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33"/>
  </p:notesMasterIdLst>
  <p:handoutMasterIdLst>
    <p:handoutMasterId r:id="rId34"/>
  </p:handoutMasterIdLst>
  <p:sldIdLst>
    <p:sldId id="293" r:id="rId6"/>
    <p:sldId id="257" r:id="rId7"/>
    <p:sldId id="259" r:id="rId8"/>
    <p:sldId id="271" r:id="rId9"/>
    <p:sldId id="272" r:id="rId10"/>
    <p:sldId id="273" r:id="rId11"/>
    <p:sldId id="274" r:id="rId12"/>
    <p:sldId id="275" r:id="rId13"/>
    <p:sldId id="276" r:id="rId14"/>
    <p:sldId id="277" r:id="rId15"/>
    <p:sldId id="278" r:id="rId16"/>
    <p:sldId id="279" r:id="rId17"/>
    <p:sldId id="280" r:id="rId18"/>
    <p:sldId id="281" r:id="rId19"/>
    <p:sldId id="294" r:id="rId20"/>
    <p:sldId id="283" r:id="rId21"/>
    <p:sldId id="284" r:id="rId22"/>
    <p:sldId id="295" r:id="rId23"/>
    <p:sldId id="296" r:id="rId24"/>
    <p:sldId id="287" r:id="rId25"/>
    <p:sldId id="288" r:id="rId26"/>
    <p:sldId id="289" r:id="rId27"/>
    <p:sldId id="290" r:id="rId28"/>
    <p:sldId id="291" r:id="rId29"/>
    <p:sldId id="292" r:id="rId30"/>
    <p:sldId id="297" r:id="rId31"/>
    <p:sldId id="269" r:id="rId32"/>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F0091"/>
    <a:srgbClr val="FFCC00"/>
    <a:srgbClr val="00CCFF"/>
    <a:srgbClr val="00008C"/>
    <a:srgbClr val="001EFF"/>
    <a:srgbClr val="F46E00"/>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28" autoAdjust="0"/>
    <p:restoredTop sz="92920" autoAdjust="0"/>
  </p:normalViewPr>
  <p:slideViewPr>
    <p:cSldViewPr snapToGrid="0">
      <p:cViewPr varScale="1">
        <p:scale>
          <a:sx n="88" d="100"/>
          <a:sy n="88" d="100"/>
        </p:scale>
        <p:origin x="630"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64260-00F8-491C-AA39-2F1445EE64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793EE0C-E2E1-4B15-AF18-D694EAA4FD48}">
      <dgm:prSet phldrT="[Text]" custT="1"/>
      <dgm:spPr/>
      <dgm:t>
        <a:bodyPr/>
        <a:lstStyle/>
        <a:p>
          <a:r>
            <a:rPr lang="en-US" sz="1800" dirty="0">
              <a:latin typeface="Trebuchet MS" panose="020B0603020202020204" pitchFamily="34" charset="0"/>
            </a:rPr>
            <a:t>Failure to make a payment on an obligation when due. </a:t>
          </a:r>
        </a:p>
      </dgm:t>
    </dgm:pt>
    <dgm:pt modelId="{0F4B15ED-1788-461D-B7E2-B4D6ABC2CF93}" type="parTrans" cxnId="{206DB51E-1B84-4994-8DBD-33F3E6D80835}">
      <dgm:prSet/>
      <dgm:spPr/>
      <dgm:t>
        <a:bodyPr/>
        <a:lstStyle/>
        <a:p>
          <a:endParaRPr lang="en-US" sz="1800">
            <a:latin typeface="Trebuchet MS" panose="020B0603020202020204" pitchFamily="34" charset="0"/>
          </a:endParaRPr>
        </a:p>
      </dgm:t>
    </dgm:pt>
    <dgm:pt modelId="{1F625074-CA26-4353-95A5-9268E60E9F12}" type="sibTrans" cxnId="{206DB51E-1B84-4994-8DBD-33F3E6D80835}">
      <dgm:prSet/>
      <dgm:spPr/>
      <dgm:t>
        <a:bodyPr/>
        <a:lstStyle/>
        <a:p>
          <a:endParaRPr lang="en-US" sz="1800">
            <a:latin typeface="Trebuchet MS" panose="020B0603020202020204" pitchFamily="34" charset="0"/>
          </a:endParaRPr>
        </a:p>
      </dgm:t>
    </dgm:pt>
    <dgm:pt modelId="{F9D6C9B7-66CA-48AC-8A36-B93265A8E5CC}">
      <dgm:prSet phldrT="[Text]" custT="1"/>
      <dgm:spPr/>
      <dgm:t>
        <a:bodyPr/>
        <a:lstStyle/>
        <a:p>
          <a:r>
            <a:rPr lang="en-US" sz="1800" dirty="0">
              <a:latin typeface="Trebuchet MS" panose="020B0603020202020204" pitchFamily="34" charset="0"/>
            </a:rPr>
            <a:t>The level of delinquency based upon the age of past due.</a:t>
          </a:r>
        </a:p>
      </dgm:t>
    </dgm:pt>
    <dgm:pt modelId="{79EA4D0B-B9E9-49D7-BFDC-2996A1ED0F71}" type="parTrans" cxnId="{DD261E7A-EE56-47D1-B827-E3E19A932543}">
      <dgm:prSet/>
      <dgm:spPr/>
      <dgm:t>
        <a:bodyPr/>
        <a:lstStyle/>
        <a:p>
          <a:endParaRPr lang="en-US" sz="1800">
            <a:latin typeface="Trebuchet MS" panose="020B0603020202020204" pitchFamily="34" charset="0"/>
          </a:endParaRPr>
        </a:p>
      </dgm:t>
    </dgm:pt>
    <dgm:pt modelId="{B844D472-2E90-43AB-BD96-7A3E8C70F87D}" type="sibTrans" cxnId="{DD261E7A-EE56-47D1-B827-E3E19A932543}">
      <dgm:prSet/>
      <dgm:spPr/>
      <dgm:t>
        <a:bodyPr/>
        <a:lstStyle/>
        <a:p>
          <a:endParaRPr lang="en-US" sz="1800">
            <a:latin typeface="Trebuchet MS" panose="020B0603020202020204" pitchFamily="34" charset="0"/>
          </a:endParaRPr>
        </a:p>
      </dgm:t>
    </dgm:pt>
    <dgm:pt modelId="{63ABA321-3A63-44A8-8078-EBF82045483D}">
      <dgm:prSet phldrT="[Text]" custT="1"/>
      <dgm:spPr/>
      <dgm:t>
        <a:bodyPr/>
        <a:lstStyle/>
        <a:p>
          <a:r>
            <a:rPr lang="en-US" sz="1800" dirty="0">
              <a:latin typeface="Trebuchet MS" panose="020B0603020202020204" pitchFamily="34" charset="0"/>
            </a:rPr>
            <a:t>Liquidation interest on delinquent account</a:t>
          </a:r>
        </a:p>
      </dgm:t>
    </dgm:pt>
    <dgm:pt modelId="{3505325B-8BC8-4F7C-A24D-1BC9AFC276CD}" type="parTrans" cxnId="{8281E1C8-C8EC-48C7-BF3B-727FF2DCD258}">
      <dgm:prSet/>
      <dgm:spPr/>
      <dgm:t>
        <a:bodyPr/>
        <a:lstStyle/>
        <a:p>
          <a:endParaRPr lang="en-US" sz="1800">
            <a:latin typeface="Trebuchet MS" panose="020B0603020202020204" pitchFamily="34" charset="0"/>
          </a:endParaRPr>
        </a:p>
      </dgm:t>
    </dgm:pt>
    <dgm:pt modelId="{8B5F55F0-696C-40A8-AD26-EBF96BAE6EC1}" type="sibTrans" cxnId="{8281E1C8-C8EC-48C7-BF3B-727FF2DCD258}">
      <dgm:prSet/>
      <dgm:spPr/>
      <dgm:t>
        <a:bodyPr/>
        <a:lstStyle/>
        <a:p>
          <a:endParaRPr lang="en-US" sz="1800">
            <a:latin typeface="Trebuchet MS" panose="020B0603020202020204" pitchFamily="34" charset="0"/>
          </a:endParaRPr>
        </a:p>
      </dgm:t>
    </dgm:pt>
    <dgm:pt modelId="{0ABFFDBB-4BC0-431A-B1A8-9BF036175D4D}">
      <dgm:prSet phldrT="[Text]" custT="1"/>
      <dgm:spPr/>
      <dgm:t>
        <a:bodyPr/>
        <a:lstStyle/>
        <a:p>
          <a:r>
            <a:rPr lang="en-US" sz="1800" dirty="0">
              <a:latin typeface="Trebuchet MS" panose="020B0603020202020204" pitchFamily="34" charset="0"/>
            </a:rPr>
            <a:t>Aging on Payment due date or cycle date</a:t>
          </a:r>
        </a:p>
      </dgm:t>
    </dgm:pt>
    <dgm:pt modelId="{8E7D893A-0D5A-4384-9F18-13E943BFC967}" type="parTrans" cxnId="{F7D18C9B-4A70-44F8-B3D8-23222C0CB085}">
      <dgm:prSet/>
      <dgm:spPr/>
      <dgm:t>
        <a:bodyPr/>
        <a:lstStyle/>
        <a:p>
          <a:endParaRPr lang="en-US" sz="1800">
            <a:latin typeface="Trebuchet MS" panose="020B0603020202020204" pitchFamily="34" charset="0"/>
          </a:endParaRPr>
        </a:p>
      </dgm:t>
    </dgm:pt>
    <dgm:pt modelId="{8DB97DB4-EDC9-4BD8-84A4-D4260470F256}" type="sibTrans" cxnId="{F7D18C9B-4A70-44F8-B3D8-23222C0CB085}">
      <dgm:prSet/>
      <dgm:spPr/>
      <dgm:t>
        <a:bodyPr/>
        <a:lstStyle/>
        <a:p>
          <a:endParaRPr lang="en-US" sz="1800">
            <a:latin typeface="Trebuchet MS" panose="020B0603020202020204" pitchFamily="34" charset="0"/>
          </a:endParaRPr>
        </a:p>
      </dgm:t>
    </dgm:pt>
    <dgm:pt modelId="{7C893523-568B-4D2B-A2D1-24BDD2AB34C9}">
      <dgm:prSet phldrT="[Text]" custT="1"/>
      <dgm:spPr/>
      <dgm:t>
        <a:bodyPr/>
        <a:lstStyle/>
        <a:p>
          <a:r>
            <a:rPr lang="en-US" sz="1800" dirty="0">
              <a:latin typeface="Trebuchet MS" panose="020B0603020202020204" pitchFamily="34" charset="0"/>
            </a:rPr>
            <a:t>Underpayment by Payment variance amount</a:t>
          </a:r>
        </a:p>
      </dgm:t>
    </dgm:pt>
    <dgm:pt modelId="{952A95AD-7000-4886-8746-3863A0FAE53C}" type="parTrans" cxnId="{8191610C-86AA-40E2-A0E0-3EE94CC20592}">
      <dgm:prSet/>
      <dgm:spPr/>
      <dgm:t>
        <a:bodyPr/>
        <a:lstStyle/>
        <a:p>
          <a:endParaRPr lang="en-US" sz="1800">
            <a:latin typeface="Trebuchet MS" panose="020B0603020202020204" pitchFamily="34" charset="0"/>
          </a:endParaRPr>
        </a:p>
      </dgm:t>
    </dgm:pt>
    <dgm:pt modelId="{04477DAB-BDF5-4910-BD4C-FAB2D156FB9F}" type="sibTrans" cxnId="{8191610C-86AA-40E2-A0E0-3EE94CC20592}">
      <dgm:prSet/>
      <dgm:spPr/>
      <dgm:t>
        <a:bodyPr/>
        <a:lstStyle/>
        <a:p>
          <a:endParaRPr lang="en-US" sz="1800">
            <a:latin typeface="Trebuchet MS" panose="020B0603020202020204" pitchFamily="34" charset="0"/>
          </a:endParaRPr>
        </a:p>
      </dgm:t>
    </dgm:pt>
    <dgm:pt modelId="{5273BDFD-FA6E-4F1C-ABAD-7338D2A0A3D9}" type="pres">
      <dgm:prSet presAssocID="{CE064260-00F8-491C-AA39-2F1445EE643C}" presName="Name0" presStyleCnt="0">
        <dgm:presLayoutVars>
          <dgm:chMax val="7"/>
          <dgm:chPref val="7"/>
          <dgm:dir/>
        </dgm:presLayoutVars>
      </dgm:prSet>
      <dgm:spPr/>
    </dgm:pt>
    <dgm:pt modelId="{5301362C-3B97-4095-82F0-CF7FF4FDFFE7}" type="pres">
      <dgm:prSet presAssocID="{CE064260-00F8-491C-AA39-2F1445EE643C}" presName="Name1" presStyleCnt="0"/>
      <dgm:spPr/>
    </dgm:pt>
    <dgm:pt modelId="{5C87F31E-143D-4B78-8D3E-2DD2EAE040F3}" type="pres">
      <dgm:prSet presAssocID="{CE064260-00F8-491C-AA39-2F1445EE643C}" presName="cycle" presStyleCnt="0"/>
      <dgm:spPr/>
    </dgm:pt>
    <dgm:pt modelId="{609750E0-94B4-4CC9-AE2F-1A4438FD146A}" type="pres">
      <dgm:prSet presAssocID="{CE064260-00F8-491C-AA39-2F1445EE643C}" presName="srcNode" presStyleLbl="node1" presStyleIdx="0" presStyleCnt="5"/>
      <dgm:spPr/>
    </dgm:pt>
    <dgm:pt modelId="{4D2506CA-6CC6-4F89-9650-15A220542442}" type="pres">
      <dgm:prSet presAssocID="{CE064260-00F8-491C-AA39-2F1445EE643C}" presName="conn" presStyleLbl="parChTrans1D2" presStyleIdx="0" presStyleCnt="1"/>
      <dgm:spPr/>
    </dgm:pt>
    <dgm:pt modelId="{960D5DB5-87A2-4835-AB0C-6A047164FB0A}" type="pres">
      <dgm:prSet presAssocID="{CE064260-00F8-491C-AA39-2F1445EE643C}" presName="extraNode" presStyleLbl="node1" presStyleIdx="0" presStyleCnt="5"/>
      <dgm:spPr/>
    </dgm:pt>
    <dgm:pt modelId="{43CE94B1-3D31-4EB8-8A87-2E82FD03C5A8}" type="pres">
      <dgm:prSet presAssocID="{CE064260-00F8-491C-AA39-2F1445EE643C}" presName="dstNode" presStyleLbl="node1" presStyleIdx="0" presStyleCnt="5"/>
      <dgm:spPr/>
    </dgm:pt>
    <dgm:pt modelId="{6F1F9275-8E99-4968-AD4E-93C6CE6EE035}" type="pres">
      <dgm:prSet presAssocID="{6793EE0C-E2E1-4B15-AF18-D694EAA4FD48}" presName="text_1" presStyleLbl="node1" presStyleIdx="0" presStyleCnt="5">
        <dgm:presLayoutVars>
          <dgm:bulletEnabled val="1"/>
        </dgm:presLayoutVars>
      </dgm:prSet>
      <dgm:spPr/>
    </dgm:pt>
    <dgm:pt modelId="{C7B13492-0412-49E1-81E0-B9514345612A}" type="pres">
      <dgm:prSet presAssocID="{6793EE0C-E2E1-4B15-AF18-D694EAA4FD48}" presName="accent_1" presStyleCnt="0"/>
      <dgm:spPr/>
    </dgm:pt>
    <dgm:pt modelId="{49707BB7-4AA6-4656-A685-E8A2E03ADCFF}" type="pres">
      <dgm:prSet presAssocID="{6793EE0C-E2E1-4B15-AF18-D694EAA4FD48}" presName="accentRepeatNode" presStyleLbl="solidFgAcc1" presStyleIdx="0" presStyleCnt="5"/>
      <dgm:spPr>
        <a:prstGeom prst="curvedRightArrow">
          <a:avLst/>
        </a:prstGeom>
      </dgm:spPr>
    </dgm:pt>
    <dgm:pt modelId="{03BC99E7-2051-48E1-9037-CBBCB176A31D}" type="pres">
      <dgm:prSet presAssocID="{0ABFFDBB-4BC0-431A-B1A8-9BF036175D4D}" presName="text_2" presStyleLbl="node1" presStyleIdx="1" presStyleCnt="5">
        <dgm:presLayoutVars>
          <dgm:bulletEnabled val="1"/>
        </dgm:presLayoutVars>
      </dgm:prSet>
      <dgm:spPr/>
    </dgm:pt>
    <dgm:pt modelId="{6C9A67E2-4DA6-401F-81C1-8F0815C22A8C}" type="pres">
      <dgm:prSet presAssocID="{0ABFFDBB-4BC0-431A-B1A8-9BF036175D4D}" presName="accent_2" presStyleCnt="0"/>
      <dgm:spPr/>
    </dgm:pt>
    <dgm:pt modelId="{27F8B5D6-26B8-4958-82C4-9188A7D695E0}" type="pres">
      <dgm:prSet presAssocID="{0ABFFDBB-4BC0-431A-B1A8-9BF036175D4D}" presName="accentRepeatNode" presStyleLbl="solidFgAcc1" presStyleIdx="1" presStyleCnt="5"/>
      <dgm:spPr>
        <a:prstGeom prst="curvedRightArrow">
          <a:avLst/>
        </a:prstGeom>
      </dgm:spPr>
    </dgm:pt>
    <dgm:pt modelId="{301E5929-2D25-4893-AA05-2BE68B73BA47}" type="pres">
      <dgm:prSet presAssocID="{F9D6C9B7-66CA-48AC-8A36-B93265A8E5CC}" presName="text_3" presStyleLbl="node1" presStyleIdx="2" presStyleCnt="5">
        <dgm:presLayoutVars>
          <dgm:bulletEnabled val="1"/>
        </dgm:presLayoutVars>
      </dgm:prSet>
      <dgm:spPr/>
    </dgm:pt>
    <dgm:pt modelId="{AF3C3255-6DA2-4094-BF86-63E1ABC2ECBA}" type="pres">
      <dgm:prSet presAssocID="{F9D6C9B7-66CA-48AC-8A36-B93265A8E5CC}" presName="accent_3" presStyleCnt="0"/>
      <dgm:spPr/>
    </dgm:pt>
    <dgm:pt modelId="{8DEDCC25-B169-4EF8-B04B-13338614C72C}" type="pres">
      <dgm:prSet presAssocID="{F9D6C9B7-66CA-48AC-8A36-B93265A8E5CC}" presName="accentRepeatNode" presStyleLbl="solidFgAcc1" presStyleIdx="2" presStyleCnt="5"/>
      <dgm:spPr>
        <a:prstGeom prst="curvedRightArrow">
          <a:avLst/>
        </a:prstGeom>
      </dgm:spPr>
    </dgm:pt>
    <dgm:pt modelId="{698FB69A-A238-4668-89FB-3F6AFB2DA5A8}" type="pres">
      <dgm:prSet presAssocID="{7C893523-568B-4D2B-A2D1-24BDD2AB34C9}" presName="text_4" presStyleLbl="node1" presStyleIdx="3" presStyleCnt="5">
        <dgm:presLayoutVars>
          <dgm:bulletEnabled val="1"/>
        </dgm:presLayoutVars>
      </dgm:prSet>
      <dgm:spPr/>
    </dgm:pt>
    <dgm:pt modelId="{DF2D1CD6-2A53-422A-BE99-39312E112561}" type="pres">
      <dgm:prSet presAssocID="{7C893523-568B-4D2B-A2D1-24BDD2AB34C9}" presName="accent_4" presStyleCnt="0"/>
      <dgm:spPr/>
    </dgm:pt>
    <dgm:pt modelId="{D7A05E65-7802-4C19-87D3-9A15DA8BE8BF}" type="pres">
      <dgm:prSet presAssocID="{7C893523-568B-4D2B-A2D1-24BDD2AB34C9}" presName="accentRepeatNode" presStyleLbl="solidFgAcc1" presStyleIdx="3" presStyleCnt="5"/>
      <dgm:spPr>
        <a:prstGeom prst="curvedRightArrow">
          <a:avLst/>
        </a:prstGeom>
      </dgm:spPr>
    </dgm:pt>
    <dgm:pt modelId="{6F71EF97-32B5-4EFA-89F2-B4DEA93DAD05}" type="pres">
      <dgm:prSet presAssocID="{63ABA321-3A63-44A8-8078-EBF82045483D}" presName="text_5" presStyleLbl="node1" presStyleIdx="4" presStyleCnt="5">
        <dgm:presLayoutVars>
          <dgm:bulletEnabled val="1"/>
        </dgm:presLayoutVars>
      </dgm:prSet>
      <dgm:spPr/>
    </dgm:pt>
    <dgm:pt modelId="{B9415CD4-B8F2-4675-BB92-21445CDEC90E}" type="pres">
      <dgm:prSet presAssocID="{63ABA321-3A63-44A8-8078-EBF82045483D}" presName="accent_5" presStyleCnt="0"/>
      <dgm:spPr/>
    </dgm:pt>
    <dgm:pt modelId="{DFA18870-5E28-4454-BC45-387A729AD235}" type="pres">
      <dgm:prSet presAssocID="{63ABA321-3A63-44A8-8078-EBF82045483D}" presName="accentRepeatNode" presStyleLbl="solidFgAcc1" presStyleIdx="4" presStyleCnt="5"/>
      <dgm:spPr>
        <a:prstGeom prst="curvedRightArrow">
          <a:avLst/>
        </a:prstGeom>
      </dgm:spPr>
    </dgm:pt>
  </dgm:ptLst>
  <dgm:cxnLst>
    <dgm:cxn modelId="{BDA58800-5495-4821-9A90-3FF2C131D89D}" type="presOf" srcId="{CE064260-00F8-491C-AA39-2F1445EE643C}" destId="{5273BDFD-FA6E-4F1C-ABAD-7338D2A0A3D9}" srcOrd="0" destOrd="0" presId="urn:microsoft.com/office/officeart/2008/layout/VerticalCurvedList"/>
    <dgm:cxn modelId="{C1D54E0A-227B-41BA-B4E6-50D7E013BA4C}" type="presOf" srcId="{F9D6C9B7-66CA-48AC-8A36-B93265A8E5CC}" destId="{301E5929-2D25-4893-AA05-2BE68B73BA47}" srcOrd="0" destOrd="0" presId="urn:microsoft.com/office/officeart/2008/layout/VerticalCurvedList"/>
    <dgm:cxn modelId="{8191610C-86AA-40E2-A0E0-3EE94CC20592}" srcId="{CE064260-00F8-491C-AA39-2F1445EE643C}" destId="{7C893523-568B-4D2B-A2D1-24BDD2AB34C9}" srcOrd="3" destOrd="0" parTransId="{952A95AD-7000-4886-8746-3863A0FAE53C}" sibTransId="{04477DAB-BDF5-4910-BD4C-FAB2D156FB9F}"/>
    <dgm:cxn modelId="{206DB51E-1B84-4994-8DBD-33F3E6D80835}" srcId="{CE064260-00F8-491C-AA39-2F1445EE643C}" destId="{6793EE0C-E2E1-4B15-AF18-D694EAA4FD48}" srcOrd="0" destOrd="0" parTransId="{0F4B15ED-1788-461D-B7E2-B4D6ABC2CF93}" sibTransId="{1F625074-CA26-4353-95A5-9268E60E9F12}"/>
    <dgm:cxn modelId="{17BF6C42-3364-4413-B9E4-EDC57DADB370}" type="presOf" srcId="{1F625074-CA26-4353-95A5-9268E60E9F12}" destId="{4D2506CA-6CC6-4F89-9650-15A220542442}" srcOrd="0" destOrd="0" presId="urn:microsoft.com/office/officeart/2008/layout/VerticalCurvedList"/>
    <dgm:cxn modelId="{E7B74963-0ABF-4AB0-80FC-674002164EC6}" type="presOf" srcId="{63ABA321-3A63-44A8-8078-EBF82045483D}" destId="{6F71EF97-32B5-4EFA-89F2-B4DEA93DAD05}" srcOrd="0" destOrd="0" presId="urn:microsoft.com/office/officeart/2008/layout/VerticalCurvedList"/>
    <dgm:cxn modelId="{B41A656B-97BB-48DF-A4F4-EF21B8809610}" type="presOf" srcId="{6793EE0C-E2E1-4B15-AF18-D694EAA4FD48}" destId="{6F1F9275-8E99-4968-AD4E-93C6CE6EE035}" srcOrd="0" destOrd="0" presId="urn:microsoft.com/office/officeart/2008/layout/VerticalCurvedList"/>
    <dgm:cxn modelId="{9A2DF371-2A08-4E11-AA2D-D12FAE09C57F}" type="presOf" srcId="{7C893523-568B-4D2B-A2D1-24BDD2AB34C9}" destId="{698FB69A-A238-4668-89FB-3F6AFB2DA5A8}" srcOrd="0" destOrd="0" presId="urn:microsoft.com/office/officeart/2008/layout/VerticalCurvedList"/>
    <dgm:cxn modelId="{DD261E7A-EE56-47D1-B827-E3E19A932543}" srcId="{CE064260-00F8-491C-AA39-2F1445EE643C}" destId="{F9D6C9B7-66CA-48AC-8A36-B93265A8E5CC}" srcOrd="2" destOrd="0" parTransId="{79EA4D0B-B9E9-49D7-BFDC-2996A1ED0F71}" sibTransId="{B844D472-2E90-43AB-BD96-7A3E8C70F87D}"/>
    <dgm:cxn modelId="{F7D18C9B-4A70-44F8-B3D8-23222C0CB085}" srcId="{CE064260-00F8-491C-AA39-2F1445EE643C}" destId="{0ABFFDBB-4BC0-431A-B1A8-9BF036175D4D}" srcOrd="1" destOrd="0" parTransId="{8E7D893A-0D5A-4384-9F18-13E943BFC967}" sibTransId="{8DB97DB4-EDC9-4BD8-84A4-D4260470F256}"/>
    <dgm:cxn modelId="{14CACFA5-2D2B-467A-91AF-0D59B9A90148}" type="presOf" srcId="{0ABFFDBB-4BC0-431A-B1A8-9BF036175D4D}" destId="{03BC99E7-2051-48E1-9037-CBBCB176A31D}" srcOrd="0" destOrd="0" presId="urn:microsoft.com/office/officeart/2008/layout/VerticalCurvedList"/>
    <dgm:cxn modelId="{8281E1C8-C8EC-48C7-BF3B-727FF2DCD258}" srcId="{CE064260-00F8-491C-AA39-2F1445EE643C}" destId="{63ABA321-3A63-44A8-8078-EBF82045483D}" srcOrd="4" destOrd="0" parTransId="{3505325B-8BC8-4F7C-A24D-1BC9AFC276CD}" sibTransId="{8B5F55F0-696C-40A8-AD26-EBF96BAE6EC1}"/>
    <dgm:cxn modelId="{37A809DD-C4AE-461F-94E6-AAEF9EB04A0B}" type="presParOf" srcId="{5273BDFD-FA6E-4F1C-ABAD-7338D2A0A3D9}" destId="{5301362C-3B97-4095-82F0-CF7FF4FDFFE7}" srcOrd="0" destOrd="0" presId="urn:microsoft.com/office/officeart/2008/layout/VerticalCurvedList"/>
    <dgm:cxn modelId="{173CF5D5-543C-4C34-B698-EC2D1E029736}" type="presParOf" srcId="{5301362C-3B97-4095-82F0-CF7FF4FDFFE7}" destId="{5C87F31E-143D-4B78-8D3E-2DD2EAE040F3}" srcOrd="0" destOrd="0" presId="urn:microsoft.com/office/officeart/2008/layout/VerticalCurvedList"/>
    <dgm:cxn modelId="{B9E61F03-DD2F-44CD-9016-8A4013F51052}" type="presParOf" srcId="{5C87F31E-143D-4B78-8D3E-2DD2EAE040F3}" destId="{609750E0-94B4-4CC9-AE2F-1A4438FD146A}" srcOrd="0" destOrd="0" presId="urn:microsoft.com/office/officeart/2008/layout/VerticalCurvedList"/>
    <dgm:cxn modelId="{EA4E0E6B-B512-4B42-A337-0FCA8883CAF0}" type="presParOf" srcId="{5C87F31E-143D-4B78-8D3E-2DD2EAE040F3}" destId="{4D2506CA-6CC6-4F89-9650-15A220542442}" srcOrd="1" destOrd="0" presId="urn:microsoft.com/office/officeart/2008/layout/VerticalCurvedList"/>
    <dgm:cxn modelId="{289AE70D-004E-41CB-9F6E-D38C195A76CA}" type="presParOf" srcId="{5C87F31E-143D-4B78-8D3E-2DD2EAE040F3}" destId="{960D5DB5-87A2-4835-AB0C-6A047164FB0A}" srcOrd="2" destOrd="0" presId="urn:microsoft.com/office/officeart/2008/layout/VerticalCurvedList"/>
    <dgm:cxn modelId="{A7CF0095-C2E1-45F8-8682-79674DAB8B6F}" type="presParOf" srcId="{5C87F31E-143D-4B78-8D3E-2DD2EAE040F3}" destId="{43CE94B1-3D31-4EB8-8A87-2E82FD03C5A8}" srcOrd="3" destOrd="0" presId="urn:microsoft.com/office/officeart/2008/layout/VerticalCurvedList"/>
    <dgm:cxn modelId="{B3724017-42B0-42C7-B7E3-2EF204D2ECBA}" type="presParOf" srcId="{5301362C-3B97-4095-82F0-CF7FF4FDFFE7}" destId="{6F1F9275-8E99-4968-AD4E-93C6CE6EE035}" srcOrd="1" destOrd="0" presId="urn:microsoft.com/office/officeart/2008/layout/VerticalCurvedList"/>
    <dgm:cxn modelId="{34589BAF-2EDF-45E7-B537-3BCF901BA10E}" type="presParOf" srcId="{5301362C-3B97-4095-82F0-CF7FF4FDFFE7}" destId="{C7B13492-0412-49E1-81E0-B9514345612A}" srcOrd="2" destOrd="0" presId="urn:microsoft.com/office/officeart/2008/layout/VerticalCurvedList"/>
    <dgm:cxn modelId="{00F788EB-7E1A-464B-9774-48622BEE53C0}" type="presParOf" srcId="{C7B13492-0412-49E1-81E0-B9514345612A}" destId="{49707BB7-4AA6-4656-A685-E8A2E03ADCFF}" srcOrd="0" destOrd="0" presId="urn:microsoft.com/office/officeart/2008/layout/VerticalCurvedList"/>
    <dgm:cxn modelId="{DA22978C-4643-4E54-94CF-3AA147C034B4}" type="presParOf" srcId="{5301362C-3B97-4095-82F0-CF7FF4FDFFE7}" destId="{03BC99E7-2051-48E1-9037-CBBCB176A31D}" srcOrd="3" destOrd="0" presId="urn:microsoft.com/office/officeart/2008/layout/VerticalCurvedList"/>
    <dgm:cxn modelId="{9C1E6BFB-8B06-47B3-AC16-AF5E05A00D51}" type="presParOf" srcId="{5301362C-3B97-4095-82F0-CF7FF4FDFFE7}" destId="{6C9A67E2-4DA6-401F-81C1-8F0815C22A8C}" srcOrd="4" destOrd="0" presId="urn:microsoft.com/office/officeart/2008/layout/VerticalCurvedList"/>
    <dgm:cxn modelId="{AE8B0F5D-9262-442A-93E1-B22F17968CFE}" type="presParOf" srcId="{6C9A67E2-4DA6-401F-81C1-8F0815C22A8C}" destId="{27F8B5D6-26B8-4958-82C4-9188A7D695E0}" srcOrd="0" destOrd="0" presId="urn:microsoft.com/office/officeart/2008/layout/VerticalCurvedList"/>
    <dgm:cxn modelId="{321B5F16-71AC-4AF1-BAD5-5D98DF50F2B4}" type="presParOf" srcId="{5301362C-3B97-4095-82F0-CF7FF4FDFFE7}" destId="{301E5929-2D25-4893-AA05-2BE68B73BA47}" srcOrd="5" destOrd="0" presId="urn:microsoft.com/office/officeart/2008/layout/VerticalCurvedList"/>
    <dgm:cxn modelId="{C8F35B69-808F-4EEE-AECC-6E44487B38D4}" type="presParOf" srcId="{5301362C-3B97-4095-82F0-CF7FF4FDFFE7}" destId="{AF3C3255-6DA2-4094-BF86-63E1ABC2ECBA}" srcOrd="6" destOrd="0" presId="urn:microsoft.com/office/officeart/2008/layout/VerticalCurvedList"/>
    <dgm:cxn modelId="{4F227FDB-390D-47A9-BE01-0C680398841E}" type="presParOf" srcId="{AF3C3255-6DA2-4094-BF86-63E1ABC2ECBA}" destId="{8DEDCC25-B169-4EF8-B04B-13338614C72C}" srcOrd="0" destOrd="0" presId="urn:microsoft.com/office/officeart/2008/layout/VerticalCurvedList"/>
    <dgm:cxn modelId="{925514D2-9C45-40E3-A72E-D069D965160D}" type="presParOf" srcId="{5301362C-3B97-4095-82F0-CF7FF4FDFFE7}" destId="{698FB69A-A238-4668-89FB-3F6AFB2DA5A8}" srcOrd="7" destOrd="0" presId="urn:microsoft.com/office/officeart/2008/layout/VerticalCurvedList"/>
    <dgm:cxn modelId="{CF8EEF38-0A53-41A4-9AD5-130D6D6424F0}" type="presParOf" srcId="{5301362C-3B97-4095-82F0-CF7FF4FDFFE7}" destId="{DF2D1CD6-2A53-422A-BE99-39312E112561}" srcOrd="8" destOrd="0" presId="urn:microsoft.com/office/officeart/2008/layout/VerticalCurvedList"/>
    <dgm:cxn modelId="{4DDB81D3-4B30-4A31-9083-725AFD8EFDF6}" type="presParOf" srcId="{DF2D1CD6-2A53-422A-BE99-39312E112561}" destId="{D7A05E65-7802-4C19-87D3-9A15DA8BE8BF}" srcOrd="0" destOrd="0" presId="urn:microsoft.com/office/officeart/2008/layout/VerticalCurvedList"/>
    <dgm:cxn modelId="{3B994E31-150A-4EFE-891A-A88408F86D47}" type="presParOf" srcId="{5301362C-3B97-4095-82F0-CF7FF4FDFFE7}" destId="{6F71EF97-32B5-4EFA-89F2-B4DEA93DAD05}" srcOrd="9" destOrd="0" presId="urn:microsoft.com/office/officeart/2008/layout/VerticalCurvedList"/>
    <dgm:cxn modelId="{D6DB915E-E689-42C6-B904-FD0062BDEF4E}" type="presParOf" srcId="{5301362C-3B97-4095-82F0-CF7FF4FDFFE7}" destId="{B9415CD4-B8F2-4675-BB92-21445CDEC90E}" srcOrd="10" destOrd="0" presId="urn:microsoft.com/office/officeart/2008/layout/VerticalCurvedList"/>
    <dgm:cxn modelId="{4FF13818-01B9-4B2F-B863-66C857A75B07}" type="presParOf" srcId="{B9415CD4-B8F2-4675-BB92-21445CDEC90E}" destId="{DFA18870-5E28-4454-BC45-387A729AD235}"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506CA-6CC6-4F89-9650-15A220542442}">
      <dsp:nvSpPr>
        <dsp:cNvPr id="0" name=""/>
        <dsp:cNvSpPr/>
      </dsp:nvSpPr>
      <dsp:spPr>
        <a:xfrm>
          <a:off x="-4517329" y="-692700"/>
          <a:ext cx="5381337" cy="5381337"/>
        </a:xfrm>
        <a:prstGeom prst="blockArc">
          <a:avLst>
            <a:gd name="adj1" fmla="val 18900000"/>
            <a:gd name="adj2" fmla="val 2700000"/>
            <a:gd name="adj3" fmla="val 40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F9275-8E99-4968-AD4E-93C6CE6EE035}">
      <dsp:nvSpPr>
        <dsp:cNvPr id="0" name=""/>
        <dsp:cNvSpPr/>
      </dsp:nvSpPr>
      <dsp:spPr>
        <a:xfrm>
          <a:off x="378248" y="249666"/>
          <a:ext cx="6528616" cy="4996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599"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Failure to make a payment on an obligation when due. </a:t>
          </a:r>
        </a:p>
      </dsp:txBody>
      <dsp:txXfrm>
        <a:off x="378248" y="249666"/>
        <a:ext cx="6528616" cy="499651"/>
      </dsp:txXfrm>
    </dsp:sp>
    <dsp:sp modelId="{49707BB7-4AA6-4656-A685-E8A2E03ADCFF}">
      <dsp:nvSpPr>
        <dsp:cNvPr id="0" name=""/>
        <dsp:cNvSpPr/>
      </dsp:nvSpPr>
      <dsp:spPr>
        <a:xfrm>
          <a:off x="65966" y="187209"/>
          <a:ext cx="624564" cy="624564"/>
        </a:xfrm>
        <a:prstGeom prst="curvedRightArrow">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BC99E7-2051-48E1-9037-CBBCB176A31D}">
      <dsp:nvSpPr>
        <dsp:cNvPr id="0" name=""/>
        <dsp:cNvSpPr/>
      </dsp:nvSpPr>
      <dsp:spPr>
        <a:xfrm>
          <a:off x="736284" y="998904"/>
          <a:ext cx="6170580" cy="4996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599"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Aging on Payment due date or cycle date</a:t>
          </a:r>
        </a:p>
      </dsp:txBody>
      <dsp:txXfrm>
        <a:off x="736284" y="998904"/>
        <a:ext cx="6170580" cy="499651"/>
      </dsp:txXfrm>
    </dsp:sp>
    <dsp:sp modelId="{27F8B5D6-26B8-4958-82C4-9188A7D695E0}">
      <dsp:nvSpPr>
        <dsp:cNvPr id="0" name=""/>
        <dsp:cNvSpPr/>
      </dsp:nvSpPr>
      <dsp:spPr>
        <a:xfrm>
          <a:off x="424002" y="936447"/>
          <a:ext cx="624564" cy="624564"/>
        </a:xfrm>
        <a:prstGeom prst="curvedRightArrow">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1E5929-2D25-4893-AA05-2BE68B73BA47}">
      <dsp:nvSpPr>
        <dsp:cNvPr id="0" name=""/>
        <dsp:cNvSpPr/>
      </dsp:nvSpPr>
      <dsp:spPr>
        <a:xfrm>
          <a:off x="846172" y="1748142"/>
          <a:ext cx="6060692" cy="4996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599"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The level of delinquency based upon the age of past due.</a:t>
          </a:r>
        </a:p>
      </dsp:txBody>
      <dsp:txXfrm>
        <a:off x="846172" y="1748142"/>
        <a:ext cx="6060692" cy="499651"/>
      </dsp:txXfrm>
    </dsp:sp>
    <dsp:sp modelId="{8DEDCC25-B169-4EF8-B04B-13338614C72C}">
      <dsp:nvSpPr>
        <dsp:cNvPr id="0" name=""/>
        <dsp:cNvSpPr/>
      </dsp:nvSpPr>
      <dsp:spPr>
        <a:xfrm>
          <a:off x="533890" y="1685685"/>
          <a:ext cx="624564" cy="624564"/>
        </a:xfrm>
        <a:prstGeom prst="curvedRightArrow">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8FB69A-A238-4668-89FB-3F6AFB2DA5A8}">
      <dsp:nvSpPr>
        <dsp:cNvPr id="0" name=""/>
        <dsp:cNvSpPr/>
      </dsp:nvSpPr>
      <dsp:spPr>
        <a:xfrm>
          <a:off x="736284" y="2497380"/>
          <a:ext cx="6170580" cy="4996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599"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Underpayment by Payment variance amount</a:t>
          </a:r>
        </a:p>
      </dsp:txBody>
      <dsp:txXfrm>
        <a:off x="736284" y="2497380"/>
        <a:ext cx="6170580" cy="499651"/>
      </dsp:txXfrm>
    </dsp:sp>
    <dsp:sp modelId="{D7A05E65-7802-4C19-87D3-9A15DA8BE8BF}">
      <dsp:nvSpPr>
        <dsp:cNvPr id="0" name=""/>
        <dsp:cNvSpPr/>
      </dsp:nvSpPr>
      <dsp:spPr>
        <a:xfrm>
          <a:off x="424002" y="2434923"/>
          <a:ext cx="624564" cy="624564"/>
        </a:xfrm>
        <a:prstGeom prst="curvedRightArrow">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71EF97-32B5-4EFA-89F2-B4DEA93DAD05}">
      <dsp:nvSpPr>
        <dsp:cNvPr id="0" name=""/>
        <dsp:cNvSpPr/>
      </dsp:nvSpPr>
      <dsp:spPr>
        <a:xfrm>
          <a:off x="378248" y="3246618"/>
          <a:ext cx="6528616" cy="4996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599"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rebuchet MS" panose="020B0603020202020204" pitchFamily="34" charset="0"/>
            </a:rPr>
            <a:t>Liquidation interest on delinquent account</a:t>
          </a:r>
        </a:p>
      </dsp:txBody>
      <dsp:txXfrm>
        <a:off x="378248" y="3246618"/>
        <a:ext cx="6528616" cy="499651"/>
      </dsp:txXfrm>
    </dsp:sp>
    <dsp:sp modelId="{DFA18870-5E28-4454-BC45-387A729AD235}">
      <dsp:nvSpPr>
        <dsp:cNvPr id="0" name=""/>
        <dsp:cNvSpPr/>
      </dsp:nvSpPr>
      <dsp:spPr>
        <a:xfrm>
          <a:off x="65966" y="3184161"/>
          <a:ext cx="624564" cy="624564"/>
        </a:xfrm>
        <a:prstGeom prst="curvedRightArrow">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27</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57650" y="4561890"/>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53247"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13-Mar-19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25.wmf"/><Relationship Id="rId7"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2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8.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hyperlink" Target="../Documents%20and%20Settings/kmoras/Local%20Settings/TELL-ME!.PPT#-1,14,The Billing Cycle - Step 1" TargetMode="Externa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4.bin"/><Relationship Id="rId7" Type="http://schemas.openxmlformats.org/officeDocument/2006/relationships/diagramQuickStyle" Target="../diagrams/quickStyle1.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9.wmf"/><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Documents%20and%20Settings/kmoras/Local%20Settings/TELL-ME!.PPT#-1,19,Collections Internally" TargetMode="External"/><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a:t>Credit Card Overview</a:t>
            </a:r>
          </a:p>
        </p:txBody>
      </p:sp>
    </p:spTree>
    <p:extLst>
      <p:ext uri="{BB962C8B-B14F-4D97-AF65-F5344CB8AC3E}">
        <p14:creationId xmlns:p14="http://schemas.microsoft.com/office/powerpoint/2010/main" val="13976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4765" y="995167"/>
            <a:ext cx="8229600" cy="4074855"/>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000" kern="0" dirty="0">
                <a:latin typeface="+mn-lt"/>
              </a:rPr>
              <a:t>Contactless cards</a:t>
            </a: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92" y="1735549"/>
            <a:ext cx="2705100" cy="1685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719" y="1915866"/>
            <a:ext cx="3028950" cy="1514475"/>
          </a:xfrm>
          <a:prstGeom prst="rect">
            <a:avLst/>
          </a:prstGeom>
        </p:spPr>
      </p:pic>
      <p:sp>
        <p:nvSpPr>
          <p:cNvPr id="7" name="Rectangle 6"/>
          <p:cNvSpPr/>
          <p:nvPr/>
        </p:nvSpPr>
        <p:spPr>
          <a:xfrm>
            <a:off x="538847" y="3731037"/>
            <a:ext cx="7703561" cy="923330"/>
          </a:xfrm>
          <a:prstGeom prst="rect">
            <a:avLst/>
          </a:prstGeom>
        </p:spPr>
        <p:txBody>
          <a:bodyPr wrap="square">
            <a:spAutoFit/>
          </a:bodyPr>
          <a:lstStyle/>
          <a:p>
            <a:pPr lvl="1" algn="l"/>
            <a:r>
              <a:rPr lang="en-US" sz="1800" dirty="0">
                <a:solidFill>
                  <a:srgbClr val="000000"/>
                </a:solidFill>
                <a:latin typeface="Trebuchet MS" panose="020B0603020202020204" pitchFamily="34" charset="0"/>
              </a:rPr>
              <a:t>Pocket-sized card with embedded integrated circuits that can process and store data, and communicate with a terminal via radio waves</a:t>
            </a:r>
          </a:p>
        </p:txBody>
      </p:sp>
      <p:sp>
        <p:nvSpPr>
          <p:cNvPr id="8"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Credit card - Plastic</a:t>
            </a:r>
            <a:endParaRPr lang="en-US" kern="0" dirty="0"/>
          </a:p>
        </p:txBody>
      </p:sp>
    </p:spTree>
    <p:extLst>
      <p:ext uri="{BB962C8B-B14F-4D97-AF65-F5344CB8AC3E}">
        <p14:creationId xmlns:p14="http://schemas.microsoft.com/office/powerpoint/2010/main" val="23560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a:spLocks/>
          </p:cNvSpPr>
          <p:nvPr/>
        </p:nvSpPr>
        <p:spPr bwMode="auto">
          <a:xfrm>
            <a:off x="7537018" y="2854195"/>
            <a:ext cx="2886" cy="1194"/>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5" name="Freeform 14"/>
          <p:cNvSpPr>
            <a:spLocks/>
          </p:cNvSpPr>
          <p:nvPr/>
        </p:nvSpPr>
        <p:spPr bwMode="auto">
          <a:xfrm>
            <a:off x="7450211" y="2619838"/>
            <a:ext cx="12988" cy="4771"/>
          </a:xfrm>
          <a:custGeom>
            <a:avLst/>
            <a:gdLst/>
            <a:ahLst/>
            <a:cxnLst>
              <a:cxn ang="0">
                <a:pos x="9" y="0"/>
              </a:cxn>
              <a:cxn ang="0">
                <a:pos x="0" y="4"/>
              </a:cxn>
              <a:cxn ang="0">
                <a:pos x="3" y="4"/>
              </a:cxn>
              <a:cxn ang="0">
                <a:pos x="9" y="0"/>
              </a:cxn>
            </a:cxnLst>
            <a:rect l="0" t="0" r="r" b="b"/>
            <a:pathLst>
              <a:path w="9" h="4">
                <a:moveTo>
                  <a:pt x="9" y="0"/>
                </a:moveTo>
                <a:lnTo>
                  <a:pt x="0" y="4"/>
                </a:lnTo>
                <a:lnTo>
                  <a:pt x="3" y="4"/>
                </a:lnTo>
                <a:lnTo>
                  <a:pt x="9" y="0"/>
                </a:lnTo>
                <a:close/>
              </a:path>
            </a:pathLst>
          </a:custGeom>
          <a:solidFill>
            <a:srgbClr val="FF5E02"/>
          </a:solidFill>
          <a:ln w="9525">
            <a:noFill/>
            <a:round/>
            <a:headEnd/>
            <a:tailEnd/>
          </a:ln>
        </p:spPr>
        <p:txBody>
          <a:bodyPr/>
          <a:lstStyle/>
          <a:p>
            <a:endParaRPr lang="en-US">
              <a:solidFill>
                <a:srgbClr val="000000"/>
              </a:solidFill>
              <a:latin typeface="+mn-lt"/>
            </a:endParaRPr>
          </a:p>
        </p:txBody>
      </p:sp>
      <p:grpSp>
        <p:nvGrpSpPr>
          <p:cNvPr id="16" name="Group 15"/>
          <p:cNvGrpSpPr>
            <a:grpSpLocks/>
          </p:cNvGrpSpPr>
          <p:nvPr/>
        </p:nvGrpSpPr>
        <p:grpSpPr bwMode="auto">
          <a:xfrm>
            <a:off x="5053809" y="2954490"/>
            <a:ext cx="2642466" cy="910039"/>
            <a:chOff x="2664" y="1661"/>
            <a:chExt cx="2407" cy="1003"/>
          </a:xfrm>
        </p:grpSpPr>
        <p:sp>
          <p:nvSpPr>
            <p:cNvPr id="17" name="Freeform 16"/>
            <p:cNvSpPr>
              <a:spLocks/>
            </p:cNvSpPr>
            <p:nvPr/>
          </p:nvSpPr>
          <p:spPr bwMode="auto">
            <a:xfrm>
              <a:off x="4441" y="2104"/>
              <a:ext cx="25" cy="6"/>
            </a:xfrm>
            <a:custGeom>
              <a:avLst/>
              <a:gdLst/>
              <a:ahLst/>
              <a:cxnLst>
                <a:cxn ang="0">
                  <a:pos x="4" y="6"/>
                </a:cxn>
                <a:cxn ang="0">
                  <a:pos x="25" y="0"/>
                </a:cxn>
                <a:cxn ang="0">
                  <a:pos x="0" y="6"/>
                </a:cxn>
                <a:cxn ang="0">
                  <a:pos x="4" y="6"/>
                </a:cxn>
              </a:cxnLst>
              <a:rect l="0" t="0" r="r" b="b"/>
              <a:pathLst>
                <a:path w="25" h="6">
                  <a:moveTo>
                    <a:pt x="4" y="6"/>
                  </a:moveTo>
                  <a:lnTo>
                    <a:pt x="25" y="0"/>
                  </a:lnTo>
                  <a:lnTo>
                    <a:pt x="0" y="6"/>
                  </a:lnTo>
                  <a:lnTo>
                    <a:pt x="4" y="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8" name="Freeform 17"/>
            <p:cNvSpPr>
              <a:spLocks/>
            </p:cNvSpPr>
            <p:nvPr/>
          </p:nvSpPr>
          <p:spPr bwMode="auto">
            <a:xfrm>
              <a:off x="4407" y="2255"/>
              <a:ext cx="59" cy="16"/>
            </a:xfrm>
            <a:custGeom>
              <a:avLst/>
              <a:gdLst/>
              <a:ahLst/>
              <a:cxnLst>
                <a:cxn ang="0">
                  <a:pos x="23" y="12"/>
                </a:cxn>
                <a:cxn ang="0">
                  <a:pos x="30" y="14"/>
                </a:cxn>
                <a:cxn ang="0">
                  <a:pos x="59" y="16"/>
                </a:cxn>
                <a:cxn ang="0">
                  <a:pos x="36" y="6"/>
                </a:cxn>
                <a:cxn ang="0">
                  <a:pos x="0" y="0"/>
                </a:cxn>
                <a:cxn ang="0">
                  <a:pos x="23" y="12"/>
                </a:cxn>
              </a:cxnLst>
              <a:rect l="0" t="0" r="r" b="b"/>
              <a:pathLst>
                <a:path w="59" h="16">
                  <a:moveTo>
                    <a:pt x="23" y="12"/>
                  </a:moveTo>
                  <a:lnTo>
                    <a:pt x="30" y="14"/>
                  </a:lnTo>
                  <a:lnTo>
                    <a:pt x="59" y="16"/>
                  </a:lnTo>
                  <a:lnTo>
                    <a:pt x="36" y="6"/>
                  </a:lnTo>
                  <a:lnTo>
                    <a:pt x="0" y="0"/>
                  </a:lnTo>
                  <a:lnTo>
                    <a:pt x="23" y="1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9" name="Freeform 18"/>
            <p:cNvSpPr>
              <a:spLocks/>
            </p:cNvSpPr>
            <p:nvPr/>
          </p:nvSpPr>
          <p:spPr bwMode="auto">
            <a:xfrm>
              <a:off x="3539" y="1858"/>
              <a:ext cx="35" cy="19"/>
            </a:xfrm>
            <a:custGeom>
              <a:avLst/>
              <a:gdLst/>
              <a:ahLst/>
              <a:cxnLst>
                <a:cxn ang="0">
                  <a:pos x="33" y="19"/>
                </a:cxn>
                <a:cxn ang="0">
                  <a:pos x="0" y="0"/>
                </a:cxn>
                <a:cxn ang="0">
                  <a:pos x="6" y="6"/>
                </a:cxn>
                <a:cxn ang="0">
                  <a:pos x="35" y="19"/>
                </a:cxn>
                <a:cxn ang="0">
                  <a:pos x="33" y="19"/>
                </a:cxn>
              </a:cxnLst>
              <a:rect l="0" t="0" r="r" b="b"/>
              <a:pathLst>
                <a:path w="35" h="19">
                  <a:moveTo>
                    <a:pt x="33" y="19"/>
                  </a:moveTo>
                  <a:lnTo>
                    <a:pt x="0" y="0"/>
                  </a:lnTo>
                  <a:lnTo>
                    <a:pt x="6" y="6"/>
                  </a:lnTo>
                  <a:lnTo>
                    <a:pt x="35" y="19"/>
                  </a:lnTo>
                  <a:lnTo>
                    <a:pt x="33" y="1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0" name="Freeform 19"/>
            <p:cNvSpPr>
              <a:spLocks/>
            </p:cNvSpPr>
            <p:nvPr/>
          </p:nvSpPr>
          <p:spPr bwMode="auto">
            <a:xfrm>
              <a:off x="4449" y="1946"/>
              <a:ext cx="25" cy="8"/>
            </a:xfrm>
            <a:custGeom>
              <a:avLst/>
              <a:gdLst/>
              <a:ahLst/>
              <a:cxnLst>
                <a:cxn ang="0">
                  <a:pos x="10" y="8"/>
                </a:cxn>
                <a:cxn ang="0">
                  <a:pos x="25" y="0"/>
                </a:cxn>
                <a:cxn ang="0">
                  <a:pos x="10" y="4"/>
                </a:cxn>
                <a:cxn ang="0">
                  <a:pos x="0" y="8"/>
                </a:cxn>
                <a:cxn ang="0">
                  <a:pos x="10" y="8"/>
                </a:cxn>
              </a:cxnLst>
              <a:rect l="0" t="0" r="r" b="b"/>
              <a:pathLst>
                <a:path w="25" h="8">
                  <a:moveTo>
                    <a:pt x="10" y="8"/>
                  </a:moveTo>
                  <a:lnTo>
                    <a:pt x="25" y="0"/>
                  </a:lnTo>
                  <a:lnTo>
                    <a:pt x="10" y="4"/>
                  </a:lnTo>
                  <a:lnTo>
                    <a:pt x="0" y="8"/>
                  </a:lnTo>
                  <a:lnTo>
                    <a:pt x="10" y="8"/>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1" name="Freeform 20"/>
            <p:cNvSpPr>
              <a:spLocks/>
            </p:cNvSpPr>
            <p:nvPr/>
          </p:nvSpPr>
          <p:spPr bwMode="auto">
            <a:xfrm>
              <a:off x="4276" y="1661"/>
              <a:ext cx="4" cy="1"/>
            </a:xfrm>
            <a:custGeom>
              <a:avLst/>
              <a:gdLst/>
              <a:ahLst/>
              <a:cxnLst>
                <a:cxn ang="0">
                  <a:pos x="4" y="0"/>
                </a:cxn>
                <a:cxn ang="0">
                  <a:pos x="4" y="0"/>
                </a:cxn>
                <a:cxn ang="0">
                  <a:pos x="0" y="1"/>
                </a:cxn>
                <a:cxn ang="0">
                  <a:pos x="4" y="0"/>
                </a:cxn>
              </a:cxnLst>
              <a:rect l="0" t="0" r="r" b="b"/>
              <a:pathLst>
                <a:path w="4" h="1">
                  <a:moveTo>
                    <a:pt x="4" y="0"/>
                  </a:moveTo>
                  <a:lnTo>
                    <a:pt x="4" y="0"/>
                  </a:lnTo>
                  <a:lnTo>
                    <a:pt x="0" y="1"/>
                  </a:lnTo>
                  <a:lnTo>
                    <a:pt x="4"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2" name="Freeform 21"/>
            <p:cNvSpPr>
              <a:spLocks/>
            </p:cNvSpPr>
            <p:nvPr/>
          </p:nvSpPr>
          <p:spPr bwMode="auto">
            <a:xfrm>
              <a:off x="4434" y="2110"/>
              <a:ext cx="46" cy="7"/>
            </a:xfrm>
            <a:custGeom>
              <a:avLst/>
              <a:gdLst/>
              <a:ahLst/>
              <a:cxnLst>
                <a:cxn ang="0">
                  <a:pos x="0" y="2"/>
                </a:cxn>
                <a:cxn ang="0">
                  <a:pos x="27" y="7"/>
                </a:cxn>
                <a:cxn ang="0">
                  <a:pos x="46" y="5"/>
                </a:cxn>
                <a:cxn ang="0">
                  <a:pos x="11" y="0"/>
                </a:cxn>
                <a:cxn ang="0">
                  <a:pos x="0" y="2"/>
                </a:cxn>
              </a:cxnLst>
              <a:rect l="0" t="0" r="r" b="b"/>
              <a:pathLst>
                <a:path w="46" h="7">
                  <a:moveTo>
                    <a:pt x="0" y="2"/>
                  </a:moveTo>
                  <a:lnTo>
                    <a:pt x="27" y="7"/>
                  </a:lnTo>
                  <a:lnTo>
                    <a:pt x="46" y="5"/>
                  </a:lnTo>
                  <a:lnTo>
                    <a:pt x="11" y="0"/>
                  </a:lnTo>
                  <a:lnTo>
                    <a:pt x="0" y="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3" name="Freeform 22"/>
            <p:cNvSpPr>
              <a:spLocks/>
            </p:cNvSpPr>
            <p:nvPr/>
          </p:nvSpPr>
          <p:spPr bwMode="auto">
            <a:xfrm>
              <a:off x="4414" y="1950"/>
              <a:ext cx="45" cy="10"/>
            </a:xfrm>
            <a:custGeom>
              <a:avLst/>
              <a:gdLst/>
              <a:ahLst/>
              <a:cxnLst>
                <a:cxn ang="0">
                  <a:pos x="0" y="10"/>
                </a:cxn>
                <a:cxn ang="0">
                  <a:pos x="6" y="8"/>
                </a:cxn>
                <a:cxn ang="0">
                  <a:pos x="45" y="4"/>
                </a:cxn>
                <a:cxn ang="0">
                  <a:pos x="45" y="4"/>
                </a:cxn>
                <a:cxn ang="0">
                  <a:pos x="35" y="4"/>
                </a:cxn>
                <a:cxn ang="0">
                  <a:pos x="45" y="0"/>
                </a:cxn>
                <a:cxn ang="0">
                  <a:pos x="14" y="4"/>
                </a:cxn>
                <a:cxn ang="0">
                  <a:pos x="6" y="6"/>
                </a:cxn>
                <a:cxn ang="0">
                  <a:pos x="0" y="10"/>
                </a:cxn>
              </a:cxnLst>
              <a:rect l="0" t="0" r="r" b="b"/>
              <a:pathLst>
                <a:path w="45" h="10">
                  <a:moveTo>
                    <a:pt x="0" y="10"/>
                  </a:moveTo>
                  <a:lnTo>
                    <a:pt x="6" y="8"/>
                  </a:lnTo>
                  <a:lnTo>
                    <a:pt x="45" y="4"/>
                  </a:lnTo>
                  <a:lnTo>
                    <a:pt x="45" y="4"/>
                  </a:lnTo>
                  <a:lnTo>
                    <a:pt x="35" y="4"/>
                  </a:lnTo>
                  <a:lnTo>
                    <a:pt x="45" y="0"/>
                  </a:lnTo>
                  <a:lnTo>
                    <a:pt x="14" y="4"/>
                  </a:lnTo>
                  <a:lnTo>
                    <a:pt x="6" y="6"/>
                  </a:lnTo>
                  <a:lnTo>
                    <a:pt x="0" y="1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4" name="Freeform 23"/>
            <p:cNvSpPr>
              <a:spLocks/>
            </p:cNvSpPr>
            <p:nvPr/>
          </p:nvSpPr>
          <p:spPr bwMode="auto">
            <a:xfrm>
              <a:off x="4414" y="1958"/>
              <a:ext cx="6" cy="2"/>
            </a:xfrm>
            <a:custGeom>
              <a:avLst/>
              <a:gdLst/>
              <a:ahLst/>
              <a:cxnLst>
                <a:cxn ang="0">
                  <a:pos x="0" y="2"/>
                </a:cxn>
                <a:cxn ang="0">
                  <a:pos x="6" y="0"/>
                </a:cxn>
                <a:cxn ang="0">
                  <a:pos x="0" y="2"/>
                </a:cxn>
                <a:cxn ang="0">
                  <a:pos x="0" y="2"/>
                </a:cxn>
              </a:cxnLst>
              <a:rect l="0" t="0" r="r" b="b"/>
              <a:pathLst>
                <a:path w="6" h="2">
                  <a:moveTo>
                    <a:pt x="0" y="2"/>
                  </a:moveTo>
                  <a:lnTo>
                    <a:pt x="6" y="0"/>
                  </a:lnTo>
                  <a:lnTo>
                    <a:pt x="0" y="2"/>
                  </a:lnTo>
                  <a:lnTo>
                    <a:pt x="0" y="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5" name="Freeform 24"/>
            <p:cNvSpPr>
              <a:spLocks/>
            </p:cNvSpPr>
            <p:nvPr/>
          </p:nvSpPr>
          <p:spPr bwMode="auto">
            <a:xfrm>
              <a:off x="3650" y="1741"/>
              <a:ext cx="14" cy="23"/>
            </a:xfrm>
            <a:custGeom>
              <a:avLst/>
              <a:gdLst/>
              <a:ahLst/>
              <a:cxnLst>
                <a:cxn ang="0">
                  <a:pos x="14" y="23"/>
                </a:cxn>
                <a:cxn ang="0">
                  <a:pos x="8" y="8"/>
                </a:cxn>
                <a:cxn ang="0">
                  <a:pos x="0" y="0"/>
                </a:cxn>
                <a:cxn ang="0">
                  <a:pos x="8" y="17"/>
                </a:cxn>
                <a:cxn ang="0">
                  <a:pos x="14" y="23"/>
                </a:cxn>
              </a:cxnLst>
              <a:rect l="0" t="0" r="r" b="b"/>
              <a:pathLst>
                <a:path w="14" h="23">
                  <a:moveTo>
                    <a:pt x="14" y="23"/>
                  </a:moveTo>
                  <a:lnTo>
                    <a:pt x="8" y="8"/>
                  </a:lnTo>
                  <a:lnTo>
                    <a:pt x="0" y="0"/>
                  </a:lnTo>
                  <a:lnTo>
                    <a:pt x="8" y="17"/>
                  </a:lnTo>
                  <a:lnTo>
                    <a:pt x="14" y="23"/>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6" name="Freeform 25"/>
            <p:cNvSpPr>
              <a:spLocks/>
            </p:cNvSpPr>
            <p:nvPr/>
          </p:nvSpPr>
          <p:spPr bwMode="auto">
            <a:xfrm>
              <a:off x="4389" y="2254"/>
              <a:ext cx="41" cy="13"/>
            </a:xfrm>
            <a:custGeom>
              <a:avLst/>
              <a:gdLst/>
              <a:ahLst/>
              <a:cxnLst>
                <a:cxn ang="0">
                  <a:pos x="20" y="9"/>
                </a:cxn>
                <a:cxn ang="0">
                  <a:pos x="41" y="13"/>
                </a:cxn>
                <a:cxn ang="0">
                  <a:pos x="18" y="1"/>
                </a:cxn>
                <a:cxn ang="0">
                  <a:pos x="0" y="0"/>
                </a:cxn>
                <a:cxn ang="0">
                  <a:pos x="20" y="9"/>
                </a:cxn>
              </a:cxnLst>
              <a:rect l="0" t="0" r="r" b="b"/>
              <a:pathLst>
                <a:path w="41" h="13">
                  <a:moveTo>
                    <a:pt x="20" y="9"/>
                  </a:moveTo>
                  <a:lnTo>
                    <a:pt x="41" y="13"/>
                  </a:lnTo>
                  <a:lnTo>
                    <a:pt x="18" y="1"/>
                  </a:lnTo>
                  <a:lnTo>
                    <a:pt x="0" y="0"/>
                  </a:lnTo>
                  <a:lnTo>
                    <a:pt x="20" y="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7" name="Freeform 26"/>
            <p:cNvSpPr>
              <a:spLocks/>
            </p:cNvSpPr>
            <p:nvPr/>
          </p:nvSpPr>
          <p:spPr bwMode="auto">
            <a:xfrm>
              <a:off x="4313" y="2371"/>
              <a:ext cx="25" cy="15"/>
            </a:xfrm>
            <a:custGeom>
              <a:avLst/>
              <a:gdLst/>
              <a:ahLst/>
              <a:cxnLst>
                <a:cxn ang="0">
                  <a:pos x="2" y="3"/>
                </a:cxn>
                <a:cxn ang="0">
                  <a:pos x="25" y="15"/>
                </a:cxn>
                <a:cxn ang="0">
                  <a:pos x="17" y="9"/>
                </a:cxn>
                <a:cxn ang="0">
                  <a:pos x="0" y="0"/>
                </a:cxn>
                <a:cxn ang="0">
                  <a:pos x="2" y="3"/>
                </a:cxn>
              </a:cxnLst>
              <a:rect l="0" t="0" r="r" b="b"/>
              <a:pathLst>
                <a:path w="25" h="15">
                  <a:moveTo>
                    <a:pt x="2" y="3"/>
                  </a:moveTo>
                  <a:lnTo>
                    <a:pt x="25" y="15"/>
                  </a:lnTo>
                  <a:lnTo>
                    <a:pt x="17" y="9"/>
                  </a:lnTo>
                  <a:lnTo>
                    <a:pt x="0" y="0"/>
                  </a:lnTo>
                  <a:lnTo>
                    <a:pt x="2" y="3"/>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8" name="Freeform 27"/>
            <p:cNvSpPr>
              <a:spLocks/>
            </p:cNvSpPr>
            <p:nvPr/>
          </p:nvSpPr>
          <p:spPr bwMode="auto">
            <a:xfrm>
              <a:off x="4428" y="2110"/>
              <a:ext cx="17" cy="2"/>
            </a:xfrm>
            <a:custGeom>
              <a:avLst/>
              <a:gdLst/>
              <a:ahLst/>
              <a:cxnLst>
                <a:cxn ang="0">
                  <a:pos x="0" y="2"/>
                </a:cxn>
                <a:cxn ang="0">
                  <a:pos x="6" y="2"/>
                </a:cxn>
                <a:cxn ang="0">
                  <a:pos x="17" y="0"/>
                </a:cxn>
                <a:cxn ang="0">
                  <a:pos x="13" y="0"/>
                </a:cxn>
                <a:cxn ang="0">
                  <a:pos x="0" y="2"/>
                </a:cxn>
              </a:cxnLst>
              <a:rect l="0" t="0" r="r" b="b"/>
              <a:pathLst>
                <a:path w="17" h="2">
                  <a:moveTo>
                    <a:pt x="0" y="2"/>
                  </a:moveTo>
                  <a:lnTo>
                    <a:pt x="6" y="2"/>
                  </a:lnTo>
                  <a:lnTo>
                    <a:pt x="17" y="0"/>
                  </a:lnTo>
                  <a:lnTo>
                    <a:pt x="13" y="0"/>
                  </a:lnTo>
                  <a:lnTo>
                    <a:pt x="0" y="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29" name="Freeform 28"/>
            <p:cNvSpPr>
              <a:spLocks/>
            </p:cNvSpPr>
            <p:nvPr/>
          </p:nvSpPr>
          <p:spPr bwMode="auto">
            <a:xfrm>
              <a:off x="4430" y="2112"/>
              <a:ext cx="31" cy="7"/>
            </a:xfrm>
            <a:custGeom>
              <a:avLst/>
              <a:gdLst/>
              <a:ahLst/>
              <a:cxnLst>
                <a:cxn ang="0">
                  <a:pos x="25" y="7"/>
                </a:cxn>
                <a:cxn ang="0">
                  <a:pos x="31" y="5"/>
                </a:cxn>
                <a:cxn ang="0">
                  <a:pos x="4" y="0"/>
                </a:cxn>
                <a:cxn ang="0">
                  <a:pos x="0" y="1"/>
                </a:cxn>
                <a:cxn ang="0">
                  <a:pos x="25" y="7"/>
                </a:cxn>
              </a:cxnLst>
              <a:rect l="0" t="0" r="r" b="b"/>
              <a:pathLst>
                <a:path w="31" h="7">
                  <a:moveTo>
                    <a:pt x="25" y="7"/>
                  </a:moveTo>
                  <a:lnTo>
                    <a:pt x="31" y="5"/>
                  </a:lnTo>
                  <a:lnTo>
                    <a:pt x="4" y="0"/>
                  </a:lnTo>
                  <a:lnTo>
                    <a:pt x="0" y="1"/>
                  </a:lnTo>
                  <a:lnTo>
                    <a:pt x="25" y="7"/>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0" name="Freeform 29"/>
            <p:cNvSpPr>
              <a:spLocks/>
            </p:cNvSpPr>
            <p:nvPr/>
          </p:nvSpPr>
          <p:spPr bwMode="auto">
            <a:xfrm>
              <a:off x="4420" y="1954"/>
              <a:ext cx="39" cy="4"/>
            </a:xfrm>
            <a:custGeom>
              <a:avLst/>
              <a:gdLst/>
              <a:ahLst/>
              <a:cxnLst>
                <a:cxn ang="0">
                  <a:pos x="0" y="4"/>
                </a:cxn>
                <a:cxn ang="0">
                  <a:pos x="35" y="2"/>
                </a:cxn>
                <a:cxn ang="0">
                  <a:pos x="39" y="0"/>
                </a:cxn>
                <a:cxn ang="0">
                  <a:pos x="0" y="4"/>
                </a:cxn>
              </a:cxnLst>
              <a:rect l="0" t="0" r="r" b="b"/>
              <a:pathLst>
                <a:path w="39" h="4">
                  <a:moveTo>
                    <a:pt x="0" y="4"/>
                  </a:moveTo>
                  <a:lnTo>
                    <a:pt x="35" y="2"/>
                  </a:lnTo>
                  <a:lnTo>
                    <a:pt x="39" y="0"/>
                  </a:lnTo>
                  <a:lnTo>
                    <a:pt x="0" y="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1" name="Freeform 30"/>
            <p:cNvSpPr>
              <a:spLocks/>
            </p:cNvSpPr>
            <p:nvPr/>
          </p:nvSpPr>
          <p:spPr bwMode="auto">
            <a:xfrm>
              <a:off x="3658" y="1749"/>
              <a:ext cx="92" cy="96"/>
            </a:xfrm>
            <a:custGeom>
              <a:avLst/>
              <a:gdLst/>
              <a:ahLst/>
              <a:cxnLst>
                <a:cxn ang="0">
                  <a:pos x="92" y="96"/>
                </a:cxn>
                <a:cxn ang="0">
                  <a:pos x="0" y="0"/>
                </a:cxn>
                <a:cxn ang="0">
                  <a:pos x="6" y="15"/>
                </a:cxn>
                <a:cxn ang="0">
                  <a:pos x="92" y="96"/>
                </a:cxn>
              </a:cxnLst>
              <a:rect l="0" t="0" r="r" b="b"/>
              <a:pathLst>
                <a:path w="92" h="96">
                  <a:moveTo>
                    <a:pt x="92" y="96"/>
                  </a:moveTo>
                  <a:lnTo>
                    <a:pt x="0" y="0"/>
                  </a:lnTo>
                  <a:lnTo>
                    <a:pt x="6" y="15"/>
                  </a:lnTo>
                  <a:lnTo>
                    <a:pt x="92" y="9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2" name="Freeform 31"/>
            <p:cNvSpPr>
              <a:spLocks/>
            </p:cNvSpPr>
            <p:nvPr/>
          </p:nvSpPr>
          <p:spPr bwMode="auto">
            <a:xfrm>
              <a:off x="3572" y="1877"/>
              <a:ext cx="13" cy="6"/>
            </a:xfrm>
            <a:custGeom>
              <a:avLst/>
              <a:gdLst/>
              <a:ahLst/>
              <a:cxnLst>
                <a:cxn ang="0">
                  <a:pos x="13" y="6"/>
                </a:cxn>
                <a:cxn ang="0">
                  <a:pos x="0" y="0"/>
                </a:cxn>
                <a:cxn ang="0">
                  <a:pos x="2" y="0"/>
                </a:cxn>
                <a:cxn ang="0">
                  <a:pos x="13" y="6"/>
                </a:cxn>
              </a:cxnLst>
              <a:rect l="0" t="0" r="r" b="b"/>
              <a:pathLst>
                <a:path w="13" h="6">
                  <a:moveTo>
                    <a:pt x="13" y="6"/>
                  </a:moveTo>
                  <a:lnTo>
                    <a:pt x="0" y="0"/>
                  </a:lnTo>
                  <a:lnTo>
                    <a:pt x="2" y="0"/>
                  </a:lnTo>
                  <a:lnTo>
                    <a:pt x="13" y="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3" name="Freeform 32"/>
            <p:cNvSpPr>
              <a:spLocks/>
            </p:cNvSpPr>
            <p:nvPr/>
          </p:nvSpPr>
          <p:spPr bwMode="auto">
            <a:xfrm>
              <a:off x="4267" y="2236"/>
              <a:ext cx="142" cy="27"/>
            </a:xfrm>
            <a:custGeom>
              <a:avLst/>
              <a:gdLst/>
              <a:ahLst/>
              <a:cxnLst>
                <a:cxn ang="0">
                  <a:pos x="142" y="27"/>
                </a:cxn>
                <a:cxn ang="0">
                  <a:pos x="122" y="18"/>
                </a:cxn>
                <a:cxn ang="0">
                  <a:pos x="0" y="0"/>
                </a:cxn>
                <a:cxn ang="0">
                  <a:pos x="3" y="2"/>
                </a:cxn>
                <a:cxn ang="0">
                  <a:pos x="142" y="27"/>
                </a:cxn>
              </a:cxnLst>
              <a:rect l="0" t="0" r="r" b="b"/>
              <a:pathLst>
                <a:path w="142" h="27">
                  <a:moveTo>
                    <a:pt x="142" y="27"/>
                  </a:moveTo>
                  <a:lnTo>
                    <a:pt x="122" y="18"/>
                  </a:lnTo>
                  <a:lnTo>
                    <a:pt x="0" y="0"/>
                  </a:lnTo>
                  <a:lnTo>
                    <a:pt x="3" y="2"/>
                  </a:lnTo>
                  <a:lnTo>
                    <a:pt x="142" y="27"/>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4" name="Freeform 33"/>
            <p:cNvSpPr>
              <a:spLocks/>
            </p:cNvSpPr>
            <p:nvPr/>
          </p:nvSpPr>
          <p:spPr bwMode="auto">
            <a:xfrm>
              <a:off x="4259" y="1956"/>
              <a:ext cx="196" cy="86"/>
            </a:xfrm>
            <a:custGeom>
              <a:avLst/>
              <a:gdLst/>
              <a:ahLst/>
              <a:cxnLst>
                <a:cxn ang="0">
                  <a:pos x="196" y="0"/>
                </a:cxn>
                <a:cxn ang="0">
                  <a:pos x="161" y="2"/>
                </a:cxn>
                <a:cxn ang="0">
                  <a:pos x="155" y="4"/>
                </a:cxn>
                <a:cxn ang="0">
                  <a:pos x="0" y="86"/>
                </a:cxn>
                <a:cxn ang="0">
                  <a:pos x="23" y="85"/>
                </a:cxn>
                <a:cxn ang="0">
                  <a:pos x="196" y="0"/>
                </a:cxn>
              </a:cxnLst>
              <a:rect l="0" t="0" r="r" b="b"/>
              <a:pathLst>
                <a:path w="196" h="86">
                  <a:moveTo>
                    <a:pt x="196" y="0"/>
                  </a:moveTo>
                  <a:lnTo>
                    <a:pt x="161" y="2"/>
                  </a:lnTo>
                  <a:lnTo>
                    <a:pt x="155" y="4"/>
                  </a:lnTo>
                  <a:lnTo>
                    <a:pt x="0" y="86"/>
                  </a:lnTo>
                  <a:lnTo>
                    <a:pt x="23" y="85"/>
                  </a:lnTo>
                  <a:lnTo>
                    <a:pt x="196"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5" name="Freeform 34"/>
            <p:cNvSpPr>
              <a:spLocks/>
            </p:cNvSpPr>
            <p:nvPr/>
          </p:nvSpPr>
          <p:spPr bwMode="auto">
            <a:xfrm>
              <a:off x="4278" y="2112"/>
              <a:ext cx="177" cy="28"/>
            </a:xfrm>
            <a:custGeom>
              <a:avLst/>
              <a:gdLst/>
              <a:ahLst/>
              <a:cxnLst>
                <a:cxn ang="0">
                  <a:pos x="177" y="7"/>
                </a:cxn>
                <a:cxn ang="0">
                  <a:pos x="152" y="1"/>
                </a:cxn>
                <a:cxn ang="0">
                  <a:pos x="156" y="0"/>
                </a:cxn>
                <a:cxn ang="0">
                  <a:pos x="150" y="0"/>
                </a:cxn>
                <a:cxn ang="0">
                  <a:pos x="0" y="26"/>
                </a:cxn>
                <a:cxn ang="0">
                  <a:pos x="14" y="28"/>
                </a:cxn>
                <a:cxn ang="0">
                  <a:pos x="177" y="7"/>
                </a:cxn>
              </a:cxnLst>
              <a:rect l="0" t="0" r="r" b="b"/>
              <a:pathLst>
                <a:path w="177" h="28">
                  <a:moveTo>
                    <a:pt x="177" y="7"/>
                  </a:moveTo>
                  <a:lnTo>
                    <a:pt x="152" y="1"/>
                  </a:lnTo>
                  <a:lnTo>
                    <a:pt x="156" y="0"/>
                  </a:lnTo>
                  <a:lnTo>
                    <a:pt x="150" y="0"/>
                  </a:lnTo>
                  <a:lnTo>
                    <a:pt x="0" y="26"/>
                  </a:lnTo>
                  <a:lnTo>
                    <a:pt x="14" y="28"/>
                  </a:lnTo>
                  <a:lnTo>
                    <a:pt x="177" y="7"/>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6" name="Freeform 35"/>
            <p:cNvSpPr>
              <a:spLocks/>
            </p:cNvSpPr>
            <p:nvPr/>
          </p:nvSpPr>
          <p:spPr bwMode="auto">
            <a:xfrm>
              <a:off x="4276" y="2353"/>
              <a:ext cx="39" cy="21"/>
            </a:xfrm>
            <a:custGeom>
              <a:avLst/>
              <a:gdLst/>
              <a:ahLst/>
              <a:cxnLst>
                <a:cxn ang="0">
                  <a:pos x="37" y="18"/>
                </a:cxn>
                <a:cxn ang="0">
                  <a:pos x="0" y="0"/>
                </a:cxn>
                <a:cxn ang="0">
                  <a:pos x="39" y="21"/>
                </a:cxn>
                <a:cxn ang="0">
                  <a:pos x="37" y="18"/>
                </a:cxn>
              </a:cxnLst>
              <a:rect l="0" t="0" r="r" b="b"/>
              <a:pathLst>
                <a:path w="39" h="21">
                  <a:moveTo>
                    <a:pt x="37" y="18"/>
                  </a:moveTo>
                  <a:lnTo>
                    <a:pt x="0" y="0"/>
                  </a:lnTo>
                  <a:lnTo>
                    <a:pt x="39" y="21"/>
                  </a:lnTo>
                  <a:lnTo>
                    <a:pt x="37" y="18"/>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7" name="Freeform 36"/>
            <p:cNvSpPr>
              <a:spLocks/>
            </p:cNvSpPr>
            <p:nvPr/>
          </p:nvSpPr>
          <p:spPr bwMode="auto">
            <a:xfrm>
              <a:off x="4317" y="2553"/>
              <a:ext cx="11" cy="15"/>
            </a:xfrm>
            <a:custGeom>
              <a:avLst/>
              <a:gdLst/>
              <a:ahLst/>
              <a:cxnLst>
                <a:cxn ang="0">
                  <a:pos x="0" y="0"/>
                </a:cxn>
                <a:cxn ang="0">
                  <a:pos x="7" y="13"/>
                </a:cxn>
                <a:cxn ang="0">
                  <a:pos x="11" y="15"/>
                </a:cxn>
                <a:cxn ang="0">
                  <a:pos x="0" y="0"/>
                </a:cxn>
                <a:cxn ang="0">
                  <a:pos x="0" y="0"/>
                </a:cxn>
              </a:cxnLst>
              <a:rect l="0" t="0" r="r" b="b"/>
              <a:pathLst>
                <a:path w="11" h="15">
                  <a:moveTo>
                    <a:pt x="0" y="0"/>
                  </a:moveTo>
                  <a:lnTo>
                    <a:pt x="7" y="13"/>
                  </a:lnTo>
                  <a:lnTo>
                    <a:pt x="11" y="15"/>
                  </a:lnTo>
                  <a:lnTo>
                    <a:pt x="0" y="0"/>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8" name="Freeform 37"/>
            <p:cNvSpPr>
              <a:spLocks/>
            </p:cNvSpPr>
            <p:nvPr/>
          </p:nvSpPr>
          <p:spPr bwMode="auto">
            <a:xfrm>
              <a:off x="4315" y="2549"/>
              <a:ext cx="2" cy="4"/>
            </a:xfrm>
            <a:custGeom>
              <a:avLst/>
              <a:gdLst/>
              <a:ahLst/>
              <a:cxnLst>
                <a:cxn ang="0">
                  <a:pos x="2" y="4"/>
                </a:cxn>
                <a:cxn ang="0">
                  <a:pos x="0" y="0"/>
                </a:cxn>
                <a:cxn ang="0">
                  <a:pos x="2" y="4"/>
                </a:cxn>
                <a:cxn ang="0">
                  <a:pos x="2" y="4"/>
                </a:cxn>
              </a:cxnLst>
              <a:rect l="0" t="0" r="r" b="b"/>
              <a:pathLst>
                <a:path w="2" h="4">
                  <a:moveTo>
                    <a:pt x="2" y="4"/>
                  </a:moveTo>
                  <a:lnTo>
                    <a:pt x="0" y="0"/>
                  </a:lnTo>
                  <a:lnTo>
                    <a:pt x="2" y="4"/>
                  </a:lnTo>
                  <a:lnTo>
                    <a:pt x="2" y="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39" name="Freeform 38"/>
            <p:cNvSpPr>
              <a:spLocks/>
            </p:cNvSpPr>
            <p:nvPr/>
          </p:nvSpPr>
          <p:spPr bwMode="auto">
            <a:xfrm>
              <a:off x="3432" y="2327"/>
              <a:ext cx="67" cy="26"/>
            </a:xfrm>
            <a:custGeom>
              <a:avLst/>
              <a:gdLst/>
              <a:ahLst/>
              <a:cxnLst>
                <a:cxn ang="0">
                  <a:pos x="46" y="5"/>
                </a:cxn>
                <a:cxn ang="0">
                  <a:pos x="0" y="26"/>
                </a:cxn>
                <a:cxn ang="0">
                  <a:pos x="49" y="11"/>
                </a:cxn>
                <a:cxn ang="0">
                  <a:pos x="67" y="0"/>
                </a:cxn>
                <a:cxn ang="0">
                  <a:pos x="46" y="5"/>
                </a:cxn>
              </a:cxnLst>
              <a:rect l="0" t="0" r="r" b="b"/>
              <a:pathLst>
                <a:path w="67" h="26">
                  <a:moveTo>
                    <a:pt x="46" y="5"/>
                  </a:moveTo>
                  <a:lnTo>
                    <a:pt x="0" y="26"/>
                  </a:lnTo>
                  <a:lnTo>
                    <a:pt x="49" y="11"/>
                  </a:lnTo>
                  <a:lnTo>
                    <a:pt x="67" y="0"/>
                  </a:lnTo>
                  <a:lnTo>
                    <a:pt x="46" y="5"/>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0" name="Freeform 39"/>
            <p:cNvSpPr>
              <a:spLocks/>
            </p:cNvSpPr>
            <p:nvPr/>
          </p:nvSpPr>
          <p:spPr bwMode="auto">
            <a:xfrm>
              <a:off x="3391" y="2173"/>
              <a:ext cx="75" cy="4"/>
            </a:xfrm>
            <a:custGeom>
              <a:avLst/>
              <a:gdLst/>
              <a:ahLst/>
              <a:cxnLst>
                <a:cxn ang="0">
                  <a:pos x="27" y="0"/>
                </a:cxn>
                <a:cxn ang="0">
                  <a:pos x="0" y="4"/>
                </a:cxn>
                <a:cxn ang="0">
                  <a:pos x="69" y="4"/>
                </a:cxn>
                <a:cxn ang="0">
                  <a:pos x="75" y="2"/>
                </a:cxn>
                <a:cxn ang="0">
                  <a:pos x="27" y="0"/>
                </a:cxn>
              </a:cxnLst>
              <a:rect l="0" t="0" r="r" b="b"/>
              <a:pathLst>
                <a:path w="75" h="4">
                  <a:moveTo>
                    <a:pt x="27" y="0"/>
                  </a:moveTo>
                  <a:lnTo>
                    <a:pt x="0" y="4"/>
                  </a:lnTo>
                  <a:lnTo>
                    <a:pt x="69" y="4"/>
                  </a:lnTo>
                  <a:lnTo>
                    <a:pt x="75" y="2"/>
                  </a:lnTo>
                  <a:lnTo>
                    <a:pt x="27"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1" name="Freeform 40"/>
            <p:cNvSpPr>
              <a:spLocks/>
            </p:cNvSpPr>
            <p:nvPr/>
          </p:nvSpPr>
          <p:spPr bwMode="auto">
            <a:xfrm>
              <a:off x="3481" y="2300"/>
              <a:ext cx="116" cy="38"/>
            </a:xfrm>
            <a:custGeom>
              <a:avLst/>
              <a:gdLst/>
              <a:ahLst/>
              <a:cxnLst>
                <a:cxn ang="0">
                  <a:pos x="116" y="0"/>
                </a:cxn>
                <a:cxn ang="0">
                  <a:pos x="18" y="27"/>
                </a:cxn>
                <a:cxn ang="0">
                  <a:pos x="0" y="38"/>
                </a:cxn>
                <a:cxn ang="0">
                  <a:pos x="108" y="5"/>
                </a:cxn>
                <a:cxn ang="0">
                  <a:pos x="116" y="0"/>
                </a:cxn>
              </a:cxnLst>
              <a:rect l="0" t="0" r="r" b="b"/>
              <a:pathLst>
                <a:path w="116" h="38">
                  <a:moveTo>
                    <a:pt x="116" y="0"/>
                  </a:moveTo>
                  <a:lnTo>
                    <a:pt x="18" y="27"/>
                  </a:lnTo>
                  <a:lnTo>
                    <a:pt x="0" y="38"/>
                  </a:lnTo>
                  <a:lnTo>
                    <a:pt x="108" y="5"/>
                  </a:lnTo>
                  <a:lnTo>
                    <a:pt x="116"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2" name="Freeform 41"/>
            <p:cNvSpPr>
              <a:spLocks/>
            </p:cNvSpPr>
            <p:nvPr/>
          </p:nvSpPr>
          <p:spPr bwMode="auto">
            <a:xfrm>
              <a:off x="3460" y="2175"/>
              <a:ext cx="56" cy="4"/>
            </a:xfrm>
            <a:custGeom>
              <a:avLst/>
              <a:gdLst/>
              <a:ahLst/>
              <a:cxnLst>
                <a:cxn ang="0">
                  <a:pos x="6" y="0"/>
                </a:cxn>
                <a:cxn ang="0">
                  <a:pos x="0" y="2"/>
                </a:cxn>
                <a:cxn ang="0">
                  <a:pos x="56" y="4"/>
                </a:cxn>
                <a:cxn ang="0">
                  <a:pos x="6" y="0"/>
                </a:cxn>
              </a:cxnLst>
              <a:rect l="0" t="0" r="r" b="b"/>
              <a:pathLst>
                <a:path w="56" h="4">
                  <a:moveTo>
                    <a:pt x="6" y="0"/>
                  </a:moveTo>
                  <a:lnTo>
                    <a:pt x="0" y="2"/>
                  </a:lnTo>
                  <a:lnTo>
                    <a:pt x="56" y="4"/>
                  </a:lnTo>
                  <a:lnTo>
                    <a:pt x="6"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3" name="Freeform 42"/>
            <p:cNvSpPr>
              <a:spLocks/>
            </p:cNvSpPr>
            <p:nvPr/>
          </p:nvSpPr>
          <p:spPr bwMode="auto">
            <a:xfrm>
              <a:off x="4130" y="2503"/>
              <a:ext cx="21" cy="69"/>
            </a:xfrm>
            <a:custGeom>
              <a:avLst/>
              <a:gdLst/>
              <a:ahLst/>
              <a:cxnLst>
                <a:cxn ang="0">
                  <a:pos x="21" y="69"/>
                </a:cxn>
                <a:cxn ang="0">
                  <a:pos x="0" y="0"/>
                </a:cxn>
                <a:cxn ang="0">
                  <a:pos x="18" y="63"/>
                </a:cxn>
                <a:cxn ang="0">
                  <a:pos x="21" y="69"/>
                </a:cxn>
              </a:cxnLst>
              <a:rect l="0" t="0" r="r" b="b"/>
              <a:pathLst>
                <a:path w="21" h="69">
                  <a:moveTo>
                    <a:pt x="21" y="69"/>
                  </a:moveTo>
                  <a:lnTo>
                    <a:pt x="0" y="0"/>
                  </a:lnTo>
                  <a:lnTo>
                    <a:pt x="18" y="63"/>
                  </a:lnTo>
                  <a:lnTo>
                    <a:pt x="21" y="6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4" name="Freeform 43"/>
            <p:cNvSpPr>
              <a:spLocks/>
            </p:cNvSpPr>
            <p:nvPr/>
          </p:nvSpPr>
          <p:spPr bwMode="auto">
            <a:xfrm>
              <a:off x="4007" y="2463"/>
              <a:ext cx="4" cy="65"/>
            </a:xfrm>
            <a:custGeom>
              <a:avLst/>
              <a:gdLst/>
              <a:ahLst/>
              <a:cxnLst>
                <a:cxn ang="0">
                  <a:pos x="0" y="55"/>
                </a:cxn>
                <a:cxn ang="0">
                  <a:pos x="4" y="65"/>
                </a:cxn>
                <a:cxn ang="0">
                  <a:pos x="4" y="4"/>
                </a:cxn>
                <a:cxn ang="0">
                  <a:pos x="4" y="0"/>
                </a:cxn>
                <a:cxn ang="0">
                  <a:pos x="0" y="55"/>
                </a:cxn>
              </a:cxnLst>
              <a:rect l="0" t="0" r="r" b="b"/>
              <a:pathLst>
                <a:path w="4" h="65">
                  <a:moveTo>
                    <a:pt x="0" y="55"/>
                  </a:moveTo>
                  <a:lnTo>
                    <a:pt x="4" y="65"/>
                  </a:lnTo>
                  <a:lnTo>
                    <a:pt x="4" y="4"/>
                  </a:lnTo>
                  <a:lnTo>
                    <a:pt x="4" y="0"/>
                  </a:lnTo>
                  <a:lnTo>
                    <a:pt x="0" y="55"/>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5" name="Freeform 44"/>
            <p:cNvSpPr>
              <a:spLocks/>
            </p:cNvSpPr>
            <p:nvPr/>
          </p:nvSpPr>
          <p:spPr bwMode="auto">
            <a:xfrm>
              <a:off x="3589" y="2280"/>
              <a:ext cx="79" cy="25"/>
            </a:xfrm>
            <a:custGeom>
              <a:avLst/>
              <a:gdLst/>
              <a:ahLst/>
              <a:cxnLst>
                <a:cxn ang="0">
                  <a:pos x="8" y="20"/>
                </a:cxn>
                <a:cxn ang="0">
                  <a:pos x="0" y="25"/>
                </a:cxn>
                <a:cxn ang="0">
                  <a:pos x="79" y="0"/>
                </a:cxn>
                <a:cxn ang="0">
                  <a:pos x="8" y="20"/>
                </a:cxn>
              </a:cxnLst>
              <a:rect l="0" t="0" r="r" b="b"/>
              <a:pathLst>
                <a:path w="79" h="25">
                  <a:moveTo>
                    <a:pt x="8" y="20"/>
                  </a:moveTo>
                  <a:lnTo>
                    <a:pt x="0" y="25"/>
                  </a:lnTo>
                  <a:lnTo>
                    <a:pt x="79" y="0"/>
                  </a:lnTo>
                  <a:lnTo>
                    <a:pt x="8" y="2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6" name="Freeform 45"/>
            <p:cNvSpPr>
              <a:spLocks/>
            </p:cNvSpPr>
            <p:nvPr/>
          </p:nvSpPr>
          <p:spPr bwMode="auto">
            <a:xfrm>
              <a:off x="3629" y="1732"/>
              <a:ext cx="14" cy="15"/>
            </a:xfrm>
            <a:custGeom>
              <a:avLst/>
              <a:gdLst/>
              <a:ahLst/>
              <a:cxnLst>
                <a:cxn ang="0">
                  <a:pos x="10" y="7"/>
                </a:cxn>
                <a:cxn ang="0">
                  <a:pos x="0" y="0"/>
                </a:cxn>
                <a:cxn ang="0">
                  <a:pos x="12" y="13"/>
                </a:cxn>
                <a:cxn ang="0">
                  <a:pos x="14" y="15"/>
                </a:cxn>
                <a:cxn ang="0">
                  <a:pos x="10" y="7"/>
                </a:cxn>
              </a:cxnLst>
              <a:rect l="0" t="0" r="r" b="b"/>
              <a:pathLst>
                <a:path w="14" h="15">
                  <a:moveTo>
                    <a:pt x="10" y="7"/>
                  </a:moveTo>
                  <a:lnTo>
                    <a:pt x="0" y="0"/>
                  </a:lnTo>
                  <a:lnTo>
                    <a:pt x="12" y="13"/>
                  </a:lnTo>
                  <a:lnTo>
                    <a:pt x="14" y="15"/>
                  </a:lnTo>
                  <a:lnTo>
                    <a:pt x="10" y="7"/>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7" name="Freeform 46"/>
            <p:cNvSpPr>
              <a:spLocks/>
            </p:cNvSpPr>
            <p:nvPr/>
          </p:nvSpPr>
          <p:spPr bwMode="auto">
            <a:xfrm>
              <a:off x="4286" y="2528"/>
              <a:ext cx="38" cy="38"/>
            </a:xfrm>
            <a:custGeom>
              <a:avLst/>
              <a:gdLst/>
              <a:ahLst/>
              <a:cxnLst>
                <a:cxn ang="0">
                  <a:pos x="38" y="38"/>
                </a:cxn>
                <a:cxn ang="0">
                  <a:pos x="31" y="25"/>
                </a:cxn>
                <a:cxn ang="0">
                  <a:pos x="0" y="0"/>
                </a:cxn>
                <a:cxn ang="0">
                  <a:pos x="38" y="38"/>
                </a:cxn>
              </a:cxnLst>
              <a:rect l="0" t="0" r="r" b="b"/>
              <a:pathLst>
                <a:path w="38" h="38">
                  <a:moveTo>
                    <a:pt x="38" y="38"/>
                  </a:moveTo>
                  <a:lnTo>
                    <a:pt x="31" y="25"/>
                  </a:lnTo>
                  <a:lnTo>
                    <a:pt x="0" y="0"/>
                  </a:lnTo>
                  <a:lnTo>
                    <a:pt x="38" y="38"/>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8" name="Freeform 47"/>
            <p:cNvSpPr>
              <a:spLocks/>
            </p:cNvSpPr>
            <p:nvPr/>
          </p:nvSpPr>
          <p:spPr bwMode="auto">
            <a:xfrm>
              <a:off x="4409" y="2244"/>
              <a:ext cx="63" cy="21"/>
            </a:xfrm>
            <a:custGeom>
              <a:avLst/>
              <a:gdLst/>
              <a:ahLst/>
              <a:cxnLst>
                <a:cxn ang="0">
                  <a:pos x="0" y="0"/>
                </a:cxn>
                <a:cxn ang="0">
                  <a:pos x="34" y="17"/>
                </a:cxn>
                <a:cxn ang="0">
                  <a:pos x="63" y="21"/>
                </a:cxn>
                <a:cxn ang="0">
                  <a:pos x="4" y="0"/>
                </a:cxn>
                <a:cxn ang="0">
                  <a:pos x="0" y="0"/>
                </a:cxn>
              </a:cxnLst>
              <a:rect l="0" t="0" r="r" b="b"/>
              <a:pathLst>
                <a:path w="63" h="21">
                  <a:moveTo>
                    <a:pt x="0" y="0"/>
                  </a:moveTo>
                  <a:lnTo>
                    <a:pt x="34" y="17"/>
                  </a:lnTo>
                  <a:lnTo>
                    <a:pt x="63" y="21"/>
                  </a:lnTo>
                  <a:lnTo>
                    <a:pt x="4" y="0"/>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49" name="Freeform 48"/>
            <p:cNvSpPr>
              <a:spLocks/>
            </p:cNvSpPr>
            <p:nvPr/>
          </p:nvSpPr>
          <p:spPr bwMode="auto">
            <a:xfrm>
              <a:off x="4357" y="2386"/>
              <a:ext cx="69" cy="38"/>
            </a:xfrm>
            <a:custGeom>
              <a:avLst/>
              <a:gdLst/>
              <a:ahLst/>
              <a:cxnLst>
                <a:cxn ang="0">
                  <a:pos x="0" y="0"/>
                </a:cxn>
                <a:cxn ang="0">
                  <a:pos x="11" y="12"/>
                </a:cxn>
                <a:cxn ang="0">
                  <a:pos x="69" y="38"/>
                </a:cxn>
                <a:cxn ang="0">
                  <a:pos x="34" y="13"/>
                </a:cxn>
                <a:cxn ang="0">
                  <a:pos x="0" y="0"/>
                </a:cxn>
              </a:cxnLst>
              <a:rect l="0" t="0" r="r" b="b"/>
              <a:pathLst>
                <a:path w="69" h="38">
                  <a:moveTo>
                    <a:pt x="0" y="0"/>
                  </a:moveTo>
                  <a:lnTo>
                    <a:pt x="11" y="12"/>
                  </a:lnTo>
                  <a:lnTo>
                    <a:pt x="69" y="38"/>
                  </a:lnTo>
                  <a:lnTo>
                    <a:pt x="34" y="13"/>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0" name="Freeform 49"/>
            <p:cNvSpPr>
              <a:spLocks/>
            </p:cNvSpPr>
            <p:nvPr/>
          </p:nvSpPr>
          <p:spPr bwMode="auto">
            <a:xfrm>
              <a:off x="3478" y="2311"/>
              <a:ext cx="40" cy="21"/>
            </a:xfrm>
            <a:custGeom>
              <a:avLst/>
              <a:gdLst/>
              <a:ahLst/>
              <a:cxnLst>
                <a:cxn ang="0">
                  <a:pos x="40" y="0"/>
                </a:cxn>
                <a:cxn ang="0">
                  <a:pos x="0" y="21"/>
                </a:cxn>
                <a:cxn ang="0">
                  <a:pos x="21" y="16"/>
                </a:cxn>
                <a:cxn ang="0">
                  <a:pos x="40" y="0"/>
                </a:cxn>
              </a:cxnLst>
              <a:rect l="0" t="0" r="r" b="b"/>
              <a:pathLst>
                <a:path w="40" h="21">
                  <a:moveTo>
                    <a:pt x="40" y="0"/>
                  </a:moveTo>
                  <a:lnTo>
                    <a:pt x="0" y="21"/>
                  </a:lnTo>
                  <a:lnTo>
                    <a:pt x="21" y="16"/>
                  </a:lnTo>
                  <a:lnTo>
                    <a:pt x="4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1" name="Freeform 50"/>
            <p:cNvSpPr>
              <a:spLocks/>
            </p:cNvSpPr>
            <p:nvPr/>
          </p:nvSpPr>
          <p:spPr bwMode="auto">
            <a:xfrm>
              <a:off x="4395" y="2238"/>
              <a:ext cx="18" cy="6"/>
            </a:xfrm>
            <a:custGeom>
              <a:avLst/>
              <a:gdLst/>
              <a:ahLst/>
              <a:cxnLst>
                <a:cxn ang="0">
                  <a:pos x="18" y="6"/>
                </a:cxn>
                <a:cxn ang="0">
                  <a:pos x="0" y="0"/>
                </a:cxn>
                <a:cxn ang="0">
                  <a:pos x="14" y="6"/>
                </a:cxn>
                <a:cxn ang="0">
                  <a:pos x="18" y="6"/>
                </a:cxn>
              </a:cxnLst>
              <a:rect l="0" t="0" r="r" b="b"/>
              <a:pathLst>
                <a:path w="18" h="6">
                  <a:moveTo>
                    <a:pt x="18" y="6"/>
                  </a:moveTo>
                  <a:lnTo>
                    <a:pt x="0" y="0"/>
                  </a:lnTo>
                  <a:lnTo>
                    <a:pt x="14" y="6"/>
                  </a:lnTo>
                  <a:lnTo>
                    <a:pt x="18" y="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2" name="Freeform 51"/>
            <p:cNvSpPr>
              <a:spLocks/>
            </p:cNvSpPr>
            <p:nvPr/>
          </p:nvSpPr>
          <p:spPr bwMode="auto">
            <a:xfrm>
              <a:off x="3418" y="2160"/>
              <a:ext cx="100" cy="15"/>
            </a:xfrm>
            <a:custGeom>
              <a:avLst/>
              <a:gdLst/>
              <a:ahLst/>
              <a:cxnLst>
                <a:cxn ang="0">
                  <a:pos x="100" y="0"/>
                </a:cxn>
                <a:cxn ang="0">
                  <a:pos x="0" y="13"/>
                </a:cxn>
                <a:cxn ang="0">
                  <a:pos x="48" y="15"/>
                </a:cxn>
                <a:cxn ang="0">
                  <a:pos x="100" y="0"/>
                </a:cxn>
              </a:cxnLst>
              <a:rect l="0" t="0" r="r" b="b"/>
              <a:pathLst>
                <a:path w="100" h="15">
                  <a:moveTo>
                    <a:pt x="100" y="0"/>
                  </a:moveTo>
                  <a:lnTo>
                    <a:pt x="0" y="13"/>
                  </a:lnTo>
                  <a:lnTo>
                    <a:pt x="48" y="15"/>
                  </a:lnTo>
                  <a:lnTo>
                    <a:pt x="10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3" name="Freeform 52"/>
            <p:cNvSpPr>
              <a:spLocks/>
            </p:cNvSpPr>
            <p:nvPr/>
          </p:nvSpPr>
          <p:spPr bwMode="auto">
            <a:xfrm>
              <a:off x="3414" y="1996"/>
              <a:ext cx="119" cy="29"/>
            </a:xfrm>
            <a:custGeom>
              <a:avLst/>
              <a:gdLst/>
              <a:ahLst/>
              <a:cxnLst>
                <a:cxn ang="0">
                  <a:pos x="119" y="29"/>
                </a:cxn>
                <a:cxn ang="0">
                  <a:pos x="91" y="16"/>
                </a:cxn>
                <a:cxn ang="0">
                  <a:pos x="21" y="4"/>
                </a:cxn>
                <a:cxn ang="0">
                  <a:pos x="0" y="0"/>
                </a:cxn>
                <a:cxn ang="0">
                  <a:pos x="83" y="29"/>
                </a:cxn>
                <a:cxn ang="0">
                  <a:pos x="119" y="29"/>
                </a:cxn>
              </a:cxnLst>
              <a:rect l="0" t="0" r="r" b="b"/>
              <a:pathLst>
                <a:path w="119" h="29">
                  <a:moveTo>
                    <a:pt x="119" y="29"/>
                  </a:moveTo>
                  <a:lnTo>
                    <a:pt x="91" y="16"/>
                  </a:lnTo>
                  <a:lnTo>
                    <a:pt x="21" y="4"/>
                  </a:lnTo>
                  <a:lnTo>
                    <a:pt x="0" y="0"/>
                  </a:lnTo>
                  <a:lnTo>
                    <a:pt x="83" y="29"/>
                  </a:lnTo>
                  <a:lnTo>
                    <a:pt x="119" y="2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4" name="Freeform 53"/>
            <p:cNvSpPr>
              <a:spLocks/>
            </p:cNvSpPr>
            <p:nvPr/>
          </p:nvSpPr>
          <p:spPr bwMode="auto">
            <a:xfrm>
              <a:off x="4226" y="2446"/>
              <a:ext cx="91" cy="107"/>
            </a:xfrm>
            <a:custGeom>
              <a:avLst/>
              <a:gdLst/>
              <a:ahLst/>
              <a:cxnLst>
                <a:cxn ang="0">
                  <a:pos x="0" y="0"/>
                </a:cxn>
                <a:cxn ang="0">
                  <a:pos x="31" y="53"/>
                </a:cxn>
                <a:cxn ang="0">
                  <a:pos x="37" y="59"/>
                </a:cxn>
                <a:cxn ang="0">
                  <a:pos x="60" y="82"/>
                </a:cxn>
                <a:cxn ang="0">
                  <a:pos x="91" y="107"/>
                </a:cxn>
                <a:cxn ang="0">
                  <a:pos x="89" y="103"/>
                </a:cxn>
                <a:cxn ang="0">
                  <a:pos x="31" y="23"/>
                </a:cxn>
                <a:cxn ang="0">
                  <a:pos x="0" y="0"/>
                </a:cxn>
              </a:cxnLst>
              <a:rect l="0" t="0" r="r" b="b"/>
              <a:pathLst>
                <a:path w="91" h="107">
                  <a:moveTo>
                    <a:pt x="0" y="0"/>
                  </a:moveTo>
                  <a:lnTo>
                    <a:pt x="31" y="53"/>
                  </a:lnTo>
                  <a:lnTo>
                    <a:pt x="37" y="59"/>
                  </a:lnTo>
                  <a:lnTo>
                    <a:pt x="60" y="82"/>
                  </a:lnTo>
                  <a:lnTo>
                    <a:pt x="91" y="107"/>
                  </a:lnTo>
                  <a:lnTo>
                    <a:pt x="89" y="103"/>
                  </a:lnTo>
                  <a:lnTo>
                    <a:pt x="31" y="23"/>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5" name="Freeform 54"/>
            <p:cNvSpPr>
              <a:spLocks/>
            </p:cNvSpPr>
            <p:nvPr/>
          </p:nvSpPr>
          <p:spPr bwMode="auto">
            <a:xfrm>
              <a:off x="4307" y="2342"/>
              <a:ext cx="84" cy="57"/>
            </a:xfrm>
            <a:custGeom>
              <a:avLst/>
              <a:gdLst/>
              <a:ahLst/>
              <a:cxnLst>
                <a:cxn ang="0">
                  <a:pos x="50" y="44"/>
                </a:cxn>
                <a:cxn ang="0">
                  <a:pos x="84" y="57"/>
                </a:cxn>
                <a:cxn ang="0">
                  <a:pos x="11" y="4"/>
                </a:cxn>
                <a:cxn ang="0">
                  <a:pos x="0" y="0"/>
                </a:cxn>
                <a:cxn ang="0">
                  <a:pos x="50" y="44"/>
                </a:cxn>
              </a:cxnLst>
              <a:rect l="0" t="0" r="r" b="b"/>
              <a:pathLst>
                <a:path w="84" h="57">
                  <a:moveTo>
                    <a:pt x="50" y="44"/>
                  </a:moveTo>
                  <a:lnTo>
                    <a:pt x="84" y="57"/>
                  </a:lnTo>
                  <a:lnTo>
                    <a:pt x="11" y="4"/>
                  </a:lnTo>
                  <a:lnTo>
                    <a:pt x="0" y="0"/>
                  </a:lnTo>
                  <a:lnTo>
                    <a:pt x="50" y="4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6" name="Freeform 55"/>
            <p:cNvSpPr>
              <a:spLocks/>
            </p:cNvSpPr>
            <p:nvPr/>
          </p:nvSpPr>
          <p:spPr bwMode="auto">
            <a:xfrm>
              <a:off x="3503" y="1845"/>
              <a:ext cx="86" cy="59"/>
            </a:xfrm>
            <a:custGeom>
              <a:avLst/>
              <a:gdLst/>
              <a:ahLst/>
              <a:cxnLst>
                <a:cxn ang="0">
                  <a:pos x="42" y="19"/>
                </a:cxn>
                <a:cxn ang="0">
                  <a:pos x="0" y="0"/>
                </a:cxn>
                <a:cxn ang="0">
                  <a:pos x="76" y="55"/>
                </a:cxn>
                <a:cxn ang="0">
                  <a:pos x="86" y="59"/>
                </a:cxn>
                <a:cxn ang="0">
                  <a:pos x="42" y="19"/>
                </a:cxn>
              </a:cxnLst>
              <a:rect l="0" t="0" r="r" b="b"/>
              <a:pathLst>
                <a:path w="86" h="59">
                  <a:moveTo>
                    <a:pt x="42" y="19"/>
                  </a:moveTo>
                  <a:lnTo>
                    <a:pt x="0" y="0"/>
                  </a:lnTo>
                  <a:lnTo>
                    <a:pt x="76" y="55"/>
                  </a:lnTo>
                  <a:lnTo>
                    <a:pt x="86" y="59"/>
                  </a:lnTo>
                  <a:lnTo>
                    <a:pt x="42" y="1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7" name="Freeform 56"/>
            <p:cNvSpPr>
              <a:spLocks/>
            </p:cNvSpPr>
            <p:nvPr/>
          </p:nvSpPr>
          <p:spPr bwMode="auto">
            <a:xfrm>
              <a:off x="3641" y="1745"/>
              <a:ext cx="8" cy="11"/>
            </a:xfrm>
            <a:custGeom>
              <a:avLst/>
              <a:gdLst/>
              <a:ahLst/>
              <a:cxnLst>
                <a:cxn ang="0">
                  <a:pos x="0" y="0"/>
                </a:cxn>
                <a:cxn ang="0">
                  <a:pos x="8" y="11"/>
                </a:cxn>
                <a:cxn ang="0">
                  <a:pos x="2" y="2"/>
                </a:cxn>
                <a:cxn ang="0">
                  <a:pos x="0" y="0"/>
                </a:cxn>
              </a:cxnLst>
              <a:rect l="0" t="0" r="r" b="b"/>
              <a:pathLst>
                <a:path w="8" h="11">
                  <a:moveTo>
                    <a:pt x="0" y="0"/>
                  </a:moveTo>
                  <a:lnTo>
                    <a:pt x="8" y="11"/>
                  </a:lnTo>
                  <a:lnTo>
                    <a:pt x="2" y="2"/>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8" name="Freeform 57"/>
            <p:cNvSpPr>
              <a:spLocks/>
            </p:cNvSpPr>
            <p:nvPr/>
          </p:nvSpPr>
          <p:spPr bwMode="auto">
            <a:xfrm>
              <a:off x="4100" y="2449"/>
              <a:ext cx="48" cy="117"/>
            </a:xfrm>
            <a:custGeom>
              <a:avLst/>
              <a:gdLst/>
              <a:ahLst/>
              <a:cxnLst>
                <a:cxn ang="0">
                  <a:pos x="0" y="0"/>
                </a:cxn>
                <a:cxn ang="0">
                  <a:pos x="15" y="71"/>
                </a:cxn>
                <a:cxn ang="0">
                  <a:pos x="48" y="117"/>
                </a:cxn>
                <a:cxn ang="0">
                  <a:pos x="30" y="54"/>
                </a:cxn>
                <a:cxn ang="0">
                  <a:pos x="23" y="27"/>
                </a:cxn>
                <a:cxn ang="0">
                  <a:pos x="0" y="0"/>
                </a:cxn>
              </a:cxnLst>
              <a:rect l="0" t="0" r="r" b="b"/>
              <a:pathLst>
                <a:path w="48" h="117">
                  <a:moveTo>
                    <a:pt x="0" y="0"/>
                  </a:moveTo>
                  <a:lnTo>
                    <a:pt x="15" y="71"/>
                  </a:lnTo>
                  <a:lnTo>
                    <a:pt x="48" y="117"/>
                  </a:lnTo>
                  <a:lnTo>
                    <a:pt x="30" y="54"/>
                  </a:lnTo>
                  <a:lnTo>
                    <a:pt x="23" y="27"/>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59" name="Freeform 58"/>
            <p:cNvSpPr>
              <a:spLocks/>
            </p:cNvSpPr>
            <p:nvPr/>
          </p:nvSpPr>
          <p:spPr bwMode="auto">
            <a:xfrm>
              <a:off x="3499" y="2275"/>
              <a:ext cx="130" cy="52"/>
            </a:xfrm>
            <a:custGeom>
              <a:avLst/>
              <a:gdLst/>
              <a:ahLst/>
              <a:cxnLst>
                <a:cxn ang="0">
                  <a:pos x="73" y="11"/>
                </a:cxn>
                <a:cxn ang="0">
                  <a:pos x="19" y="36"/>
                </a:cxn>
                <a:cxn ang="0">
                  <a:pos x="0" y="52"/>
                </a:cxn>
                <a:cxn ang="0">
                  <a:pos x="98" y="25"/>
                </a:cxn>
                <a:cxn ang="0">
                  <a:pos x="130" y="0"/>
                </a:cxn>
                <a:cxn ang="0">
                  <a:pos x="73" y="11"/>
                </a:cxn>
              </a:cxnLst>
              <a:rect l="0" t="0" r="r" b="b"/>
              <a:pathLst>
                <a:path w="130" h="52">
                  <a:moveTo>
                    <a:pt x="73" y="11"/>
                  </a:moveTo>
                  <a:lnTo>
                    <a:pt x="19" y="36"/>
                  </a:lnTo>
                  <a:lnTo>
                    <a:pt x="0" y="52"/>
                  </a:lnTo>
                  <a:lnTo>
                    <a:pt x="98" y="25"/>
                  </a:lnTo>
                  <a:lnTo>
                    <a:pt x="130" y="0"/>
                  </a:lnTo>
                  <a:lnTo>
                    <a:pt x="73" y="11"/>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0" name="Freeform 59"/>
            <p:cNvSpPr>
              <a:spLocks/>
            </p:cNvSpPr>
            <p:nvPr/>
          </p:nvSpPr>
          <p:spPr bwMode="auto">
            <a:xfrm>
              <a:off x="4278" y="2315"/>
              <a:ext cx="40" cy="31"/>
            </a:xfrm>
            <a:custGeom>
              <a:avLst/>
              <a:gdLst/>
              <a:ahLst/>
              <a:cxnLst>
                <a:cxn ang="0">
                  <a:pos x="40" y="31"/>
                </a:cxn>
                <a:cxn ang="0">
                  <a:pos x="0" y="0"/>
                </a:cxn>
                <a:cxn ang="0">
                  <a:pos x="29" y="27"/>
                </a:cxn>
                <a:cxn ang="0">
                  <a:pos x="40" y="31"/>
                </a:cxn>
              </a:cxnLst>
              <a:rect l="0" t="0" r="r" b="b"/>
              <a:pathLst>
                <a:path w="40" h="31">
                  <a:moveTo>
                    <a:pt x="40" y="31"/>
                  </a:moveTo>
                  <a:lnTo>
                    <a:pt x="0" y="0"/>
                  </a:lnTo>
                  <a:lnTo>
                    <a:pt x="29" y="27"/>
                  </a:lnTo>
                  <a:lnTo>
                    <a:pt x="40" y="31"/>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1" name="Freeform 60"/>
            <p:cNvSpPr>
              <a:spLocks/>
            </p:cNvSpPr>
            <p:nvPr/>
          </p:nvSpPr>
          <p:spPr bwMode="auto">
            <a:xfrm>
              <a:off x="3466" y="2160"/>
              <a:ext cx="133" cy="19"/>
            </a:xfrm>
            <a:custGeom>
              <a:avLst/>
              <a:gdLst/>
              <a:ahLst/>
              <a:cxnLst>
                <a:cxn ang="0">
                  <a:pos x="133" y="7"/>
                </a:cxn>
                <a:cxn ang="0">
                  <a:pos x="54" y="0"/>
                </a:cxn>
                <a:cxn ang="0">
                  <a:pos x="52" y="0"/>
                </a:cxn>
                <a:cxn ang="0">
                  <a:pos x="0" y="15"/>
                </a:cxn>
                <a:cxn ang="0">
                  <a:pos x="50" y="19"/>
                </a:cxn>
                <a:cxn ang="0">
                  <a:pos x="102" y="19"/>
                </a:cxn>
                <a:cxn ang="0">
                  <a:pos x="133" y="7"/>
                </a:cxn>
              </a:cxnLst>
              <a:rect l="0" t="0" r="r" b="b"/>
              <a:pathLst>
                <a:path w="133" h="19">
                  <a:moveTo>
                    <a:pt x="133" y="7"/>
                  </a:moveTo>
                  <a:lnTo>
                    <a:pt x="54" y="0"/>
                  </a:lnTo>
                  <a:lnTo>
                    <a:pt x="52" y="0"/>
                  </a:lnTo>
                  <a:lnTo>
                    <a:pt x="0" y="15"/>
                  </a:lnTo>
                  <a:lnTo>
                    <a:pt x="50" y="19"/>
                  </a:lnTo>
                  <a:lnTo>
                    <a:pt x="102" y="19"/>
                  </a:lnTo>
                  <a:lnTo>
                    <a:pt x="133" y="7"/>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2" name="Freeform 61"/>
            <p:cNvSpPr>
              <a:spLocks/>
            </p:cNvSpPr>
            <p:nvPr/>
          </p:nvSpPr>
          <p:spPr bwMode="auto">
            <a:xfrm>
              <a:off x="4192" y="2386"/>
              <a:ext cx="65" cy="83"/>
            </a:xfrm>
            <a:custGeom>
              <a:avLst/>
              <a:gdLst/>
              <a:ahLst/>
              <a:cxnLst>
                <a:cxn ang="0">
                  <a:pos x="34" y="60"/>
                </a:cxn>
                <a:cxn ang="0">
                  <a:pos x="65" y="83"/>
                </a:cxn>
                <a:cxn ang="0">
                  <a:pos x="13" y="10"/>
                </a:cxn>
                <a:cxn ang="0">
                  <a:pos x="0" y="0"/>
                </a:cxn>
                <a:cxn ang="0">
                  <a:pos x="34" y="60"/>
                </a:cxn>
              </a:cxnLst>
              <a:rect l="0" t="0" r="r" b="b"/>
              <a:pathLst>
                <a:path w="65" h="83">
                  <a:moveTo>
                    <a:pt x="34" y="60"/>
                  </a:moveTo>
                  <a:lnTo>
                    <a:pt x="65" y="83"/>
                  </a:lnTo>
                  <a:lnTo>
                    <a:pt x="13" y="10"/>
                  </a:lnTo>
                  <a:lnTo>
                    <a:pt x="0" y="0"/>
                  </a:lnTo>
                  <a:lnTo>
                    <a:pt x="34" y="6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3" name="Freeform 62"/>
            <p:cNvSpPr>
              <a:spLocks/>
            </p:cNvSpPr>
            <p:nvPr/>
          </p:nvSpPr>
          <p:spPr bwMode="auto">
            <a:xfrm>
              <a:off x="3579" y="1900"/>
              <a:ext cx="29" cy="23"/>
            </a:xfrm>
            <a:custGeom>
              <a:avLst/>
              <a:gdLst/>
              <a:ahLst/>
              <a:cxnLst>
                <a:cxn ang="0">
                  <a:pos x="0" y="0"/>
                </a:cxn>
                <a:cxn ang="0">
                  <a:pos x="29" y="23"/>
                </a:cxn>
                <a:cxn ang="0">
                  <a:pos x="10" y="4"/>
                </a:cxn>
                <a:cxn ang="0">
                  <a:pos x="0" y="0"/>
                </a:cxn>
              </a:cxnLst>
              <a:rect l="0" t="0" r="r" b="b"/>
              <a:pathLst>
                <a:path w="29" h="23">
                  <a:moveTo>
                    <a:pt x="0" y="0"/>
                  </a:moveTo>
                  <a:lnTo>
                    <a:pt x="29" y="23"/>
                  </a:lnTo>
                  <a:lnTo>
                    <a:pt x="10" y="4"/>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4" name="Freeform 63"/>
            <p:cNvSpPr>
              <a:spLocks/>
            </p:cNvSpPr>
            <p:nvPr/>
          </p:nvSpPr>
          <p:spPr bwMode="auto">
            <a:xfrm>
              <a:off x="3497" y="2025"/>
              <a:ext cx="105" cy="33"/>
            </a:xfrm>
            <a:custGeom>
              <a:avLst/>
              <a:gdLst/>
              <a:ahLst/>
              <a:cxnLst>
                <a:cxn ang="0">
                  <a:pos x="36" y="0"/>
                </a:cxn>
                <a:cxn ang="0">
                  <a:pos x="0" y="0"/>
                </a:cxn>
                <a:cxn ang="0">
                  <a:pos x="94" y="33"/>
                </a:cxn>
                <a:cxn ang="0">
                  <a:pos x="105" y="31"/>
                </a:cxn>
                <a:cxn ang="0">
                  <a:pos x="36" y="0"/>
                </a:cxn>
              </a:cxnLst>
              <a:rect l="0" t="0" r="r" b="b"/>
              <a:pathLst>
                <a:path w="105" h="33">
                  <a:moveTo>
                    <a:pt x="36" y="0"/>
                  </a:moveTo>
                  <a:lnTo>
                    <a:pt x="0" y="0"/>
                  </a:lnTo>
                  <a:lnTo>
                    <a:pt x="94" y="33"/>
                  </a:lnTo>
                  <a:lnTo>
                    <a:pt x="105" y="31"/>
                  </a:lnTo>
                  <a:lnTo>
                    <a:pt x="36"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5" name="Freeform 64"/>
            <p:cNvSpPr>
              <a:spLocks/>
            </p:cNvSpPr>
            <p:nvPr/>
          </p:nvSpPr>
          <p:spPr bwMode="auto">
            <a:xfrm>
              <a:off x="3639" y="1739"/>
              <a:ext cx="21" cy="21"/>
            </a:xfrm>
            <a:custGeom>
              <a:avLst/>
              <a:gdLst/>
              <a:ahLst/>
              <a:cxnLst>
                <a:cxn ang="0">
                  <a:pos x="0" y="0"/>
                </a:cxn>
                <a:cxn ang="0">
                  <a:pos x="4" y="8"/>
                </a:cxn>
                <a:cxn ang="0">
                  <a:pos x="21" y="21"/>
                </a:cxn>
                <a:cxn ang="0">
                  <a:pos x="19" y="19"/>
                </a:cxn>
                <a:cxn ang="0">
                  <a:pos x="0" y="0"/>
                </a:cxn>
              </a:cxnLst>
              <a:rect l="0" t="0" r="r" b="b"/>
              <a:pathLst>
                <a:path w="21" h="21">
                  <a:moveTo>
                    <a:pt x="0" y="0"/>
                  </a:moveTo>
                  <a:lnTo>
                    <a:pt x="4" y="8"/>
                  </a:lnTo>
                  <a:lnTo>
                    <a:pt x="21" y="21"/>
                  </a:lnTo>
                  <a:lnTo>
                    <a:pt x="19" y="19"/>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6" name="Freeform 65"/>
            <p:cNvSpPr>
              <a:spLocks/>
            </p:cNvSpPr>
            <p:nvPr/>
          </p:nvSpPr>
          <p:spPr bwMode="auto">
            <a:xfrm>
              <a:off x="4326" y="2374"/>
              <a:ext cx="42" cy="24"/>
            </a:xfrm>
            <a:custGeom>
              <a:avLst/>
              <a:gdLst/>
              <a:ahLst/>
              <a:cxnLst>
                <a:cxn ang="0">
                  <a:pos x="4" y="6"/>
                </a:cxn>
                <a:cxn ang="0">
                  <a:pos x="42" y="24"/>
                </a:cxn>
                <a:cxn ang="0">
                  <a:pos x="31" y="12"/>
                </a:cxn>
                <a:cxn ang="0">
                  <a:pos x="0" y="0"/>
                </a:cxn>
                <a:cxn ang="0">
                  <a:pos x="4" y="6"/>
                </a:cxn>
              </a:cxnLst>
              <a:rect l="0" t="0" r="r" b="b"/>
              <a:pathLst>
                <a:path w="42" h="24">
                  <a:moveTo>
                    <a:pt x="4" y="6"/>
                  </a:moveTo>
                  <a:lnTo>
                    <a:pt x="42" y="24"/>
                  </a:lnTo>
                  <a:lnTo>
                    <a:pt x="31" y="12"/>
                  </a:lnTo>
                  <a:lnTo>
                    <a:pt x="0" y="0"/>
                  </a:lnTo>
                  <a:lnTo>
                    <a:pt x="4" y="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7" name="Freeform 66"/>
            <p:cNvSpPr>
              <a:spLocks/>
            </p:cNvSpPr>
            <p:nvPr/>
          </p:nvSpPr>
          <p:spPr bwMode="auto">
            <a:xfrm>
              <a:off x="4405" y="2104"/>
              <a:ext cx="63" cy="6"/>
            </a:xfrm>
            <a:custGeom>
              <a:avLst/>
              <a:gdLst/>
              <a:ahLst/>
              <a:cxnLst>
                <a:cxn ang="0">
                  <a:pos x="61" y="0"/>
                </a:cxn>
                <a:cxn ang="0">
                  <a:pos x="63" y="0"/>
                </a:cxn>
                <a:cxn ang="0">
                  <a:pos x="0" y="0"/>
                </a:cxn>
                <a:cxn ang="0">
                  <a:pos x="36" y="6"/>
                </a:cxn>
                <a:cxn ang="0">
                  <a:pos x="61" y="0"/>
                </a:cxn>
              </a:cxnLst>
              <a:rect l="0" t="0" r="r" b="b"/>
              <a:pathLst>
                <a:path w="63" h="6">
                  <a:moveTo>
                    <a:pt x="61" y="0"/>
                  </a:moveTo>
                  <a:lnTo>
                    <a:pt x="63" y="0"/>
                  </a:lnTo>
                  <a:lnTo>
                    <a:pt x="0" y="0"/>
                  </a:lnTo>
                  <a:lnTo>
                    <a:pt x="36" y="6"/>
                  </a:lnTo>
                  <a:lnTo>
                    <a:pt x="61"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8" name="Freeform 67"/>
            <p:cNvSpPr>
              <a:spLocks/>
            </p:cNvSpPr>
            <p:nvPr/>
          </p:nvSpPr>
          <p:spPr bwMode="auto">
            <a:xfrm>
              <a:off x="4382" y="2244"/>
              <a:ext cx="61" cy="17"/>
            </a:xfrm>
            <a:custGeom>
              <a:avLst/>
              <a:gdLst/>
              <a:ahLst/>
              <a:cxnLst>
                <a:cxn ang="0">
                  <a:pos x="25" y="11"/>
                </a:cxn>
                <a:cxn ang="0">
                  <a:pos x="61" y="17"/>
                </a:cxn>
                <a:cxn ang="0">
                  <a:pos x="27" y="0"/>
                </a:cxn>
                <a:cxn ang="0">
                  <a:pos x="0" y="0"/>
                </a:cxn>
                <a:cxn ang="0">
                  <a:pos x="25" y="11"/>
                </a:cxn>
              </a:cxnLst>
              <a:rect l="0" t="0" r="r" b="b"/>
              <a:pathLst>
                <a:path w="61" h="17">
                  <a:moveTo>
                    <a:pt x="25" y="11"/>
                  </a:moveTo>
                  <a:lnTo>
                    <a:pt x="61" y="17"/>
                  </a:lnTo>
                  <a:lnTo>
                    <a:pt x="27" y="0"/>
                  </a:lnTo>
                  <a:lnTo>
                    <a:pt x="0" y="0"/>
                  </a:lnTo>
                  <a:lnTo>
                    <a:pt x="25" y="11"/>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69" name="Freeform 68"/>
            <p:cNvSpPr>
              <a:spLocks/>
            </p:cNvSpPr>
            <p:nvPr/>
          </p:nvSpPr>
          <p:spPr bwMode="auto">
            <a:xfrm>
              <a:off x="3545" y="1864"/>
              <a:ext cx="59" cy="46"/>
            </a:xfrm>
            <a:custGeom>
              <a:avLst/>
              <a:gdLst/>
              <a:ahLst/>
              <a:cxnLst>
                <a:cxn ang="0">
                  <a:pos x="59" y="46"/>
                </a:cxn>
                <a:cxn ang="0">
                  <a:pos x="29" y="13"/>
                </a:cxn>
                <a:cxn ang="0">
                  <a:pos x="0" y="0"/>
                </a:cxn>
                <a:cxn ang="0">
                  <a:pos x="44" y="40"/>
                </a:cxn>
                <a:cxn ang="0">
                  <a:pos x="59" y="46"/>
                </a:cxn>
              </a:cxnLst>
              <a:rect l="0" t="0" r="r" b="b"/>
              <a:pathLst>
                <a:path w="59" h="46">
                  <a:moveTo>
                    <a:pt x="59" y="46"/>
                  </a:moveTo>
                  <a:lnTo>
                    <a:pt x="29" y="13"/>
                  </a:lnTo>
                  <a:lnTo>
                    <a:pt x="0" y="0"/>
                  </a:lnTo>
                  <a:lnTo>
                    <a:pt x="44" y="40"/>
                  </a:lnTo>
                  <a:lnTo>
                    <a:pt x="59" y="4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0" name="Freeform 69"/>
            <p:cNvSpPr>
              <a:spLocks/>
            </p:cNvSpPr>
            <p:nvPr/>
          </p:nvSpPr>
          <p:spPr bwMode="auto">
            <a:xfrm>
              <a:off x="4096" y="2493"/>
              <a:ext cx="23" cy="52"/>
            </a:xfrm>
            <a:custGeom>
              <a:avLst/>
              <a:gdLst/>
              <a:ahLst/>
              <a:cxnLst>
                <a:cxn ang="0">
                  <a:pos x="2" y="4"/>
                </a:cxn>
                <a:cxn ang="0">
                  <a:pos x="23" y="52"/>
                </a:cxn>
                <a:cxn ang="0">
                  <a:pos x="19" y="27"/>
                </a:cxn>
                <a:cxn ang="0">
                  <a:pos x="0" y="0"/>
                </a:cxn>
                <a:cxn ang="0">
                  <a:pos x="2" y="4"/>
                </a:cxn>
              </a:cxnLst>
              <a:rect l="0" t="0" r="r" b="b"/>
              <a:pathLst>
                <a:path w="23" h="52">
                  <a:moveTo>
                    <a:pt x="2" y="4"/>
                  </a:moveTo>
                  <a:lnTo>
                    <a:pt x="23" y="52"/>
                  </a:lnTo>
                  <a:lnTo>
                    <a:pt x="19" y="27"/>
                  </a:lnTo>
                  <a:lnTo>
                    <a:pt x="0" y="0"/>
                  </a:lnTo>
                  <a:lnTo>
                    <a:pt x="2" y="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1" name="Freeform 70"/>
            <p:cNvSpPr>
              <a:spLocks/>
            </p:cNvSpPr>
            <p:nvPr/>
          </p:nvSpPr>
          <p:spPr bwMode="auto">
            <a:xfrm>
              <a:off x="4286" y="2334"/>
              <a:ext cx="71" cy="52"/>
            </a:xfrm>
            <a:custGeom>
              <a:avLst/>
              <a:gdLst/>
              <a:ahLst/>
              <a:cxnLst>
                <a:cxn ang="0">
                  <a:pos x="0" y="0"/>
                </a:cxn>
                <a:cxn ang="0">
                  <a:pos x="40" y="40"/>
                </a:cxn>
                <a:cxn ang="0">
                  <a:pos x="71" y="52"/>
                </a:cxn>
                <a:cxn ang="0">
                  <a:pos x="21" y="8"/>
                </a:cxn>
                <a:cxn ang="0">
                  <a:pos x="0" y="0"/>
                </a:cxn>
              </a:cxnLst>
              <a:rect l="0" t="0" r="r" b="b"/>
              <a:pathLst>
                <a:path w="71" h="52">
                  <a:moveTo>
                    <a:pt x="0" y="0"/>
                  </a:moveTo>
                  <a:lnTo>
                    <a:pt x="40" y="40"/>
                  </a:lnTo>
                  <a:lnTo>
                    <a:pt x="71" y="52"/>
                  </a:lnTo>
                  <a:lnTo>
                    <a:pt x="21" y="8"/>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2" name="Freeform 71"/>
            <p:cNvSpPr>
              <a:spLocks/>
            </p:cNvSpPr>
            <p:nvPr/>
          </p:nvSpPr>
          <p:spPr bwMode="auto">
            <a:xfrm>
              <a:off x="3643" y="1747"/>
              <a:ext cx="38" cy="57"/>
            </a:xfrm>
            <a:custGeom>
              <a:avLst/>
              <a:gdLst/>
              <a:ahLst/>
              <a:cxnLst>
                <a:cxn ang="0">
                  <a:pos x="17" y="13"/>
                </a:cxn>
                <a:cxn ang="0">
                  <a:pos x="0" y="0"/>
                </a:cxn>
                <a:cxn ang="0">
                  <a:pos x="6" y="9"/>
                </a:cxn>
                <a:cxn ang="0">
                  <a:pos x="38" y="57"/>
                </a:cxn>
                <a:cxn ang="0">
                  <a:pos x="17" y="13"/>
                </a:cxn>
              </a:cxnLst>
              <a:rect l="0" t="0" r="r" b="b"/>
              <a:pathLst>
                <a:path w="38" h="57">
                  <a:moveTo>
                    <a:pt x="17" y="13"/>
                  </a:moveTo>
                  <a:lnTo>
                    <a:pt x="0" y="0"/>
                  </a:lnTo>
                  <a:lnTo>
                    <a:pt x="6" y="9"/>
                  </a:lnTo>
                  <a:lnTo>
                    <a:pt x="38" y="57"/>
                  </a:lnTo>
                  <a:lnTo>
                    <a:pt x="17" y="13"/>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3" name="Freeform 72"/>
            <p:cNvSpPr>
              <a:spLocks/>
            </p:cNvSpPr>
            <p:nvPr/>
          </p:nvSpPr>
          <p:spPr bwMode="auto">
            <a:xfrm>
              <a:off x="3505" y="2012"/>
              <a:ext cx="51" cy="13"/>
            </a:xfrm>
            <a:custGeom>
              <a:avLst/>
              <a:gdLst/>
              <a:ahLst/>
              <a:cxnLst>
                <a:cxn ang="0">
                  <a:pos x="40" y="7"/>
                </a:cxn>
                <a:cxn ang="0">
                  <a:pos x="0" y="0"/>
                </a:cxn>
                <a:cxn ang="0">
                  <a:pos x="28" y="13"/>
                </a:cxn>
                <a:cxn ang="0">
                  <a:pos x="51" y="13"/>
                </a:cxn>
                <a:cxn ang="0">
                  <a:pos x="40" y="7"/>
                </a:cxn>
              </a:cxnLst>
              <a:rect l="0" t="0" r="r" b="b"/>
              <a:pathLst>
                <a:path w="51" h="13">
                  <a:moveTo>
                    <a:pt x="40" y="7"/>
                  </a:moveTo>
                  <a:lnTo>
                    <a:pt x="0" y="0"/>
                  </a:lnTo>
                  <a:lnTo>
                    <a:pt x="28" y="13"/>
                  </a:lnTo>
                  <a:lnTo>
                    <a:pt x="51" y="13"/>
                  </a:lnTo>
                  <a:lnTo>
                    <a:pt x="40" y="7"/>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4" name="Freeform 73"/>
            <p:cNvSpPr>
              <a:spLocks/>
            </p:cNvSpPr>
            <p:nvPr/>
          </p:nvSpPr>
          <p:spPr bwMode="auto">
            <a:xfrm>
              <a:off x="4336" y="2219"/>
              <a:ext cx="73" cy="25"/>
            </a:xfrm>
            <a:custGeom>
              <a:avLst/>
              <a:gdLst/>
              <a:ahLst/>
              <a:cxnLst>
                <a:cxn ang="0">
                  <a:pos x="0" y="0"/>
                </a:cxn>
                <a:cxn ang="0">
                  <a:pos x="46" y="25"/>
                </a:cxn>
                <a:cxn ang="0">
                  <a:pos x="73" y="25"/>
                </a:cxn>
                <a:cxn ang="0">
                  <a:pos x="59" y="19"/>
                </a:cxn>
                <a:cxn ang="0">
                  <a:pos x="0" y="0"/>
                </a:cxn>
                <a:cxn ang="0">
                  <a:pos x="0" y="0"/>
                </a:cxn>
              </a:cxnLst>
              <a:rect l="0" t="0" r="r" b="b"/>
              <a:pathLst>
                <a:path w="73" h="25">
                  <a:moveTo>
                    <a:pt x="0" y="0"/>
                  </a:moveTo>
                  <a:lnTo>
                    <a:pt x="46" y="25"/>
                  </a:lnTo>
                  <a:lnTo>
                    <a:pt x="73" y="25"/>
                  </a:lnTo>
                  <a:lnTo>
                    <a:pt x="59" y="19"/>
                  </a:lnTo>
                  <a:lnTo>
                    <a:pt x="0" y="0"/>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5" name="Freeform 74"/>
            <p:cNvSpPr>
              <a:spLocks/>
            </p:cNvSpPr>
            <p:nvPr/>
          </p:nvSpPr>
          <p:spPr bwMode="auto">
            <a:xfrm>
              <a:off x="4203" y="2430"/>
              <a:ext cx="54" cy="69"/>
            </a:xfrm>
            <a:custGeom>
              <a:avLst/>
              <a:gdLst/>
              <a:ahLst/>
              <a:cxnLst>
                <a:cxn ang="0">
                  <a:pos x="18" y="33"/>
                </a:cxn>
                <a:cxn ang="0">
                  <a:pos x="54" y="69"/>
                </a:cxn>
                <a:cxn ang="0">
                  <a:pos x="23" y="16"/>
                </a:cxn>
                <a:cxn ang="0">
                  <a:pos x="0" y="0"/>
                </a:cxn>
                <a:cxn ang="0">
                  <a:pos x="18" y="33"/>
                </a:cxn>
              </a:cxnLst>
              <a:rect l="0" t="0" r="r" b="b"/>
              <a:pathLst>
                <a:path w="54" h="69">
                  <a:moveTo>
                    <a:pt x="18" y="33"/>
                  </a:moveTo>
                  <a:lnTo>
                    <a:pt x="54" y="69"/>
                  </a:lnTo>
                  <a:lnTo>
                    <a:pt x="23" y="16"/>
                  </a:lnTo>
                  <a:lnTo>
                    <a:pt x="0" y="0"/>
                  </a:lnTo>
                  <a:lnTo>
                    <a:pt x="18" y="33"/>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6" name="Freeform 75"/>
            <p:cNvSpPr>
              <a:spLocks/>
            </p:cNvSpPr>
            <p:nvPr/>
          </p:nvSpPr>
          <p:spPr bwMode="auto">
            <a:xfrm>
              <a:off x="4388" y="2104"/>
              <a:ext cx="53" cy="8"/>
            </a:xfrm>
            <a:custGeom>
              <a:avLst/>
              <a:gdLst/>
              <a:ahLst/>
              <a:cxnLst>
                <a:cxn ang="0">
                  <a:pos x="0" y="0"/>
                </a:cxn>
                <a:cxn ang="0">
                  <a:pos x="40" y="8"/>
                </a:cxn>
                <a:cxn ang="0">
                  <a:pos x="53" y="6"/>
                </a:cxn>
                <a:cxn ang="0">
                  <a:pos x="17" y="0"/>
                </a:cxn>
                <a:cxn ang="0">
                  <a:pos x="1" y="0"/>
                </a:cxn>
                <a:cxn ang="0">
                  <a:pos x="0" y="0"/>
                </a:cxn>
              </a:cxnLst>
              <a:rect l="0" t="0" r="r" b="b"/>
              <a:pathLst>
                <a:path w="53" h="8">
                  <a:moveTo>
                    <a:pt x="0" y="0"/>
                  </a:moveTo>
                  <a:lnTo>
                    <a:pt x="40" y="8"/>
                  </a:lnTo>
                  <a:lnTo>
                    <a:pt x="53" y="6"/>
                  </a:lnTo>
                  <a:lnTo>
                    <a:pt x="17" y="0"/>
                  </a:lnTo>
                  <a:lnTo>
                    <a:pt x="1" y="0"/>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7" name="Freeform 76"/>
            <p:cNvSpPr>
              <a:spLocks/>
            </p:cNvSpPr>
            <p:nvPr/>
          </p:nvSpPr>
          <p:spPr bwMode="auto">
            <a:xfrm>
              <a:off x="4409" y="1960"/>
              <a:ext cx="5" cy="1"/>
            </a:xfrm>
            <a:custGeom>
              <a:avLst/>
              <a:gdLst/>
              <a:ahLst/>
              <a:cxnLst>
                <a:cxn ang="0">
                  <a:pos x="2" y="0"/>
                </a:cxn>
                <a:cxn ang="0">
                  <a:pos x="0" y="0"/>
                </a:cxn>
                <a:cxn ang="0">
                  <a:pos x="5" y="0"/>
                </a:cxn>
                <a:cxn ang="0">
                  <a:pos x="5" y="0"/>
                </a:cxn>
                <a:cxn ang="0">
                  <a:pos x="2" y="0"/>
                </a:cxn>
              </a:cxnLst>
              <a:rect l="0" t="0" r="r" b="b"/>
              <a:pathLst>
                <a:path w="5">
                  <a:moveTo>
                    <a:pt x="2" y="0"/>
                  </a:moveTo>
                  <a:lnTo>
                    <a:pt x="0" y="0"/>
                  </a:lnTo>
                  <a:lnTo>
                    <a:pt x="5" y="0"/>
                  </a:lnTo>
                  <a:lnTo>
                    <a:pt x="5" y="0"/>
                  </a:lnTo>
                  <a:lnTo>
                    <a:pt x="2"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8" name="Freeform 77"/>
            <p:cNvSpPr>
              <a:spLocks/>
            </p:cNvSpPr>
            <p:nvPr/>
          </p:nvSpPr>
          <p:spPr bwMode="auto">
            <a:xfrm>
              <a:off x="3658" y="1758"/>
              <a:ext cx="6" cy="6"/>
            </a:xfrm>
            <a:custGeom>
              <a:avLst/>
              <a:gdLst/>
              <a:ahLst/>
              <a:cxnLst>
                <a:cxn ang="0">
                  <a:pos x="6" y="6"/>
                </a:cxn>
                <a:cxn ang="0">
                  <a:pos x="0" y="0"/>
                </a:cxn>
                <a:cxn ang="0">
                  <a:pos x="2" y="2"/>
                </a:cxn>
                <a:cxn ang="0">
                  <a:pos x="6" y="6"/>
                </a:cxn>
                <a:cxn ang="0">
                  <a:pos x="6" y="6"/>
                </a:cxn>
              </a:cxnLst>
              <a:rect l="0" t="0" r="r" b="b"/>
              <a:pathLst>
                <a:path w="6" h="6">
                  <a:moveTo>
                    <a:pt x="6" y="6"/>
                  </a:moveTo>
                  <a:lnTo>
                    <a:pt x="0" y="0"/>
                  </a:lnTo>
                  <a:lnTo>
                    <a:pt x="2" y="2"/>
                  </a:lnTo>
                  <a:lnTo>
                    <a:pt x="6" y="6"/>
                  </a:lnTo>
                  <a:lnTo>
                    <a:pt x="6" y="6"/>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79" name="Freeform 78"/>
            <p:cNvSpPr>
              <a:spLocks/>
            </p:cNvSpPr>
            <p:nvPr/>
          </p:nvSpPr>
          <p:spPr bwMode="auto">
            <a:xfrm>
              <a:off x="4370" y="2242"/>
              <a:ext cx="37" cy="13"/>
            </a:xfrm>
            <a:custGeom>
              <a:avLst/>
              <a:gdLst/>
              <a:ahLst/>
              <a:cxnLst>
                <a:cxn ang="0">
                  <a:pos x="19" y="12"/>
                </a:cxn>
                <a:cxn ang="0">
                  <a:pos x="37" y="13"/>
                </a:cxn>
                <a:cxn ang="0">
                  <a:pos x="12" y="2"/>
                </a:cxn>
                <a:cxn ang="0">
                  <a:pos x="0" y="0"/>
                </a:cxn>
                <a:cxn ang="0">
                  <a:pos x="19" y="12"/>
                </a:cxn>
              </a:cxnLst>
              <a:rect l="0" t="0" r="r" b="b"/>
              <a:pathLst>
                <a:path w="37" h="13">
                  <a:moveTo>
                    <a:pt x="19" y="12"/>
                  </a:moveTo>
                  <a:lnTo>
                    <a:pt x="37" y="13"/>
                  </a:lnTo>
                  <a:lnTo>
                    <a:pt x="12" y="2"/>
                  </a:lnTo>
                  <a:lnTo>
                    <a:pt x="0" y="0"/>
                  </a:lnTo>
                  <a:lnTo>
                    <a:pt x="19" y="1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0" name="Freeform 79"/>
            <p:cNvSpPr>
              <a:spLocks/>
            </p:cNvSpPr>
            <p:nvPr/>
          </p:nvSpPr>
          <p:spPr bwMode="auto">
            <a:xfrm>
              <a:off x="4311" y="2369"/>
              <a:ext cx="19" cy="11"/>
            </a:xfrm>
            <a:custGeom>
              <a:avLst/>
              <a:gdLst/>
              <a:ahLst/>
              <a:cxnLst>
                <a:cxn ang="0">
                  <a:pos x="0" y="0"/>
                </a:cxn>
                <a:cxn ang="0">
                  <a:pos x="2" y="2"/>
                </a:cxn>
                <a:cxn ang="0">
                  <a:pos x="19" y="11"/>
                </a:cxn>
                <a:cxn ang="0">
                  <a:pos x="15" y="5"/>
                </a:cxn>
                <a:cxn ang="0">
                  <a:pos x="0" y="0"/>
                </a:cxn>
              </a:cxnLst>
              <a:rect l="0" t="0" r="r" b="b"/>
              <a:pathLst>
                <a:path w="19" h="11">
                  <a:moveTo>
                    <a:pt x="0" y="0"/>
                  </a:moveTo>
                  <a:lnTo>
                    <a:pt x="2" y="2"/>
                  </a:lnTo>
                  <a:lnTo>
                    <a:pt x="19" y="11"/>
                  </a:lnTo>
                  <a:lnTo>
                    <a:pt x="15" y="5"/>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1" name="Freeform 80"/>
            <p:cNvSpPr>
              <a:spLocks/>
            </p:cNvSpPr>
            <p:nvPr/>
          </p:nvSpPr>
          <p:spPr bwMode="auto">
            <a:xfrm>
              <a:off x="3533" y="2019"/>
              <a:ext cx="215" cy="62"/>
            </a:xfrm>
            <a:custGeom>
              <a:avLst/>
              <a:gdLst/>
              <a:ahLst/>
              <a:cxnLst>
                <a:cxn ang="0">
                  <a:pos x="215" y="62"/>
                </a:cxn>
                <a:cxn ang="0">
                  <a:pos x="148" y="25"/>
                </a:cxn>
                <a:cxn ang="0">
                  <a:pos x="12" y="0"/>
                </a:cxn>
                <a:cxn ang="0">
                  <a:pos x="23" y="6"/>
                </a:cxn>
                <a:cxn ang="0">
                  <a:pos x="0" y="6"/>
                </a:cxn>
                <a:cxn ang="0">
                  <a:pos x="69" y="37"/>
                </a:cxn>
                <a:cxn ang="0">
                  <a:pos x="58" y="39"/>
                </a:cxn>
                <a:cxn ang="0">
                  <a:pos x="119" y="58"/>
                </a:cxn>
                <a:cxn ang="0">
                  <a:pos x="215" y="62"/>
                </a:cxn>
              </a:cxnLst>
              <a:rect l="0" t="0" r="r" b="b"/>
              <a:pathLst>
                <a:path w="215" h="62">
                  <a:moveTo>
                    <a:pt x="215" y="62"/>
                  </a:moveTo>
                  <a:lnTo>
                    <a:pt x="148" y="25"/>
                  </a:lnTo>
                  <a:lnTo>
                    <a:pt x="12" y="0"/>
                  </a:lnTo>
                  <a:lnTo>
                    <a:pt x="23" y="6"/>
                  </a:lnTo>
                  <a:lnTo>
                    <a:pt x="0" y="6"/>
                  </a:lnTo>
                  <a:lnTo>
                    <a:pt x="69" y="37"/>
                  </a:lnTo>
                  <a:lnTo>
                    <a:pt x="58" y="39"/>
                  </a:lnTo>
                  <a:lnTo>
                    <a:pt x="119" y="58"/>
                  </a:lnTo>
                  <a:lnTo>
                    <a:pt x="215" y="6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2" name="Freeform 81"/>
            <p:cNvSpPr>
              <a:spLocks/>
            </p:cNvSpPr>
            <p:nvPr/>
          </p:nvSpPr>
          <p:spPr bwMode="auto">
            <a:xfrm>
              <a:off x="4186" y="2194"/>
              <a:ext cx="203" cy="60"/>
            </a:xfrm>
            <a:custGeom>
              <a:avLst/>
              <a:gdLst/>
              <a:ahLst/>
              <a:cxnLst>
                <a:cxn ang="0">
                  <a:pos x="184" y="48"/>
                </a:cxn>
                <a:cxn ang="0">
                  <a:pos x="196" y="50"/>
                </a:cxn>
                <a:cxn ang="0">
                  <a:pos x="150" y="25"/>
                </a:cxn>
                <a:cxn ang="0">
                  <a:pos x="150" y="25"/>
                </a:cxn>
                <a:cxn ang="0">
                  <a:pos x="84" y="2"/>
                </a:cxn>
                <a:cxn ang="0">
                  <a:pos x="0" y="0"/>
                </a:cxn>
                <a:cxn ang="0">
                  <a:pos x="81" y="42"/>
                </a:cxn>
                <a:cxn ang="0">
                  <a:pos x="203" y="60"/>
                </a:cxn>
                <a:cxn ang="0">
                  <a:pos x="184" y="48"/>
                </a:cxn>
              </a:cxnLst>
              <a:rect l="0" t="0" r="r" b="b"/>
              <a:pathLst>
                <a:path w="203" h="60">
                  <a:moveTo>
                    <a:pt x="184" y="48"/>
                  </a:moveTo>
                  <a:lnTo>
                    <a:pt x="196" y="50"/>
                  </a:lnTo>
                  <a:lnTo>
                    <a:pt x="150" y="25"/>
                  </a:lnTo>
                  <a:lnTo>
                    <a:pt x="150" y="25"/>
                  </a:lnTo>
                  <a:lnTo>
                    <a:pt x="84" y="2"/>
                  </a:lnTo>
                  <a:lnTo>
                    <a:pt x="0" y="0"/>
                  </a:lnTo>
                  <a:lnTo>
                    <a:pt x="81" y="42"/>
                  </a:lnTo>
                  <a:lnTo>
                    <a:pt x="203" y="60"/>
                  </a:lnTo>
                  <a:lnTo>
                    <a:pt x="184" y="48"/>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3" name="Freeform 82"/>
            <p:cNvSpPr>
              <a:spLocks/>
            </p:cNvSpPr>
            <p:nvPr/>
          </p:nvSpPr>
          <p:spPr bwMode="auto">
            <a:xfrm>
              <a:off x="3660" y="1760"/>
              <a:ext cx="163" cy="202"/>
            </a:xfrm>
            <a:custGeom>
              <a:avLst/>
              <a:gdLst/>
              <a:ahLst/>
              <a:cxnLst>
                <a:cxn ang="0">
                  <a:pos x="4" y="4"/>
                </a:cxn>
                <a:cxn ang="0">
                  <a:pos x="0" y="0"/>
                </a:cxn>
                <a:cxn ang="0">
                  <a:pos x="21" y="44"/>
                </a:cxn>
                <a:cxn ang="0">
                  <a:pos x="98" y="152"/>
                </a:cxn>
                <a:cxn ang="0">
                  <a:pos x="163" y="202"/>
                </a:cxn>
                <a:cxn ang="0">
                  <a:pos x="125" y="121"/>
                </a:cxn>
                <a:cxn ang="0">
                  <a:pos x="90" y="85"/>
                </a:cxn>
                <a:cxn ang="0">
                  <a:pos x="4" y="4"/>
                </a:cxn>
                <a:cxn ang="0">
                  <a:pos x="4" y="4"/>
                </a:cxn>
              </a:cxnLst>
              <a:rect l="0" t="0" r="r" b="b"/>
              <a:pathLst>
                <a:path w="163" h="202">
                  <a:moveTo>
                    <a:pt x="4" y="4"/>
                  </a:moveTo>
                  <a:lnTo>
                    <a:pt x="0" y="0"/>
                  </a:lnTo>
                  <a:lnTo>
                    <a:pt x="21" y="44"/>
                  </a:lnTo>
                  <a:lnTo>
                    <a:pt x="98" y="152"/>
                  </a:lnTo>
                  <a:lnTo>
                    <a:pt x="163" y="202"/>
                  </a:lnTo>
                  <a:lnTo>
                    <a:pt x="125" y="121"/>
                  </a:lnTo>
                  <a:lnTo>
                    <a:pt x="90" y="85"/>
                  </a:lnTo>
                  <a:lnTo>
                    <a:pt x="4" y="4"/>
                  </a:lnTo>
                  <a:lnTo>
                    <a:pt x="4" y="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4" name="Freeform 83"/>
            <p:cNvSpPr>
              <a:spLocks/>
            </p:cNvSpPr>
            <p:nvPr/>
          </p:nvSpPr>
          <p:spPr bwMode="auto">
            <a:xfrm>
              <a:off x="4194" y="2102"/>
              <a:ext cx="234" cy="36"/>
            </a:xfrm>
            <a:custGeom>
              <a:avLst/>
              <a:gdLst/>
              <a:ahLst/>
              <a:cxnLst>
                <a:cxn ang="0">
                  <a:pos x="194" y="2"/>
                </a:cxn>
                <a:cxn ang="0">
                  <a:pos x="195" y="2"/>
                </a:cxn>
                <a:cxn ang="0">
                  <a:pos x="73" y="0"/>
                </a:cxn>
                <a:cxn ang="0">
                  <a:pos x="0" y="21"/>
                </a:cxn>
                <a:cxn ang="0">
                  <a:pos x="84" y="36"/>
                </a:cxn>
                <a:cxn ang="0">
                  <a:pos x="234" y="10"/>
                </a:cxn>
                <a:cxn ang="0">
                  <a:pos x="194" y="2"/>
                </a:cxn>
              </a:cxnLst>
              <a:rect l="0" t="0" r="r" b="b"/>
              <a:pathLst>
                <a:path w="234" h="36">
                  <a:moveTo>
                    <a:pt x="194" y="2"/>
                  </a:moveTo>
                  <a:lnTo>
                    <a:pt x="195" y="2"/>
                  </a:lnTo>
                  <a:lnTo>
                    <a:pt x="73" y="0"/>
                  </a:lnTo>
                  <a:lnTo>
                    <a:pt x="0" y="21"/>
                  </a:lnTo>
                  <a:lnTo>
                    <a:pt x="84" y="36"/>
                  </a:lnTo>
                  <a:lnTo>
                    <a:pt x="234" y="10"/>
                  </a:lnTo>
                  <a:lnTo>
                    <a:pt x="194" y="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5" name="Freeform 84"/>
            <p:cNvSpPr>
              <a:spLocks/>
            </p:cNvSpPr>
            <p:nvPr/>
          </p:nvSpPr>
          <p:spPr bwMode="auto">
            <a:xfrm>
              <a:off x="4157" y="2259"/>
              <a:ext cx="169" cy="115"/>
            </a:xfrm>
            <a:custGeom>
              <a:avLst/>
              <a:gdLst/>
              <a:ahLst/>
              <a:cxnLst>
                <a:cxn ang="0">
                  <a:pos x="0" y="0"/>
                </a:cxn>
                <a:cxn ang="0">
                  <a:pos x="62" y="64"/>
                </a:cxn>
                <a:cxn ang="0">
                  <a:pos x="119" y="94"/>
                </a:cxn>
                <a:cxn ang="0">
                  <a:pos x="156" y="112"/>
                </a:cxn>
                <a:cxn ang="0">
                  <a:pos x="154" y="110"/>
                </a:cxn>
                <a:cxn ang="0">
                  <a:pos x="169" y="115"/>
                </a:cxn>
                <a:cxn ang="0">
                  <a:pos x="129" y="75"/>
                </a:cxn>
                <a:cxn ang="0">
                  <a:pos x="150" y="83"/>
                </a:cxn>
                <a:cxn ang="0">
                  <a:pos x="121" y="56"/>
                </a:cxn>
                <a:cxn ang="0">
                  <a:pos x="87" y="29"/>
                </a:cxn>
                <a:cxn ang="0">
                  <a:pos x="0" y="0"/>
                </a:cxn>
              </a:cxnLst>
              <a:rect l="0" t="0" r="r" b="b"/>
              <a:pathLst>
                <a:path w="169" h="115">
                  <a:moveTo>
                    <a:pt x="0" y="0"/>
                  </a:moveTo>
                  <a:lnTo>
                    <a:pt x="62" y="64"/>
                  </a:lnTo>
                  <a:lnTo>
                    <a:pt x="119" y="94"/>
                  </a:lnTo>
                  <a:lnTo>
                    <a:pt x="156" y="112"/>
                  </a:lnTo>
                  <a:lnTo>
                    <a:pt x="154" y="110"/>
                  </a:lnTo>
                  <a:lnTo>
                    <a:pt x="169" y="115"/>
                  </a:lnTo>
                  <a:lnTo>
                    <a:pt x="129" y="75"/>
                  </a:lnTo>
                  <a:lnTo>
                    <a:pt x="150" y="83"/>
                  </a:lnTo>
                  <a:lnTo>
                    <a:pt x="121" y="56"/>
                  </a:lnTo>
                  <a:lnTo>
                    <a:pt x="87" y="29"/>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6" name="Freeform 85"/>
            <p:cNvSpPr>
              <a:spLocks/>
            </p:cNvSpPr>
            <p:nvPr/>
          </p:nvSpPr>
          <p:spPr bwMode="auto">
            <a:xfrm>
              <a:off x="3969" y="2363"/>
              <a:ext cx="42" cy="188"/>
            </a:xfrm>
            <a:custGeom>
              <a:avLst/>
              <a:gdLst/>
              <a:ahLst/>
              <a:cxnLst>
                <a:cxn ang="0">
                  <a:pos x="12" y="0"/>
                </a:cxn>
                <a:cxn ang="0">
                  <a:pos x="0" y="69"/>
                </a:cxn>
                <a:cxn ang="0">
                  <a:pos x="15" y="188"/>
                </a:cxn>
                <a:cxn ang="0">
                  <a:pos x="23" y="115"/>
                </a:cxn>
                <a:cxn ang="0">
                  <a:pos x="38" y="155"/>
                </a:cxn>
                <a:cxn ang="0">
                  <a:pos x="42" y="100"/>
                </a:cxn>
                <a:cxn ang="0">
                  <a:pos x="12" y="0"/>
                </a:cxn>
              </a:cxnLst>
              <a:rect l="0" t="0" r="r" b="b"/>
              <a:pathLst>
                <a:path w="42" h="188">
                  <a:moveTo>
                    <a:pt x="12" y="0"/>
                  </a:moveTo>
                  <a:lnTo>
                    <a:pt x="0" y="69"/>
                  </a:lnTo>
                  <a:lnTo>
                    <a:pt x="15" y="188"/>
                  </a:lnTo>
                  <a:lnTo>
                    <a:pt x="23" y="115"/>
                  </a:lnTo>
                  <a:lnTo>
                    <a:pt x="38" y="155"/>
                  </a:lnTo>
                  <a:lnTo>
                    <a:pt x="42" y="100"/>
                  </a:lnTo>
                  <a:lnTo>
                    <a:pt x="12"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7" name="Freeform 86"/>
            <p:cNvSpPr>
              <a:spLocks/>
            </p:cNvSpPr>
            <p:nvPr/>
          </p:nvSpPr>
          <p:spPr bwMode="auto">
            <a:xfrm>
              <a:off x="4178" y="1960"/>
              <a:ext cx="236" cy="94"/>
            </a:xfrm>
            <a:custGeom>
              <a:avLst/>
              <a:gdLst/>
              <a:ahLst/>
              <a:cxnLst>
                <a:cxn ang="0">
                  <a:pos x="231" y="0"/>
                </a:cxn>
                <a:cxn ang="0">
                  <a:pos x="60" y="54"/>
                </a:cxn>
                <a:cxn ang="0">
                  <a:pos x="0" y="94"/>
                </a:cxn>
                <a:cxn ang="0">
                  <a:pos x="81" y="82"/>
                </a:cxn>
                <a:cxn ang="0">
                  <a:pos x="236" y="0"/>
                </a:cxn>
                <a:cxn ang="0">
                  <a:pos x="231" y="0"/>
                </a:cxn>
              </a:cxnLst>
              <a:rect l="0" t="0" r="r" b="b"/>
              <a:pathLst>
                <a:path w="236" h="94">
                  <a:moveTo>
                    <a:pt x="231" y="0"/>
                  </a:moveTo>
                  <a:lnTo>
                    <a:pt x="60" y="54"/>
                  </a:lnTo>
                  <a:lnTo>
                    <a:pt x="0" y="94"/>
                  </a:lnTo>
                  <a:lnTo>
                    <a:pt x="81" y="82"/>
                  </a:lnTo>
                  <a:lnTo>
                    <a:pt x="236" y="0"/>
                  </a:lnTo>
                  <a:lnTo>
                    <a:pt x="231"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8" name="Freeform 87"/>
            <p:cNvSpPr>
              <a:spLocks/>
            </p:cNvSpPr>
            <p:nvPr/>
          </p:nvSpPr>
          <p:spPr bwMode="auto">
            <a:xfrm>
              <a:off x="3520" y="2138"/>
              <a:ext cx="223" cy="43"/>
            </a:xfrm>
            <a:custGeom>
              <a:avLst/>
              <a:gdLst/>
              <a:ahLst/>
              <a:cxnLst>
                <a:cxn ang="0">
                  <a:pos x="79" y="29"/>
                </a:cxn>
                <a:cxn ang="0">
                  <a:pos x="48" y="41"/>
                </a:cxn>
                <a:cxn ang="0">
                  <a:pos x="125" y="43"/>
                </a:cxn>
                <a:cxn ang="0">
                  <a:pos x="223" y="12"/>
                </a:cxn>
                <a:cxn ang="0">
                  <a:pos x="152" y="0"/>
                </a:cxn>
                <a:cxn ang="0">
                  <a:pos x="0" y="22"/>
                </a:cxn>
                <a:cxn ang="0">
                  <a:pos x="79" y="29"/>
                </a:cxn>
              </a:cxnLst>
              <a:rect l="0" t="0" r="r" b="b"/>
              <a:pathLst>
                <a:path w="223" h="43">
                  <a:moveTo>
                    <a:pt x="79" y="29"/>
                  </a:moveTo>
                  <a:lnTo>
                    <a:pt x="48" y="41"/>
                  </a:lnTo>
                  <a:lnTo>
                    <a:pt x="125" y="43"/>
                  </a:lnTo>
                  <a:lnTo>
                    <a:pt x="223" y="12"/>
                  </a:lnTo>
                  <a:lnTo>
                    <a:pt x="152" y="0"/>
                  </a:lnTo>
                  <a:lnTo>
                    <a:pt x="0" y="22"/>
                  </a:lnTo>
                  <a:lnTo>
                    <a:pt x="79" y="2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89" name="Freeform 88"/>
            <p:cNvSpPr>
              <a:spLocks/>
            </p:cNvSpPr>
            <p:nvPr/>
          </p:nvSpPr>
          <p:spPr bwMode="auto">
            <a:xfrm>
              <a:off x="3572" y="2219"/>
              <a:ext cx="184" cy="81"/>
            </a:xfrm>
            <a:custGeom>
              <a:avLst/>
              <a:gdLst/>
              <a:ahLst/>
              <a:cxnLst>
                <a:cxn ang="0">
                  <a:pos x="98" y="61"/>
                </a:cxn>
                <a:cxn ang="0">
                  <a:pos x="184" y="0"/>
                </a:cxn>
                <a:cxn ang="0">
                  <a:pos x="119" y="10"/>
                </a:cxn>
                <a:cxn ang="0">
                  <a:pos x="0" y="67"/>
                </a:cxn>
                <a:cxn ang="0">
                  <a:pos x="57" y="56"/>
                </a:cxn>
                <a:cxn ang="0">
                  <a:pos x="25" y="81"/>
                </a:cxn>
                <a:cxn ang="0">
                  <a:pos x="96" y="61"/>
                </a:cxn>
                <a:cxn ang="0">
                  <a:pos x="98" y="61"/>
                </a:cxn>
              </a:cxnLst>
              <a:rect l="0" t="0" r="r" b="b"/>
              <a:pathLst>
                <a:path w="184" h="81">
                  <a:moveTo>
                    <a:pt x="98" y="61"/>
                  </a:moveTo>
                  <a:lnTo>
                    <a:pt x="184" y="0"/>
                  </a:lnTo>
                  <a:lnTo>
                    <a:pt x="119" y="10"/>
                  </a:lnTo>
                  <a:lnTo>
                    <a:pt x="0" y="67"/>
                  </a:lnTo>
                  <a:lnTo>
                    <a:pt x="57" y="56"/>
                  </a:lnTo>
                  <a:lnTo>
                    <a:pt x="25" y="81"/>
                  </a:lnTo>
                  <a:lnTo>
                    <a:pt x="96" y="61"/>
                  </a:lnTo>
                  <a:lnTo>
                    <a:pt x="98" y="61"/>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0" name="Freeform 89"/>
            <p:cNvSpPr>
              <a:spLocks/>
            </p:cNvSpPr>
            <p:nvPr/>
          </p:nvSpPr>
          <p:spPr bwMode="auto">
            <a:xfrm>
              <a:off x="4142" y="1831"/>
              <a:ext cx="194" cy="163"/>
            </a:xfrm>
            <a:custGeom>
              <a:avLst/>
              <a:gdLst/>
              <a:ahLst/>
              <a:cxnLst>
                <a:cxn ang="0">
                  <a:pos x="42" y="108"/>
                </a:cxn>
                <a:cxn ang="0">
                  <a:pos x="0" y="163"/>
                </a:cxn>
                <a:cxn ang="0">
                  <a:pos x="73" y="127"/>
                </a:cxn>
                <a:cxn ang="0">
                  <a:pos x="194" y="0"/>
                </a:cxn>
                <a:cxn ang="0">
                  <a:pos x="42" y="108"/>
                </a:cxn>
              </a:cxnLst>
              <a:rect l="0" t="0" r="r" b="b"/>
              <a:pathLst>
                <a:path w="194" h="163">
                  <a:moveTo>
                    <a:pt x="42" y="108"/>
                  </a:moveTo>
                  <a:lnTo>
                    <a:pt x="0" y="163"/>
                  </a:lnTo>
                  <a:lnTo>
                    <a:pt x="73" y="127"/>
                  </a:lnTo>
                  <a:lnTo>
                    <a:pt x="194" y="0"/>
                  </a:lnTo>
                  <a:lnTo>
                    <a:pt x="42" y="108"/>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1" name="Freeform 90"/>
            <p:cNvSpPr>
              <a:spLocks/>
            </p:cNvSpPr>
            <p:nvPr/>
          </p:nvSpPr>
          <p:spPr bwMode="auto">
            <a:xfrm>
              <a:off x="4050" y="2348"/>
              <a:ext cx="73" cy="172"/>
            </a:xfrm>
            <a:custGeom>
              <a:avLst/>
              <a:gdLst/>
              <a:ahLst/>
              <a:cxnLst>
                <a:cxn ang="0">
                  <a:pos x="11" y="74"/>
                </a:cxn>
                <a:cxn ang="0">
                  <a:pos x="48" y="149"/>
                </a:cxn>
                <a:cxn ang="0">
                  <a:pos x="46" y="145"/>
                </a:cxn>
                <a:cxn ang="0">
                  <a:pos x="65" y="172"/>
                </a:cxn>
                <a:cxn ang="0">
                  <a:pos x="50" y="101"/>
                </a:cxn>
                <a:cxn ang="0">
                  <a:pos x="73" y="128"/>
                </a:cxn>
                <a:cxn ang="0">
                  <a:pos x="59" y="84"/>
                </a:cxn>
                <a:cxn ang="0">
                  <a:pos x="0" y="0"/>
                </a:cxn>
                <a:cxn ang="0">
                  <a:pos x="11" y="74"/>
                </a:cxn>
              </a:cxnLst>
              <a:rect l="0" t="0" r="r" b="b"/>
              <a:pathLst>
                <a:path w="73" h="172">
                  <a:moveTo>
                    <a:pt x="11" y="74"/>
                  </a:moveTo>
                  <a:lnTo>
                    <a:pt x="48" y="149"/>
                  </a:lnTo>
                  <a:lnTo>
                    <a:pt x="46" y="145"/>
                  </a:lnTo>
                  <a:lnTo>
                    <a:pt x="65" y="172"/>
                  </a:lnTo>
                  <a:lnTo>
                    <a:pt x="50" y="101"/>
                  </a:lnTo>
                  <a:lnTo>
                    <a:pt x="73" y="128"/>
                  </a:lnTo>
                  <a:lnTo>
                    <a:pt x="59" y="84"/>
                  </a:lnTo>
                  <a:lnTo>
                    <a:pt x="0" y="0"/>
                  </a:lnTo>
                  <a:lnTo>
                    <a:pt x="11" y="7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2" name="Freeform 91"/>
            <p:cNvSpPr>
              <a:spLocks/>
            </p:cNvSpPr>
            <p:nvPr/>
          </p:nvSpPr>
          <p:spPr bwMode="auto">
            <a:xfrm>
              <a:off x="3574" y="1877"/>
              <a:ext cx="203" cy="139"/>
            </a:xfrm>
            <a:custGeom>
              <a:avLst/>
              <a:gdLst/>
              <a:ahLst/>
              <a:cxnLst>
                <a:cxn ang="0">
                  <a:pos x="144" y="79"/>
                </a:cxn>
                <a:cxn ang="0">
                  <a:pos x="11" y="6"/>
                </a:cxn>
                <a:cxn ang="0">
                  <a:pos x="0" y="0"/>
                </a:cxn>
                <a:cxn ang="0">
                  <a:pos x="30" y="33"/>
                </a:cxn>
                <a:cxn ang="0">
                  <a:pos x="15" y="27"/>
                </a:cxn>
                <a:cxn ang="0">
                  <a:pos x="34" y="46"/>
                </a:cxn>
                <a:cxn ang="0">
                  <a:pos x="119" y="110"/>
                </a:cxn>
                <a:cxn ang="0">
                  <a:pos x="203" y="139"/>
                </a:cxn>
                <a:cxn ang="0">
                  <a:pos x="144" y="79"/>
                </a:cxn>
              </a:cxnLst>
              <a:rect l="0" t="0" r="r" b="b"/>
              <a:pathLst>
                <a:path w="203" h="139">
                  <a:moveTo>
                    <a:pt x="144" y="79"/>
                  </a:moveTo>
                  <a:lnTo>
                    <a:pt x="11" y="6"/>
                  </a:lnTo>
                  <a:lnTo>
                    <a:pt x="0" y="0"/>
                  </a:lnTo>
                  <a:lnTo>
                    <a:pt x="30" y="33"/>
                  </a:lnTo>
                  <a:lnTo>
                    <a:pt x="15" y="27"/>
                  </a:lnTo>
                  <a:lnTo>
                    <a:pt x="34" y="46"/>
                  </a:lnTo>
                  <a:lnTo>
                    <a:pt x="119" y="110"/>
                  </a:lnTo>
                  <a:lnTo>
                    <a:pt x="203" y="139"/>
                  </a:lnTo>
                  <a:lnTo>
                    <a:pt x="144" y="7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3" name="Freeform 92"/>
            <p:cNvSpPr>
              <a:spLocks/>
            </p:cNvSpPr>
            <p:nvPr/>
          </p:nvSpPr>
          <p:spPr bwMode="auto">
            <a:xfrm>
              <a:off x="4111" y="2311"/>
              <a:ext cx="115" cy="152"/>
            </a:xfrm>
            <a:custGeom>
              <a:avLst/>
              <a:gdLst/>
              <a:ahLst/>
              <a:cxnLst>
                <a:cxn ang="0">
                  <a:pos x="37" y="75"/>
                </a:cxn>
                <a:cxn ang="0">
                  <a:pos x="110" y="152"/>
                </a:cxn>
                <a:cxn ang="0">
                  <a:pos x="92" y="119"/>
                </a:cxn>
                <a:cxn ang="0">
                  <a:pos x="115" y="135"/>
                </a:cxn>
                <a:cxn ang="0">
                  <a:pos x="81" y="75"/>
                </a:cxn>
                <a:cxn ang="0">
                  <a:pos x="94" y="85"/>
                </a:cxn>
                <a:cxn ang="0">
                  <a:pos x="77" y="60"/>
                </a:cxn>
                <a:cxn ang="0">
                  <a:pos x="0" y="0"/>
                </a:cxn>
                <a:cxn ang="0">
                  <a:pos x="37" y="75"/>
                </a:cxn>
              </a:cxnLst>
              <a:rect l="0" t="0" r="r" b="b"/>
              <a:pathLst>
                <a:path w="115" h="152">
                  <a:moveTo>
                    <a:pt x="37" y="75"/>
                  </a:moveTo>
                  <a:lnTo>
                    <a:pt x="110" y="152"/>
                  </a:lnTo>
                  <a:lnTo>
                    <a:pt x="92" y="119"/>
                  </a:lnTo>
                  <a:lnTo>
                    <a:pt x="115" y="135"/>
                  </a:lnTo>
                  <a:lnTo>
                    <a:pt x="81" y="75"/>
                  </a:lnTo>
                  <a:lnTo>
                    <a:pt x="94" y="85"/>
                  </a:lnTo>
                  <a:lnTo>
                    <a:pt x="77" y="60"/>
                  </a:lnTo>
                  <a:lnTo>
                    <a:pt x="0" y="0"/>
                  </a:lnTo>
                  <a:lnTo>
                    <a:pt x="37" y="75"/>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4" name="Freeform 93"/>
            <p:cNvSpPr>
              <a:spLocks/>
            </p:cNvSpPr>
            <p:nvPr/>
          </p:nvSpPr>
          <p:spPr bwMode="auto">
            <a:xfrm>
              <a:off x="4130" y="1872"/>
              <a:ext cx="37" cy="53"/>
            </a:xfrm>
            <a:custGeom>
              <a:avLst/>
              <a:gdLst/>
              <a:ahLst/>
              <a:cxnLst>
                <a:cxn ang="0">
                  <a:pos x="0" y="53"/>
                </a:cxn>
                <a:cxn ang="0">
                  <a:pos x="12" y="44"/>
                </a:cxn>
                <a:cxn ang="0">
                  <a:pos x="37" y="0"/>
                </a:cxn>
                <a:cxn ang="0">
                  <a:pos x="18" y="19"/>
                </a:cxn>
                <a:cxn ang="0">
                  <a:pos x="0" y="53"/>
                </a:cxn>
              </a:cxnLst>
              <a:rect l="0" t="0" r="r" b="b"/>
              <a:pathLst>
                <a:path w="37" h="53">
                  <a:moveTo>
                    <a:pt x="0" y="53"/>
                  </a:moveTo>
                  <a:lnTo>
                    <a:pt x="12" y="44"/>
                  </a:lnTo>
                  <a:lnTo>
                    <a:pt x="37" y="0"/>
                  </a:lnTo>
                  <a:lnTo>
                    <a:pt x="18" y="19"/>
                  </a:lnTo>
                  <a:lnTo>
                    <a:pt x="0" y="53"/>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5" name="Freeform 94"/>
            <p:cNvSpPr>
              <a:spLocks/>
            </p:cNvSpPr>
            <p:nvPr/>
          </p:nvSpPr>
          <p:spPr bwMode="auto">
            <a:xfrm>
              <a:off x="4186" y="1946"/>
              <a:ext cx="52" cy="43"/>
            </a:xfrm>
            <a:custGeom>
              <a:avLst/>
              <a:gdLst/>
              <a:ahLst/>
              <a:cxnLst>
                <a:cxn ang="0">
                  <a:pos x="29" y="12"/>
                </a:cxn>
                <a:cxn ang="0">
                  <a:pos x="0" y="43"/>
                </a:cxn>
                <a:cxn ang="0">
                  <a:pos x="13" y="37"/>
                </a:cxn>
                <a:cxn ang="0">
                  <a:pos x="52" y="0"/>
                </a:cxn>
                <a:cxn ang="0">
                  <a:pos x="29" y="12"/>
                </a:cxn>
              </a:cxnLst>
              <a:rect l="0" t="0" r="r" b="b"/>
              <a:pathLst>
                <a:path w="52" h="43">
                  <a:moveTo>
                    <a:pt x="29" y="12"/>
                  </a:moveTo>
                  <a:lnTo>
                    <a:pt x="0" y="43"/>
                  </a:lnTo>
                  <a:lnTo>
                    <a:pt x="13" y="37"/>
                  </a:lnTo>
                  <a:lnTo>
                    <a:pt x="52" y="0"/>
                  </a:lnTo>
                  <a:lnTo>
                    <a:pt x="29" y="12"/>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6" name="Freeform 95"/>
            <p:cNvSpPr>
              <a:spLocks/>
            </p:cNvSpPr>
            <p:nvPr/>
          </p:nvSpPr>
          <p:spPr bwMode="auto">
            <a:xfrm>
              <a:off x="4238" y="2232"/>
              <a:ext cx="32" cy="6"/>
            </a:xfrm>
            <a:custGeom>
              <a:avLst/>
              <a:gdLst/>
              <a:ahLst/>
              <a:cxnLst>
                <a:cxn ang="0">
                  <a:pos x="29" y="4"/>
                </a:cxn>
                <a:cxn ang="0">
                  <a:pos x="0" y="0"/>
                </a:cxn>
                <a:cxn ang="0">
                  <a:pos x="32" y="6"/>
                </a:cxn>
                <a:cxn ang="0">
                  <a:pos x="29" y="4"/>
                </a:cxn>
              </a:cxnLst>
              <a:rect l="0" t="0" r="r" b="b"/>
              <a:pathLst>
                <a:path w="32" h="6">
                  <a:moveTo>
                    <a:pt x="29" y="4"/>
                  </a:moveTo>
                  <a:lnTo>
                    <a:pt x="0" y="0"/>
                  </a:lnTo>
                  <a:lnTo>
                    <a:pt x="32" y="6"/>
                  </a:lnTo>
                  <a:lnTo>
                    <a:pt x="29" y="4"/>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7" name="Freeform 96"/>
            <p:cNvSpPr>
              <a:spLocks/>
            </p:cNvSpPr>
            <p:nvPr/>
          </p:nvSpPr>
          <p:spPr bwMode="auto">
            <a:xfrm>
              <a:off x="4221" y="2041"/>
              <a:ext cx="61" cy="23"/>
            </a:xfrm>
            <a:custGeom>
              <a:avLst/>
              <a:gdLst/>
              <a:ahLst/>
              <a:cxnLst>
                <a:cxn ang="0">
                  <a:pos x="38" y="1"/>
                </a:cxn>
                <a:cxn ang="0">
                  <a:pos x="0" y="23"/>
                </a:cxn>
                <a:cxn ang="0">
                  <a:pos x="11" y="23"/>
                </a:cxn>
                <a:cxn ang="0">
                  <a:pos x="61" y="0"/>
                </a:cxn>
                <a:cxn ang="0">
                  <a:pos x="38" y="1"/>
                </a:cxn>
              </a:cxnLst>
              <a:rect l="0" t="0" r="r" b="b"/>
              <a:pathLst>
                <a:path w="61" h="23">
                  <a:moveTo>
                    <a:pt x="38" y="1"/>
                  </a:moveTo>
                  <a:lnTo>
                    <a:pt x="0" y="23"/>
                  </a:lnTo>
                  <a:lnTo>
                    <a:pt x="11" y="23"/>
                  </a:lnTo>
                  <a:lnTo>
                    <a:pt x="61" y="0"/>
                  </a:lnTo>
                  <a:lnTo>
                    <a:pt x="38" y="1"/>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8" name="Freeform 97"/>
            <p:cNvSpPr>
              <a:spLocks/>
            </p:cNvSpPr>
            <p:nvPr/>
          </p:nvSpPr>
          <p:spPr bwMode="auto">
            <a:xfrm>
              <a:off x="3969" y="1810"/>
              <a:ext cx="10" cy="58"/>
            </a:xfrm>
            <a:custGeom>
              <a:avLst/>
              <a:gdLst/>
              <a:ahLst/>
              <a:cxnLst>
                <a:cxn ang="0">
                  <a:pos x="8" y="58"/>
                </a:cxn>
                <a:cxn ang="0">
                  <a:pos x="10" y="50"/>
                </a:cxn>
                <a:cxn ang="0">
                  <a:pos x="2" y="0"/>
                </a:cxn>
                <a:cxn ang="0">
                  <a:pos x="0" y="17"/>
                </a:cxn>
                <a:cxn ang="0">
                  <a:pos x="8" y="58"/>
                </a:cxn>
              </a:cxnLst>
              <a:rect l="0" t="0" r="r" b="b"/>
              <a:pathLst>
                <a:path w="10" h="58">
                  <a:moveTo>
                    <a:pt x="8" y="58"/>
                  </a:moveTo>
                  <a:lnTo>
                    <a:pt x="10" y="50"/>
                  </a:lnTo>
                  <a:lnTo>
                    <a:pt x="2" y="0"/>
                  </a:lnTo>
                  <a:lnTo>
                    <a:pt x="0" y="17"/>
                  </a:lnTo>
                  <a:lnTo>
                    <a:pt x="8" y="58"/>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99" name="Freeform 98"/>
            <p:cNvSpPr>
              <a:spLocks/>
            </p:cNvSpPr>
            <p:nvPr/>
          </p:nvSpPr>
          <p:spPr bwMode="auto">
            <a:xfrm>
              <a:off x="4057" y="1826"/>
              <a:ext cx="18" cy="59"/>
            </a:xfrm>
            <a:custGeom>
              <a:avLst/>
              <a:gdLst/>
              <a:ahLst/>
              <a:cxnLst>
                <a:cxn ang="0">
                  <a:pos x="0" y="59"/>
                </a:cxn>
                <a:cxn ang="0">
                  <a:pos x="8" y="48"/>
                </a:cxn>
                <a:cxn ang="0">
                  <a:pos x="18" y="0"/>
                </a:cxn>
                <a:cxn ang="0">
                  <a:pos x="6" y="19"/>
                </a:cxn>
                <a:cxn ang="0">
                  <a:pos x="0" y="59"/>
                </a:cxn>
              </a:cxnLst>
              <a:rect l="0" t="0" r="r" b="b"/>
              <a:pathLst>
                <a:path w="18" h="59">
                  <a:moveTo>
                    <a:pt x="0" y="59"/>
                  </a:moveTo>
                  <a:lnTo>
                    <a:pt x="8" y="48"/>
                  </a:lnTo>
                  <a:lnTo>
                    <a:pt x="18" y="0"/>
                  </a:lnTo>
                  <a:lnTo>
                    <a:pt x="6" y="19"/>
                  </a:lnTo>
                  <a:lnTo>
                    <a:pt x="0" y="59"/>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00" name="Freeform 99"/>
            <p:cNvSpPr>
              <a:spLocks/>
            </p:cNvSpPr>
            <p:nvPr/>
          </p:nvSpPr>
          <p:spPr bwMode="auto">
            <a:xfrm>
              <a:off x="4228" y="2138"/>
              <a:ext cx="64" cy="12"/>
            </a:xfrm>
            <a:custGeom>
              <a:avLst/>
              <a:gdLst/>
              <a:ahLst/>
              <a:cxnLst>
                <a:cxn ang="0">
                  <a:pos x="50" y="0"/>
                </a:cxn>
                <a:cxn ang="0">
                  <a:pos x="0" y="10"/>
                </a:cxn>
                <a:cxn ang="0">
                  <a:pos x="6" y="12"/>
                </a:cxn>
                <a:cxn ang="0">
                  <a:pos x="64" y="2"/>
                </a:cxn>
                <a:cxn ang="0">
                  <a:pos x="50" y="0"/>
                </a:cxn>
              </a:cxnLst>
              <a:rect l="0" t="0" r="r" b="b"/>
              <a:pathLst>
                <a:path w="64" h="12">
                  <a:moveTo>
                    <a:pt x="50" y="0"/>
                  </a:moveTo>
                  <a:lnTo>
                    <a:pt x="0" y="10"/>
                  </a:lnTo>
                  <a:lnTo>
                    <a:pt x="6" y="12"/>
                  </a:lnTo>
                  <a:lnTo>
                    <a:pt x="64" y="2"/>
                  </a:lnTo>
                  <a:lnTo>
                    <a:pt x="5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01" name="Freeform 100"/>
            <p:cNvSpPr>
              <a:spLocks/>
            </p:cNvSpPr>
            <p:nvPr/>
          </p:nvSpPr>
          <p:spPr bwMode="auto">
            <a:xfrm>
              <a:off x="3908" y="2438"/>
              <a:ext cx="7" cy="29"/>
            </a:xfrm>
            <a:custGeom>
              <a:avLst/>
              <a:gdLst/>
              <a:ahLst/>
              <a:cxnLst>
                <a:cxn ang="0">
                  <a:pos x="7" y="0"/>
                </a:cxn>
                <a:cxn ang="0">
                  <a:pos x="0" y="17"/>
                </a:cxn>
                <a:cxn ang="0">
                  <a:pos x="0" y="29"/>
                </a:cxn>
                <a:cxn ang="0">
                  <a:pos x="7" y="6"/>
                </a:cxn>
                <a:cxn ang="0">
                  <a:pos x="7" y="0"/>
                </a:cxn>
              </a:cxnLst>
              <a:rect l="0" t="0" r="r" b="b"/>
              <a:pathLst>
                <a:path w="7" h="29">
                  <a:moveTo>
                    <a:pt x="7" y="0"/>
                  </a:moveTo>
                  <a:lnTo>
                    <a:pt x="0" y="17"/>
                  </a:lnTo>
                  <a:lnTo>
                    <a:pt x="0" y="29"/>
                  </a:lnTo>
                  <a:lnTo>
                    <a:pt x="7" y="6"/>
                  </a:lnTo>
                  <a:lnTo>
                    <a:pt x="7"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02" name="Freeform 101"/>
            <p:cNvSpPr>
              <a:spLocks/>
            </p:cNvSpPr>
            <p:nvPr/>
          </p:nvSpPr>
          <p:spPr bwMode="auto">
            <a:xfrm>
              <a:off x="4011" y="2434"/>
              <a:ext cx="1" cy="33"/>
            </a:xfrm>
            <a:custGeom>
              <a:avLst/>
              <a:gdLst/>
              <a:ahLst/>
              <a:cxnLst>
                <a:cxn ang="0">
                  <a:pos x="0" y="0"/>
                </a:cxn>
                <a:cxn ang="0">
                  <a:pos x="0" y="29"/>
                </a:cxn>
                <a:cxn ang="0">
                  <a:pos x="0" y="33"/>
                </a:cxn>
                <a:cxn ang="0">
                  <a:pos x="0" y="2"/>
                </a:cxn>
                <a:cxn ang="0">
                  <a:pos x="0" y="0"/>
                </a:cxn>
              </a:cxnLst>
              <a:rect l="0" t="0" r="r" b="b"/>
              <a:pathLst>
                <a:path h="33">
                  <a:moveTo>
                    <a:pt x="0" y="0"/>
                  </a:moveTo>
                  <a:lnTo>
                    <a:pt x="0" y="29"/>
                  </a:lnTo>
                  <a:lnTo>
                    <a:pt x="0" y="33"/>
                  </a:lnTo>
                  <a:lnTo>
                    <a:pt x="0" y="2"/>
                  </a:lnTo>
                  <a:lnTo>
                    <a:pt x="0" y="0"/>
                  </a:lnTo>
                  <a:close/>
                </a:path>
              </a:pathLst>
            </a:custGeom>
            <a:solidFill>
              <a:srgbClr val="FF5E02"/>
            </a:solidFill>
            <a:ln w="9525">
              <a:noFill/>
              <a:round/>
              <a:headEnd/>
              <a:tailEnd/>
            </a:ln>
          </p:spPr>
          <p:txBody>
            <a:bodyPr/>
            <a:lstStyle/>
            <a:p>
              <a:endParaRPr lang="en-US">
                <a:solidFill>
                  <a:srgbClr val="000000"/>
                </a:solidFill>
                <a:latin typeface="+mn-lt"/>
              </a:endParaRPr>
            </a:p>
          </p:txBody>
        </p:sp>
        <p:sp>
          <p:nvSpPr>
            <p:cNvPr id="103" name="Freeform 102"/>
            <p:cNvSpPr>
              <a:spLocks/>
            </p:cNvSpPr>
            <p:nvPr/>
          </p:nvSpPr>
          <p:spPr bwMode="auto">
            <a:xfrm>
              <a:off x="2664" y="1699"/>
              <a:ext cx="2407" cy="965"/>
            </a:xfrm>
            <a:custGeom>
              <a:avLst/>
              <a:gdLst/>
              <a:ahLst/>
              <a:cxnLst>
                <a:cxn ang="0">
                  <a:pos x="2086" y="915"/>
                </a:cxn>
                <a:cxn ang="0">
                  <a:pos x="2040" y="906"/>
                </a:cxn>
                <a:cxn ang="0">
                  <a:pos x="2021" y="910"/>
                </a:cxn>
                <a:cxn ang="0">
                  <a:pos x="1985" y="913"/>
                </a:cxn>
                <a:cxn ang="0">
                  <a:pos x="1931" y="913"/>
                </a:cxn>
                <a:cxn ang="0">
                  <a:pos x="1758" y="885"/>
                </a:cxn>
                <a:cxn ang="0">
                  <a:pos x="1670" y="871"/>
                </a:cxn>
                <a:cxn ang="0">
                  <a:pos x="1653" y="877"/>
                </a:cxn>
                <a:cxn ang="0">
                  <a:pos x="1630" y="877"/>
                </a:cxn>
                <a:cxn ang="0">
                  <a:pos x="1580" y="881"/>
                </a:cxn>
                <a:cxn ang="0">
                  <a:pos x="1512" y="900"/>
                </a:cxn>
                <a:cxn ang="0">
                  <a:pos x="1441" y="900"/>
                </a:cxn>
                <a:cxn ang="0">
                  <a:pos x="1343" y="875"/>
                </a:cxn>
                <a:cxn ang="0">
                  <a:pos x="1292" y="818"/>
                </a:cxn>
                <a:cxn ang="0">
                  <a:pos x="1242" y="762"/>
                </a:cxn>
                <a:cxn ang="0">
                  <a:pos x="1178" y="712"/>
                </a:cxn>
                <a:cxn ang="0">
                  <a:pos x="1169" y="664"/>
                </a:cxn>
                <a:cxn ang="0">
                  <a:pos x="1171" y="629"/>
                </a:cxn>
                <a:cxn ang="0">
                  <a:pos x="1171" y="629"/>
                </a:cxn>
                <a:cxn ang="0">
                  <a:pos x="1171" y="628"/>
                </a:cxn>
                <a:cxn ang="0">
                  <a:pos x="1169" y="628"/>
                </a:cxn>
                <a:cxn ang="0">
                  <a:pos x="1148" y="599"/>
                </a:cxn>
                <a:cxn ang="0">
                  <a:pos x="1054" y="585"/>
                </a:cxn>
                <a:cxn ang="0">
                  <a:pos x="495" y="900"/>
                </a:cxn>
                <a:cxn ang="0">
                  <a:pos x="357" y="965"/>
                </a:cxn>
                <a:cxn ang="0">
                  <a:pos x="301" y="942"/>
                </a:cxn>
                <a:cxn ang="0">
                  <a:pos x="101" y="675"/>
                </a:cxn>
                <a:cxn ang="0">
                  <a:pos x="4" y="545"/>
                </a:cxn>
                <a:cxn ang="0">
                  <a:pos x="0" y="520"/>
                </a:cxn>
                <a:cxn ang="0">
                  <a:pos x="13" y="493"/>
                </a:cxn>
                <a:cxn ang="0">
                  <a:pos x="77" y="455"/>
                </a:cxn>
                <a:cxn ang="0">
                  <a:pos x="798" y="82"/>
                </a:cxn>
                <a:cxn ang="0">
                  <a:pos x="973" y="0"/>
                </a:cxn>
                <a:cxn ang="0">
                  <a:pos x="1023" y="15"/>
                </a:cxn>
                <a:cxn ang="0">
                  <a:pos x="1280" y="132"/>
                </a:cxn>
                <a:cxn ang="0">
                  <a:pos x="1357" y="109"/>
                </a:cxn>
                <a:cxn ang="0">
                  <a:pos x="1380" y="102"/>
                </a:cxn>
                <a:cxn ang="0">
                  <a:pos x="1443" y="82"/>
                </a:cxn>
                <a:cxn ang="0">
                  <a:pos x="1535" y="71"/>
                </a:cxn>
                <a:cxn ang="0">
                  <a:pos x="1676" y="117"/>
                </a:cxn>
                <a:cxn ang="0">
                  <a:pos x="1772" y="161"/>
                </a:cxn>
                <a:cxn ang="0">
                  <a:pos x="1789" y="169"/>
                </a:cxn>
                <a:cxn ang="0">
                  <a:pos x="1825" y="188"/>
                </a:cxn>
                <a:cxn ang="0">
                  <a:pos x="1893" y="226"/>
                </a:cxn>
                <a:cxn ang="0">
                  <a:pos x="1962" y="267"/>
                </a:cxn>
                <a:cxn ang="0">
                  <a:pos x="2023" y="290"/>
                </a:cxn>
                <a:cxn ang="0">
                  <a:pos x="2125" y="340"/>
                </a:cxn>
                <a:cxn ang="0">
                  <a:pos x="2198" y="390"/>
                </a:cxn>
                <a:cxn ang="0">
                  <a:pos x="2292" y="426"/>
                </a:cxn>
                <a:cxn ang="0">
                  <a:pos x="2399" y="451"/>
                </a:cxn>
                <a:cxn ang="0">
                  <a:pos x="2399" y="580"/>
                </a:cxn>
                <a:cxn ang="0">
                  <a:pos x="2328" y="741"/>
                </a:cxn>
                <a:cxn ang="0">
                  <a:pos x="2196" y="883"/>
                </a:cxn>
              </a:cxnLst>
              <a:rect l="0" t="0" r="r" b="b"/>
              <a:pathLst>
                <a:path w="2407" h="965">
                  <a:moveTo>
                    <a:pt x="2127" y="931"/>
                  </a:moveTo>
                  <a:lnTo>
                    <a:pt x="2119" y="927"/>
                  </a:lnTo>
                  <a:lnTo>
                    <a:pt x="2109" y="923"/>
                  </a:lnTo>
                  <a:lnTo>
                    <a:pt x="2100" y="919"/>
                  </a:lnTo>
                  <a:lnTo>
                    <a:pt x="2086" y="915"/>
                  </a:lnTo>
                  <a:lnTo>
                    <a:pt x="2073" y="912"/>
                  </a:lnTo>
                  <a:lnTo>
                    <a:pt x="2061" y="908"/>
                  </a:lnTo>
                  <a:lnTo>
                    <a:pt x="2052" y="906"/>
                  </a:lnTo>
                  <a:lnTo>
                    <a:pt x="2044" y="906"/>
                  </a:lnTo>
                  <a:lnTo>
                    <a:pt x="2040" y="906"/>
                  </a:lnTo>
                  <a:lnTo>
                    <a:pt x="2038" y="906"/>
                  </a:lnTo>
                  <a:lnTo>
                    <a:pt x="2035" y="908"/>
                  </a:lnTo>
                  <a:lnTo>
                    <a:pt x="2031" y="908"/>
                  </a:lnTo>
                  <a:lnTo>
                    <a:pt x="2027" y="908"/>
                  </a:lnTo>
                  <a:lnTo>
                    <a:pt x="2021" y="910"/>
                  </a:lnTo>
                  <a:lnTo>
                    <a:pt x="2015" y="910"/>
                  </a:lnTo>
                  <a:lnTo>
                    <a:pt x="2010" y="912"/>
                  </a:lnTo>
                  <a:lnTo>
                    <a:pt x="2002" y="912"/>
                  </a:lnTo>
                  <a:lnTo>
                    <a:pt x="1994" y="913"/>
                  </a:lnTo>
                  <a:lnTo>
                    <a:pt x="1985" y="913"/>
                  </a:lnTo>
                  <a:lnTo>
                    <a:pt x="1975" y="913"/>
                  </a:lnTo>
                  <a:lnTo>
                    <a:pt x="1964" y="915"/>
                  </a:lnTo>
                  <a:lnTo>
                    <a:pt x="1954" y="915"/>
                  </a:lnTo>
                  <a:lnTo>
                    <a:pt x="1942" y="913"/>
                  </a:lnTo>
                  <a:lnTo>
                    <a:pt x="1931" y="913"/>
                  </a:lnTo>
                  <a:lnTo>
                    <a:pt x="1906" y="910"/>
                  </a:lnTo>
                  <a:lnTo>
                    <a:pt x="1873" y="906"/>
                  </a:lnTo>
                  <a:lnTo>
                    <a:pt x="1837" y="898"/>
                  </a:lnTo>
                  <a:lnTo>
                    <a:pt x="1797" y="892"/>
                  </a:lnTo>
                  <a:lnTo>
                    <a:pt x="1758" y="885"/>
                  </a:lnTo>
                  <a:lnTo>
                    <a:pt x="1724" y="877"/>
                  </a:lnTo>
                  <a:lnTo>
                    <a:pt x="1695" y="871"/>
                  </a:lnTo>
                  <a:lnTo>
                    <a:pt x="1678" y="867"/>
                  </a:lnTo>
                  <a:lnTo>
                    <a:pt x="1674" y="869"/>
                  </a:lnTo>
                  <a:lnTo>
                    <a:pt x="1670" y="871"/>
                  </a:lnTo>
                  <a:lnTo>
                    <a:pt x="1668" y="873"/>
                  </a:lnTo>
                  <a:lnTo>
                    <a:pt x="1664" y="875"/>
                  </a:lnTo>
                  <a:lnTo>
                    <a:pt x="1660" y="877"/>
                  </a:lnTo>
                  <a:lnTo>
                    <a:pt x="1656" y="877"/>
                  </a:lnTo>
                  <a:lnTo>
                    <a:pt x="1653" y="877"/>
                  </a:lnTo>
                  <a:lnTo>
                    <a:pt x="1651" y="879"/>
                  </a:lnTo>
                  <a:lnTo>
                    <a:pt x="1645" y="879"/>
                  </a:lnTo>
                  <a:lnTo>
                    <a:pt x="1641" y="879"/>
                  </a:lnTo>
                  <a:lnTo>
                    <a:pt x="1635" y="879"/>
                  </a:lnTo>
                  <a:lnTo>
                    <a:pt x="1630" y="877"/>
                  </a:lnTo>
                  <a:lnTo>
                    <a:pt x="1622" y="877"/>
                  </a:lnTo>
                  <a:lnTo>
                    <a:pt x="1614" y="877"/>
                  </a:lnTo>
                  <a:lnTo>
                    <a:pt x="1606" y="875"/>
                  </a:lnTo>
                  <a:lnTo>
                    <a:pt x="1597" y="875"/>
                  </a:lnTo>
                  <a:lnTo>
                    <a:pt x="1580" y="881"/>
                  </a:lnTo>
                  <a:lnTo>
                    <a:pt x="1562" y="887"/>
                  </a:lnTo>
                  <a:lnTo>
                    <a:pt x="1549" y="890"/>
                  </a:lnTo>
                  <a:lnTo>
                    <a:pt x="1535" y="894"/>
                  </a:lnTo>
                  <a:lnTo>
                    <a:pt x="1524" y="898"/>
                  </a:lnTo>
                  <a:lnTo>
                    <a:pt x="1512" y="900"/>
                  </a:lnTo>
                  <a:lnTo>
                    <a:pt x="1505" y="902"/>
                  </a:lnTo>
                  <a:lnTo>
                    <a:pt x="1497" y="902"/>
                  </a:lnTo>
                  <a:lnTo>
                    <a:pt x="1482" y="904"/>
                  </a:lnTo>
                  <a:lnTo>
                    <a:pt x="1462" y="902"/>
                  </a:lnTo>
                  <a:lnTo>
                    <a:pt x="1441" y="900"/>
                  </a:lnTo>
                  <a:lnTo>
                    <a:pt x="1416" y="896"/>
                  </a:lnTo>
                  <a:lnTo>
                    <a:pt x="1393" y="892"/>
                  </a:lnTo>
                  <a:lnTo>
                    <a:pt x="1372" y="889"/>
                  </a:lnTo>
                  <a:lnTo>
                    <a:pt x="1355" y="883"/>
                  </a:lnTo>
                  <a:lnTo>
                    <a:pt x="1343" y="875"/>
                  </a:lnTo>
                  <a:lnTo>
                    <a:pt x="1328" y="864"/>
                  </a:lnTo>
                  <a:lnTo>
                    <a:pt x="1317" y="852"/>
                  </a:lnTo>
                  <a:lnTo>
                    <a:pt x="1305" y="841"/>
                  </a:lnTo>
                  <a:lnTo>
                    <a:pt x="1297" y="829"/>
                  </a:lnTo>
                  <a:lnTo>
                    <a:pt x="1292" y="818"/>
                  </a:lnTo>
                  <a:lnTo>
                    <a:pt x="1288" y="806"/>
                  </a:lnTo>
                  <a:lnTo>
                    <a:pt x="1286" y="794"/>
                  </a:lnTo>
                  <a:lnTo>
                    <a:pt x="1286" y="785"/>
                  </a:lnTo>
                  <a:lnTo>
                    <a:pt x="1261" y="773"/>
                  </a:lnTo>
                  <a:lnTo>
                    <a:pt x="1242" y="762"/>
                  </a:lnTo>
                  <a:lnTo>
                    <a:pt x="1223" y="750"/>
                  </a:lnTo>
                  <a:lnTo>
                    <a:pt x="1207" y="741"/>
                  </a:lnTo>
                  <a:lnTo>
                    <a:pt x="1194" y="731"/>
                  </a:lnTo>
                  <a:lnTo>
                    <a:pt x="1184" y="722"/>
                  </a:lnTo>
                  <a:lnTo>
                    <a:pt x="1178" y="712"/>
                  </a:lnTo>
                  <a:lnTo>
                    <a:pt x="1175" y="700"/>
                  </a:lnTo>
                  <a:lnTo>
                    <a:pt x="1173" y="693"/>
                  </a:lnTo>
                  <a:lnTo>
                    <a:pt x="1171" y="683"/>
                  </a:lnTo>
                  <a:lnTo>
                    <a:pt x="1169" y="674"/>
                  </a:lnTo>
                  <a:lnTo>
                    <a:pt x="1169" y="664"/>
                  </a:lnTo>
                  <a:lnTo>
                    <a:pt x="1169" y="654"/>
                  </a:lnTo>
                  <a:lnTo>
                    <a:pt x="1169" y="647"/>
                  </a:lnTo>
                  <a:lnTo>
                    <a:pt x="1169" y="637"/>
                  </a:lnTo>
                  <a:lnTo>
                    <a:pt x="1171" y="629"/>
                  </a:lnTo>
                  <a:lnTo>
                    <a:pt x="1171" y="629"/>
                  </a:lnTo>
                  <a:lnTo>
                    <a:pt x="1171" y="629"/>
                  </a:lnTo>
                  <a:lnTo>
                    <a:pt x="1171" y="629"/>
                  </a:lnTo>
                  <a:lnTo>
                    <a:pt x="1171" y="629"/>
                  </a:lnTo>
                  <a:lnTo>
                    <a:pt x="1171" y="629"/>
                  </a:lnTo>
                  <a:lnTo>
                    <a:pt x="1171" y="629"/>
                  </a:lnTo>
                  <a:lnTo>
                    <a:pt x="1171" y="629"/>
                  </a:lnTo>
                  <a:lnTo>
                    <a:pt x="1171" y="629"/>
                  </a:lnTo>
                  <a:lnTo>
                    <a:pt x="1171" y="629"/>
                  </a:lnTo>
                  <a:lnTo>
                    <a:pt x="1171" y="628"/>
                  </a:lnTo>
                  <a:lnTo>
                    <a:pt x="1171" y="628"/>
                  </a:lnTo>
                  <a:lnTo>
                    <a:pt x="1169" y="628"/>
                  </a:lnTo>
                  <a:lnTo>
                    <a:pt x="1169" y="628"/>
                  </a:lnTo>
                  <a:lnTo>
                    <a:pt x="1169" y="628"/>
                  </a:lnTo>
                  <a:lnTo>
                    <a:pt x="1169" y="628"/>
                  </a:lnTo>
                  <a:lnTo>
                    <a:pt x="1169" y="628"/>
                  </a:lnTo>
                  <a:lnTo>
                    <a:pt x="1169" y="626"/>
                  </a:lnTo>
                  <a:lnTo>
                    <a:pt x="1167" y="624"/>
                  </a:lnTo>
                  <a:lnTo>
                    <a:pt x="1163" y="618"/>
                  </a:lnTo>
                  <a:lnTo>
                    <a:pt x="1155" y="610"/>
                  </a:lnTo>
                  <a:lnTo>
                    <a:pt x="1148" y="599"/>
                  </a:lnTo>
                  <a:lnTo>
                    <a:pt x="1140" y="587"/>
                  </a:lnTo>
                  <a:lnTo>
                    <a:pt x="1130" y="576"/>
                  </a:lnTo>
                  <a:lnTo>
                    <a:pt x="1121" y="562"/>
                  </a:lnTo>
                  <a:lnTo>
                    <a:pt x="1113" y="553"/>
                  </a:lnTo>
                  <a:lnTo>
                    <a:pt x="1054" y="585"/>
                  </a:lnTo>
                  <a:lnTo>
                    <a:pt x="958" y="639"/>
                  </a:lnTo>
                  <a:lnTo>
                    <a:pt x="842" y="704"/>
                  </a:lnTo>
                  <a:lnTo>
                    <a:pt x="718" y="775"/>
                  </a:lnTo>
                  <a:lnTo>
                    <a:pt x="597" y="842"/>
                  </a:lnTo>
                  <a:lnTo>
                    <a:pt x="495" y="900"/>
                  </a:lnTo>
                  <a:lnTo>
                    <a:pt x="424" y="940"/>
                  </a:lnTo>
                  <a:lnTo>
                    <a:pt x="397" y="954"/>
                  </a:lnTo>
                  <a:lnTo>
                    <a:pt x="386" y="960"/>
                  </a:lnTo>
                  <a:lnTo>
                    <a:pt x="370" y="963"/>
                  </a:lnTo>
                  <a:lnTo>
                    <a:pt x="357" y="965"/>
                  </a:lnTo>
                  <a:lnTo>
                    <a:pt x="345" y="965"/>
                  </a:lnTo>
                  <a:lnTo>
                    <a:pt x="332" y="961"/>
                  </a:lnTo>
                  <a:lnTo>
                    <a:pt x="320" y="958"/>
                  </a:lnTo>
                  <a:lnTo>
                    <a:pt x="311" y="950"/>
                  </a:lnTo>
                  <a:lnTo>
                    <a:pt x="301" y="942"/>
                  </a:lnTo>
                  <a:lnTo>
                    <a:pt x="290" y="925"/>
                  </a:lnTo>
                  <a:lnTo>
                    <a:pt x="255" y="881"/>
                  </a:lnTo>
                  <a:lnTo>
                    <a:pt x="209" y="818"/>
                  </a:lnTo>
                  <a:lnTo>
                    <a:pt x="155" y="747"/>
                  </a:lnTo>
                  <a:lnTo>
                    <a:pt x="101" y="675"/>
                  </a:lnTo>
                  <a:lnTo>
                    <a:pt x="55" y="614"/>
                  </a:lnTo>
                  <a:lnTo>
                    <a:pt x="21" y="570"/>
                  </a:lnTo>
                  <a:lnTo>
                    <a:pt x="9" y="553"/>
                  </a:lnTo>
                  <a:lnTo>
                    <a:pt x="5" y="549"/>
                  </a:lnTo>
                  <a:lnTo>
                    <a:pt x="4" y="545"/>
                  </a:lnTo>
                  <a:lnTo>
                    <a:pt x="2" y="539"/>
                  </a:lnTo>
                  <a:lnTo>
                    <a:pt x="2" y="535"/>
                  </a:lnTo>
                  <a:lnTo>
                    <a:pt x="0" y="530"/>
                  </a:lnTo>
                  <a:lnTo>
                    <a:pt x="0" y="526"/>
                  </a:lnTo>
                  <a:lnTo>
                    <a:pt x="0" y="520"/>
                  </a:lnTo>
                  <a:lnTo>
                    <a:pt x="2" y="516"/>
                  </a:lnTo>
                  <a:lnTo>
                    <a:pt x="4" y="510"/>
                  </a:lnTo>
                  <a:lnTo>
                    <a:pt x="5" y="505"/>
                  </a:lnTo>
                  <a:lnTo>
                    <a:pt x="9" y="497"/>
                  </a:lnTo>
                  <a:lnTo>
                    <a:pt x="13" y="493"/>
                  </a:lnTo>
                  <a:lnTo>
                    <a:pt x="19" y="487"/>
                  </a:lnTo>
                  <a:lnTo>
                    <a:pt x="25" y="482"/>
                  </a:lnTo>
                  <a:lnTo>
                    <a:pt x="30" y="478"/>
                  </a:lnTo>
                  <a:lnTo>
                    <a:pt x="36" y="474"/>
                  </a:lnTo>
                  <a:lnTo>
                    <a:pt x="77" y="455"/>
                  </a:lnTo>
                  <a:lnTo>
                    <a:pt x="178" y="401"/>
                  </a:lnTo>
                  <a:lnTo>
                    <a:pt x="322" y="326"/>
                  </a:lnTo>
                  <a:lnTo>
                    <a:pt x="489" y="242"/>
                  </a:lnTo>
                  <a:lnTo>
                    <a:pt x="654" y="157"/>
                  </a:lnTo>
                  <a:lnTo>
                    <a:pt x="798" y="82"/>
                  </a:lnTo>
                  <a:lnTo>
                    <a:pt x="900" y="29"/>
                  </a:lnTo>
                  <a:lnTo>
                    <a:pt x="940" y="9"/>
                  </a:lnTo>
                  <a:lnTo>
                    <a:pt x="950" y="6"/>
                  </a:lnTo>
                  <a:lnTo>
                    <a:pt x="961" y="2"/>
                  </a:lnTo>
                  <a:lnTo>
                    <a:pt x="973" y="0"/>
                  </a:lnTo>
                  <a:lnTo>
                    <a:pt x="985" y="0"/>
                  </a:lnTo>
                  <a:lnTo>
                    <a:pt x="996" y="2"/>
                  </a:lnTo>
                  <a:lnTo>
                    <a:pt x="1006" y="6"/>
                  </a:lnTo>
                  <a:lnTo>
                    <a:pt x="1015" y="9"/>
                  </a:lnTo>
                  <a:lnTo>
                    <a:pt x="1023" y="15"/>
                  </a:lnTo>
                  <a:lnTo>
                    <a:pt x="1190" y="161"/>
                  </a:lnTo>
                  <a:lnTo>
                    <a:pt x="1211" y="153"/>
                  </a:lnTo>
                  <a:lnTo>
                    <a:pt x="1234" y="146"/>
                  </a:lnTo>
                  <a:lnTo>
                    <a:pt x="1257" y="138"/>
                  </a:lnTo>
                  <a:lnTo>
                    <a:pt x="1280" y="132"/>
                  </a:lnTo>
                  <a:lnTo>
                    <a:pt x="1303" y="125"/>
                  </a:lnTo>
                  <a:lnTo>
                    <a:pt x="1322" y="119"/>
                  </a:lnTo>
                  <a:lnTo>
                    <a:pt x="1340" y="113"/>
                  </a:lnTo>
                  <a:lnTo>
                    <a:pt x="1353" y="109"/>
                  </a:lnTo>
                  <a:lnTo>
                    <a:pt x="1357" y="109"/>
                  </a:lnTo>
                  <a:lnTo>
                    <a:pt x="1361" y="107"/>
                  </a:lnTo>
                  <a:lnTo>
                    <a:pt x="1367" y="105"/>
                  </a:lnTo>
                  <a:lnTo>
                    <a:pt x="1370" y="105"/>
                  </a:lnTo>
                  <a:lnTo>
                    <a:pt x="1374" y="104"/>
                  </a:lnTo>
                  <a:lnTo>
                    <a:pt x="1380" y="102"/>
                  </a:lnTo>
                  <a:lnTo>
                    <a:pt x="1384" y="100"/>
                  </a:lnTo>
                  <a:lnTo>
                    <a:pt x="1390" y="98"/>
                  </a:lnTo>
                  <a:lnTo>
                    <a:pt x="1407" y="94"/>
                  </a:lnTo>
                  <a:lnTo>
                    <a:pt x="1424" y="88"/>
                  </a:lnTo>
                  <a:lnTo>
                    <a:pt x="1443" y="82"/>
                  </a:lnTo>
                  <a:lnTo>
                    <a:pt x="1462" y="77"/>
                  </a:lnTo>
                  <a:lnTo>
                    <a:pt x="1482" y="73"/>
                  </a:lnTo>
                  <a:lnTo>
                    <a:pt x="1499" y="71"/>
                  </a:lnTo>
                  <a:lnTo>
                    <a:pt x="1518" y="69"/>
                  </a:lnTo>
                  <a:lnTo>
                    <a:pt x="1535" y="71"/>
                  </a:lnTo>
                  <a:lnTo>
                    <a:pt x="1557" y="75"/>
                  </a:lnTo>
                  <a:lnTo>
                    <a:pt x="1582" y="82"/>
                  </a:lnTo>
                  <a:lnTo>
                    <a:pt x="1610" y="92"/>
                  </a:lnTo>
                  <a:lnTo>
                    <a:pt x="1643" y="104"/>
                  </a:lnTo>
                  <a:lnTo>
                    <a:pt x="1676" y="117"/>
                  </a:lnTo>
                  <a:lnTo>
                    <a:pt x="1706" y="130"/>
                  </a:lnTo>
                  <a:lnTo>
                    <a:pt x="1735" y="144"/>
                  </a:lnTo>
                  <a:lnTo>
                    <a:pt x="1762" y="155"/>
                  </a:lnTo>
                  <a:lnTo>
                    <a:pt x="1766" y="157"/>
                  </a:lnTo>
                  <a:lnTo>
                    <a:pt x="1772" y="161"/>
                  </a:lnTo>
                  <a:lnTo>
                    <a:pt x="1775" y="163"/>
                  </a:lnTo>
                  <a:lnTo>
                    <a:pt x="1779" y="165"/>
                  </a:lnTo>
                  <a:lnTo>
                    <a:pt x="1783" y="165"/>
                  </a:lnTo>
                  <a:lnTo>
                    <a:pt x="1787" y="167"/>
                  </a:lnTo>
                  <a:lnTo>
                    <a:pt x="1789" y="169"/>
                  </a:lnTo>
                  <a:lnTo>
                    <a:pt x="1791" y="169"/>
                  </a:lnTo>
                  <a:lnTo>
                    <a:pt x="1798" y="173"/>
                  </a:lnTo>
                  <a:lnTo>
                    <a:pt x="1806" y="176"/>
                  </a:lnTo>
                  <a:lnTo>
                    <a:pt x="1816" y="182"/>
                  </a:lnTo>
                  <a:lnTo>
                    <a:pt x="1825" y="188"/>
                  </a:lnTo>
                  <a:lnTo>
                    <a:pt x="1839" y="194"/>
                  </a:lnTo>
                  <a:lnTo>
                    <a:pt x="1850" y="201"/>
                  </a:lnTo>
                  <a:lnTo>
                    <a:pt x="1864" y="211"/>
                  </a:lnTo>
                  <a:lnTo>
                    <a:pt x="1879" y="219"/>
                  </a:lnTo>
                  <a:lnTo>
                    <a:pt x="1893" y="226"/>
                  </a:lnTo>
                  <a:lnTo>
                    <a:pt x="1908" y="236"/>
                  </a:lnTo>
                  <a:lnTo>
                    <a:pt x="1923" y="246"/>
                  </a:lnTo>
                  <a:lnTo>
                    <a:pt x="1937" y="253"/>
                  </a:lnTo>
                  <a:lnTo>
                    <a:pt x="1950" y="261"/>
                  </a:lnTo>
                  <a:lnTo>
                    <a:pt x="1962" y="267"/>
                  </a:lnTo>
                  <a:lnTo>
                    <a:pt x="1969" y="271"/>
                  </a:lnTo>
                  <a:lnTo>
                    <a:pt x="1975" y="272"/>
                  </a:lnTo>
                  <a:lnTo>
                    <a:pt x="1985" y="276"/>
                  </a:lnTo>
                  <a:lnTo>
                    <a:pt x="2002" y="282"/>
                  </a:lnTo>
                  <a:lnTo>
                    <a:pt x="2023" y="290"/>
                  </a:lnTo>
                  <a:lnTo>
                    <a:pt x="2046" y="297"/>
                  </a:lnTo>
                  <a:lnTo>
                    <a:pt x="2071" y="309"/>
                  </a:lnTo>
                  <a:lnTo>
                    <a:pt x="2092" y="319"/>
                  </a:lnTo>
                  <a:lnTo>
                    <a:pt x="2111" y="330"/>
                  </a:lnTo>
                  <a:lnTo>
                    <a:pt x="2125" y="340"/>
                  </a:lnTo>
                  <a:lnTo>
                    <a:pt x="2134" y="347"/>
                  </a:lnTo>
                  <a:lnTo>
                    <a:pt x="2146" y="357"/>
                  </a:lnTo>
                  <a:lnTo>
                    <a:pt x="2161" y="366"/>
                  </a:lnTo>
                  <a:lnTo>
                    <a:pt x="2179" y="378"/>
                  </a:lnTo>
                  <a:lnTo>
                    <a:pt x="2198" y="390"/>
                  </a:lnTo>
                  <a:lnTo>
                    <a:pt x="2217" y="399"/>
                  </a:lnTo>
                  <a:lnTo>
                    <a:pt x="2234" y="407"/>
                  </a:lnTo>
                  <a:lnTo>
                    <a:pt x="2251" y="414"/>
                  </a:lnTo>
                  <a:lnTo>
                    <a:pt x="2269" y="420"/>
                  </a:lnTo>
                  <a:lnTo>
                    <a:pt x="2292" y="426"/>
                  </a:lnTo>
                  <a:lnTo>
                    <a:pt x="2317" y="432"/>
                  </a:lnTo>
                  <a:lnTo>
                    <a:pt x="2344" y="438"/>
                  </a:lnTo>
                  <a:lnTo>
                    <a:pt x="2367" y="443"/>
                  </a:lnTo>
                  <a:lnTo>
                    <a:pt x="2386" y="447"/>
                  </a:lnTo>
                  <a:lnTo>
                    <a:pt x="2399" y="451"/>
                  </a:lnTo>
                  <a:lnTo>
                    <a:pt x="2403" y="451"/>
                  </a:lnTo>
                  <a:lnTo>
                    <a:pt x="2407" y="484"/>
                  </a:lnTo>
                  <a:lnTo>
                    <a:pt x="2407" y="514"/>
                  </a:lnTo>
                  <a:lnTo>
                    <a:pt x="2405" y="547"/>
                  </a:lnTo>
                  <a:lnTo>
                    <a:pt x="2399" y="580"/>
                  </a:lnTo>
                  <a:lnTo>
                    <a:pt x="2390" y="612"/>
                  </a:lnTo>
                  <a:lnTo>
                    <a:pt x="2378" y="645"/>
                  </a:lnTo>
                  <a:lnTo>
                    <a:pt x="2365" y="677"/>
                  </a:lnTo>
                  <a:lnTo>
                    <a:pt x="2347" y="708"/>
                  </a:lnTo>
                  <a:lnTo>
                    <a:pt x="2328" y="741"/>
                  </a:lnTo>
                  <a:lnTo>
                    <a:pt x="2307" y="771"/>
                  </a:lnTo>
                  <a:lnTo>
                    <a:pt x="2282" y="800"/>
                  </a:lnTo>
                  <a:lnTo>
                    <a:pt x="2255" y="829"/>
                  </a:lnTo>
                  <a:lnTo>
                    <a:pt x="2227" y="856"/>
                  </a:lnTo>
                  <a:lnTo>
                    <a:pt x="2196" y="883"/>
                  </a:lnTo>
                  <a:lnTo>
                    <a:pt x="2163" y="908"/>
                  </a:lnTo>
                  <a:lnTo>
                    <a:pt x="2127" y="931"/>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104" name="Freeform 103"/>
            <p:cNvSpPr>
              <a:spLocks/>
            </p:cNvSpPr>
            <p:nvPr/>
          </p:nvSpPr>
          <p:spPr bwMode="auto">
            <a:xfrm>
              <a:off x="3662" y="1793"/>
              <a:ext cx="1409" cy="819"/>
            </a:xfrm>
            <a:custGeom>
              <a:avLst/>
              <a:gdLst/>
              <a:ahLst/>
              <a:cxnLst>
                <a:cxn ang="0">
                  <a:pos x="1207" y="326"/>
                </a:cxn>
                <a:cxn ang="0">
                  <a:pos x="1150" y="292"/>
                </a:cxn>
                <a:cxn ang="0">
                  <a:pos x="1110" y="263"/>
                </a:cxn>
                <a:cxn ang="0">
                  <a:pos x="1065" y="238"/>
                </a:cxn>
                <a:cxn ang="0">
                  <a:pos x="1002" y="213"/>
                </a:cxn>
                <a:cxn ang="0">
                  <a:pos x="964" y="200"/>
                </a:cxn>
                <a:cxn ang="0">
                  <a:pos x="931" y="182"/>
                </a:cxn>
                <a:cxn ang="0">
                  <a:pos x="885" y="155"/>
                </a:cxn>
                <a:cxn ang="0">
                  <a:pos x="841" y="129"/>
                </a:cxn>
                <a:cxn ang="0">
                  <a:pos x="806" y="109"/>
                </a:cxn>
                <a:cxn ang="0">
                  <a:pos x="785" y="98"/>
                </a:cxn>
                <a:cxn ang="0">
                  <a:pos x="775" y="94"/>
                </a:cxn>
                <a:cxn ang="0">
                  <a:pos x="764" y="88"/>
                </a:cxn>
                <a:cxn ang="0">
                  <a:pos x="729" y="73"/>
                </a:cxn>
                <a:cxn ang="0">
                  <a:pos x="639" y="34"/>
                </a:cxn>
                <a:cxn ang="0">
                  <a:pos x="555" y="4"/>
                </a:cxn>
                <a:cxn ang="0">
                  <a:pos x="503" y="0"/>
                </a:cxn>
                <a:cxn ang="0">
                  <a:pos x="451" y="11"/>
                </a:cxn>
                <a:cxn ang="0">
                  <a:pos x="399" y="27"/>
                </a:cxn>
                <a:cxn ang="0">
                  <a:pos x="384" y="33"/>
                </a:cxn>
                <a:cxn ang="0">
                  <a:pos x="370" y="36"/>
                </a:cxn>
                <a:cxn ang="0">
                  <a:pos x="342" y="44"/>
                </a:cxn>
                <a:cxn ang="0">
                  <a:pos x="249" y="73"/>
                </a:cxn>
                <a:cxn ang="0">
                  <a:pos x="175" y="98"/>
                </a:cxn>
                <a:cxn ang="0">
                  <a:pos x="104" y="127"/>
                </a:cxn>
                <a:cxn ang="0">
                  <a:pos x="0" y="269"/>
                </a:cxn>
                <a:cxn ang="0">
                  <a:pos x="273" y="453"/>
                </a:cxn>
                <a:cxn ang="0">
                  <a:pos x="691" y="752"/>
                </a:cxn>
                <a:cxn ang="0">
                  <a:pos x="793" y="772"/>
                </a:cxn>
                <a:cxn ang="0">
                  <a:pos x="910" y="793"/>
                </a:cxn>
                <a:cxn ang="0">
                  <a:pos x="975" y="796"/>
                </a:cxn>
                <a:cxn ang="0">
                  <a:pos x="1023" y="791"/>
                </a:cxn>
                <a:cxn ang="0">
                  <a:pos x="1042" y="787"/>
                </a:cxn>
                <a:cxn ang="0">
                  <a:pos x="1044" y="787"/>
                </a:cxn>
                <a:cxn ang="0">
                  <a:pos x="1075" y="795"/>
                </a:cxn>
                <a:cxn ang="0">
                  <a:pos x="1121" y="810"/>
                </a:cxn>
                <a:cxn ang="0">
                  <a:pos x="1179" y="798"/>
                </a:cxn>
                <a:cxn ang="0">
                  <a:pos x="1259" y="727"/>
                </a:cxn>
                <a:cxn ang="0">
                  <a:pos x="1325" y="651"/>
                </a:cxn>
                <a:cxn ang="0">
                  <a:pos x="1371" y="572"/>
                </a:cxn>
                <a:cxn ang="0">
                  <a:pos x="1399" y="487"/>
                </a:cxn>
                <a:cxn ang="0">
                  <a:pos x="1409" y="403"/>
                </a:cxn>
                <a:cxn ang="0">
                  <a:pos x="1409" y="395"/>
                </a:cxn>
                <a:cxn ang="0">
                  <a:pos x="1409" y="388"/>
                </a:cxn>
                <a:cxn ang="0">
                  <a:pos x="1386" y="376"/>
                </a:cxn>
                <a:cxn ang="0">
                  <a:pos x="1315" y="361"/>
                </a:cxn>
                <a:cxn ang="0">
                  <a:pos x="1257" y="347"/>
                </a:cxn>
              </a:cxnLst>
              <a:rect l="0" t="0" r="r" b="b"/>
              <a:pathLst>
                <a:path w="1409" h="819">
                  <a:moveTo>
                    <a:pt x="1246" y="344"/>
                  </a:moveTo>
                  <a:lnTo>
                    <a:pt x="1227" y="336"/>
                  </a:lnTo>
                  <a:lnTo>
                    <a:pt x="1207" y="326"/>
                  </a:lnTo>
                  <a:lnTo>
                    <a:pt x="1186" y="315"/>
                  </a:lnTo>
                  <a:lnTo>
                    <a:pt x="1167" y="303"/>
                  </a:lnTo>
                  <a:lnTo>
                    <a:pt x="1150" y="292"/>
                  </a:lnTo>
                  <a:lnTo>
                    <a:pt x="1133" y="280"/>
                  </a:lnTo>
                  <a:lnTo>
                    <a:pt x="1119" y="271"/>
                  </a:lnTo>
                  <a:lnTo>
                    <a:pt x="1110" y="263"/>
                  </a:lnTo>
                  <a:lnTo>
                    <a:pt x="1100" y="255"/>
                  </a:lnTo>
                  <a:lnTo>
                    <a:pt x="1085" y="246"/>
                  </a:lnTo>
                  <a:lnTo>
                    <a:pt x="1065" y="238"/>
                  </a:lnTo>
                  <a:lnTo>
                    <a:pt x="1044" y="228"/>
                  </a:lnTo>
                  <a:lnTo>
                    <a:pt x="1023" y="221"/>
                  </a:lnTo>
                  <a:lnTo>
                    <a:pt x="1002" y="213"/>
                  </a:lnTo>
                  <a:lnTo>
                    <a:pt x="985" y="207"/>
                  </a:lnTo>
                  <a:lnTo>
                    <a:pt x="971" y="203"/>
                  </a:lnTo>
                  <a:lnTo>
                    <a:pt x="964" y="200"/>
                  </a:lnTo>
                  <a:lnTo>
                    <a:pt x="956" y="196"/>
                  </a:lnTo>
                  <a:lnTo>
                    <a:pt x="944" y="190"/>
                  </a:lnTo>
                  <a:lnTo>
                    <a:pt x="931" y="182"/>
                  </a:lnTo>
                  <a:lnTo>
                    <a:pt x="916" y="175"/>
                  </a:lnTo>
                  <a:lnTo>
                    <a:pt x="900" y="165"/>
                  </a:lnTo>
                  <a:lnTo>
                    <a:pt x="885" y="155"/>
                  </a:lnTo>
                  <a:lnTo>
                    <a:pt x="868" y="146"/>
                  </a:lnTo>
                  <a:lnTo>
                    <a:pt x="854" y="138"/>
                  </a:lnTo>
                  <a:lnTo>
                    <a:pt x="841" y="129"/>
                  </a:lnTo>
                  <a:lnTo>
                    <a:pt x="829" y="123"/>
                  </a:lnTo>
                  <a:lnTo>
                    <a:pt x="818" y="115"/>
                  </a:lnTo>
                  <a:lnTo>
                    <a:pt x="806" y="109"/>
                  </a:lnTo>
                  <a:lnTo>
                    <a:pt x="799" y="104"/>
                  </a:lnTo>
                  <a:lnTo>
                    <a:pt x="791" y="100"/>
                  </a:lnTo>
                  <a:lnTo>
                    <a:pt x="785" y="98"/>
                  </a:lnTo>
                  <a:lnTo>
                    <a:pt x="781" y="96"/>
                  </a:lnTo>
                  <a:lnTo>
                    <a:pt x="779" y="96"/>
                  </a:lnTo>
                  <a:lnTo>
                    <a:pt x="775" y="94"/>
                  </a:lnTo>
                  <a:lnTo>
                    <a:pt x="772" y="92"/>
                  </a:lnTo>
                  <a:lnTo>
                    <a:pt x="768" y="90"/>
                  </a:lnTo>
                  <a:lnTo>
                    <a:pt x="764" y="88"/>
                  </a:lnTo>
                  <a:lnTo>
                    <a:pt x="758" y="86"/>
                  </a:lnTo>
                  <a:lnTo>
                    <a:pt x="752" y="84"/>
                  </a:lnTo>
                  <a:lnTo>
                    <a:pt x="729" y="73"/>
                  </a:lnTo>
                  <a:lnTo>
                    <a:pt x="701" y="61"/>
                  </a:lnTo>
                  <a:lnTo>
                    <a:pt x="670" y="48"/>
                  </a:lnTo>
                  <a:lnTo>
                    <a:pt x="639" y="34"/>
                  </a:lnTo>
                  <a:lnTo>
                    <a:pt x="608" y="21"/>
                  </a:lnTo>
                  <a:lnTo>
                    <a:pt x="580" y="11"/>
                  </a:lnTo>
                  <a:lnTo>
                    <a:pt x="555" y="4"/>
                  </a:lnTo>
                  <a:lnTo>
                    <a:pt x="536" y="0"/>
                  </a:lnTo>
                  <a:lnTo>
                    <a:pt x="518" y="0"/>
                  </a:lnTo>
                  <a:lnTo>
                    <a:pt x="503" y="0"/>
                  </a:lnTo>
                  <a:lnTo>
                    <a:pt x="486" y="4"/>
                  </a:lnTo>
                  <a:lnTo>
                    <a:pt x="468" y="8"/>
                  </a:lnTo>
                  <a:lnTo>
                    <a:pt x="451" y="11"/>
                  </a:lnTo>
                  <a:lnTo>
                    <a:pt x="432" y="17"/>
                  </a:lnTo>
                  <a:lnTo>
                    <a:pt x="417" y="23"/>
                  </a:lnTo>
                  <a:lnTo>
                    <a:pt x="399" y="27"/>
                  </a:lnTo>
                  <a:lnTo>
                    <a:pt x="393" y="29"/>
                  </a:lnTo>
                  <a:lnTo>
                    <a:pt x="390" y="31"/>
                  </a:lnTo>
                  <a:lnTo>
                    <a:pt x="384" y="33"/>
                  </a:lnTo>
                  <a:lnTo>
                    <a:pt x="378" y="34"/>
                  </a:lnTo>
                  <a:lnTo>
                    <a:pt x="374" y="34"/>
                  </a:lnTo>
                  <a:lnTo>
                    <a:pt x="370" y="36"/>
                  </a:lnTo>
                  <a:lnTo>
                    <a:pt x="365" y="38"/>
                  </a:lnTo>
                  <a:lnTo>
                    <a:pt x="361" y="38"/>
                  </a:lnTo>
                  <a:lnTo>
                    <a:pt x="342" y="44"/>
                  </a:lnTo>
                  <a:lnTo>
                    <a:pt x="315" y="54"/>
                  </a:lnTo>
                  <a:lnTo>
                    <a:pt x="282" y="63"/>
                  </a:lnTo>
                  <a:lnTo>
                    <a:pt x="249" y="73"/>
                  </a:lnTo>
                  <a:lnTo>
                    <a:pt x="219" y="82"/>
                  </a:lnTo>
                  <a:lnTo>
                    <a:pt x="192" y="92"/>
                  </a:lnTo>
                  <a:lnTo>
                    <a:pt x="175" y="98"/>
                  </a:lnTo>
                  <a:lnTo>
                    <a:pt x="167" y="100"/>
                  </a:lnTo>
                  <a:lnTo>
                    <a:pt x="106" y="127"/>
                  </a:lnTo>
                  <a:lnTo>
                    <a:pt x="104" y="127"/>
                  </a:lnTo>
                  <a:lnTo>
                    <a:pt x="104" y="127"/>
                  </a:lnTo>
                  <a:lnTo>
                    <a:pt x="13" y="152"/>
                  </a:lnTo>
                  <a:lnTo>
                    <a:pt x="0" y="269"/>
                  </a:lnTo>
                  <a:lnTo>
                    <a:pt x="59" y="351"/>
                  </a:lnTo>
                  <a:lnTo>
                    <a:pt x="273" y="453"/>
                  </a:lnTo>
                  <a:lnTo>
                    <a:pt x="273" y="453"/>
                  </a:lnTo>
                  <a:lnTo>
                    <a:pt x="273" y="453"/>
                  </a:lnTo>
                  <a:lnTo>
                    <a:pt x="680" y="750"/>
                  </a:lnTo>
                  <a:lnTo>
                    <a:pt x="691" y="752"/>
                  </a:lnTo>
                  <a:lnTo>
                    <a:pt x="718" y="758"/>
                  </a:lnTo>
                  <a:lnTo>
                    <a:pt x="752" y="764"/>
                  </a:lnTo>
                  <a:lnTo>
                    <a:pt x="793" y="772"/>
                  </a:lnTo>
                  <a:lnTo>
                    <a:pt x="835" y="779"/>
                  </a:lnTo>
                  <a:lnTo>
                    <a:pt x="875" y="787"/>
                  </a:lnTo>
                  <a:lnTo>
                    <a:pt x="910" y="793"/>
                  </a:lnTo>
                  <a:lnTo>
                    <a:pt x="935" y="796"/>
                  </a:lnTo>
                  <a:lnTo>
                    <a:pt x="956" y="796"/>
                  </a:lnTo>
                  <a:lnTo>
                    <a:pt x="975" y="796"/>
                  </a:lnTo>
                  <a:lnTo>
                    <a:pt x="992" y="795"/>
                  </a:lnTo>
                  <a:lnTo>
                    <a:pt x="1008" y="793"/>
                  </a:lnTo>
                  <a:lnTo>
                    <a:pt x="1023" y="791"/>
                  </a:lnTo>
                  <a:lnTo>
                    <a:pt x="1033" y="789"/>
                  </a:lnTo>
                  <a:lnTo>
                    <a:pt x="1040" y="787"/>
                  </a:lnTo>
                  <a:lnTo>
                    <a:pt x="1042" y="787"/>
                  </a:lnTo>
                  <a:lnTo>
                    <a:pt x="1040" y="791"/>
                  </a:lnTo>
                  <a:lnTo>
                    <a:pt x="1044" y="795"/>
                  </a:lnTo>
                  <a:lnTo>
                    <a:pt x="1044" y="787"/>
                  </a:lnTo>
                  <a:lnTo>
                    <a:pt x="1050" y="787"/>
                  </a:lnTo>
                  <a:lnTo>
                    <a:pt x="1062" y="791"/>
                  </a:lnTo>
                  <a:lnTo>
                    <a:pt x="1075" y="795"/>
                  </a:lnTo>
                  <a:lnTo>
                    <a:pt x="1090" y="798"/>
                  </a:lnTo>
                  <a:lnTo>
                    <a:pt x="1106" y="804"/>
                  </a:lnTo>
                  <a:lnTo>
                    <a:pt x="1121" y="810"/>
                  </a:lnTo>
                  <a:lnTo>
                    <a:pt x="1136" y="816"/>
                  </a:lnTo>
                  <a:lnTo>
                    <a:pt x="1148" y="819"/>
                  </a:lnTo>
                  <a:lnTo>
                    <a:pt x="1179" y="798"/>
                  </a:lnTo>
                  <a:lnTo>
                    <a:pt x="1207" y="775"/>
                  </a:lnTo>
                  <a:lnTo>
                    <a:pt x="1234" y="750"/>
                  </a:lnTo>
                  <a:lnTo>
                    <a:pt x="1259" y="727"/>
                  </a:lnTo>
                  <a:lnTo>
                    <a:pt x="1284" y="702"/>
                  </a:lnTo>
                  <a:lnTo>
                    <a:pt x="1305" y="677"/>
                  </a:lnTo>
                  <a:lnTo>
                    <a:pt x="1325" y="651"/>
                  </a:lnTo>
                  <a:lnTo>
                    <a:pt x="1342" y="626"/>
                  </a:lnTo>
                  <a:lnTo>
                    <a:pt x="1357" y="599"/>
                  </a:lnTo>
                  <a:lnTo>
                    <a:pt x="1371" y="572"/>
                  </a:lnTo>
                  <a:lnTo>
                    <a:pt x="1382" y="543"/>
                  </a:lnTo>
                  <a:lnTo>
                    <a:pt x="1392" y="516"/>
                  </a:lnTo>
                  <a:lnTo>
                    <a:pt x="1399" y="487"/>
                  </a:lnTo>
                  <a:lnTo>
                    <a:pt x="1405" y="461"/>
                  </a:lnTo>
                  <a:lnTo>
                    <a:pt x="1407" y="432"/>
                  </a:lnTo>
                  <a:lnTo>
                    <a:pt x="1409" y="403"/>
                  </a:lnTo>
                  <a:lnTo>
                    <a:pt x="1409" y="401"/>
                  </a:lnTo>
                  <a:lnTo>
                    <a:pt x="1409" y="397"/>
                  </a:lnTo>
                  <a:lnTo>
                    <a:pt x="1409" y="395"/>
                  </a:lnTo>
                  <a:lnTo>
                    <a:pt x="1409" y="391"/>
                  </a:lnTo>
                  <a:lnTo>
                    <a:pt x="1409" y="390"/>
                  </a:lnTo>
                  <a:lnTo>
                    <a:pt x="1409" y="388"/>
                  </a:lnTo>
                  <a:lnTo>
                    <a:pt x="1409" y="384"/>
                  </a:lnTo>
                  <a:lnTo>
                    <a:pt x="1409" y="382"/>
                  </a:lnTo>
                  <a:lnTo>
                    <a:pt x="1386" y="376"/>
                  </a:lnTo>
                  <a:lnTo>
                    <a:pt x="1361" y="372"/>
                  </a:lnTo>
                  <a:lnTo>
                    <a:pt x="1338" y="367"/>
                  </a:lnTo>
                  <a:lnTo>
                    <a:pt x="1315" y="361"/>
                  </a:lnTo>
                  <a:lnTo>
                    <a:pt x="1294" y="357"/>
                  </a:lnTo>
                  <a:lnTo>
                    <a:pt x="1275" y="351"/>
                  </a:lnTo>
                  <a:lnTo>
                    <a:pt x="1257" y="347"/>
                  </a:lnTo>
                  <a:lnTo>
                    <a:pt x="1246" y="344"/>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05" name="Freeform 104"/>
            <p:cNvSpPr>
              <a:spLocks/>
            </p:cNvSpPr>
            <p:nvPr/>
          </p:nvSpPr>
          <p:spPr bwMode="auto">
            <a:xfrm>
              <a:off x="3984" y="2104"/>
              <a:ext cx="571" cy="434"/>
            </a:xfrm>
            <a:custGeom>
              <a:avLst/>
              <a:gdLst/>
              <a:ahLst/>
              <a:cxnLst>
                <a:cxn ang="0">
                  <a:pos x="2" y="42"/>
                </a:cxn>
                <a:cxn ang="0">
                  <a:pos x="10" y="31"/>
                </a:cxn>
                <a:cxn ang="0">
                  <a:pos x="18" y="21"/>
                </a:cxn>
                <a:cxn ang="0">
                  <a:pos x="27" y="13"/>
                </a:cxn>
                <a:cxn ang="0">
                  <a:pos x="37" y="8"/>
                </a:cxn>
                <a:cxn ang="0">
                  <a:pos x="48" y="4"/>
                </a:cxn>
                <a:cxn ang="0">
                  <a:pos x="62" y="0"/>
                </a:cxn>
                <a:cxn ang="0">
                  <a:pos x="73" y="0"/>
                </a:cxn>
                <a:cxn ang="0">
                  <a:pos x="89" y="0"/>
                </a:cxn>
                <a:cxn ang="0">
                  <a:pos x="102" y="2"/>
                </a:cxn>
                <a:cxn ang="0">
                  <a:pos x="119" y="6"/>
                </a:cxn>
                <a:cxn ang="0">
                  <a:pos x="135" y="9"/>
                </a:cxn>
                <a:cxn ang="0">
                  <a:pos x="152" y="15"/>
                </a:cxn>
                <a:cxn ang="0">
                  <a:pos x="190" y="33"/>
                </a:cxn>
                <a:cxn ang="0">
                  <a:pos x="231" y="54"/>
                </a:cxn>
                <a:cxn ang="0">
                  <a:pos x="279" y="84"/>
                </a:cxn>
                <a:cxn ang="0">
                  <a:pos x="333" y="123"/>
                </a:cxn>
                <a:cxn ang="0">
                  <a:pos x="392" y="167"/>
                </a:cxn>
                <a:cxn ang="0">
                  <a:pos x="450" y="215"/>
                </a:cxn>
                <a:cxn ang="0">
                  <a:pos x="475" y="238"/>
                </a:cxn>
                <a:cxn ang="0">
                  <a:pos x="500" y="263"/>
                </a:cxn>
                <a:cxn ang="0">
                  <a:pos x="521" y="286"/>
                </a:cxn>
                <a:cxn ang="0">
                  <a:pos x="540" y="307"/>
                </a:cxn>
                <a:cxn ang="0">
                  <a:pos x="555" y="328"/>
                </a:cxn>
                <a:cxn ang="0">
                  <a:pos x="565" y="345"/>
                </a:cxn>
                <a:cxn ang="0">
                  <a:pos x="569" y="355"/>
                </a:cxn>
                <a:cxn ang="0">
                  <a:pos x="571" y="363"/>
                </a:cxn>
                <a:cxn ang="0">
                  <a:pos x="571" y="370"/>
                </a:cxn>
                <a:cxn ang="0">
                  <a:pos x="571" y="376"/>
                </a:cxn>
                <a:cxn ang="0">
                  <a:pos x="567" y="388"/>
                </a:cxn>
                <a:cxn ang="0">
                  <a:pos x="557" y="397"/>
                </a:cxn>
                <a:cxn ang="0">
                  <a:pos x="546" y="407"/>
                </a:cxn>
                <a:cxn ang="0">
                  <a:pos x="532" y="413"/>
                </a:cxn>
                <a:cxn ang="0">
                  <a:pos x="517" y="420"/>
                </a:cxn>
                <a:cxn ang="0">
                  <a:pos x="498" y="424"/>
                </a:cxn>
                <a:cxn ang="0">
                  <a:pos x="478" y="428"/>
                </a:cxn>
                <a:cxn ang="0">
                  <a:pos x="459" y="430"/>
                </a:cxn>
                <a:cxn ang="0">
                  <a:pos x="417" y="434"/>
                </a:cxn>
                <a:cxn ang="0">
                  <a:pos x="377" y="432"/>
                </a:cxn>
                <a:cxn ang="0">
                  <a:pos x="340" y="430"/>
                </a:cxn>
                <a:cxn ang="0">
                  <a:pos x="311" y="426"/>
                </a:cxn>
                <a:cxn ang="0">
                  <a:pos x="296" y="420"/>
                </a:cxn>
                <a:cxn ang="0">
                  <a:pos x="277" y="409"/>
                </a:cxn>
                <a:cxn ang="0">
                  <a:pos x="256" y="391"/>
                </a:cxn>
                <a:cxn ang="0">
                  <a:pos x="231" y="370"/>
                </a:cxn>
                <a:cxn ang="0">
                  <a:pos x="204" y="345"/>
                </a:cxn>
                <a:cxn ang="0">
                  <a:pos x="175" y="317"/>
                </a:cxn>
                <a:cxn ang="0">
                  <a:pos x="146" y="286"/>
                </a:cxn>
                <a:cxn ang="0">
                  <a:pos x="119" y="253"/>
                </a:cxn>
                <a:cxn ang="0">
                  <a:pos x="93" y="221"/>
                </a:cxn>
                <a:cxn ang="0">
                  <a:pos x="68" y="188"/>
                </a:cxn>
                <a:cxn ang="0">
                  <a:pos x="45" y="157"/>
                </a:cxn>
                <a:cxn ang="0">
                  <a:pos x="27" y="127"/>
                </a:cxn>
                <a:cxn ang="0">
                  <a:pos x="12" y="100"/>
                </a:cxn>
                <a:cxn ang="0">
                  <a:pos x="2" y="77"/>
                </a:cxn>
                <a:cxn ang="0">
                  <a:pos x="0" y="65"/>
                </a:cxn>
                <a:cxn ang="0">
                  <a:pos x="0" y="57"/>
                </a:cxn>
                <a:cxn ang="0">
                  <a:pos x="0" y="48"/>
                </a:cxn>
                <a:cxn ang="0">
                  <a:pos x="2" y="42"/>
                </a:cxn>
              </a:cxnLst>
              <a:rect l="0" t="0" r="r" b="b"/>
              <a:pathLst>
                <a:path w="571" h="434">
                  <a:moveTo>
                    <a:pt x="2" y="42"/>
                  </a:moveTo>
                  <a:lnTo>
                    <a:pt x="10" y="31"/>
                  </a:lnTo>
                  <a:lnTo>
                    <a:pt x="18" y="21"/>
                  </a:lnTo>
                  <a:lnTo>
                    <a:pt x="27" y="13"/>
                  </a:lnTo>
                  <a:lnTo>
                    <a:pt x="37" y="8"/>
                  </a:lnTo>
                  <a:lnTo>
                    <a:pt x="48" y="4"/>
                  </a:lnTo>
                  <a:lnTo>
                    <a:pt x="62" y="0"/>
                  </a:lnTo>
                  <a:lnTo>
                    <a:pt x="73" y="0"/>
                  </a:lnTo>
                  <a:lnTo>
                    <a:pt x="89" y="0"/>
                  </a:lnTo>
                  <a:lnTo>
                    <a:pt x="102" y="2"/>
                  </a:lnTo>
                  <a:lnTo>
                    <a:pt x="119" y="6"/>
                  </a:lnTo>
                  <a:lnTo>
                    <a:pt x="135" y="9"/>
                  </a:lnTo>
                  <a:lnTo>
                    <a:pt x="152" y="15"/>
                  </a:lnTo>
                  <a:lnTo>
                    <a:pt x="190" y="33"/>
                  </a:lnTo>
                  <a:lnTo>
                    <a:pt x="231" y="54"/>
                  </a:lnTo>
                  <a:lnTo>
                    <a:pt x="279" y="84"/>
                  </a:lnTo>
                  <a:lnTo>
                    <a:pt x="333" y="123"/>
                  </a:lnTo>
                  <a:lnTo>
                    <a:pt x="392" y="167"/>
                  </a:lnTo>
                  <a:lnTo>
                    <a:pt x="450" y="215"/>
                  </a:lnTo>
                  <a:lnTo>
                    <a:pt x="475" y="238"/>
                  </a:lnTo>
                  <a:lnTo>
                    <a:pt x="500" y="263"/>
                  </a:lnTo>
                  <a:lnTo>
                    <a:pt x="521" y="286"/>
                  </a:lnTo>
                  <a:lnTo>
                    <a:pt x="540" y="307"/>
                  </a:lnTo>
                  <a:lnTo>
                    <a:pt x="555" y="328"/>
                  </a:lnTo>
                  <a:lnTo>
                    <a:pt x="565" y="345"/>
                  </a:lnTo>
                  <a:lnTo>
                    <a:pt x="569" y="355"/>
                  </a:lnTo>
                  <a:lnTo>
                    <a:pt x="571" y="363"/>
                  </a:lnTo>
                  <a:lnTo>
                    <a:pt x="571" y="370"/>
                  </a:lnTo>
                  <a:lnTo>
                    <a:pt x="571" y="376"/>
                  </a:lnTo>
                  <a:lnTo>
                    <a:pt x="567" y="388"/>
                  </a:lnTo>
                  <a:lnTo>
                    <a:pt x="557" y="397"/>
                  </a:lnTo>
                  <a:lnTo>
                    <a:pt x="546" y="407"/>
                  </a:lnTo>
                  <a:lnTo>
                    <a:pt x="532" y="413"/>
                  </a:lnTo>
                  <a:lnTo>
                    <a:pt x="517" y="420"/>
                  </a:lnTo>
                  <a:lnTo>
                    <a:pt x="498" y="424"/>
                  </a:lnTo>
                  <a:lnTo>
                    <a:pt x="478" y="428"/>
                  </a:lnTo>
                  <a:lnTo>
                    <a:pt x="459" y="430"/>
                  </a:lnTo>
                  <a:lnTo>
                    <a:pt x="417" y="434"/>
                  </a:lnTo>
                  <a:lnTo>
                    <a:pt x="377" y="432"/>
                  </a:lnTo>
                  <a:lnTo>
                    <a:pt x="340" y="430"/>
                  </a:lnTo>
                  <a:lnTo>
                    <a:pt x="311" y="426"/>
                  </a:lnTo>
                  <a:lnTo>
                    <a:pt x="296" y="420"/>
                  </a:lnTo>
                  <a:lnTo>
                    <a:pt x="277" y="409"/>
                  </a:lnTo>
                  <a:lnTo>
                    <a:pt x="256" y="391"/>
                  </a:lnTo>
                  <a:lnTo>
                    <a:pt x="231" y="370"/>
                  </a:lnTo>
                  <a:lnTo>
                    <a:pt x="204" y="345"/>
                  </a:lnTo>
                  <a:lnTo>
                    <a:pt x="175" y="317"/>
                  </a:lnTo>
                  <a:lnTo>
                    <a:pt x="146" y="286"/>
                  </a:lnTo>
                  <a:lnTo>
                    <a:pt x="119" y="253"/>
                  </a:lnTo>
                  <a:lnTo>
                    <a:pt x="93" y="221"/>
                  </a:lnTo>
                  <a:lnTo>
                    <a:pt x="68" y="188"/>
                  </a:lnTo>
                  <a:lnTo>
                    <a:pt x="45" y="157"/>
                  </a:lnTo>
                  <a:lnTo>
                    <a:pt x="27" y="127"/>
                  </a:lnTo>
                  <a:lnTo>
                    <a:pt x="12" y="100"/>
                  </a:lnTo>
                  <a:lnTo>
                    <a:pt x="2" y="77"/>
                  </a:lnTo>
                  <a:lnTo>
                    <a:pt x="0" y="65"/>
                  </a:lnTo>
                  <a:lnTo>
                    <a:pt x="0" y="57"/>
                  </a:lnTo>
                  <a:lnTo>
                    <a:pt x="0" y="48"/>
                  </a:lnTo>
                  <a:lnTo>
                    <a:pt x="2" y="42"/>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06" name="Freeform 105"/>
            <p:cNvSpPr>
              <a:spLocks/>
            </p:cNvSpPr>
            <p:nvPr/>
          </p:nvSpPr>
          <p:spPr bwMode="auto">
            <a:xfrm>
              <a:off x="3984" y="2106"/>
              <a:ext cx="546" cy="411"/>
            </a:xfrm>
            <a:custGeom>
              <a:avLst/>
              <a:gdLst/>
              <a:ahLst/>
              <a:cxnLst>
                <a:cxn ang="0">
                  <a:pos x="4" y="40"/>
                </a:cxn>
                <a:cxn ang="0">
                  <a:pos x="12" y="31"/>
                </a:cxn>
                <a:cxn ang="0">
                  <a:pos x="20" y="21"/>
                </a:cxn>
                <a:cxn ang="0">
                  <a:pos x="29" y="13"/>
                </a:cxn>
                <a:cxn ang="0">
                  <a:pos x="39" y="7"/>
                </a:cxn>
                <a:cxn ang="0">
                  <a:pos x="50" y="4"/>
                </a:cxn>
                <a:cxn ang="0">
                  <a:pos x="62" y="2"/>
                </a:cxn>
                <a:cxn ang="0">
                  <a:pos x="75" y="0"/>
                </a:cxn>
                <a:cxn ang="0">
                  <a:pos x="89" y="0"/>
                </a:cxn>
                <a:cxn ang="0">
                  <a:pos x="104" y="2"/>
                </a:cxn>
                <a:cxn ang="0">
                  <a:pos x="119" y="6"/>
                </a:cxn>
                <a:cxn ang="0">
                  <a:pos x="137" y="9"/>
                </a:cxn>
                <a:cxn ang="0">
                  <a:pos x="152" y="15"/>
                </a:cxn>
                <a:cxn ang="0">
                  <a:pos x="189" y="31"/>
                </a:cxn>
                <a:cxn ang="0">
                  <a:pos x="227" y="52"/>
                </a:cxn>
                <a:cxn ang="0">
                  <a:pos x="273" y="78"/>
                </a:cxn>
                <a:cxn ang="0">
                  <a:pos x="323" y="115"/>
                </a:cxn>
                <a:cxn ang="0">
                  <a:pos x="379" y="157"/>
                </a:cxn>
                <a:cxn ang="0">
                  <a:pos x="430" y="203"/>
                </a:cxn>
                <a:cxn ang="0">
                  <a:pos x="455" y="226"/>
                </a:cxn>
                <a:cxn ang="0">
                  <a:pos x="478" y="249"/>
                </a:cxn>
                <a:cxn ang="0">
                  <a:pos x="500" y="270"/>
                </a:cxn>
                <a:cxn ang="0">
                  <a:pos x="517" y="292"/>
                </a:cxn>
                <a:cxn ang="0">
                  <a:pos x="530" y="311"/>
                </a:cxn>
                <a:cxn ang="0">
                  <a:pos x="540" y="328"/>
                </a:cxn>
                <a:cxn ang="0">
                  <a:pos x="542" y="336"/>
                </a:cxn>
                <a:cxn ang="0">
                  <a:pos x="544" y="343"/>
                </a:cxn>
                <a:cxn ang="0">
                  <a:pos x="546" y="351"/>
                </a:cxn>
                <a:cxn ang="0">
                  <a:pos x="544" y="357"/>
                </a:cxn>
                <a:cxn ang="0">
                  <a:pos x="540" y="368"/>
                </a:cxn>
                <a:cxn ang="0">
                  <a:pos x="532" y="378"/>
                </a:cxn>
                <a:cxn ang="0">
                  <a:pos x="521" y="386"/>
                </a:cxn>
                <a:cxn ang="0">
                  <a:pos x="507" y="391"/>
                </a:cxn>
                <a:cxn ang="0">
                  <a:pos x="492" y="397"/>
                </a:cxn>
                <a:cxn ang="0">
                  <a:pos x="475" y="403"/>
                </a:cxn>
                <a:cxn ang="0">
                  <a:pos x="457" y="407"/>
                </a:cxn>
                <a:cxn ang="0">
                  <a:pos x="438" y="409"/>
                </a:cxn>
                <a:cxn ang="0">
                  <a:pos x="398" y="411"/>
                </a:cxn>
                <a:cxn ang="0">
                  <a:pos x="359" y="411"/>
                </a:cxn>
                <a:cxn ang="0">
                  <a:pos x="325" y="409"/>
                </a:cxn>
                <a:cxn ang="0">
                  <a:pos x="296" y="405"/>
                </a:cxn>
                <a:cxn ang="0">
                  <a:pos x="283" y="399"/>
                </a:cxn>
                <a:cxn ang="0">
                  <a:pos x="265" y="389"/>
                </a:cxn>
                <a:cxn ang="0">
                  <a:pos x="244" y="372"/>
                </a:cxn>
                <a:cxn ang="0">
                  <a:pos x="221" y="351"/>
                </a:cxn>
                <a:cxn ang="0">
                  <a:pos x="196" y="328"/>
                </a:cxn>
                <a:cxn ang="0">
                  <a:pos x="169" y="301"/>
                </a:cxn>
                <a:cxn ang="0">
                  <a:pos x="142" y="272"/>
                </a:cxn>
                <a:cxn ang="0">
                  <a:pos x="116" y="242"/>
                </a:cxn>
                <a:cxn ang="0">
                  <a:pos x="89" y="211"/>
                </a:cxn>
                <a:cxn ang="0">
                  <a:pos x="66" y="180"/>
                </a:cxn>
                <a:cxn ang="0">
                  <a:pos x="45" y="149"/>
                </a:cxn>
                <a:cxn ang="0">
                  <a:pos x="27" y="121"/>
                </a:cxn>
                <a:cxn ang="0">
                  <a:pos x="14" y="96"/>
                </a:cxn>
                <a:cxn ang="0">
                  <a:pos x="4" y="73"/>
                </a:cxn>
                <a:cxn ang="0">
                  <a:pos x="2" y="63"/>
                </a:cxn>
                <a:cxn ang="0">
                  <a:pos x="0" y="54"/>
                </a:cxn>
                <a:cxn ang="0">
                  <a:pos x="2" y="46"/>
                </a:cxn>
                <a:cxn ang="0">
                  <a:pos x="4" y="40"/>
                </a:cxn>
              </a:cxnLst>
              <a:rect l="0" t="0" r="r" b="b"/>
              <a:pathLst>
                <a:path w="546" h="411">
                  <a:moveTo>
                    <a:pt x="4" y="40"/>
                  </a:moveTo>
                  <a:lnTo>
                    <a:pt x="12" y="31"/>
                  </a:lnTo>
                  <a:lnTo>
                    <a:pt x="20" y="21"/>
                  </a:lnTo>
                  <a:lnTo>
                    <a:pt x="29" y="13"/>
                  </a:lnTo>
                  <a:lnTo>
                    <a:pt x="39" y="7"/>
                  </a:lnTo>
                  <a:lnTo>
                    <a:pt x="50" y="4"/>
                  </a:lnTo>
                  <a:lnTo>
                    <a:pt x="62" y="2"/>
                  </a:lnTo>
                  <a:lnTo>
                    <a:pt x="75" y="0"/>
                  </a:lnTo>
                  <a:lnTo>
                    <a:pt x="89" y="0"/>
                  </a:lnTo>
                  <a:lnTo>
                    <a:pt x="104" y="2"/>
                  </a:lnTo>
                  <a:lnTo>
                    <a:pt x="119" y="6"/>
                  </a:lnTo>
                  <a:lnTo>
                    <a:pt x="137" y="9"/>
                  </a:lnTo>
                  <a:lnTo>
                    <a:pt x="152" y="15"/>
                  </a:lnTo>
                  <a:lnTo>
                    <a:pt x="189" y="31"/>
                  </a:lnTo>
                  <a:lnTo>
                    <a:pt x="227" y="52"/>
                  </a:lnTo>
                  <a:lnTo>
                    <a:pt x="273" y="78"/>
                  </a:lnTo>
                  <a:lnTo>
                    <a:pt x="323" y="115"/>
                  </a:lnTo>
                  <a:lnTo>
                    <a:pt x="379" y="157"/>
                  </a:lnTo>
                  <a:lnTo>
                    <a:pt x="430" y="203"/>
                  </a:lnTo>
                  <a:lnTo>
                    <a:pt x="455" y="226"/>
                  </a:lnTo>
                  <a:lnTo>
                    <a:pt x="478" y="249"/>
                  </a:lnTo>
                  <a:lnTo>
                    <a:pt x="500" y="270"/>
                  </a:lnTo>
                  <a:lnTo>
                    <a:pt x="517" y="292"/>
                  </a:lnTo>
                  <a:lnTo>
                    <a:pt x="530" y="311"/>
                  </a:lnTo>
                  <a:lnTo>
                    <a:pt x="540" y="328"/>
                  </a:lnTo>
                  <a:lnTo>
                    <a:pt x="542" y="336"/>
                  </a:lnTo>
                  <a:lnTo>
                    <a:pt x="544" y="343"/>
                  </a:lnTo>
                  <a:lnTo>
                    <a:pt x="546" y="351"/>
                  </a:lnTo>
                  <a:lnTo>
                    <a:pt x="544" y="357"/>
                  </a:lnTo>
                  <a:lnTo>
                    <a:pt x="540" y="368"/>
                  </a:lnTo>
                  <a:lnTo>
                    <a:pt x="532" y="378"/>
                  </a:lnTo>
                  <a:lnTo>
                    <a:pt x="521" y="386"/>
                  </a:lnTo>
                  <a:lnTo>
                    <a:pt x="507" y="391"/>
                  </a:lnTo>
                  <a:lnTo>
                    <a:pt x="492" y="397"/>
                  </a:lnTo>
                  <a:lnTo>
                    <a:pt x="475" y="403"/>
                  </a:lnTo>
                  <a:lnTo>
                    <a:pt x="457" y="407"/>
                  </a:lnTo>
                  <a:lnTo>
                    <a:pt x="438" y="409"/>
                  </a:lnTo>
                  <a:lnTo>
                    <a:pt x="398" y="411"/>
                  </a:lnTo>
                  <a:lnTo>
                    <a:pt x="359" y="411"/>
                  </a:lnTo>
                  <a:lnTo>
                    <a:pt x="325" y="409"/>
                  </a:lnTo>
                  <a:lnTo>
                    <a:pt x="296" y="405"/>
                  </a:lnTo>
                  <a:lnTo>
                    <a:pt x="283" y="399"/>
                  </a:lnTo>
                  <a:lnTo>
                    <a:pt x="265" y="389"/>
                  </a:lnTo>
                  <a:lnTo>
                    <a:pt x="244" y="372"/>
                  </a:lnTo>
                  <a:lnTo>
                    <a:pt x="221" y="351"/>
                  </a:lnTo>
                  <a:lnTo>
                    <a:pt x="196" y="328"/>
                  </a:lnTo>
                  <a:lnTo>
                    <a:pt x="169" y="301"/>
                  </a:lnTo>
                  <a:lnTo>
                    <a:pt x="142" y="272"/>
                  </a:lnTo>
                  <a:lnTo>
                    <a:pt x="116" y="242"/>
                  </a:lnTo>
                  <a:lnTo>
                    <a:pt x="89" y="211"/>
                  </a:lnTo>
                  <a:lnTo>
                    <a:pt x="66" y="180"/>
                  </a:lnTo>
                  <a:lnTo>
                    <a:pt x="45" y="149"/>
                  </a:lnTo>
                  <a:lnTo>
                    <a:pt x="27" y="121"/>
                  </a:lnTo>
                  <a:lnTo>
                    <a:pt x="14" y="96"/>
                  </a:lnTo>
                  <a:lnTo>
                    <a:pt x="4" y="73"/>
                  </a:lnTo>
                  <a:lnTo>
                    <a:pt x="2" y="63"/>
                  </a:lnTo>
                  <a:lnTo>
                    <a:pt x="0" y="54"/>
                  </a:lnTo>
                  <a:lnTo>
                    <a:pt x="2" y="46"/>
                  </a:lnTo>
                  <a:lnTo>
                    <a:pt x="4" y="40"/>
                  </a:lnTo>
                  <a:close/>
                </a:path>
              </a:pathLst>
            </a:custGeom>
            <a:solidFill>
              <a:srgbClr val="F8BE88"/>
            </a:solidFill>
            <a:ln w="9525">
              <a:noFill/>
              <a:round/>
              <a:headEnd/>
              <a:tailEnd/>
            </a:ln>
          </p:spPr>
          <p:txBody>
            <a:bodyPr/>
            <a:lstStyle/>
            <a:p>
              <a:endParaRPr lang="en-US">
                <a:solidFill>
                  <a:srgbClr val="000000"/>
                </a:solidFill>
                <a:latin typeface="+mn-lt"/>
              </a:endParaRPr>
            </a:p>
          </p:txBody>
        </p:sp>
        <p:sp>
          <p:nvSpPr>
            <p:cNvPr id="107" name="Freeform 106"/>
            <p:cNvSpPr>
              <a:spLocks/>
            </p:cNvSpPr>
            <p:nvPr/>
          </p:nvSpPr>
          <p:spPr bwMode="auto">
            <a:xfrm>
              <a:off x="3986" y="2108"/>
              <a:ext cx="517" cy="389"/>
            </a:xfrm>
            <a:custGeom>
              <a:avLst/>
              <a:gdLst/>
              <a:ahLst/>
              <a:cxnLst>
                <a:cxn ang="0">
                  <a:pos x="4" y="38"/>
                </a:cxn>
                <a:cxn ang="0">
                  <a:pos x="10" y="29"/>
                </a:cxn>
                <a:cxn ang="0">
                  <a:pos x="18" y="21"/>
                </a:cxn>
                <a:cxn ang="0">
                  <a:pos x="27" y="13"/>
                </a:cxn>
                <a:cxn ang="0">
                  <a:pos x="37" y="9"/>
                </a:cxn>
                <a:cxn ang="0">
                  <a:pos x="48" y="4"/>
                </a:cxn>
                <a:cxn ang="0">
                  <a:pos x="62" y="2"/>
                </a:cxn>
                <a:cxn ang="0">
                  <a:pos x="73" y="0"/>
                </a:cxn>
                <a:cxn ang="0">
                  <a:pos x="89" y="2"/>
                </a:cxn>
                <a:cxn ang="0">
                  <a:pos x="102" y="2"/>
                </a:cxn>
                <a:cxn ang="0">
                  <a:pos x="117" y="5"/>
                </a:cxn>
                <a:cxn ang="0">
                  <a:pos x="135" y="9"/>
                </a:cxn>
                <a:cxn ang="0">
                  <a:pos x="150" y="15"/>
                </a:cxn>
                <a:cxn ang="0">
                  <a:pos x="187" y="29"/>
                </a:cxn>
                <a:cxn ang="0">
                  <a:pos x="223" y="48"/>
                </a:cxn>
                <a:cxn ang="0">
                  <a:pos x="263" y="75"/>
                </a:cxn>
                <a:cxn ang="0">
                  <a:pos x="311" y="109"/>
                </a:cxn>
                <a:cxn ang="0">
                  <a:pos x="363" y="149"/>
                </a:cxn>
                <a:cxn ang="0">
                  <a:pos x="411" y="192"/>
                </a:cxn>
                <a:cxn ang="0">
                  <a:pos x="434" y="215"/>
                </a:cxn>
                <a:cxn ang="0">
                  <a:pos x="455" y="236"/>
                </a:cxn>
                <a:cxn ang="0">
                  <a:pos x="475" y="257"/>
                </a:cxn>
                <a:cxn ang="0">
                  <a:pos x="490" y="276"/>
                </a:cxn>
                <a:cxn ang="0">
                  <a:pos x="503" y="293"/>
                </a:cxn>
                <a:cxn ang="0">
                  <a:pos x="511" y="311"/>
                </a:cxn>
                <a:cxn ang="0">
                  <a:pos x="515" y="318"/>
                </a:cxn>
                <a:cxn ang="0">
                  <a:pos x="517" y="326"/>
                </a:cxn>
                <a:cxn ang="0">
                  <a:pos x="517" y="332"/>
                </a:cxn>
                <a:cxn ang="0">
                  <a:pos x="515" y="338"/>
                </a:cxn>
                <a:cxn ang="0">
                  <a:pos x="511" y="349"/>
                </a:cxn>
                <a:cxn ang="0">
                  <a:pos x="503" y="357"/>
                </a:cxn>
                <a:cxn ang="0">
                  <a:pos x="494" y="364"/>
                </a:cxn>
                <a:cxn ang="0">
                  <a:pos x="480" y="372"/>
                </a:cxn>
                <a:cxn ang="0">
                  <a:pos x="467" y="376"/>
                </a:cxn>
                <a:cxn ang="0">
                  <a:pos x="450" y="382"/>
                </a:cxn>
                <a:cxn ang="0">
                  <a:pos x="432" y="384"/>
                </a:cxn>
                <a:cxn ang="0">
                  <a:pos x="415" y="387"/>
                </a:cxn>
                <a:cxn ang="0">
                  <a:pos x="377" y="389"/>
                </a:cxn>
                <a:cxn ang="0">
                  <a:pos x="340" y="389"/>
                </a:cxn>
                <a:cxn ang="0">
                  <a:pos x="306" y="387"/>
                </a:cxn>
                <a:cxn ang="0">
                  <a:pos x="281" y="384"/>
                </a:cxn>
                <a:cxn ang="0">
                  <a:pos x="267" y="380"/>
                </a:cxn>
                <a:cxn ang="0">
                  <a:pos x="252" y="368"/>
                </a:cxn>
                <a:cxn ang="0">
                  <a:pos x="231" y="353"/>
                </a:cxn>
                <a:cxn ang="0">
                  <a:pos x="210" y="334"/>
                </a:cxn>
                <a:cxn ang="0">
                  <a:pos x="185" y="311"/>
                </a:cxn>
                <a:cxn ang="0">
                  <a:pos x="160" y="286"/>
                </a:cxn>
                <a:cxn ang="0">
                  <a:pos x="135" y="257"/>
                </a:cxn>
                <a:cxn ang="0">
                  <a:pos x="110" y="228"/>
                </a:cxn>
                <a:cxn ang="0">
                  <a:pos x="85" y="199"/>
                </a:cxn>
                <a:cxn ang="0">
                  <a:pos x="62" y="171"/>
                </a:cxn>
                <a:cxn ang="0">
                  <a:pos x="43" y="142"/>
                </a:cxn>
                <a:cxn ang="0">
                  <a:pos x="25" y="115"/>
                </a:cxn>
                <a:cxn ang="0">
                  <a:pos x="12" y="92"/>
                </a:cxn>
                <a:cxn ang="0">
                  <a:pos x="4" y="69"/>
                </a:cxn>
                <a:cxn ang="0">
                  <a:pos x="2" y="61"/>
                </a:cxn>
                <a:cxn ang="0">
                  <a:pos x="0" y="52"/>
                </a:cxn>
                <a:cxn ang="0">
                  <a:pos x="2" y="46"/>
                </a:cxn>
                <a:cxn ang="0">
                  <a:pos x="4" y="38"/>
                </a:cxn>
              </a:cxnLst>
              <a:rect l="0" t="0" r="r" b="b"/>
              <a:pathLst>
                <a:path w="517" h="389">
                  <a:moveTo>
                    <a:pt x="4" y="38"/>
                  </a:moveTo>
                  <a:lnTo>
                    <a:pt x="10" y="29"/>
                  </a:lnTo>
                  <a:lnTo>
                    <a:pt x="18" y="21"/>
                  </a:lnTo>
                  <a:lnTo>
                    <a:pt x="27" y="13"/>
                  </a:lnTo>
                  <a:lnTo>
                    <a:pt x="37" y="9"/>
                  </a:lnTo>
                  <a:lnTo>
                    <a:pt x="48" y="4"/>
                  </a:lnTo>
                  <a:lnTo>
                    <a:pt x="62" y="2"/>
                  </a:lnTo>
                  <a:lnTo>
                    <a:pt x="73" y="0"/>
                  </a:lnTo>
                  <a:lnTo>
                    <a:pt x="89" y="2"/>
                  </a:lnTo>
                  <a:lnTo>
                    <a:pt x="102" y="2"/>
                  </a:lnTo>
                  <a:lnTo>
                    <a:pt x="117" y="5"/>
                  </a:lnTo>
                  <a:lnTo>
                    <a:pt x="135" y="9"/>
                  </a:lnTo>
                  <a:lnTo>
                    <a:pt x="150" y="15"/>
                  </a:lnTo>
                  <a:lnTo>
                    <a:pt x="187" y="29"/>
                  </a:lnTo>
                  <a:lnTo>
                    <a:pt x="223" y="48"/>
                  </a:lnTo>
                  <a:lnTo>
                    <a:pt x="263" y="75"/>
                  </a:lnTo>
                  <a:lnTo>
                    <a:pt x="311" y="109"/>
                  </a:lnTo>
                  <a:lnTo>
                    <a:pt x="363" y="149"/>
                  </a:lnTo>
                  <a:lnTo>
                    <a:pt x="411" y="192"/>
                  </a:lnTo>
                  <a:lnTo>
                    <a:pt x="434" y="215"/>
                  </a:lnTo>
                  <a:lnTo>
                    <a:pt x="455" y="236"/>
                  </a:lnTo>
                  <a:lnTo>
                    <a:pt x="475" y="257"/>
                  </a:lnTo>
                  <a:lnTo>
                    <a:pt x="490" y="276"/>
                  </a:lnTo>
                  <a:lnTo>
                    <a:pt x="503" y="293"/>
                  </a:lnTo>
                  <a:lnTo>
                    <a:pt x="511" y="311"/>
                  </a:lnTo>
                  <a:lnTo>
                    <a:pt x="515" y="318"/>
                  </a:lnTo>
                  <a:lnTo>
                    <a:pt x="517" y="326"/>
                  </a:lnTo>
                  <a:lnTo>
                    <a:pt x="517" y="332"/>
                  </a:lnTo>
                  <a:lnTo>
                    <a:pt x="515" y="338"/>
                  </a:lnTo>
                  <a:lnTo>
                    <a:pt x="511" y="349"/>
                  </a:lnTo>
                  <a:lnTo>
                    <a:pt x="503" y="357"/>
                  </a:lnTo>
                  <a:lnTo>
                    <a:pt x="494" y="364"/>
                  </a:lnTo>
                  <a:lnTo>
                    <a:pt x="480" y="372"/>
                  </a:lnTo>
                  <a:lnTo>
                    <a:pt x="467" y="376"/>
                  </a:lnTo>
                  <a:lnTo>
                    <a:pt x="450" y="382"/>
                  </a:lnTo>
                  <a:lnTo>
                    <a:pt x="432" y="384"/>
                  </a:lnTo>
                  <a:lnTo>
                    <a:pt x="415" y="387"/>
                  </a:lnTo>
                  <a:lnTo>
                    <a:pt x="377" y="389"/>
                  </a:lnTo>
                  <a:lnTo>
                    <a:pt x="340" y="389"/>
                  </a:lnTo>
                  <a:lnTo>
                    <a:pt x="306" y="387"/>
                  </a:lnTo>
                  <a:lnTo>
                    <a:pt x="281" y="384"/>
                  </a:lnTo>
                  <a:lnTo>
                    <a:pt x="267" y="380"/>
                  </a:lnTo>
                  <a:lnTo>
                    <a:pt x="252" y="368"/>
                  </a:lnTo>
                  <a:lnTo>
                    <a:pt x="231" y="353"/>
                  </a:lnTo>
                  <a:lnTo>
                    <a:pt x="210" y="334"/>
                  </a:lnTo>
                  <a:lnTo>
                    <a:pt x="185" y="311"/>
                  </a:lnTo>
                  <a:lnTo>
                    <a:pt x="160" y="286"/>
                  </a:lnTo>
                  <a:lnTo>
                    <a:pt x="135" y="257"/>
                  </a:lnTo>
                  <a:lnTo>
                    <a:pt x="110" y="228"/>
                  </a:lnTo>
                  <a:lnTo>
                    <a:pt x="85" y="199"/>
                  </a:lnTo>
                  <a:lnTo>
                    <a:pt x="62" y="171"/>
                  </a:lnTo>
                  <a:lnTo>
                    <a:pt x="43" y="142"/>
                  </a:lnTo>
                  <a:lnTo>
                    <a:pt x="25" y="115"/>
                  </a:lnTo>
                  <a:lnTo>
                    <a:pt x="12" y="92"/>
                  </a:lnTo>
                  <a:lnTo>
                    <a:pt x="4" y="69"/>
                  </a:lnTo>
                  <a:lnTo>
                    <a:pt x="2" y="61"/>
                  </a:lnTo>
                  <a:lnTo>
                    <a:pt x="0" y="52"/>
                  </a:lnTo>
                  <a:lnTo>
                    <a:pt x="2" y="46"/>
                  </a:lnTo>
                  <a:lnTo>
                    <a:pt x="4" y="38"/>
                  </a:lnTo>
                  <a:close/>
                </a:path>
              </a:pathLst>
            </a:custGeom>
            <a:solidFill>
              <a:srgbClr val="F2B882"/>
            </a:solidFill>
            <a:ln w="9525">
              <a:noFill/>
              <a:round/>
              <a:headEnd/>
              <a:tailEnd/>
            </a:ln>
          </p:spPr>
          <p:txBody>
            <a:bodyPr/>
            <a:lstStyle/>
            <a:p>
              <a:endParaRPr lang="en-US">
                <a:solidFill>
                  <a:srgbClr val="000000"/>
                </a:solidFill>
                <a:latin typeface="+mn-lt"/>
              </a:endParaRPr>
            </a:p>
          </p:txBody>
        </p:sp>
        <p:sp>
          <p:nvSpPr>
            <p:cNvPr id="108" name="Freeform 107"/>
            <p:cNvSpPr>
              <a:spLocks/>
            </p:cNvSpPr>
            <p:nvPr/>
          </p:nvSpPr>
          <p:spPr bwMode="auto">
            <a:xfrm>
              <a:off x="3988" y="2112"/>
              <a:ext cx="488" cy="366"/>
            </a:xfrm>
            <a:custGeom>
              <a:avLst/>
              <a:gdLst/>
              <a:ahLst/>
              <a:cxnLst>
                <a:cxn ang="0">
                  <a:pos x="4" y="36"/>
                </a:cxn>
                <a:cxn ang="0">
                  <a:pos x="10" y="26"/>
                </a:cxn>
                <a:cxn ang="0">
                  <a:pos x="18" y="19"/>
                </a:cxn>
                <a:cxn ang="0">
                  <a:pos x="27" y="11"/>
                </a:cxn>
                <a:cxn ang="0">
                  <a:pos x="37" y="7"/>
                </a:cxn>
                <a:cxn ang="0">
                  <a:pos x="48" y="3"/>
                </a:cxn>
                <a:cxn ang="0">
                  <a:pos x="60" y="0"/>
                </a:cxn>
                <a:cxn ang="0">
                  <a:pos x="73" y="0"/>
                </a:cxn>
                <a:cxn ang="0">
                  <a:pos x="87" y="0"/>
                </a:cxn>
                <a:cxn ang="0">
                  <a:pos x="102" y="0"/>
                </a:cxn>
                <a:cxn ang="0">
                  <a:pos x="117" y="3"/>
                </a:cxn>
                <a:cxn ang="0">
                  <a:pos x="133" y="7"/>
                </a:cxn>
                <a:cxn ang="0">
                  <a:pos x="148" y="11"/>
                </a:cxn>
                <a:cxn ang="0">
                  <a:pos x="183" y="25"/>
                </a:cxn>
                <a:cxn ang="0">
                  <a:pos x="217" y="42"/>
                </a:cxn>
                <a:cxn ang="0">
                  <a:pos x="256" y="67"/>
                </a:cxn>
                <a:cxn ang="0">
                  <a:pos x="300" y="99"/>
                </a:cxn>
                <a:cxn ang="0">
                  <a:pos x="348" y="138"/>
                </a:cxn>
                <a:cxn ang="0">
                  <a:pos x="392" y="178"/>
                </a:cxn>
                <a:cxn ang="0">
                  <a:pos x="413" y="199"/>
                </a:cxn>
                <a:cxn ang="0">
                  <a:pos x="432" y="220"/>
                </a:cxn>
                <a:cxn ang="0">
                  <a:pos x="449" y="239"/>
                </a:cxn>
                <a:cxn ang="0">
                  <a:pos x="463" y="259"/>
                </a:cxn>
                <a:cxn ang="0">
                  <a:pos x="474" y="276"/>
                </a:cxn>
                <a:cxn ang="0">
                  <a:pos x="484" y="291"/>
                </a:cxn>
                <a:cxn ang="0">
                  <a:pos x="486" y="299"/>
                </a:cxn>
                <a:cxn ang="0">
                  <a:pos x="488" y="305"/>
                </a:cxn>
                <a:cxn ang="0">
                  <a:pos x="488" y="310"/>
                </a:cxn>
                <a:cxn ang="0">
                  <a:pos x="488" y="316"/>
                </a:cxn>
                <a:cxn ang="0">
                  <a:pos x="482" y="326"/>
                </a:cxn>
                <a:cxn ang="0">
                  <a:pos x="476" y="335"/>
                </a:cxn>
                <a:cxn ang="0">
                  <a:pos x="467" y="341"/>
                </a:cxn>
                <a:cxn ang="0">
                  <a:pos x="453" y="349"/>
                </a:cxn>
                <a:cxn ang="0">
                  <a:pos x="440" y="353"/>
                </a:cxn>
                <a:cxn ang="0">
                  <a:pos x="425" y="357"/>
                </a:cxn>
                <a:cxn ang="0">
                  <a:pos x="409" y="360"/>
                </a:cxn>
                <a:cxn ang="0">
                  <a:pos x="390" y="362"/>
                </a:cxn>
                <a:cxn ang="0">
                  <a:pos x="355" y="366"/>
                </a:cxn>
                <a:cxn ang="0">
                  <a:pos x="321" y="366"/>
                </a:cxn>
                <a:cxn ang="0">
                  <a:pos x="288" y="364"/>
                </a:cxn>
                <a:cxn ang="0">
                  <a:pos x="265" y="360"/>
                </a:cxn>
                <a:cxn ang="0">
                  <a:pos x="252" y="357"/>
                </a:cxn>
                <a:cxn ang="0">
                  <a:pos x="236" y="347"/>
                </a:cxn>
                <a:cxn ang="0">
                  <a:pos x="219" y="332"/>
                </a:cxn>
                <a:cxn ang="0">
                  <a:pos x="198" y="312"/>
                </a:cxn>
                <a:cxn ang="0">
                  <a:pos x="175" y="291"/>
                </a:cxn>
                <a:cxn ang="0">
                  <a:pos x="150" y="268"/>
                </a:cxn>
                <a:cxn ang="0">
                  <a:pos x="127" y="241"/>
                </a:cxn>
                <a:cxn ang="0">
                  <a:pos x="102" y="215"/>
                </a:cxn>
                <a:cxn ang="0">
                  <a:pos x="81" y="186"/>
                </a:cxn>
                <a:cxn ang="0">
                  <a:pos x="60" y="159"/>
                </a:cxn>
                <a:cxn ang="0">
                  <a:pos x="41" y="132"/>
                </a:cxn>
                <a:cxn ang="0">
                  <a:pos x="23" y="107"/>
                </a:cxn>
                <a:cxn ang="0">
                  <a:pos x="12" y="84"/>
                </a:cxn>
                <a:cxn ang="0">
                  <a:pos x="4" y="65"/>
                </a:cxn>
                <a:cxn ang="0">
                  <a:pos x="2" y="55"/>
                </a:cxn>
                <a:cxn ang="0">
                  <a:pos x="0" y="48"/>
                </a:cxn>
                <a:cxn ang="0">
                  <a:pos x="2" y="42"/>
                </a:cxn>
                <a:cxn ang="0">
                  <a:pos x="4" y="36"/>
                </a:cxn>
              </a:cxnLst>
              <a:rect l="0" t="0" r="r" b="b"/>
              <a:pathLst>
                <a:path w="488" h="366">
                  <a:moveTo>
                    <a:pt x="4" y="36"/>
                  </a:moveTo>
                  <a:lnTo>
                    <a:pt x="10" y="26"/>
                  </a:lnTo>
                  <a:lnTo>
                    <a:pt x="18" y="19"/>
                  </a:lnTo>
                  <a:lnTo>
                    <a:pt x="27" y="11"/>
                  </a:lnTo>
                  <a:lnTo>
                    <a:pt x="37" y="7"/>
                  </a:lnTo>
                  <a:lnTo>
                    <a:pt x="48" y="3"/>
                  </a:lnTo>
                  <a:lnTo>
                    <a:pt x="60" y="0"/>
                  </a:lnTo>
                  <a:lnTo>
                    <a:pt x="73" y="0"/>
                  </a:lnTo>
                  <a:lnTo>
                    <a:pt x="87" y="0"/>
                  </a:lnTo>
                  <a:lnTo>
                    <a:pt x="102" y="0"/>
                  </a:lnTo>
                  <a:lnTo>
                    <a:pt x="117" y="3"/>
                  </a:lnTo>
                  <a:lnTo>
                    <a:pt x="133" y="7"/>
                  </a:lnTo>
                  <a:lnTo>
                    <a:pt x="148" y="11"/>
                  </a:lnTo>
                  <a:lnTo>
                    <a:pt x="183" y="25"/>
                  </a:lnTo>
                  <a:lnTo>
                    <a:pt x="217" y="42"/>
                  </a:lnTo>
                  <a:lnTo>
                    <a:pt x="256" y="67"/>
                  </a:lnTo>
                  <a:lnTo>
                    <a:pt x="300" y="99"/>
                  </a:lnTo>
                  <a:lnTo>
                    <a:pt x="348" y="138"/>
                  </a:lnTo>
                  <a:lnTo>
                    <a:pt x="392" y="178"/>
                  </a:lnTo>
                  <a:lnTo>
                    <a:pt x="413" y="199"/>
                  </a:lnTo>
                  <a:lnTo>
                    <a:pt x="432" y="220"/>
                  </a:lnTo>
                  <a:lnTo>
                    <a:pt x="449" y="239"/>
                  </a:lnTo>
                  <a:lnTo>
                    <a:pt x="463" y="259"/>
                  </a:lnTo>
                  <a:lnTo>
                    <a:pt x="474" y="276"/>
                  </a:lnTo>
                  <a:lnTo>
                    <a:pt x="484" y="291"/>
                  </a:lnTo>
                  <a:lnTo>
                    <a:pt x="486" y="299"/>
                  </a:lnTo>
                  <a:lnTo>
                    <a:pt x="488" y="305"/>
                  </a:lnTo>
                  <a:lnTo>
                    <a:pt x="488" y="310"/>
                  </a:lnTo>
                  <a:lnTo>
                    <a:pt x="488" y="316"/>
                  </a:lnTo>
                  <a:lnTo>
                    <a:pt x="482" y="326"/>
                  </a:lnTo>
                  <a:lnTo>
                    <a:pt x="476" y="335"/>
                  </a:lnTo>
                  <a:lnTo>
                    <a:pt x="467" y="341"/>
                  </a:lnTo>
                  <a:lnTo>
                    <a:pt x="453" y="349"/>
                  </a:lnTo>
                  <a:lnTo>
                    <a:pt x="440" y="353"/>
                  </a:lnTo>
                  <a:lnTo>
                    <a:pt x="425" y="357"/>
                  </a:lnTo>
                  <a:lnTo>
                    <a:pt x="409" y="360"/>
                  </a:lnTo>
                  <a:lnTo>
                    <a:pt x="390" y="362"/>
                  </a:lnTo>
                  <a:lnTo>
                    <a:pt x="355" y="366"/>
                  </a:lnTo>
                  <a:lnTo>
                    <a:pt x="321" y="366"/>
                  </a:lnTo>
                  <a:lnTo>
                    <a:pt x="288" y="364"/>
                  </a:lnTo>
                  <a:lnTo>
                    <a:pt x="265" y="360"/>
                  </a:lnTo>
                  <a:lnTo>
                    <a:pt x="252" y="357"/>
                  </a:lnTo>
                  <a:lnTo>
                    <a:pt x="236" y="347"/>
                  </a:lnTo>
                  <a:lnTo>
                    <a:pt x="219" y="332"/>
                  </a:lnTo>
                  <a:lnTo>
                    <a:pt x="198" y="312"/>
                  </a:lnTo>
                  <a:lnTo>
                    <a:pt x="175" y="291"/>
                  </a:lnTo>
                  <a:lnTo>
                    <a:pt x="150" y="268"/>
                  </a:lnTo>
                  <a:lnTo>
                    <a:pt x="127" y="241"/>
                  </a:lnTo>
                  <a:lnTo>
                    <a:pt x="102" y="215"/>
                  </a:lnTo>
                  <a:lnTo>
                    <a:pt x="81" y="186"/>
                  </a:lnTo>
                  <a:lnTo>
                    <a:pt x="60" y="159"/>
                  </a:lnTo>
                  <a:lnTo>
                    <a:pt x="41" y="132"/>
                  </a:lnTo>
                  <a:lnTo>
                    <a:pt x="23" y="107"/>
                  </a:lnTo>
                  <a:lnTo>
                    <a:pt x="12" y="84"/>
                  </a:lnTo>
                  <a:lnTo>
                    <a:pt x="4" y="65"/>
                  </a:lnTo>
                  <a:lnTo>
                    <a:pt x="2" y="55"/>
                  </a:lnTo>
                  <a:lnTo>
                    <a:pt x="0" y="48"/>
                  </a:lnTo>
                  <a:lnTo>
                    <a:pt x="2" y="42"/>
                  </a:lnTo>
                  <a:lnTo>
                    <a:pt x="4" y="36"/>
                  </a:lnTo>
                  <a:close/>
                </a:path>
              </a:pathLst>
            </a:custGeom>
            <a:solidFill>
              <a:srgbClr val="ECB27C"/>
            </a:solidFill>
            <a:ln w="9525">
              <a:noFill/>
              <a:round/>
              <a:headEnd/>
              <a:tailEnd/>
            </a:ln>
          </p:spPr>
          <p:txBody>
            <a:bodyPr/>
            <a:lstStyle/>
            <a:p>
              <a:endParaRPr lang="en-US">
                <a:solidFill>
                  <a:srgbClr val="000000"/>
                </a:solidFill>
                <a:latin typeface="+mn-lt"/>
              </a:endParaRPr>
            </a:p>
          </p:txBody>
        </p:sp>
        <p:sp>
          <p:nvSpPr>
            <p:cNvPr id="109" name="Freeform 108"/>
            <p:cNvSpPr>
              <a:spLocks/>
            </p:cNvSpPr>
            <p:nvPr/>
          </p:nvSpPr>
          <p:spPr bwMode="auto">
            <a:xfrm>
              <a:off x="3990" y="2113"/>
              <a:ext cx="459" cy="346"/>
            </a:xfrm>
            <a:custGeom>
              <a:avLst/>
              <a:gdLst/>
              <a:ahLst/>
              <a:cxnLst>
                <a:cxn ang="0">
                  <a:pos x="2" y="35"/>
                </a:cxn>
                <a:cxn ang="0">
                  <a:pos x="8" y="25"/>
                </a:cxn>
                <a:cxn ang="0">
                  <a:pos x="16" y="20"/>
                </a:cxn>
                <a:cxn ang="0">
                  <a:pos x="25" y="12"/>
                </a:cxn>
                <a:cxn ang="0">
                  <a:pos x="35" y="8"/>
                </a:cxn>
                <a:cxn ang="0">
                  <a:pos x="46" y="4"/>
                </a:cxn>
                <a:cxn ang="0">
                  <a:pos x="58" y="2"/>
                </a:cxn>
                <a:cxn ang="0">
                  <a:pos x="71" y="0"/>
                </a:cxn>
                <a:cxn ang="0">
                  <a:pos x="85" y="0"/>
                </a:cxn>
                <a:cxn ang="0">
                  <a:pos x="100" y="2"/>
                </a:cxn>
                <a:cxn ang="0">
                  <a:pos x="115" y="4"/>
                </a:cxn>
                <a:cxn ang="0">
                  <a:pos x="131" y="6"/>
                </a:cxn>
                <a:cxn ang="0">
                  <a:pos x="148" y="12"/>
                </a:cxn>
                <a:cxn ang="0">
                  <a:pos x="163" y="18"/>
                </a:cxn>
                <a:cxn ang="0">
                  <a:pos x="181" y="24"/>
                </a:cxn>
                <a:cxn ang="0">
                  <a:pos x="196" y="31"/>
                </a:cxn>
                <a:cxn ang="0">
                  <a:pos x="213" y="41"/>
                </a:cxn>
                <a:cxn ang="0">
                  <a:pos x="248" y="64"/>
                </a:cxn>
                <a:cxn ang="0">
                  <a:pos x="288" y="95"/>
                </a:cxn>
                <a:cxn ang="0">
                  <a:pos x="332" y="131"/>
                </a:cxn>
                <a:cxn ang="0">
                  <a:pos x="373" y="169"/>
                </a:cxn>
                <a:cxn ang="0">
                  <a:pos x="392" y="189"/>
                </a:cxn>
                <a:cxn ang="0">
                  <a:pos x="409" y="208"/>
                </a:cxn>
                <a:cxn ang="0">
                  <a:pos x="424" y="227"/>
                </a:cxn>
                <a:cxn ang="0">
                  <a:pos x="438" y="244"/>
                </a:cxn>
                <a:cxn ang="0">
                  <a:pos x="447" y="260"/>
                </a:cxn>
                <a:cxn ang="0">
                  <a:pos x="455" y="275"/>
                </a:cxn>
                <a:cxn ang="0">
                  <a:pos x="459" y="288"/>
                </a:cxn>
                <a:cxn ang="0">
                  <a:pos x="459" y="298"/>
                </a:cxn>
                <a:cxn ang="0">
                  <a:pos x="455" y="308"/>
                </a:cxn>
                <a:cxn ang="0">
                  <a:pos x="447" y="315"/>
                </a:cxn>
                <a:cxn ang="0">
                  <a:pos x="440" y="323"/>
                </a:cxn>
                <a:cxn ang="0">
                  <a:pos x="428" y="329"/>
                </a:cxn>
                <a:cxn ang="0">
                  <a:pos x="415" y="333"/>
                </a:cxn>
                <a:cxn ang="0">
                  <a:pos x="399" y="336"/>
                </a:cxn>
                <a:cxn ang="0">
                  <a:pos x="384" y="340"/>
                </a:cxn>
                <a:cxn ang="0">
                  <a:pos x="367" y="342"/>
                </a:cxn>
                <a:cxn ang="0">
                  <a:pos x="334" y="344"/>
                </a:cxn>
                <a:cxn ang="0">
                  <a:pos x="302" y="346"/>
                </a:cxn>
                <a:cxn ang="0">
                  <a:pos x="271" y="344"/>
                </a:cxn>
                <a:cxn ang="0">
                  <a:pos x="248" y="340"/>
                </a:cxn>
                <a:cxn ang="0">
                  <a:pos x="238" y="336"/>
                </a:cxn>
                <a:cxn ang="0">
                  <a:pos x="223" y="327"/>
                </a:cxn>
                <a:cxn ang="0">
                  <a:pos x="206" y="313"/>
                </a:cxn>
                <a:cxn ang="0">
                  <a:pos x="186" y="296"/>
                </a:cxn>
                <a:cxn ang="0">
                  <a:pos x="142" y="254"/>
                </a:cxn>
                <a:cxn ang="0">
                  <a:pos x="96" y="202"/>
                </a:cxn>
                <a:cxn ang="0">
                  <a:pos x="75" y="177"/>
                </a:cxn>
                <a:cxn ang="0">
                  <a:pos x="56" y="150"/>
                </a:cxn>
                <a:cxn ang="0">
                  <a:pos x="37" y="125"/>
                </a:cxn>
                <a:cxn ang="0">
                  <a:pos x="23" y="102"/>
                </a:cxn>
                <a:cxn ang="0">
                  <a:pos x="12" y="81"/>
                </a:cxn>
                <a:cxn ang="0">
                  <a:pos x="4" y="62"/>
                </a:cxn>
                <a:cxn ang="0">
                  <a:pos x="2" y="54"/>
                </a:cxn>
                <a:cxn ang="0">
                  <a:pos x="0" y="47"/>
                </a:cxn>
                <a:cxn ang="0">
                  <a:pos x="0" y="41"/>
                </a:cxn>
                <a:cxn ang="0">
                  <a:pos x="2" y="35"/>
                </a:cxn>
              </a:cxnLst>
              <a:rect l="0" t="0" r="r" b="b"/>
              <a:pathLst>
                <a:path w="459" h="346">
                  <a:moveTo>
                    <a:pt x="2" y="35"/>
                  </a:moveTo>
                  <a:lnTo>
                    <a:pt x="8" y="25"/>
                  </a:lnTo>
                  <a:lnTo>
                    <a:pt x="16" y="20"/>
                  </a:lnTo>
                  <a:lnTo>
                    <a:pt x="25" y="12"/>
                  </a:lnTo>
                  <a:lnTo>
                    <a:pt x="35" y="8"/>
                  </a:lnTo>
                  <a:lnTo>
                    <a:pt x="46" y="4"/>
                  </a:lnTo>
                  <a:lnTo>
                    <a:pt x="58" y="2"/>
                  </a:lnTo>
                  <a:lnTo>
                    <a:pt x="71" y="0"/>
                  </a:lnTo>
                  <a:lnTo>
                    <a:pt x="85" y="0"/>
                  </a:lnTo>
                  <a:lnTo>
                    <a:pt x="100" y="2"/>
                  </a:lnTo>
                  <a:lnTo>
                    <a:pt x="115" y="4"/>
                  </a:lnTo>
                  <a:lnTo>
                    <a:pt x="131" y="6"/>
                  </a:lnTo>
                  <a:lnTo>
                    <a:pt x="148" y="12"/>
                  </a:lnTo>
                  <a:lnTo>
                    <a:pt x="163" y="18"/>
                  </a:lnTo>
                  <a:lnTo>
                    <a:pt x="181" y="24"/>
                  </a:lnTo>
                  <a:lnTo>
                    <a:pt x="196" y="31"/>
                  </a:lnTo>
                  <a:lnTo>
                    <a:pt x="213" y="41"/>
                  </a:lnTo>
                  <a:lnTo>
                    <a:pt x="248" y="64"/>
                  </a:lnTo>
                  <a:lnTo>
                    <a:pt x="288" y="95"/>
                  </a:lnTo>
                  <a:lnTo>
                    <a:pt x="332" y="131"/>
                  </a:lnTo>
                  <a:lnTo>
                    <a:pt x="373" y="169"/>
                  </a:lnTo>
                  <a:lnTo>
                    <a:pt x="392" y="189"/>
                  </a:lnTo>
                  <a:lnTo>
                    <a:pt x="409" y="208"/>
                  </a:lnTo>
                  <a:lnTo>
                    <a:pt x="424" y="227"/>
                  </a:lnTo>
                  <a:lnTo>
                    <a:pt x="438" y="244"/>
                  </a:lnTo>
                  <a:lnTo>
                    <a:pt x="447" y="260"/>
                  </a:lnTo>
                  <a:lnTo>
                    <a:pt x="455" y="275"/>
                  </a:lnTo>
                  <a:lnTo>
                    <a:pt x="459" y="288"/>
                  </a:lnTo>
                  <a:lnTo>
                    <a:pt x="459" y="298"/>
                  </a:lnTo>
                  <a:lnTo>
                    <a:pt x="455" y="308"/>
                  </a:lnTo>
                  <a:lnTo>
                    <a:pt x="447" y="315"/>
                  </a:lnTo>
                  <a:lnTo>
                    <a:pt x="440" y="323"/>
                  </a:lnTo>
                  <a:lnTo>
                    <a:pt x="428" y="329"/>
                  </a:lnTo>
                  <a:lnTo>
                    <a:pt x="415" y="333"/>
                  </a:lnTo>
                  <a:lnTo>
                    <a:pt x="399" y="336"/>
                  </a:lnTo>
                  <a:lnTo>
                    <a:pt x="384" y="340"/>
                  </a:lnTo>
                  <a:lnTo>
                    <a:pt x="367" y="342"/>
                  </a:lnTo>
                  <a:lnTo>
                    <a:pt x="334" y="344"/>
                  </a:lnTo>
                  <a:lnTo>
                    <a:pt x="302" y="346"/>
                  </a:lnTo>
                  <a:lnTo>
                    <a:pt x="271" y="344"/>
                  </a:lnTo>
                  <a:lnTo>
                    <a:pt x="248" y="340"/>
                  </a:lnTo>
                  <a:lnTo>
                    <a:pt x="238" y="336"/>
                  </a:lnTo>
                  <a:lnTo>
                    <a:pt x="223" y="327"/>
                  </a:lnTo>
                  <a:lnTo>
                    <a:pt x="206" y="313"/>
                  </a:lnTo>
                  <a:lnTo>
                    <a:pt x="186" y="296"/>
                  </a:lnTo>
                  <a:lnTo>
                    <a:pt x="142" y="254"/>
                  </a:lnTo>
                  <a:lnTo>
                    <a:pt x="96" y="202"/>
                  </a:lnTo>
                  <a:lnTo>
                    <a:pt x="75" y="177"/>
                  </a:lnTo>
                  <a:lnTo>
                    <a:pt x="56" y="150"/>
                  </a:lnTo>
                  <a:lnTo>
                    <a:pt x="37" y="125"/>
                  </a:lnTo>
                  <a:lnTo>
                    <a:pt x="23" y="102"/>
                  </a:lnTo>
                  <a:lnTo>
                    <a:pt x="12" y="81"/>
                  </a:lnTo>
                  <a:lnTo>
                    <a:pt x="4" y="62"/>
                  </a:lnTo>
                  <a:lnTo>
                    <a:pt x="2" y="54"/>
                  </a:lnTo>
                  <a:lnTo>
                    <a:pt x="0" y="47"/>
                  </a:lnTo>
                  <a:lnTo>
                    <a:pt x="0" y="41"/>
                  </a:lnTo>
                  <a:lnTo>
                    <a:pt x="2" y="35"/>
                  </a:lnTo>
                  <a:close/>
                </a:path>
              </a:pathLst>
            </a:custGeom>
            <a:solidFill>
              <a:srgbClr val="E6AC76"/>
            </a:solidFill>
            <a:ln w="9525">
              <a:noFill/>
              <a:round/>
              <a:headEnd/>
              <a:tailEnd/>
            </a:ln>
          </p:spPr>
          <p:txBody>
            <a:bodyPr/>
            <a:lstStyle/>
            <a:p>
              <a:endParaRPr lang="en-US">
                <a:solidFill>
                  <a:srgbClr val="000000"/>
                </a:solidFill>
                <a:latin typeface="+mn-lt"/>
              </a:endParaRPr>
            </a:p>
          </p:txBody>
        </p:sp>
        <p:sp>
          <p:nvSpPr>
            <p:cNvPr id="110" name="Freeform 109"/>
            <p:cNvSpPr>
              <a:spLocks/>
            </p:cNvSpPr>
            <p:nvPr/>
          </p:nvSpPr>
          <p:spPr bwMode="auto">
            <a:xfrm>
              <a:off x="3992" y="2115"/>
              <a:ext cx="430" cy="323"/>
            </a:xfrm>
            <a:custGeom>
              <a:avLst/>
              <a:gdLst/>
              <a:ahLst/>
              <a:cxnLst>
                <a:cxn ang="0">
                  <a:pos x="2" y="33"/>
                </a:cxn>
                <a:cxn ang="0">
                  <a:pos x="8" y="25"/>
                </a:cxn>
                <a:cxn ang="0">
                  <a:pos x="15" y="18"/>
                </a:cxn>
                <a:cxn ang="0">
                  <a:pos x="23" y="12"/>
                </a:cxn>
                <a:cxn ang="0">
                  <a:pos x="35" y="8"/>
                </a:cxn>
                <a:cxn ang="0">
                  <a:pos x="44" y="4"/>
                </a:cxn>
                <a:cxn ang="0">
                  <a:pos x="58" y="2"/>
                </a:cxn>
                <a:cxn ang="0">
                  <a:pos x="71" y="0"/>
                </a:cxn>
                <a:cxn ang="0">
                  <a:pos x="85" y="0"/>
                </a:cxn>
                <a:cxn ang="0">
                  <a:pos x="100" y="2"/>
                </a:cxn>
                <a:cxn ang="0">
                  <a:pos x="113" y="4"/>
                </a:cxn>
                <a:cxn ang="0">
                  <a:pos x="129" y="6"/>
                </a:cxn>
                <a:cxn ang="0">
                  <a:pos x="146" y="10"/>
                </a:cxn>
                <a:cxn ang="0">
                  <a:pos x="161" y="16"/>
                </a:cxn>
                <a:cxn ang="0">
                  <a:pos x="177" y="22"/>
                </a:cxn>
                <a:cxn ang="0">
                  <a:pos x="192" y="29"/>
                </a:cxn>
                <a:cxn ang="0">
                  <a:pos x="207" y="37"/>
                </a:cxn>
                <a:cxn ang="0">
                  <a:pos x="240" y="58"/>
                </a:cxn>
                <a:cxn ang="0">
                  <a:pos x="278" y="87"/>
                </a:cxn>
                <a:cxn ang="0">
                  <a:pos x="317" y="121"/>
                </a:cxn>
                <a:cxn ang="0">
                  <a:pos x="353" y="158"/>
                </a:cxn>
                <a:cxn ang="0">
                  <a:pos x="371" y="177"/>
                </a:cxn>
                <a:cxn ang="0">
                  <a:pos x="386" y="194"/>
                </a:cxn>
                <a:cxn ang="0">
                  <a:pos x="399" y="212"/>
                </a:cxn>
                <a:cxn ang="0">
                  <a:pos x="411" y="229"/>
                </a:cxn>
                <a:cxn ang="0">
                  <a:pos x="421" y="244"/>
                </a:cxn>
                <a:cxn ang="0">
                  <a:pos x="426" y="258"/>
                </a:cxn>
                <a:cxn ang="0">
                  <a:pos x="430" y="269"/>
                </a:cxn>
                <a:cxn ang="0">
                  <a:pos x="430" y="279"/>
                </a:cxn>
                <a:cxn ang="0">
                  <a:pos x="426" y="288"/>
                </a:cxn>
                <a:cxn ang="0">
                  <a:pos x="421" y="296"/>
                </a:cxn>
                <a:cxn ang="0">
                  <a:pos x="411" y="302"/>
                </a:cxn>
                <a:cxn ang="0">
                  <a:pos x="401" y="307"/>
                </a:cxn>
                <a:cxn ang="0">
                  <a:pos x="388" y="311"/>
                </a:cxn>
                <a:cxn ang="0">
                  <a:pos x="374" y="315"/>
                </a:cxn>
                <a:cxn ang="0">
                  <a:pos x="359" y="319"/>
                </a:cxn>
                <a:cxn ang="0">
                  <a:pos x="344" y="321"/>
                </a:cxn>
                <a:cxn ang="0">
                  <a:pos x="313" y="323"/>
                </a:cxn>
                <a:cxn ang="0">
                  <a:pos x="280" y="323"/>
                </a:cxn>
                <a:cxn ang="0">
                  <a:pos x="254" y="323"/>
                </a:cxn>
                <a:cxn ang="0">
                  <a:pos x="232" y="319"/>
                </a:cxn>
                <a:cxn ang="0">
                  <a:pos x="223" y="315"/>
                </a:cxn>
                <a:cxn ang="0">
                  <a:pos x="209" y="307"/>
                </a:cxn>
                <a:cxn ang="0">
                  <a:pos x="192" y="294"/>
                </a:cxn>
                <a:cxn ang="0">
                  <a:pos x="173" y="277"/>
                </a:cxn>
                <a:cxn ang="0">
                  <a:pos x="133" y="236"/>
                </a:cxn>
                <a:cxn ang="0">
                  <a:pos x="90" y="190"/>
                </a:cxn>
                <a:cxn ang="0">
                  <a:pos x="71" y="165"/>
                </a:cxn>
                <a:cxn ang="0">
                  <a:pos x="52" y="142"/>
                </a:cxn>
                <a:cxn ang="0">
                  <a:pos x="35" y="117"/>
                </a:cxn>
                <a:cxn ang="0">
                  <a:pos x="21" y="96"/>
                </a:cxn>
                <a:cxn ang="0">
                  <a:pos x="10" y="75"/>
                </a:cxn>
                <a:cxn ang="0">
                  <a:pos x="4" y="58"/>
                </a:cxn>
                <a:cxn ang="0">
                  <a:pos x="0" y="50"/>
                </a:cxn>
                <a:cxn ang="0">
                  <a:pos x="0" y="45"/>
                </a:cxn>
                <a:cxn ang="0">
                  <a:pos x="0" y="39"/>
                </a:cxn>
                <a:cxn ang="0">
                  <a:pos x="2" y="33"/>
                </a:cxn>
              </a:cxnLst>
              <a:rect l="0" t="0" r="r" b="b"/>
              <a:pathLst>
                <a:path w="430" h="323">
                  <a:moveTo>
                    <a:pt x="2" y="33"/>
                  </a:moveTo>
                  <a:lnTo>
                    <a:pt x="8" y="25"/>
                  </a:lnTo>
                  <a:lnTo>
                    <a:pt x="15" y="18"/>
                  </a:lnTo>
                  <a:lnTo>
                    <a:pt x="23" y="12"/>
                  </a:lnTo>
                  <a:lnTo>
                    <a:pt x="35" y="8"/>
                  </a:lnTo>
                  <a:lnTo>
                    <a:pt x="44" y="4"/>
                  </a:lnTo>
                  <a:lnTo>
                    <a:pt x="58" y="2"/>
                  </a:lnTo>
                  <a:lnTo>
                    <a:pt x="71" y="0"/>
                  </a:lnTo>
                  <a:lnTo>
                    <a:pt x="85" y="0"/>
                  </a:lnTo>
                  <a:lnTo>
                    <a:pt x="100" y="2"/>
                  </a:lnTo>
                  <a:lnTo>
                    <a:pt x="113" y="4"/>
                  </a:lnTo>
                  <a:lnTo>
                    <a:pt x="129" y="6"/>
                  </a:lnTo>
                  <a:lnTo>
                    <a:pt x="146" y="10"/>
                  </a:lnTo>
                  <a:lnTo>
                    <a:pt x="161" y="16"/>
                  </a:lnTo>
                  <a:lnTo>
                    <a:pt x="177" y="22"/>
                  </a:lnTo>
                  <a:lnTo>
                    <a:pt x="192" y="29"/>
                  </a:lnTo>
                  <a:lnTo>
                    <a:pt x="207" y="37"/>
                  </a:lnTo>
                  <a:lnTo>
                    <a:pt x="240" y="58"/>
                  </a:lnTo>
                  <a:lnTo>
                    <a:pt x="278" y="87"/>
                  </a:lnTo>
                  <a:lnTo>
                    <a:pt x="317" y="121"/>
                  </a:lnTo>
                  <a:lnTo>
                    <a:pt x="353" y="158"/>
                  </a:lnTo>
                  <a:lnTo>
                    <a:pt x="371" y="177"/>
                  </a:lnTo>
                  <a:lnTo>
                    <a:pt x="386" y="194"/>
                  </a:lnTo>
                  <a:lnTo>
                    <a:pt x="399" y="212"/>
                  </a:lnTo>
                  <a:lnTo>
                    <a:pt x="411" y="229"/>
                  </a:lnTo>
                  <a:lnTo>
                    <a:pt x="421" y="244"/>
                  </a:lnTo>
                  <a:lnTo>
                    <a:pt x="426" y="258"/>
                  </a:lnTo>
                  <a:lnTo>
                    <a:pt x="430" y="269"/>
                  </a:lnTo>
                  <a:lnTo>
                    <a:pt x="430" y="279"/>
                  </a:lnTo>
                  <a:lnTo>
                    <a:pt x="426" y="288"/>
                  </a:lnTo>
                  <a:lnTo>
                    <a:pt x="421" y="296"/>
                  </a:lnTo>
                  <a:lnTo>
                    <a:pt x="411" y="302"/>
                  </a:lnTo>
                  <a:lnTo>
                    <a:pt x="401" y="307"/>
                  </a:lnTo>
                  <a:lnTo>
                    <a:pt x="388" y="311"/>
                  </a:lnTo>
                  <a:lnTo>
                    <a:pt x="374" y="315"/>
                  </a:lnTo>
                  <a:lnTo>
                    <a:pt x="359" y="319"/>
                  </a:lnTo>
                  <a:lnTo>
                    <a:pt x="344" y="321"/>
                  </a:lnTo>
                  <a:lnTo>
                    <a:pt x="313" y="323"/>
                  </a:lnTo>
                  <a:lnTo>
                    <a:pt x="280" y="323"/>
                  </a:lnTo>
                  <a:lnTo>
                    <a:pt x="254" y="323"/>
                  </a:lnTo>
                  <a:lnTo>
                    <a:pt x="232" y="319"/>
                  </a:lnTo>
                  <a:lnTo>
                    <a:pt x="223" y="315"/>
                  </a:lnTo>
                  <a:lnTo>
                    <a:pt x="209" y="307"/>
                  </a:lnTo>
                  <a:lnTo>
                    <a:pt x="192" y="294"/>
                  </a:lnTo>
                  <a:lnTo>
                    <a:pt x="173" y="277"/>
                  </a:lnTo>
                  <a:lnTo>
                    <a:pt x="133" y="236"/>
                  </a:lnTo>
                  <a:lnTo>
                    <a:pt x="90" y="190"/>
                  </a:lnTo>
                  <a:lnTo>
                    <a:pt x="71" y="165"/>
                  </a:lnTo>
                  <a:lnTo>
                    <a:pt x="52" y="142"/>
                  </a:lnTo>
                  <a:lnTo>
                    <a:pt x="35" y="117"/>
                  </a:lnTo>
                  <a:lnTo>
                    <a:pt x="21" y="96"/>
                  </a:lnTo>
                  <a:lnTo>
                    <a:pt x="10" y="75"/>
                  </a:lnTo>
                  <a:lnTo>
                    <a:pt x="4" y="58"/>
                  </a:lnTo>
                  <a:lnTo>
                    <a:pt x="0" y="50"/>
                  </a:lnTo>
                  <a:lnTo>
                    <a:pt x="0" y="45"/>
                  </a:lnTo>
                  <a:lnTo>
                    <a:pt x="0" y="39"/>
                  </a:lnTo>
                  <a:lnTo>
                    <a:pt x="2" y="33"/>
                  </a:lnTo>
                  <a:close/>
                </a:path>
              </a:pathLst>
            </a:custGeom>
            <a:solidFill>
              <a:srgbClr val="E0A570"/>
            </a:solidFill>
            <a:ln w="9525">
              <a:noFill/>
              <a:round/>
              <a:headEnd/>
              <a:tailEnd/>
            </a:ln>
          </p:spPr>
          <p:txBody>
            <a:bodyPr/>
            <a:lstStyle/>
            <a:p>
              <a:endParaRPr lang="en-US">
                <a:solidFill>
                  <a:srgbClr val="000000"/>
                </a:solidFill>
                <a:latin typeface="+mn-lt"/>
              </a:endParaRPr>
            </a:p>
          </p:txBody>
        </p:sp>
        <p:sp>
          <p:nvSpPr>
            <p:cNvPr id="111" name="Freeform 110"/>
            <p:cNvSpPr>
              <a:spLocks/>
            </p:cNvSpPr>
            <p:nvPr/>
          </p:nvSpPr>
          <p:spPr bwMode="auto">
            <a:xfrm>
              <a:off x="3994" y="2117"/>
              <a:ext cx="401" cy="302"/>
            </a:xfrm>
            <a:custGeom>
              <a:avLst/>
              <a:gdLst/>
              <a:ahLst/>
              <a:cxnLst>
                <a:cxn ang="0">
                  <a:pos x="2" y="31"/>
                </a:cxn>
                <a:cxn ang="0">
                  <a:pos x="8" y="25"/>
                </a:cxn>
                <a:cxn ang="0">
                  <a:pos x="13" y="18"/>
                </a:cxn>
                <a:cxn ang="0">
                  <a:pos x="23" y="12"/>
                </a:cxn>
                <a:cxn ang="0">
                  <a:pos x="33" y="8"/>
                </a:cxn>
                <a:cxn ang="0">
                  <a:pos x="44" y="4"/>
                </a:cxn>
                <a:cxn ang="0">
                  <a:pos x="56" y="2"/>
                </a:cxn>
                <a:cxn ang="0">
                  <a:pos x="69" y="2"/>
                </a:cxn>
                <a:cxn ang="0">
                  <a:pos x="83" y="0"/>
                </a:cxn>
                <a:cxn ang="0">
                  <a:pos x="113" y="4"/>
                </a:cxn>
                <a:cxn ang="0">
                  <a:pos x="144" y="10"/>
                </a:cxn>
                <a:cxn ang="0">
                  <a:pos x="157" y="14"/>
                </a:cxn>
                <a:cxn ang="0">
                  <a:pos x="173" y="20"/>
                </a:cxn>
                <a:cxn ang="0">
                  <a:pos x="188" y="25"/>
                </a:cxn>
                <a:cxn ang="0">
                  <a:pos x="202" y="33"/>
                </a:cxn>
                <a:cxn ang="0">
                  <a:pos x="232" y="54"/>
                </a:cxn>
                <a:cxn ang="0">
                  <a:pos x="267" y="81"/>
                </a:cxn>
                <a:cxn ang="0">
                  <a:pos x="301" y="112"/>
                </a:cxn>
                <a:cxn ang="0">
                  <a:pos x="334" y="146"/>
                </a:cxn>
                <a:cxn ang="0">
                  <a:pos x="363" y="181"/>
                </a:cxn>
                <a:cxn ang="0">
                  <a:pos x="386" y="213"/>
                </a:cxn>
                <a:cxn ang="0">
                  <a:pos x="394" y="227"/>
                </a:cxn>
                <a:cxn ang="0">
                  <a:pos x="399" y="240"/>
                </a:cxn>
                <a:cxn ang="0">
                  <a:pos x="401" y="252"/>
                </a:cxn>
                <a:cxn ang="0">
                  <a:pos x="401" y="261"/>
                </a:cxn>
                <a:cxn ang="0">
                  <a:pos x="397" y="269"/>
                </a:cxn>
                <a:cxn ang="0">
                  <a:pos x="392" y="275"/>
                </a:cxn>
                <a:cxn ang="0">
                  <a:pos x="384" y="281"/>
                </a:cxn>
                <a:cxn ang="0">
                  <a:pos x="374" y="286"/>
                </a:cxn>
                <a:cxn ang="0">
                  <a:pos x="349" y="294"/>
                </a:cxn>
                <a:cxn ang="0">
                  <a:pos x="321" y="300"/>
                </a:cxn>
                <a:cxn ang="0">
                  <a:pos x="292" y="302"/>
                </a:cxn>
                <a:cxn ang="0">
                  <a:pos x="261" y="302"/>
                </a:cxn>
                <a:cxn ang="0">
                  <a:pos x="236" y="302"/>
                </a:cxn>
                <a:cxn ang="0">
                  <a:pos x="217" y="298"/>
                </a:cxn>
                <a:cxn ang="0">
                  <a:pos x="207" y="294"/>
                </a:cxn>
                <a:cxn ang="0">
                  <a:pos x="194" y="286"/>
                </a:cxn>
                <a:cxn ang="0">
                  <a:pos x="179" y="275"/>
                </a:cxn>
                <a:cxn ang="0">
                  <a:pos x="161" y="259"/>
                </a:cxn>
                <a:cxn ang="0">
                  <a:pos x="125" y="221"/>
                </a:cxn>
                <a:cxn ang="0">
                  <a:pos x="85" y="179"/>
                </a:cxn>
                <a:cxn ang="0">
                  <a:pos x="65" y="156"/>
                </a:cxn>
                <a:cxn ang="0">
                  <a:pos x="48" y="133"/>
                </a:cxn>
                <a:cxn ang="0">
                  <a:pos x="33" y="112"/>
                </a:cxn>
                <a:cxn ang="0">
                  <a:pos x="19" y="91"/>
                </a:cxn>
                <a:cxn ang="0">
                  <a:pos x="10" y="71"/>
                </a:cxn>
                <a:cxn ang="0">
                  <a:pos x="2" y="56"/>
                </a:cxn>
                <a:cxn ang="0">
                  <a:pos x="0" y="48"/>
                </a:cxn>
                <a:cxn ang="0">
                  <a:pos x="0" y="43"/>
                </a:cxn>
                <a:cxn ang="0">
                  <a:pos x="0" y="37"/>
                </a:cxn>
                <a:cxn ang="0">
                  <a:pos x="2" y="31"/>
                </a:cxn>
              </a:cxnLst>
              <a:rect l="0" t="0" r="r" b="b"/>
              <a:pathLst>
                <a:path w="401" h="302">
                  <a:moveTo>
                    <a:pt x="2" y="31"/>
                  </a:moveTo>
                  <a:lnTo>
                    <a:pt x="8" y="25"/>
                  </a:lnTo>
                  <a:lnTo>
                    <a:pt x="13" y="18"/>
                  </a:lnTo>
                  <a:lnTo>
                    <a:pt x="23" y="12"/>
                  </a:lnTo>
                  <a:lnTo>
                    <a:pt x="33" y="8"/>
                  </a:lnTo>
                  <a:lnTo>
                    <a:pt x="44" y="4"/>
                  </a:lnTo>
                  <a:lnTo>
                    <a:pt x="56" y="2"/>
                  </a:lnTo>
                  <a:lnTo>
                    <a:pt x="69" y="2"/>
                  </a:lnTo>
                  <a:lnTo>
                    <a:pt x="83" y="0"/>
                  </a:lnTo>
                  <a:lnTo>
                    <a:pt x="113" y="4"/>
                  </a:lnTo>
                  <a:lnTo>
                    <a:pt x="144" y="10"/>
                  </a:lnTo>
                  <a:lnTo>
                    <a:pt x="157" y="14"/>
                  </a:lnTo>
                  <a:lnTo>
                    <a:pt x="173" y="20"/>
                  </a:lnTo>
                  <a:lnTo>
                    <a:pt x="188" y="25"/>
                  </a:lnTo>
                  <a:lnTo>
                    <a:pt x="202" y="33"/>
                  </a:lnTo>
                  <a:lnTo>
                    <a:pt x="232" y="54"/>
                  </a:lnTo>
                  <a:lnTo>
                    <a:pt x="267" y="81"/>
                  </a:lnTo>
                  <a:lnTo>
                    <a:pt x="301" y="112"/>
                  </a:lnTo>
                  <a:lnTo>
                    <a:pt x="334" y="146"/>
                  </a:lnTo>
                  <a:lnTo>
                    <a:pt x="363" y="181"/>
                  </a:lnTo>
                  <a:lnTo>
                    <a:pt x="386" y="213"/>
                  </a:lnTo>
                  <a:lnTo>
                    <a:pt x="394" y="227"/>
                  </a:lnTo>
                  <a:lnTo>
                    <a:pt x="399" y="240"/>
                  </a:lnTo>
                  <a:lnTo>
                    <a:pt x="401" y="252"/>
                  </a:lnTo>
                  <a:lnTo>
                    <a:pt x="401" y="261"/>
                  </a:lnTo>
                  <a:lnTo>
                    <a:pt x="397" y="269"/>
                  </a:lnTo>
                  <a:lnTo>
                    <a:pt x="392" y="275"/>
                  </a:lnTo>
                  <a:lnTo>
                    <a:pt x="384" y="281"/>
                  </a:lnTo>
                  <a:lnTo>
                    <a:pt x="374" y="286"/>
                  </a:lnTo>
                  <a:lnTo>
                    <a:pt x="349" y="294"/>
                  </a:lnTo>
                  <a:lnTo>
                    <a:pt x="321" y="300"/>
                  </a:lnTo>
                  <a:lnTo>
                    <a:pt x="292" y="302"/>
                  </a:lnTo>
                  <a:lnTo>
                    <a:pt x="261" y="302"/>
                  </a:lnTo>
                  <a:lnTo>
                    <a:pt x="236" y="302"/>
                  </a:lnTo>
                  <a:lnTo>
                    <a:pt x="217" y="298"/>
                  </a:lnTo>
                  <a:lnTo>
                    <a:pt x="207" y="294"/>
                  </a:lnTo>
                  <a:lnTo>
                    <a:pt x="194" y="286"/>
                  </a:lnTo>
                  <a:lnTo>
                    <a:pt x="179" y="275"/>
                  </a:lnTo>
                  <a:lnTo>
                    <a:pt x="161" y="259"/>
                  </a:lnTo>
                  <a:lnTo>
                    <a:pt x="125" y="221"/>
                  </a:lnTo>
                  <a:lnTo>
                    <a:pt x="85" y="179"/>
                  </a:lnTo>
                  <a:lnTo>
                    <a:pt x="65" y="156"/>
                  </a:lnTo>
                  <a:lnTo>
                    <a:pt x="48" y="133"/>
                  </a:lnTo>
                  <a:lnTo>
                    <a:pt x="33" y="112"/>
                  </a:lnTo>
                  <a:lnTo>
                    <a:pt x="19" y="91"/>
                  </a:lnTo>
                  <a:lnTo>
                    <a:pt x="10" y="71"/>
                  </a:lnTo>
                  <a:lnTo>
                    <a:pt x="2" y="56"/>
                  </a:lnTo>
                  <a:lnTo>
                    <a:pt x="0" y="48"/>
                  </a:lnTo>
                  <a:lnTo>
                    <a:pt x="0" y="43"/>
                  </a:lnTo>
                  <a:lnTo>
                    <a:pt x="0" y="37"/>
                  </a:lnTo>
                  <a:lnTo>
                    <a:pt x="2" y="31"/>
                  </a:lnTo>
                  <a:close/>
                </a:path>
              </a:pathLst>
            </a:custGeom>
            <a:solidFill>
              <a:srgbClr val="DA9F6A"/>
            </a:solidFill>
            <a:ln w="9525">
              <a:noFill/>
              <a:round/>
              <a:headEnd/>
              <a:tailEnd/>
            </a:ln>
          </p:spPr>
          <p:txBody>
            <a:bodyPr/>
            <a:lstStyle/>
            <a:p>
              <a:endParaRPr lang="en-US">
                <a:solidFill>
                  <a:srgbClr val="000000"/>
                </a:solidFill>
                <a:latin typeface="+mn-lt"/>
              </a:endParaRPr>
            </a:p>
          </p:txBody>
        </p:sp>
        <p:sp>
          <p:nvSpPr>
            <p:cNvPr id="112" name="Freeform 111"/>
            <p:cNvSpPr>
              <a:spLocks/>
            </p:cNvSpPr>
            <p:nvPr/>
          </p:nvSpPr>
          <p:spPr bwMode="auto">
            <a:xfrm>
              <a:off x="3996" y="2121"/>
              <a:ext cx="374" cy="278"/>
            </a:xfrm>
            <a:custGeom>
              <a:avLst/>
              <a:gdLst/>
              <a:ahLst/>
              <a:cxnLst>
                <a:cxn ang="0">
                  <a:pos x="2" y="29"/>
                </a:cxn>
                <a:cxn ang="0">
                  <a:pos x="6" y="21"/>
                </a:cxn>
                <a:cxn ang="0">
                  <a:pos x="13" y="16"/>
                </a:cxn>
                <a:cxn ang="0">
                  <a:pos x="21" y="10"/>
                </a:cxn>
                <a:cxn ang="0">
                  <a:pos x="33" y="6"/>
                </a:cxn>
                <a:cxn ang="0">
                  <a:pos x="42" y="4"/>
                </a:cxn>
                <a:cxn ang="0">
                  <a:pos x="56" y="2"/>
                </a:cxn>
                <a:cxn ang="0">
                  <a:pos x="69" y="0"/>
                </a:cxn>
                <a:cxn ang="0">
                  <a:pos x="83" y="0"/>
                </a:cxn>
                <a:cxn ang="0">
                  <a:pos x="111" y="2"/>
                </a:cxn>
                <a:cxn ang="0">
                  <a:pos x="142" y="6"/>
                </a:cxn>
                <a:cxn ang="0">
                  <a:pos x="155" y="12"/>
                </a:cxn>
                <a:cxn ang="0">
                  <a:pos x="171" y="16"/>
                </a:cxn>
                <a:cxn ang="0">
                  <a:pos x="184" y="21"/>
                </a:cxn>
                <a:cxn ang="0">
                  <a:pos x="198" y="29"/>
                </a:cxn>
                <a:cxn ang="0">
                  <a:pos x="225" y="46"/>
                </a:cxn>
                <a:cxn ang="0">
                  <a:pos x="255" y="71"/>
                </a:cxn>
                <a:cxn ang="0">
                  <a:pos x="284" y="102"/>
                </a:cxn>
                <a:cxn ang="0">
                  <a:pos x="315" y="133"/>
                </a:cxn>
                <a:cxn ang="0">
                  <a:pos x="340" y="165"/>
                </a:cxn>
                <a:cxn ang="0">
                  <a:pos x="359" y="196"/>
                </a:cxn>
                <a:cxn ang="0">
                  <a:pos x="367" y="209"/>
                </a:cxn>
                <a:cxn ang="0">
                  <a:pos x="370" y="221"/>
                </a:cxn>
                <a:cxn ang="0">
                  <a:pos x="374" y="230"/>
                </a:cxn>
                <a:cxn ang="0">
                  <a:pos x="372" y="240"/>
                </a:cxn>
                <a:cxn ang="0">
                  <a:pos x="370" y="246"/>
                </a:cxn>
                <a:cxn ang="0">
                  <a:pos x="365" y="253"/>
                </a:cxn>
                <a:cxn ang="0">
                  <a:pos x="357" y="257"/>
                </a:cxn>
                <a:cxn ang="0">
                  <a:pos x="347" y="263"/>
                </a:cxn>
                <a:cxn ang="0">
                  <a:pos x="324" y="271"/>
                </a:cxn>
                <a:cxn ang="0">
                  <a:pos x="298" y="275"/>
                </a:cxn>
                <a:cxn ang="0">
                  <a:pos x="269" y="278"/>
                </a:cxn>
                <a:cxn ang="0">
                  <a:pos x="242" y="278"/>
                </a:cxn>
                <a:cxn ang="0">
                  <a:pos x="219" y="278"/>
                </a:cxn>
                <a:cxn ang="0">
                  <a:pos x="202" y="275"/>
                </a:cxn>
                <a:cxn ang="0">
                  <a:pos x="192" y="273"/>
                </a:cxn>
                <a:cxn ang="0">
                  <a:pos x="180" y="265"/>
                </a:cxn>
                <a:cxn ang="0">
                  <a:pos x="167" y="253"/>
                </a:cxn>
                <a:cxn ang="0">
                  <a:pos x="150" y="240"/>
                </a:cxn>
                <a:cxn ang="0">
                  <a:pos x="115" y="204"/>
                </a:cxn>
                <a:cxn ang="0">
                  <a:pos x="79" y="163"/>
                </a:cxn>
                <a:cxn ang="0">
                  <a:pos x="61" y="142"/>
                </a:cxn>
                <a:cxn ang="0">
                  <a:pos x="44" y="121"/>
                </a:cxn>
                <a:cxn ang="0">
                  <a:pos x="31" y="102"/>
                </a:cxn>
                <a:cxn ang="0">
                  <a:pos x="17" y="83"/>
                </a:cxn>
                <a:cxn ang="0">
                  <a:pos x="8" y="65"/>
                </a:cxn>
                <a:cxn ang="0">
                  <a:pos x="2" y="50"/>
                </a:cxn>
                <a:cxn ang="0">
                  <a:pos x="0" y="42"/>
                </a:cxn>
                <a:cxn ang="0">
                  <a:pos x="0" y="37"/>
                </a:cxn>
                <a:cxn ang="0">
                  <a:pos x="0" y="33"/>
                </a:cxn>
                <a:cxn ang="0">
                  <a:pos x="2" y="29"/>
                </a:cxn>
              </a:cxnLst>
              <a:rect l="0" t="0" r="r" b="b"/>
              <a:pathLst>
                <a:path w="374" h="278">
                  <a:moveTo>
                    <a:pt x="2" y="29"/>
                  </a:moveTo>
                  <a:lnTo>
                    <a:pt x="6" y="21"/>
                  </a:lnTo>
                  <a:lnTo>
                    <a:pt x="13" y="16"/>
                  </a:lnTo>
                  <a:lnTo>
                    <a:pt x="21" y="10"/>
                  </a:lnTo>
                  <a:lnTo>
                    <a:pt x="33" y="6"/>
                  </a:lnTo>
                  <a:lnTo>
                    <a:pt x="42" y="4"/>
                  </a:lnTo>
                  <a:lnTo>
                    <a:pt x="56" y="2"/>
                  </a:lnTo>
                  <a:lnTo>
                    <a:pt x="69" y="0"/>
                  </a:lnTo>
                  <a:lnTo>
                    <a:pt x="83" y="0"/>
                  </a:lnTo>
                  <a:lnTo>
                    <a:pt x="111" y="2"/>
                  </a:lnTo>
                  <a:lnTo>
                    <a:pt x="142" y="6"/>
                  </a:lnTo>
                  <a:lnTo>
                    <a:pt x="155" y="12"/>
                  </a:lnTo>
                  <a:lnTo>
                    <a:pt x="171" y="16"/>
                  </a:lnTo>
                  <a:lnTo>
                    <a:pt x="184" y="21"/>
                  </a:lnTo>
                  <a:lnTo>
                    <a:pt x="198" y="29"/>
                  </a:lnTo>
                  <a:lnTo>
                    <a:pt x="225" y="46"/>
                  </a:lnTo>
                  <a:lnTo>
                    <a:pt x="255" y="71"/>
                  </a:lnTo>
                  <a:lnTo>
                    <a:pt x="284" y="102"/>
                  </a:lnTo>
                  <a:lnTo>
                    <a:pt x="315" y="133"/>
                  </a:lnTo>
                  <a:lnTo>
                    <a:pt x="340" y="165"/>
                  </a:lnTo>
                  <a:lnTo>
                    <a:pt x="359" y="196"/>
                  </a:lnTo>
                  <a:lnTo>
                    <a:pt x="367" y="209"/>
                  </a:lnTo>
                  <a:lnTo>
                    <a:pt x="370" y="221"/>
                  </a:lnTo>
                  <a:lnTo>
                    <a:pt x="374" y="230"/>
                  </a:lnTo>
                  <a:lnTo>
                    <a:pt x="372" y="240"/>
                  </a:lnTo>
                  <a:lnTo>
                    <a:pt x="370" y="246"/>
                  </a:lnTo>
                  <a:lnTo>
                    <a:pt x="365" y="253"/>
                  </a:lnTo>
                  <a:lnTo>
                    <a:pt x="357" y="257"/>
                  </a:lnTo>
                  <a:lnTo>
                    <a:pt x="347" y="263"/>
                  </a:lnTo>
                  <a:lnTo>
                    <a:pt x="324" y="271"/>
                  </a:lnTo>
                  <a:lnTo>
                    <a:pt x="298" y="275"/>
                  </a:lnTo>
                  <a:lnTo>
                    <a:pt x="269" y="278"/>
                  </a:lnTo>
                  <a:lnTo>
                    <a:pt x="242" y="278"/>
                  </a:lnTo>
                  <a:lnTo>
                    <a:pt x="219" y="278"/>
                  </a:lnTo>
                  <a:lnTo>
                    <a:pt x="202" y="275"/>
                  </a:lnTo>
                  <a:lnTo>
                    <a:pt x="192" y="273"/>
                  </a:lnTo>
                  <a:lnTo>
                    <a:pt x="180" y="265"/>
                  </a:lnTo>
                  <a:lnTo>
                    <a:pt x="167" y="253"/>
                  </a:lnTo>
                  <a:lnTo>
                    <a:pt x="150" y="240"/>
                  </a:lnTo>
                  <a:lnTo>
                    <a:pt x="115" y="204"/>
                  </a:lnTo>
                  <a:lnTo>
                    <a:pt x="79" y="163"/>
                  </a:lnTo>
                  <a:lnTo>
                    <a:pt x="61" y="142"/>
                  </a:lnTo>
                  <a:lnTo>
                    <a:pt x="44" y="121"/>
                  </a:lnTo>
                  <a:lnTo>
                    <a:pt x="31" y="102"/>
                  </a:lnTo>
                  <a:lnTo>
                    <a:pt x="17" y="83"/>
                  </a:lnTo>
                  <a:lnTo>
                    <a:pt x="8" y="65"/>
                  </a:lnTo>
                  <a:lnTo>
                    <a:pt x="2" y="50"/>
                  </a:lnTo>
                  <a:lnTo>
                    <a:pt x="0" y="42"/>
                  </a:lnTo>
                  <a:lnTo>
                    <a:pt x="0" y="37"/>
                  </a:lnTo>
                  <a:lnTo>
                    <a:pt x="0" y="33"/>
                  </a:lnTo>
                  <a:lnTo>
                    <a:pt x="2" y="29"/>
                  </a:lnTo>
                  <a:close/>
                </a:path>
              </a:pathLst>
            </a:custGeom>
            <a:solidFill>
              <a:srgbClr val="D49964"/>
            </a:solidFill>
            <a:ln w="9525">
              <a:noFill/>
              <a:round/>
              <a:headEnd/>
              <a:tailEnd/>
            </a:ln>
          </p:spPr>
          <p:txBody>
            <a:bodyPr/>
            <a:lstStyle/>
            <a:p>
              <a:endParaRPr lang="en-US">
                <a:solidFill>
                  <a:srgbClr val="000000"/>
                </a:solidFill>
                <a:latin typeface="+mn-lt"/>
              </a:endParaRPr>
            </a:p>
          </p:txBody>
        </p:sp>
        <p:sp>
          <p:nvSpPr>
            <p:cNvPr id="113" name="Freeform 112"/>
            <p:cNvSpPr>
              <a:spLocks/>
            </p:cNvSpPr>
            <p:nvPr/>
          </p:nvSpPr>
          <p:spPr bwMode="auto">
            <a:xfrm>
              <a:off x="3998" y="2123"/>
              <a:ext cx="345" cy="257"/>
            </a:xfrm>
            <a:custGeom>
              <a:avLst/>
              <a:gdLst/>
              <a:ahLst/>
              <a:cxnLst>
                <a:cxn ang="0">
                  <a:pos x="2" y="27"/>
                </a:cxn>
                <a:cxn ang="0">
                  <a:pos x="6" y="21"/>
                </a:cxn>
                <a:cxn ang="0">
                  <a:pos x="11" y="15"/>
                </a:cxn>
                <a:cxn ang="0">
                  <a:pos x="21" y="12"/>
                </a:cxn>
                <a:cxn ang="0">
                  <a:pos x="31" y="8"/>
                </a:cxn>
                <a:cxn ang="0">
                  <a:pos x="54" y="2"/>
                </a:cxn>
                <a:cxn ang="0">
                  <a:pos x="81" y="0"/>
                </a:cxn>
                <a:cxn ang="0">
                  <a:pos x="109" y="2"/>
                </a:cxn>
                <a:cxn ang="0">
                  <a:pos x="140" y="6"/>
                </a:cxn>
                <a:cxn ang="0">
                  <a:pos x="153" y="10"/>
                </a:cxn>
                <a:cxn ang="0">
                  <a:pos x="167" y="14"/>
                </a:cxn>
                <a:cxn ang="0">
                  <a:pos x="180" y="19"/>
                </a:cxn>
                <a:cxn ang="0">
                  <a:pos x="192" y="25"/>
                </a:cxn>
                <a:cxn ang="0">
                  <a:pos x="217" y="42"/>
                </a:cxn>
                <a:cxn ang="0">
                  <a:pos x="244" y="65"/>
                </a:cxn>
                <a:cxn ang="0">
                  <a:pos x="269" y="92"/>
                </a:cxn>
                <a:cxn ang="0">
                  <a:pos x="294" y="123"/>
                </a:cxn>
                <a:cxn ang="0">
                  <a:pos x="317" y="152"/>
                </a:cxn>
                <a:cxn ang="0">
                  <a:pos x="334" y="180"/>
                </a:cxn>
                <a:cxn ang="0">
                  <a:pos x="340" y="192"/>
                </a:cxn>
                <a:cxn ang="0">
                  <a:pos x="344" y="204"/>
                </a:cxn>
                <a:cxn ang="0">
                  <a:pos x="345" y="213"/>
                </a:cxn>
                <a:cxn ang="0">
                  <a:pos x="345" y="221"/>
                </a:cxn>
                <a:cxn ang="0">
                  <a:pos x="342" y="227"/>
                </a:cxn>
                <a:cxn ang="0">
                  <a:pos x="336" y="232"/>
                </a:cxn>
                <a:cxn ang="0">
                  <a:pos x="330" y="238"/>
                </a:cxn>
                <a:cxn ang="0">
                  <a:pos x="320" y="242"/>
                </a:cxn>
                <a:cxn ang="0">
                  <a:pos x="299" y="250"/>
                </a:cxn>
                <a:cxn ang="0">
                  <a:pos x="274" y="253"/>
                </a:cxn>
                <a:cxn ang="0">
                  <a:pos x="248" y="255"/>
                </a:cxn>
                <a:cxn ang="0">
                  <a:pos x="223" y="257"/>
                </a:cxn>
                <a:cxn ang="0">
                  <a:pos x="201" y="255"/>
                </a:cxn>
                <a:cxn ang="0">
                  <a:pos x="184" y="255"/>
                </a:cxn>
                <a:cxn ang="0">
                  <a:pos x="176" y="251"/>
                </a:cxn>
                <a:cxn ang="0">
                  <a:pos x="167" y="244"/>
                </a:cxn>
                <a:cxn ang="0">
                  <a:pos x="153" y="234"/>
                </a:cxn>
                <a:cxn ang="0">
                  <a:pos x="138" y="221"/>
                </a:cxn>
                <a:cxn ang="0">
                  <a:pos x="105" y="188"/>
                </a:cxn>
                <a:cxn ang="0">
                  <a:pos x="73" y="152"/>
                </a:cxn>
                <a:cxn ang="0">
                  <a:pos x="42" y="111"/>
                </a:cxn>
                <a:cxn ang="0">
                  <a:pos x="17" y="77"/>
                </a:cxn>
                <a:cxn ang="0">
                  <a:pos x="8" y="60"/>
                </a:cxn>
                <a:cxn ang="0">
                  <a:pos x="2" y="46"/>
                </a:cxn>
                <a:cxn ang="0">
                  <a:pos x="0" y="35"/>
                </a:cxn>
                <a:cxn ang="0">
                  <a:pos x="2" y="27"/>
                </a:cxn>
              </a:cxnLst>
              <a:rect l="0" t="0" r="r" b="b"/>
              <a:pathLst>
                <a:path w="345" h="257">
                  <a:moveTo>
                    <a:pt x="2" y="27"/>
                  </a:moveTo>
                  <a:lnTo>
                    <a:pt x="6" y="21"/>
                  </a:lnTo>
                  <a:lnTo>
                    <a:pt x="11" y="15"/>
                  </a:lnTo>
                  <a:lnTo>
                    <a:pt x="21" y="12"/>
                  </a:lnTo>
                  <a:lnTo>
                    <a:pt x="31" y="8"/>
                  </a:lnTo>
                  <a:lnTo>
                    <a:pt x="54" y="2"/>
                  </a:lnTo>
                  <a:lnTo>
                    <a:pt x="81" y="0"/>
                  </a:lnTo>
                  <a:lnTo>
                    <a:pt x="109" y="2"/>
                  </a:lnTo>
                  <a:lnTo>
                    <a:pt x="140" y="6"/>
                  </a:lnTo>
                  <a:lnTo>
                    <a:pt x="153" y="10"/>
                  </a:lnTo>
                  <a:lnTo>
                    <a:pt x="167" y="14"/>
                  </a:lnTo>
                  <a:lnTo>
                    <a:pt x="180" y="19"/>
                  </a:lnTo>
                  <a:lnTo>
                    <a:pt x="192" y="25"/>
                  </a:lnTo>
                  <a:lnTo>
                    <a:pt x="217" y="42"/>
                  </a:lnTo>
                  <a:lnTo>
                    <a:pt x="244" y="65"/>
                  </a:lnTo>
                  <a:lnTo>
                    <a:pt x="269" y="92"/>
                  </a:lnTo>
                  <a:lnTo>
                    <a:pt x="294" y="123"/>
                  </a:lnTo>
                  <a:lnTo>
                    <a:pt x="317" y="152"/>
                  </a:lnTo>
                  <a:lnTo>
                    <a:pt x="334" y="180"/>
                  </a:lnTo>
                  <a:lnTo>
                    <a:pt x="340" y="192"/>
                  </a:lnTo>
                  <a:lnTo>
                    <a:pt x="344" y="204"/>
                  </a:lnTo>
                  <a:lnTo>
                    <a:pt x="345" y="213"/>
                  </a:lnTo>
                  <a:lnTo>
                    <a:pt x="345" y="221"/>
                  </a:lnTo>
                  <a:lnTo>
                    <a:pt x="342" y="227"/>
                  </a:lnTo>
                  <a:lnTo>
                    <a:pt x="336" y="232"/>
                  </a:lnTo>
                  <a:lnTo>
                    <a:pt x="330" y="238"/>
                  </a:lnTo>
                  <a:lnTo>
                    <a:pt x="320" y="242"/>
                  </a:lnTo>
                  <a:lnTo>
                    <a:pt x="299" y="250"/>
                  </a:lnTo>
                  <a:lnTo>
                    <a:pt x="274" y="253"/>
                  </a:lnTo>
                  <a:lnTo>
                    <a:pt x="248" y="255"/>
                  </a:lnTo>
                  <a:lnTo>
                    <a:pt x="223" y="257"/>
                  </a:lnTo>
                  <a:lnTo>
                    <a:pt x="201" y="255"/>
                  </a:lnTo>
                  <a:lnTo>
                    <a:pt x="184" y="255"/>
                  </a:lnTo>
                  <a:lnTo>
                    <a:pt x="176" y="251"/>
                  </a:lnTo>
                  <a:lnTo>
                    <a:pt x="167" y="244"/>
                  </a:lnTo>
                  <a:lnTo>
                    <a:pt x="153" y="234"/>
                  </a:lnTo>
                  <a:lnTo>
                    <a:pt x="138" y="221"/>
                  </a:lnTo>
                  <a:lnTo>
                    <a:pt x="105" y="188"/>
                  </a:lnTo>
                  <a:lnTo>
                    <a:pt x="73" y="152"/>
                  </a:lnTo>
                  <a:lnTo>
                    <a:pt x="42" y="111"/>
                  </a:lnTo>
                  <a:lnTo>
                    <a:pt x="17" y="77"/>
                  </a:lnTo>
                  <a:lnTo>
                    <a:pt x="8" y="60"/>
                  </a:lnTo>
                  <a:lnTo>
                    <a:pt x="2" y="46"/>
                  </a:lnTo>
                  <a:lnTo>
                    <a:pt x="0" y="35"/>
                  </a:lnTo>
                  <a:lnTo>
                    <a:pt x="2" y="27"/>
                  </a:lnTo>
                  <a:close/>
                </a:path>
              </a:pathLst>
            </a:custGeom>
            <a:solidFill>
              <a:srgbClr val="CE935E"/>
            </a:solidFill>
            <a:ln w="9525">
              <a:noFill/>
              <a:round/>
              <a:headEnd/>
              <a:tailEnd/>
            </a:ln>
          </p:spPr>
          <p:txBody>
            <a:bodyPr/>
            <a:lstStyle/>
            <a:p>
              <a:endParaRPr lang="en-US">
                <a:solidFill>
                  <a:srgbClr val="000000"/>
                </a:solidFill>
                <a:latin typeface="+mn-lt"/>
              </a:endParaRPr>
            </a:p>
          </p:txBody>
        </p:sp>
        <p:sp>
          <p:nvSpPr>
            <p:cNvPr id="114" name="Freeform 113"/>
            <p:cNvSpPr>
              <a:spLocks/>
            </p:cNvSpPr>
            <p:nvPr/>
          </p:nvSpPr>
          <p:spPr bwMode="auto">
            <a:xfrm>
              <a:off x="4000" y="2125"/>
              <a:ext cx="317" cy="236"/>
            </a:xfrm>
            <a:custGeom>
              <a:avLst/>
              <a:gdLst/>
              <a:ahLst/>
              <a:cxnLst>
                <a:cxn ang="0">
                  <a:pos x="0" y="25"/>
                </a:cxn>
                <a:cxn ang="0">
                  <a:pos x="6" y="19"/>
                </a:cxn>
                <a:cxn ang="0">
                  <a:pos x="11" y="15"/>
                </a:cxn>
                <a:cxn ang="0">
                  <a:pos x="19" y="12"/>
                </a:cxn>
                <a:cxn ang="0">
                  <a:pos x="29" y="8"/>
                </a:cxn>
                <a:cxn ang="0">
                  <a:pos x="54" y="2"/>
                </a:cxn>
                <a:cxn ang="0">
                  <a:pos x="80" y="0"/>
                </a:cxn>
                <a:cxn ang="0">
                  <a:pos x="109" y="2"/>
                </a:cxn>
                <a:cxn ang="0">
                  <a:pos x="138" y="6"/>
                </a:cxn>
                <a:cxn ang="0">
                  <a:pos x="151" y="8"/>
                </a:cxn>
                <a:cxn ang="0">
                  <a:pos x="165" y="12"/>
                </a:cxn>
                <a:cxn ang="0">
                  <a:pos x="176" y="17"/>
                </a:cxn>
                <a:cxn ang="0">
                  <a:pos x="188" y="21"/>
                </a:cxn>
                <a:cxn ang="0">
                  <a:pos x="209" y="36"/>
                </a:cxn>
                <a:cxn ang="0">
                  <a:pos x="232" y="59"/>
                </a:cxn>
                <a:cxn ang="0">
                  <a:pos x="253" y="84"/>
                </a:cxn>
                <a:cxn ang="0">
                  <a:pos x="274" y="111"/>
                </a:cxn>
                <a:cxn ang="0">
                  <a:pos x="294" y="138"/>
                </a:cxn>
                <a:cxn ang="0">
                  <a:pos x="307" y="165"/>
                </a:cxn>
                <a:cxn ang="0">
                  <a:pos x="311" y="175"/>
                </a:cxn>
                <a:cxn ang="0">
                  <a:pos x="315" y="186"/>
                </a:cxn>
                <a:cxn ang="0">
                  <a:pos x="317" y="194"/>
                </a:cxn>
                <a:cxn ang="0">
                  <a:pos x="317" y="202"/>
                </a:cxn>
                <a:cxn ang="0">
                  <a:pos x="313" y="207"/>
                </a:cxn>
                <a:cxn ang="0">
                  <a:pos x="309" y="213"/>
                </a:cxn>
                <a:cxn ang="0">
                  <a:pos x="303" y="217"/>
                </a:cxn>
                <a:cxn ang="0">
                  <a:pos x="294" y="221"/>
                </a:cxn>
                <a:cxn ang="0">
                  <a:pos x="274" y="226"/>
                </a:cxn>
                <a:cxn ang="0">
                  <a:pos x="251" y="232"/>
                </a:cxn>
                <a:cxn ang="0">
                  <a:pos x="226" y="234"/>
                </a:cxn>
                <a:cxn ang="0">
                  <a:pos x="203" y="236"/>
                </a:cxn>
                <a:cxn ang="0">
                  <a:pos x="184" y="234"/>
                </a:cxn>
                <a:cxn ang="0">
                  <a:pos x="169" y="234"/>
                </a:cxn>
                <a:cxn ang="0">
                  <a:pos x="161" y="230"/>
                </a:cxn>
                <a:cxn ang="0">
                  <a:pos x="151" y="225"/>
                </a:cxn>
                <a:cxn ang="0">
                  <a:pos x="140" y="215"/>
                </a:cxn>
                <a:cxn ang="0">
                  <a:pos x="126" y="203"/>
                </a:cxn>
                <a:cxn ang="0">
                  <a:pos x="98" y="173"/>
                </a:cxn>
                <a:cxn ang="0">
                  <a:pos x="67" y="138"/>
                </a:cxn>
                <a:cxn ang="0">
                  <a:pos x="38" y="104"/>
                </a:cxn>
                <a:cxn ang="0">
                  <a:pos x="15" y="69"/>
                </a:cxn>
                <a:cxn ang="0">
                  <a:pos x="7" y="56"/>
                </a:cxn>
                <a:cxn ang="0">
                  <a:pos x="2" y="42"/>
                </a:cxn>
                <a:cxn ang="0">
                  <a:pos x="0" y="33"/>
                </a:cxn>
                <a:cxn ang="0">
                  <a:pos x="0" y="25"/>
                </a:cxn>
              </a:cxnLst>
              <a:rect l="0" t="0" r="r" b="b"/>
              <a:pathLst>
                <a:path w="317" h="236">
                  <a:moveTo>
                    <a:pt x="0" y="25"/>
                  </a:moveTo>
                  <a:lnTo>
                    <a:pt x="6" y="19"/>
                  </a:lnTo>
                  <a:lnTo>
                    <a:pt x="11" y="15"/>
                  </a:lnTo>
                  <a:lnTo>
                    <a:pt x="19" y="12"/>
                  </a:lnTo>
                  <a:lnTo>
                    <a:pt x="29" y="8"/>
                  </a:lnTo>
                  <a:lnTo>
                    <a:pt x="54" y="2"/>
                  </a:lnTo>
                  <a:lnTo>
                    <a:pt x="80" y="0"/>
                  </a:lnTo>
                  <a:lnTo>
                    <a:pt x="109" y="2"/>
                  </a:lnTo>
                  <a:lnTo>
                    <a:pt x="138" y="6"/>
                  </a:lnTo>
                  <a:lnTo>
                    <a:pt x="151" y="8"/>
                  </a:lnTo>
                  <a:lnTo>
                    <a:pt x="165" y="12"/>
                  </a:lnTo>
                  <a:lnTo>
                    <a:pt x="176" y="17"/>
                  </a:lnTo>
                  <a:lnTo>
                    <a:pt x="188" y="21"/>
                  </a:lnTo>
                  <a:lnTo>
                    <a:pt x="209" y="36"/>
                  </a:lnTo>
                  <a:lnTo>
                    <a:pt x="232" y="59"/>
                  </a:lnTo>
                  <a:lnTo>
                    <a:pt x="253" y="84"/>
                  </a:lnTo>
                  <a:lnTo>
                    <a:pt x="274" y="111"/>
                  </a:lnTo>
                  <a:lnTo>
                    <a:pt x="294" y="138"/>
                  </a:lnTo>
                  <a:lnTo>
                    <a:pt x="307" y="165"/>
                  </a:lnTo>
                  <a:lnTo>
                    <a:pt x="311" y="175"/>
                  </a:lnTo>
                  <a:lnTo>
                    <a:pt x="315" y="186"/>
                  </a:lnTo>
                  <a:lnTo>
                    <a:pt x="317" y="194"/>
                  </a:lnTo>
                  <a:lnTo>
                    <a:pt x="317" y="202"/>
                  </a:lnTo>
                  <a:lnTo>
                    <a:pt x="313" y="207"/>
                  </a:lnTo>
                  <a:lnTo>
                    <a:pt x="309" y="213"/>
                  </a:lnTo>
                  <a:lnTo>
                    <a:pt x="303" y="217"/>
                  </a:lnTo>
                  <a:lnTo>
                    <a:pt x="294" y="221"/>
                  </a:lnTo>
                  <a:lnTo>
                    <a:pt x="274" y="226"/>
                  </a:lnTo>
                  <a:lnTo>
                    <a:pt x="251" y="232"/>
                  </a:lnTo>
                  <a:lnTo>
                    <a:pt x="226" y="234"/>
                  </a:lnTo>
                  <a:lnTo>
                    <a:pt x="203" y="236"/>
                  </a:lnTo>
                  <a:lnTo>
                    <a:pt x="184" y="234"/>
                  </a:lnTo>
                  <a:lnTo>
                    <a:pt x="169" y="234"/>
                  </a:lnTo>
                  <a:lnTo>
                    <a:pt x="161" y="230"/>
                  </a:lnTo>
                  <a:lnTo>
                    <a:pt x="151" y="225"/>
                  </a:lnTo>
                  <a:lnTo>
                    <a:pt x="140" y="215"/>
                  </a:lnTo>
                  <a:lnTo>
                    <a:pt x="126" y="203"/>
                  </a:lnTo>
                  <a:lnTo>
                    <a:pt x="98" y="173"/>
                  </a:lnTo>
                  <a:lnTo>
                    <a:pt x="67" y="138"/>
                  </a:lnTo>
                  <a:lnTo>
                    <a:pt x="38" y="104"/>
                  </a:lnTo>
                  <a:lnTo>
                    <a:pt x="15" y="69"/>
                  </a:lnTo>
                  <a:lnTo>
                    <a:pt x="7" y="56"/>
                  </a:lnTo>
                  <a:lnTo>
                    <a:pt x="2" y="42"/>
                  </a:lnTo>
                  <a:lnTo>
                    <a:pt x="0" y="33"/>
                  </a:lnTo>
                  <a:lnTo>
                    <a:pt x="0" y="25"/>
                  </a:lnTo>
                  <a:close/>
                </a:path>
              </a:pathLst>
            </a:custGeom>
            <a:solidFill>
              <a:srgbClr val="C88D58"/>
            </a:solidFill>
            <a:ln w="9525">
              <a:noFill/>
              <a:round/>
              <a:headEnd/>
              <a:tailEnd/>
            </a:ln>
          </p:spPr>
          <p:txBody>
            <a:bodyPr/>
            <a:lstStyle/>
            <a:p>
              <a:endParaRPr lang="en-US">
                <a:solidFill>
                  <a:srgbClr val="000000"/>
                </a:solidFill>
                <a:latin typeface="+mn-lt"/>
              </a:endParaRPr>
            </a:p>
          </p:txBody>
        </p:sp>
        <p:sp>
          <p:nvSpPr>
            <p:cNvPr id="115" name="Freeform 114"/>
            <p:cNvSpPr>
              <a:spLocks/>
            </p:cNvSpPr>
            <p:nvPr/>
          </p:nvSpPr>
          <p:spPr bwMode="auto">
            <a:xfrm>
              <a:off x="4002" y="2127"/>
              <a:ext cx="288" cy="213"/>
            </a:xfrm>
            <a:custGeom>
              <a:avLst/>
              <a:gdLst/>
              <a:ahLst/>
              <a:cxnLst>
                <a:cxn ang="0">
                  <a:pos x="0" y="23"/>
                </a:cxn>
                <a:cxn ang="0">
                  <a:pos x="4" y="19"/>
                </a:cxn>
                <a:cxn ang="0">
                  <a:pos x="11" y="15"/>
                </a:cxn>
                <a:cxn ang="0">
                  <a:pos x="19" y="11"/>
                </a:cxn>
                <a:cxn ang="0">
                  <a:pos x="29" y="8"/>
                </a:cxn>
                <a:cxn ang="0">
                  <a:pos x="52" y="2"/>
                </a:cxn>
                <a:cxn ang="0">
                  <a:pos x="78" y="0"/>
                </a:cxn>
                <a:cxn ang="0">
                  <a:pos x="107" y="2"/>
                </a:cxn>
                <a:cxn ang="0">
                  <a:pos x="136" y="4"/>
                </a:cxn>
                <a:cxn ang="0">
                  <a:pos x="149" y="6"/>
                </a:cxn>
                <a:cxn ang="0">
                  <a:pos x="161" y="10"/>
                </a:cxn>
                <a:cxn ang="0">
                  <a:pos x="172" y="13"/>
                </a:cxn>
                <a:cxn ang="0">
                  <a:pos x="182" y="19"/>
                </a:cxn>
                <a:cxn ang="0">
                  <a:pos x="192" y="25"/>
                </a:cxn>
                <a:cxn ang="0">
                  <a:pos x="201" y="33"/>
                </a:cxn>
                <a:cxn ang="0">
                  <a:pos x="211" y="42"/>
                </a:cxn>
                <a:cxn ang="0">
                  <a:pos x="220" y="52"/>
                </a:cxn>
                <a:cxn ang="0">
                  <a:pos x="238" y="75"/>
                </a:cxn>
                <a:cxn ang="0">
                  <a:pos x="255" y="100"/>
                </a:cxn>
                <a:cxn ang="0">
                  <a:pos x="270" y="125"/>
                </a:cxn>
                <a:cxn ang="0">
                  <a:pos x="280" y="148"/>
                </a:cxn>
                <a:cxn ang="0">
                  <a:pos x="284" y="159"/>
                </a:cxn>
                <a:cxn ang="0">
                  <a:pos x="288" y="169"/>
                </a:cxn>
                <a:cxn ang="0">
                  <a:pos x="288" y="176"/>
                </a:cxn>
                <a:cxn ang="0">
                  <a:pos x="288" y="182"/>
                </a:cxn>
                <a:cxn ang="0">
                  <a:pos x="286" y="188"/>
                </a:cxn>
                <a:cxn ang="0">
                  <a:pos x="280" y="192"/>
                </a:cxn>
                <a:cxn ang="0">
                  <a:pos x="274" y="196"/>
                </a:cxn>
                <a:cxn ang="0">
                  <a:pos x="267" y="200"/>
                </a:cxn>
                <a:cxn ang="0">
                  <a:pos x="249" y="205"/>
                </a:cxn>
                <a:cxn ang="0">
                  <a:pos x="228" y="209"/>
                </a:cxn>
                <a:cxn ang="0">
                  <a:pos x="205" y="213"/>
                </a:cxn>
                <a:cxn ang="0">
                  <a:pos x="184" y="213"/>
                </a:cxn>
                <a:cxn ang="0">
                  <a:pos x="167" y="213"/>
                </a:cxn>
                <a:cxn ang="0">
                  <a:pos x="153" y="213"/>
                </a:cxn>
                <a:cxn ang="0">
                  <a:pos x="146" y="209"/>
                </a:cxn>
                <a:cxn ang="0">
                  <a:pos x="138" y="203"/>
                </a:cxn>
                <a:cxn ang="0">
                  <a:pos x="126" y="196"/>
                </a:cxn>
                <a:cxn ang="0">
                  <a:pos x="115" y="184"/>
                </a:cxn>
                <a:cxn ang="0">
                  <a:pos x="88" y="157"/>
                </a:cxn>
                <a:cxn ang="0">
                  <a:pos x="61" y="127"/>
                </a:cxn>
                <a:cxn ang="0">
                  <a:pos x="34" y="94"/>
                </a:cxn>
                <a:cxn ang="0">
                  <a:pos x="13" y="63"/>
                </a:cxn>
                <a:cxn ang="0">
                  <a:pos x="5" y="52"/>
                </a:cxn>
                <a:cxn ang="0">
                  <a:pos x="2" y="40"/>
                </a:cxn>
                <a:cxn ang="0">
                  <a:pos x="0" y="31"/>
                </a:cxn>
                <a:cxn ang="0">
                  <a:pos x="0" y="23"/>
                </a:cxn>
              </a:cxnLst>
              <a:rect l="0" t="0" r="r" b="b"/>
              <a:pathLst>
                <a:path w="288" h="213">
                  <a:moveTo>
                    <a:pt x="0" y="23"/>
                  </a:moveTo>
                  <a:lnTo>
                    <a:pt x="4" y="19"/>
                  </a:lnTo>
                  <a:lnTo>
                    <a:pt x="11" y="15"/>
                  </a:lnTo>
                  <a:lnTo>
                    <a:pt x="19" y="11"/>
                  </a:lnTo>
                  <a:lnTo>
                    <a:pt x="29" y="8"/>
                  </a:lnTo>
                  <a:lnTo>
                    <a:pt x="52" y="2"/>
                  </a:lnTo>
                  <a:lnTo>
                    <a:pt x="78" y="0"/>
                  </a:lnTo>
                  <a:lnTo>
                    <a:pt x="107" y="2"/>
                  </a:lnTo>
                  <a:lnTo>
                    <a:pt x="136" y="4"/>
                  </a:lnTo>
                  <a:lnTo>
                    <a:pt x="149" y="6"/>
                  </a:lnTo>
                  <a:lnTo>
                    <a:pt x="161" y="10"/>
                  </a:lnTo>
                  <a:lnTo>
                    <a:pt x="172" y="13"/>
                  </a:lnTo>
                  <a:lnTo>
                    <a:pt x="182" y="19"/>
                  </a:lnTo>
                  <a:lnTo>
                    <a:pt x="192" y="25"/>
                  </a:lnTo>
                  <a:lnTo>
                    <a:pt x="201" y="33"/>
                  </a:lnTo>
                  <a:lnTo>
                    <a:pt x="211" y="42"/>
                  </a:lnTo>
                  <a:lnTo>
                    <a:pt x="220" y="52"/>
                  </a:lnTo>
                  <a:lnTo>
                    <a:pt x="238" y="75"/>
                  </a:lnTo>
                  <a:lnTo>
                    <a:pt x="255" y="100"/>
                  </a:lnTo>
                  <a:lnTo>
                    <a:pt x="270" y="125"/>
                  </a:lnTo>
                  <a:lnTo>
                    <a:pt x="280" y="148"/>
                  </a:lnTo>
                  <a:lnTo>
                    <a:pt x="284" y="159"/>
                  </a:lnTo>
                  <a:lnTo>
                    <a:pt x="288" y="169"/>
                  </a:lnTo>
                  <a:lnTo>
                    <a:pt x="288" y="176"/>
                  </a:lnTo>
                  <a:lnTo>
                    <a:pt x="288" y="182"/>
                  </a:lnTo>
                  <a:lnTo>
                    <a:pt x="286" y="188"/>
                  </a:lnTo>
                  <a:lnTo>
                    <a:pt x="280" y="192"/>
                  </a:lnTo>
                  <a:lnTo>
                    <a:pt x="274" y="196"/>
                  </a:lnTo>
                  <a:lnTo>
                    <a:pt x="267" y="200"/>
                  </a:lnTo>
                  <a:lnTo>
                    <a:pt x="249" y="205"/>
                  </a:lnTo>
                  <a:lnTo>
                    <a:pt x="228" y="209"/>
                  </a:lnTo>
                  <a:lnTo>
                    <a:pt x="205" y="213"/>
                  </a:lnTo>
                  <a:lnTo>
                    <a:pt x="184" y="213"/>
                  </a:lnTo>
                  <a:lnTo>
                    <a:pt x="167" y="213"/>
                  </a:lnTo>
                  <a:lnTo>
                    <a:pt x="153" y="213"/>
                  </a:lnTo>
                  <a:lnTo>
                    <a:pt x="146" y="209"/>
                  </a:lnTo>
                  <a:lnTo>
                    <a:pt x="138" y="203"/>
                  </a:lnTo>
                  <a:lnTo>
                    <a:pt x="126" y="196"/>
                  </a:lnTo>
                  <a:lnTo>
                    <a:pt x="115" y="184"/>
                  </a:lnTo>
                  <a:lnTo>
                    <a:pt x="88" y="157"/>
                  </a:lnTo>
                  <a:lnTo>
                    <a:pt x="61" y="127"/>
                  </a:lnTo>
                  <a:lnTo>
                    <a:pt x="34" y="94"/>
                  </a:lnTo>
                  <a:lnTo>
                    <a:pt x="13" y="63"/>
                  </a:lnTo>
                  <a:lnTo>
                    <a:pt x="5" y="52"/>
                  </a:lnTo>
                  <a:lnTo>
                    <a:pt x="2" y="40"/>
                  </a:lnTo>
                  <a:lnTo>
                    <a:pt x="0" y="31"/>
                  </a:lnTo>
                  <a:lnTo>
                    <a:pt x="0" y="23"/>
                  </a:lnTo>
                  <a:close/>
                </a:path>
              </a:pathLst>
            </a:custGeom>
            <a:solidFill>
              <a:srgbClr val="C28751"/>
            </a:solidFill>
            <a:ln w="9525">
              <a:noFill/>
              <a:round/>
              <a:headEnd/>
              <a:tailEnd/>
            </a:ln>
          </p:spPr>
          <p:txBody>
            <a:bodyPr/>
            <a:lstStyle/>
            <a:p>
              <a:endParaRPr lang="en-US">
                <a:solidFill>
                  <a:srgbClr val="000000"/>
                </a:solidFill>
                <a:latin typeface="+mn-lt"/>
              </a:endParaRPr>
            </a:p>
          </p:txBody>
        </p:sp>
        <p:sp>
          <p:nvSpPr>
            <p:cNvPr id="116" name="Freeform 115"/>
            <p:cNvSpPr>
              <a:spLocks/>
            </p:cNvSpPr>
            <p:nvPr/>
          </p:nvSpPr>
          <p:spPr bwMode="auto">
            <a:xfrm>
              <a:off x="4002" y="2129"/>
              <a:ext cx="261" cy="192"/>
            </a:xfrm>
            <a:custGeom>
              <a:avLst/>
              <a:gdLst/>
              <a:ahLst/>
              <a:cxnLst>
                <a:cxn ang="0">
                  <a:pos x="2" y="23"/>
                </a:cxn>
                <a:cxn ang="0">
                  <a:pos x="5" y="17"/>
                </a:cxn>
                <a:cxn ang="0">
                  <a:pos x="11" y="13"/>
                </a:cxn>
                <a:cxn ang="0">
                  <a:pos x="19" y="11"/>
                </a:cxn>
                <a:cxn ang="0">
                  <a:pos x="29" y="8"/>
                </a:cxn>
                <a:cxn ang="0">
                  <a:pos x="53" y="4"/>
                </a:cxn>
                <a:cxn ang="0">
                  <a:pos x="80" y="2"/>
                </a:cxn>
                <a:cxn ang="0">
                  <a:pos x="107" y="0"/>
                </a:cxn>
                <a:cxn ang="0">
                  <a:pos x="136" y="4"/>
                </a:cxn>
                <a:cxn ang="0">
                  <a:pos x="148" y="6"/>
                </a:cxn>
                <a:cxn ang="0">
                  <a:pos x="159" y="8"/>
                </a:cxn>
                <a:cxn ang="0">
                  <a:pos x="171" y="11"/>
                </a:cxn>
                <a:cxn ang="0">
                  <a:pos x="178" y="15"/>
                </a:cxn>
                <a:cxn ang="0">
                  <a:pos x="186" y="21"/>
                </a:cxn>
                <a:cxn ang="0">
                  <a:pos x="196" y="29"/>
                </a:cxn>
                <a:cxn ang="0">
                  <a:pos x="203" y="36"/>
                </a:cxn>
                <a:cxn ang="0">
                  <a:pos x="211" y="46"/>
                </a:cxn>
                <a:cxn ang="0">
                  <a:pos x="224" y="67"/>
                </a:cxn>
                <a:cxn ang="0">
                  <a:pos x="238" y="88"/>
                </a:cxn>
                <a:cxn ang="0">
                  <a:pos x="249" y="111"/>
                </a:cxn>
                <a:cxn ang="0">
                  <a:pos x="257" y="132"/>
                </a:cxn>
                <a:cxn ang="0">
                  <a:pos x="261" y="151"/>
                </a:cxn>
                <a:cxn ang="0">
                  <a:pos x="261" y="163"/>
                </a:cxn>
                <a:cxn ang="0">
                  <a:pos x="259" y="167"/>
                </a:cxn>
                <a:cxn ang="0">
                  <a:pos x="255" y="173"/>
                </a:cxn>
                <a:cxn ang="0">
                  <a:pos x="249" y="174"/>
                </a:cxn>
                <a:cxn ang="0">
                  <a:pos x="244" y="178"/>
                </a:cxn>
                <a:cxn ang="0">
                  <a:pos x="226" y="184"/>
                </a:cxn>
                <a:cxn ang="0">
                  <a:pos x="207" y="188"/>
                </a:cxn>
                <a:cxn ang="0">
                  <a:pos x="186" y="190"/>
                </a:cxn>
                <a:cxn ang="0">
                  <a:pos x="167" y="192"/>
                </a:cxn>
                <a:cxn ang="0">
                  <a:pos x="151" y="192"/>
                </a:cxn>
                <a:cxn ang="0">
                  <a:pos x="138" y="192"/>
                </a:cxn>
                <a:cxn ang="0">
                  <a:pos x="124" y="184"/>
                </a:cxn>
                <a:cxn ang="0">
                  <a:pos x="105" y="167"/>
                </a:cxn>
                <a:cxn ang="0">
                  <a:pos x="80" y="142"/>
                </a:cxn>
                <a:cxn ang="0">
                  <a:pos x="55" y="113"/>
                </a:cxn>
                <a:cxn ang="0">
                  <a:pos x="32" y="84"/>
                </a:cxn>
                <a:cxn ang="0">
                  <a:pos x="13" y="57"/>
                </a:cxn>
                <a:cxn ang="0">
                  <a:pos x="7" y="46"/>
                </a:cxn>
                <a:cxn ang="0">
                  <a:pos x="4" y="36"/>
                </a:cxn>
                <a:cxn ang="0">
                  <a:pos x="0" y="29"/>
                </a:cxn>
                <a:cxn ang="0">
                  <a:pos x="2" y="23"/>
                </a:cxn>
              </a:cxnLst>
              <a:rect l="0" t="0" r="r" b="b"/>
              <a:pathLst>
                <a:path w="261" h="192">
                  <a:moveTo>
                    <a:pt x="2" y="23"/>
                  </a:moveTo>
                  <a:lnTo>
                    <a:pt x="5" y="17"/>
                  </a:lnTo>
                  <a:lnTo>
                    <a:pt x="11" y="13"/>
                  </a:lnTo>
                  <a:lnTo>
                    <a:pt x="19" y="11"/>
                  </a:lnTo>
                  <a:lnTo>
                    <a:pt x="29" y="8"/>
                  </a:lnTo>
                  <a:lnTo>
                    <a:pt x="53" y="4"/>
                  </a:lnTo>
                  <a:lnTo>
                    <a:pt x="80" y="2"/>
                  </a:lnTo>
                  <a:lnTo>
                    <a:pt x="107" y="0"/>
                  </a:lnTo>
                  <a:lnTo>
                    <a:pt x="136" y="4"/>
                  </a:lnTo>
                  <a:lnTo>
                    <a:pt x="148" y="6"/>
                  </a:lnTo>
                  <a:lnTo>
                    <a:pt x="159" y="8"/>
                  </a:lnTo>
                  <a:lnTo>
                    <a:pt x="171" y="11"/>
                  </a:lnTo>
                  <a:lnTo>
                    <a:pt x="178" y="15"/>
                  </a:lnTo>
                  <a:lnTo>
                    <a:pt x="186" y="21"/>
                  </a:lnTo>
                  <a:lnTo>
                    <a:pt x="196" y="29"/>
                  </a:lnTo>
                  <a:lnTo>
                    <a:pt x="203" y="36"/>
                  </a:lnTo>
                  <a:lnTo>
                    <a:pt x="211" y="46"/>
                  </a:lnTo>
                  <a:lnTo>
                    <a:pt x="224" y="67"/>
                  </a:lnTo>
                  <a:lnTo>
                    <a:pt x="238" y="88"/>
                  </a:lnTo>
                  <a:lnTo>
                    <a:pt x="249" y="111"/>
                  </a:lnTo>
                  <a:lnTo>
                    <a:pt x="257" y="132"/>
                  </a:lnTo>
                  <a:lnTo>
                    <a:pt x="261" y="151"/>
                  </a:lnTo>
                  <a:lnTo>
                    <a:pt x="261" y="163"/>
                  </a:lnTo>
                  <a:lnTo>
                    <a:pt x="259" y="167"/>
                  </a:lnTo>
                  <a:lnTo>
                    <a:pt x="255" y="173"/>
                  </a:lnTo>
                  <a:lnTo>
                    <a:pt x="249" y="174"/>
                  </a:lnTo>
                  <a:lnTo>
                    <a:pt x="244" y="178"/>
                  </a:lnTo>
                  <a:lnTo>
                    <a:pt x="226" y="184"/>
                  </a:lnTo>
                  <a:lnTo>
                    <a:pt x="207" y="188"/>
                  </a:lnTo>
                  <a:lnTo>
                    <a:pt x="186" y="190"/>
                  </a:lnTo>
                  <a:lnTo>
                    <a:pt x="167" y="192"/>
                  </a:lnTo>
                  <a:lnTo>
                    <a:pt x="151" y="192"/>
                  </a:lnTo>
                  <a:lnTo>
                    <a:pt x="138" y="192"/>
                  </a:lnTo>
                  <a:lnTo>
                    <a:pt x="124" y="184"/>
                  </a:lnTo>
                  <a:lnTo>
                    <a:pt x="105" y="167"/>
                  </a:lnTo>
                  <a:lnTo>
                    <a:pt x="80" y="142"/>
                  </a:lnTo>
                  <a:lnTo>
                    <a:pt x="55" y="113"/>
                  </a:lnTo>
                  <a:lnTo>
                    <a:pt x="32" y="84"/>
                  </a:lnTo>
                  <a:lnTo>
                    <a:pt x="13" y="57"/>
                  </a:lnTo>
                  <a:lnTo>
                    <a:pt x="7" y="46"/>
                  </a:lnTo>
                  <a:lnTo>
                    <a:pt x="4" y="36"/>
                  </a:lnTo>
                  <a:lnTo>
                    <a:pt x="0" y="29"/>
                  </a:lnTo>
                  <a:lnTo>
                    <a:pt x="2" y="23"/>
                  </a:lnTo>
                  <a:close/>
                </a:path>
              </a:pathLst>
            </a:custGeom>
            <a:solidFill>
              <a:srgbClr val="BC814B"/>
            </a:solidFill>
            <a:ln w="9525">
              <a:noFill/>
              <a:round/>
              <a:headEnd/>
              <a:tailEnd/>
            </a:ln>
          </p:spPr>
          <p:txBody>
            <a:bodyPr/>
            <a:lstStyle/>
            <a:p>
              <a:endParaRPr lang="en-US">
                <a:solidFill>
                  <a:srgbClr val="000000"/>
                </a:solidFill>
                <a:latin typeface="+mn-lt"/>
              </a:endParaRPr>
            </a:p>
          </p:txBody>
        </p:sp>
        <p:sp>
          <p:nvSpPr>
            <p:cNvPr id="117" name="Freeform 116"/>
            <p:cNvSpPr>
              <a:spLocks/>
            </p:cNvSpPr>
            <p:nvPr/>
          </p:nvSpPr>
          <p:spPr bwMode="auto">
            <a:xfrm>
              <a:off x="4004" y="2131"/>
              <a:ext cx="232" cy="171"/>
            </a:xfrm>
            <a:custGeom>
              <a:avLst/>
              <a:gdLst/>
              <a:ahLst/>
              <a:cxnLst>
                <a:cxn ang="0">
                  <a:pos x="2" y="21"/>
                </a:cxn>
                <a:cxn ang="0">
                  <a:pos x="5" y="17"/>
                </a:cxn>
                <a:cxn ang="0">
                  <a:pos x="11" y="13"/>
                </a:cxn>
                <a:cxn ang="0">
                  <a:pos x="19" y="11"/>
                </a:cxn>
                <a:cxn ang="0">
                  <a:pos x="28" y="7"/>
                </a:cxn>
                <a:cxn ang="0">
                  <a:pos x="51" y="4"/>
                </a:cxn>
                <a:cxn ang="0">
                  <a:pos x="78" y="2"/>
                </a:cxn>
                <a:cxn ang="0">
                  <a:pos x="107" y="0"/>
                </a:cxn>
                <a:cxn ang="0">
                  <a:pos x="134" y="2"/>
                </a:cxn>
                <a:cxn ang="0">
                  <a:pos x="146" y="4"/>
                </a:cxn>
                <a:cxn ang="0">
                  <a:pos x="157" y="6"/>
                </a:cxn>
                <a:cxn ang="0">
                  <a:pos x="167" y="9"/>
                </a:cxn>
                <a:cxn ang="0">
                  <a:pos x="174" y="13"/>
                </a:cxn>
                <a:cxn ang="0">
                  <a:pos x="180" y="17"/>
                </a:cxn>
                <a:cxn ang="0">
                  <a:pos x="186" y="23"/>
                </a:cxn>
                <a:cxn ang="0">
                  <a:pos x="194" y="30"/>
                </a:cxn>
                <a:cxn ang="0">
                  <a:pos x="199" y="38"/>
                </a:cxn>
                <a:cxn ang="0">
                  <a:pos x="209" y="57"/>
                </a:cxn>
                <a:cxn ang="0">
                  <a:pos x="218" y="78"/>
                </a:cxn>
                <a:cxn ang="0">
                  <a:pos x="226" y="98"/>
                </a:cxn>
                <a:cxn ang="0">
                  <a:pos x="230" y="117"/>
                </a:cxn>
                <a:cxn ang="0">
                  <a:pos x="232" y="134"/>
                </a:cxn>
                <a:cxn ang="0">
                  <a:pos x="232" y="144"/>
                </a:cxn>
                <a:cxn ang="0">
                  <a:pos x="230" y="148"/>
                </a:cxn>
                <a:cxn ang="0">
                  <a:pos x="226" y="151"/>
                </a:cxn>
                <a:cxn ang="0">
                  <a:pos x="222" y="155"/>
                </a:cxn>
                <a:cxn ang="0">
                  <a:pos x="217" y="157"/>
                </a:cxn>
                <a:cxn ang="0">
                  <a:pos x="201" y="163"/>
                </a:cxn>
                <a:cxn ang="0">
                  <a:pos x="184" y="167"/>
                </a:cxn>
                <a:cxn ang="0">
                  <a:pos x="165" y="169"/>
                </a:cxn>
                <a:cxn ang="0">
                  <a:pos x="147" y="171"/>
                </a:cxn>
                <a:cxn ang="0">
                  <a:pos x="132" y="171"/>
                </a:cxn>
                <a:cxn ang="0">
                  <a:pos x="122" y="171"/>
                </a:cxn>
                <a:cxn ang="0">
                  <a:pos x="111" y="163"/>
                </a:cxn>
                <a:cxn ang="0">
                  <a:pos x="94" y="148"/>
                </a:cxn>
                <a:cxn ang="0">
                  <a:pos x="73" y="126"/>
                </a:cxn>
                <a:cxn ang="0">
                  <a:pos x="50" y="101"/>
                </a:cxn>
                <a:cxn ang="0">
                  <a:pos x="28" y="77"/>
                </a:cxn>
                <a:cxn ang="0">
                  <a:pos x="13" y="52"/>
                </a:cxn>
                <a:cxn ang="0">
                  <a:pos x="7" y="42"/>
                </a:cxn>
                <a:cxn ang="0">
                  <a:pos x="2" y="32"/>
                </a:cxn>
                <a:cxn ang="0">
                  <a:pos x="0" y="25"/>
                </a:cxn>
                <a:cxn ang="0">
                  <a:pos x="2" y="21"/>
                </a:cxn>
              </a:cxnLst>
              <a:rect l="0" t="0" r="r" b="b"/>
              <a:pathLst>
                <a:path w="232" h="171">
                  <a:moveTo>
                    <a:pt x="2" y="21"/>
                  </a:moveTo>
                  <a:lnTo>
                    <a:pt x="5" y="17"/>
                  </a:lnTo>
                  <a:lnTo>
                    <a:pt x="11" y="13"/>
                  </a:lnTo>
                  <a:lnTo>
                    <a:pt x="19" y="11"/>
                  </a:lnTo>
                  <a:lnTo>
                    <a:pt x="28" y="7"/>
                  </a:lnTo>
                  <a:lnTo>
                    <a:pt x="51" y="4"/>
                  </a:lnTo>
                  <a:lnTo>
                    <a:pt x="78" y="2"/>
                  </a:lnTo>
                  <a:lnTo>
                    <a:pt x="107" y="0"/>
                  </a:lnTo>
                  <a:lnTo>
                    <a:pt x="134" y="2"/>
                  </a:lnTo>
                  <a:lnTo>
                    <a:pt x="146" y="4"/>
                  </a:lnTo>
                  <a:lnTo>
                    <a:pt x="157" y="6"/>
                  </a:lnTo>
                  <a:lnTo>
                    <a:pt x="167" y="9"/>
                  </a:lnTo>
                  <a:lnTo>
                    <a:pt x="174" y="13"/>
                  </a:lnTo>
                  <a:lnTo>
                    <a:pt x="180" y="17"/>
                  </a:lnTo>
                  <a:lnTo>
                    <a:pt x="186" y="23"/>
                  </a:lnTo>
                  <a:lnTo>
                    <a:pt x="194" y="30"/>
                  </a:lnTo>
                  <a:lnTo>
                    <a:pt x="199" y="38"/>
                  </a:lnTo>
                  <a:lnTo>
                    <a:pt x="209" y="57"/>
                  </a:lnTo>
                  <a:lnTo>
                    <a:pt x="218" y="78"/>
                  </a:lnTo>
                  <a:lnTo>
                    <a:pt x="226" y="98"/>
                  </a:lnTo>
                  <a:lnTo>
                    <a:pt x="230" y="117"/>
                  </a:lnTo>
                  <a:lnTo>
                    <a:pt x="232" y="134"/>
                  </a:lnTo>
                  <a:lnTo>
                    <a:pt x="232" y="144"/>
                  </a:lnTo>
                  <a:lnTo>
                    <a:pt x="230" y="148"/>
                  </a:lnTo>
                  <a:lnTo>
                    <a:pt x="226" y="151"/>
                  </a:lnTo>
                  <a:lnTo>
                    <a:pt x="222" y="155"/>
                  </a:lnTo>
                  <a:lnTo>
                    <a:pt x="217" y="157"/>
                  </a:lnTo>
                  <a:lnTo>
                    <a:pt x="201" y="163"/>
                  </a:lnTo>
                  <a:lnTo>
                    <a:pt x="184" y="167"/>
                  </a:lnTo>
                  <a:lnTo>
                    <a:pt x="165" y="169"/>
                  </a:lnTo>
                  <a:lnTo>
                    <a:pt x="147" y="171"/>
                  </a:lnTo>
                  <a:lnTo>
                    <a:pt x="132" y="171"/>
                  </a:lnTo>
                  <a:lnTo>
                    <a:pt x="122" y="171"/>
                  </a:lnTo>
                  <a:lnTo>
                    <a:pt x="111" y="163"/>
                  </a:lnTo>
                  <a:lnTo>
                    <a:pt x="94" y="148"/>
                  </a:lnTo>
                  <a:lnTo>
                    <a:pt x="73" y="126"/>
                  </a:lnTo>
                  <a:lnTo>
                    <a:pt x="50" y="101"/>
                  </a:lnTo>
                  <a:lnTo>
                    <a:pt x="28" y="77"/>
                  </a:lnTo>
                  <a:lnTo>
                    <a:pt x="13" y="52"/>
                  </a:lnTo>
                  <a:lnTo>
                    <a:pt x="7" y="42"/>
                  </a:lnTo>
                  <a:lnTo>
                    <a:pt x="2" y="32"/>
                  </a:lnTo>
                  <a:lnTo>
                    <a:pt x="0" y="25"/>
                  </a:lnTo>
                  <a:lnTo>
                    <a:pt x="2" y="21"/>
                  </a:lnTo>
                  <a:close/>
                </a:path>
              </a:pathLst>
            </a:custGeom>
            <a:solidFill>
              <a:srgbClr val="B67B45"/>
            </a:solidFill>
            <a:ln w="9525">
              <a:noFill/>
              <a:round/>
              <a:headEnd/>
              <a:tailEnd/>
            </a:ln>
          </p:spPr>
          <p:txBody>
            <a:bodyPr/>
            <a:lstStyle/>
            <a:p>
              <a:endParaRPr lang="en-US">
                <a:solidFill>
                  <a:srgbClr val="000000"/>
                </a:solidFill>
                <a:latin typeface="+mn-lt"/>
              </a:endParaRPr>
            </a:p>
          </p:txBody>
        </p:sp>
        <p:sp>
          <p:nvSpPr>
            <p:cNvPr id="118" name="Freeform 117"/>
            <p:cNvSpPr>
              <a:spLocks/>
            </p:cNvSpPr>
            <p:nvPr/>
          </p:nvSpPr>
          <p:spPr bwMode="auto">
            <a:xfrm>
              <a:off x="4006" y="2133"/>
              <a:ext cx="205" cy="149"/>
            </a:xfrm>
            <a:custGeom>
              <a:avLst/>
              <a:gdLst/>
              <a:ahLst/>
              <a:cxnLst>
                <a:cxn ang="0">
                  <a:pos x="1" y="19"/>
                </a:cxn>
                <a:cxn ang="0">
                  <a:pos x="3" y="15"/>
                </a:cxn>
                <a:cxn ang="0">
                  <a:pos x="9" y="13"/>
                </a:cxn>
                <a:cxn ang="0">
                  <a:pos x="17" y="11"/>
                </a:cxn>
                <a:cxn ang="0">
                  <a:pos x="26" y="7"/>
                </a:cxn>
                <a:cxn ang="0">
                  <a:pos x="49" y="4"/>
                </a:cxn>
                <a:cxn ang="0">
                  <a:pos x="76" y="2"/>
                </a:cxn>
                <a:cxn ang="0">
                  <a:pos x="105" y="0"/>
                </a:cxn>
                <a:cxn ang="0">
                  <a:pos x="132" y="2"/>
                </a:cxn>
                <a:cxn ang="0">
                  <a:pos x="153" y="4"/>
                </a:cxn>
                <a:cxn ang="0">
                  <a:pos x="168" y="9"/>
                </a:cxn>
                <a:cxn ang="0">
                  <a:pos x="174" y="13"/>
                </a:cxn>
                <a:cxn ang="0">
                  <a:pos x="178" y="19"/>
                </a:cxn>
                <a:cxn ang="0">
                  <a:pos x="184" y="25"/>
                </a:cxn>
                <a:cxn ang="0">
                  <a:pos x="188" y="32"/>
                </a:cxn>
                <a:cxn ang="0">
                  <a:pos x="193" y="48"/>
                </a:cxn>
                <a:cxn ang="0">
                  <a:pos x="199" y="67"/>
                </a:cxn>
                <a:cxn ang="0">
                  <a:pos x="203" y="86"/>
                </a:cxn>
                <a:cxn ang="0">
                  <a:pos x="205" y="101"/>
                </a:cxn>
                <a:cxn ang="0">
                  <a:pos x="205" y="115"/>
                </a:cxn>
                <a:cxn ang="0">
                  <a:pos x="203" y="124"/>
                </a:cxn>
                <a:cxn ang="0">
                  <a:pos x="199" y="130"/>
                </a:cxn>
                <a:cxn ang="0">
                  <a:pos x="190" y="136"/>
                </a:cxn>
                <a:cxn ang="0">
                  <a:pos x="176" y="142"/>
                </a:cxn>
                <a:cxn ang="0">
                  <a:pos x="161" y="146"/>
                </a:cxn>
                <a:cxn ang="0">
                  <a:pos x="144" y="147"/>
                </a:cxn>
                <a:cxn ang="0">
                  <a:pos x="128" y="149"/>
                </a:cxn>
                <a:cxn ang="0">
                  <a:pos x="115" y="149"/>
                </a:cxn>
                <a:cxn ang="0">
                  <a:pos x="107" y="149"/>
                </a:cxn>
                <a:cxn ang="0">
                  <a:pos x="97" y="144"/>
                </a:cxn>
                <a:cxn ang="0">
                  <a:pos x="82" y="130"/>
                </a:cxn>
                <a:cxn ang="0">
                  <a:pos x="63" y="111"/>
                </a:cxn>
                <a:cxn ang="0">
                  <a:pos x="44" y="90"/>
                </a:cxn>
                <a:cxn ang="0">
                  <a:pos x="26" y="67"/>
                </a:cxn>
                <a:cxn ang="0">
                  <a:pos x="11" y="46"/>
                </a:cxn>
                <a:cxn ang="0">
                  <a:pos x="5" y="36"/>
                </a:cxn>
                <a:cxn ang="0">
                  <a:pos x="1" y="28"/>
                </a:cxn>
                <a:cxn ang="0">
                  <a:pos x="0" y="23"/>
                </a:cxn>
                <a:cxn ang="0">
                  <a:pos x="1" y="19"/>
                </a:cxn>
              </a:cxnLst>
              <a:rect l="0" t="0" r="r" b="b"/>
              <a:pathLst>
                <a:path w="205" h="149">
                  <a:moveTo>
                    <a:pt x="1" y="19"/>
                  </a:moveTo>
                  <a:lnTo>
                    <a:pt x="3" y="15"/>
                  </a:lnTo>
                  <a:lnTo>
                    <a:pt x="9" y="13"/>
                  </a:lnTo>
                  <a:lnTo>
                    <a:pt x="17" y="11"/>
                  </a:lnTo>
                  <a:lnTo>
                    <a:pt x="26" y="7"/>
                  </a:lnTo>
                  <a:lnTo>
                    <a:pt x="49" y="4"/>
                  </a:lnTo>
                  <a:lnTo>
                    <a:pt x="76" y="2"/>
                  </a:lnTo>
                  <a:lnTo>
                    <a:pt x="105" y="0"/>
                  </a:lnTo>
                  <a:lnTo>
                    <a:pt x="132" y="2"/>
                  </a:lnTo>
                  <a:lnTo>
                    <a:pt x="153" y="4"/>
                  </a:lnTo>
                  <a:lnTo>
                    <a:pt x="168" y="9"/>
                  </a:lnTo>
                  <a:lnTo>
                    <a:pt x="174" y="13"/>
                  </a:lnTo>
                  <a:lnTo>
                    <a:pt x="178" y="19"/>
                  </a:lnTo>
                  <a:lnTo>
                    <a:pt x="184" y="25"/>
                  </a:lnTo>
                  <a:lnTo>
                    <a:pt x="188" y="32"/>
                  </a:lnTo>
                  <a:lnTo>
                    <a:pt x="193" y="48"/>
                  </a:lnTo>
                  <a:lnTo>
                    <a:pt x="199" y="67"/>
                  </a:lnTo>
                  <a:lnTo>
                    <a:pt x="203" y="86"/>
                  </a:lnTo>
                  <a:lnTo>
                    <a:pt x="205" y="101"/>
                  </a:lnTo>
                  <a:lnTo>
                    <a:pt x="205" y="115"/>
                  </a:lnTo>
                  <a:lnTo>
                    <a:pt x="203" y="124"/>
                  </a:lnTo>
                  <a:lnTo>
                    <a:pt x="199" y="130"/>
                  </a:lnTo>
                  <a:lnTo>
                    <a:pt x="190" y="136"/>
                  </a:lnTo>
                  <a:lnTo>
                    <a:pt x="176" y="142"/>
                  </a:lnTo>
                  <a:lnTo>
                    <a:pt x="161" y="146"/>
                  </a:lnTo>
                  <a:lnTo>
                    <a:pt x="144" y="147"/>
                  </a:lnTo>
                  <a:lnTo>
                    <a:pt x="128" y="149"/>
                  </a:lnTo>
                  <a:lnTo>
                    <a:pt x="115" y="149"/>
                  </a:lnTo>
                  <a:lnTo>
                    <a:pt x="107" y="149"/>
                  </a:lnTo>
                  <a:lnTo>
                    <a:pt x="97" y="144"/>
                  </a:lnTo>
                  <a:lnTo>
                    <a:pt x="82" y="130"/>
                  </a:lnTo>
                  <a:lnTo>
                    <a:pt x="63" y="111"/>
                  </a:lnTo>
                  <a:lnTo>
                    <a:pt x="44" y="90"/>
                  </a:lnTo>
                  <a:lnTo>
                    <a:pt x="26" y="67"/>
                  </a:lnTo>
                  <a:lnTo>
                    <a:pt x="11" y="46"/>
                  </a:lnTo>
                  <a:lnTo>
                    <a:pt x="5" y="36"/>
                  </a:lnTo>
                  <a:lnTo>
                    <a:pt x="1" y="28"/>
                  </a:lnTo>
                  <a:lnTo>
                    <a:pt x="0" y="23"/>
                  </a:lnTo>
                  <a:lnTo>
                    <a:pt x="1" y="19"/>
                  </a:lnTo>
                  <a:close/>
                </a:path>
              </a:pathLst>
            </a:custGeom>
            <a:solidFill>
              <a:srgbClr val="AF753F"/>
            </a:solidFill>
            <a:ln w="9525">
              <a:noFill/>
              <a:round/>
              <a:headEnd/>
              <a:tailEnd/>
            </a:ln>
          </p:spPr>
          <p:txBody>
            <a:bodyPr/>
            <a:lstStyle/>
            <a:p>
              <a:endParaRPr lang="en-US">
                <a:solidFill>
                  <a:srgbClr val="000000"/>
                </a:solidFill>
                <a:latin typeface="+mn-lt"/>
              </a:endParaRPr>
            </a:p>
          </p:txBody>
        </p:sp>
        <p:sp>
          <p:nvSpPr>
            <p:cNvPr id="119" name="Freeform 118"/>
            <p:cNvSpPr>
              <a:spLocks noEditPoints="1"/>
            </p:cNvSpPr>
            <p:nvPr/>
          </p:nvSpPr>
          <p:spPr bwMode="auto">
            <a:xfrm>
              <a:off x="3965" y="2451"/>
              <a:ext cx="325" cy="135"/>
            </a:xfrm>
            <a:custGeom>
              <a:avLst/>
              <a:gdLst/>
              <a:ahLst/>
              <a:cxnLst>
                <a:cxn ang="0">
                  <a:pos x="317" y="90"/>
                </a:cxn>
                <a:cxn ang="0">
                  <a:pos x="298" y="81"/>
                </a:cxn>
                <a:cxn ang="0">
                  <a:pos x="263" y="67"/>
                </a:cxn>
                <a:cxn ang="0">
                  <a:pos x="217" y="48"/>
                </a:cxn>
                <a:cxn ang="0">
                  <a:pos x="167" y="29"/>
                </a:cxn>
                <a:cxn ang="0">
                  <a:pos x="142" y="21"/>
                </a:cxn>
                <a:cxn ang="0">
                  <a:pos x="117" y="14"/>
                </a:cxn>
                <a:cxn ang="0">
                  <a:pos x="92" y="8"/>
                </a:cxn>
                <a:cxn ang="0">
                  <a:pos x="71" y="4"/>
                </a:cxn>
                <a:cxn ang="0">
                  <a:pos x="50" y="0"/>
                </a:cxn>
                <a:cxn ang="0">
                  <a:pos x="35" y="0"/>
                </a:cxn>
                <a:cxn ang="0">
                  <a:pos x="27" y="2"/>
                </a:cxn>
                <a:cxn ang="0">
                  <a:pos x="21" y="4"/>
                </a:cxn>
                <a:cxn ang="0">
                  <a:pos x="16" y="6"/>
                </a:cxn>
                <a:cxn ang="0">
                  <a:pos x="12" y="10"/>
                </a:cxn>
                <a:cxn ang="0">
                  <a:pos x="10" y="14"/>
                </a:cxn>
                <a:cxn ang="0">
                  <a:pos x="6" y="18"/>
                </a:cxn>
                <a:cxn ang="0">
                  <a:pos x="4" y="21"/>
                </a:cxn>
                <a:cxn ang="0">
                  <a:pos x="2" y="25"/>
                </a:cxn>
                <a:cxn ang="0">
                  <a:pos x="2" y="29"/>
                </a:cxn>
                <a:cxn ang="0">
                  <a:pos x="0" y="33"/>
                </a:cxn>
                <a:cxn ang="0">
                  <a:pos x="0" y="39"/>
                </a:cxn>
                <a:cxn ang="0">
                  <a:pos x="0" y="42"/>
                </a:cxn>
                <a:cxn ang="0">
                  <a:pos x="4" y="54"/>
                </a:cxn>
                <a:cxn ang="0">
                  <a:pos x="8" y="66"/>
                </a:cxn>
                <a:cxn ang="0">
                  <a:pos x="16" y="75"/>
                </a:cxn>
                <a:cxn ang="0">
                  <a:pos x="23" y="85"/>
                </a:cxn>
                <a:cxn ang="0">
                  <a:pos x="31" y="94"/>
                </a:cxn>
                <a:cxn ang="0">
                  <a:pos x="39" y="100"/>
                </a:cxn>
                <a:cxn ang="0">
                  <a:pos x="46" y="108"/>
                </a:cxn>
                <a:cxn ang="0">
                  <a:pos x="52" y="112"/>
                </a:cxn>
                <a:cxn ang="0">
                  <a:pos x="62" y="115"/>
                </a:cxn>
                <a:cxn ang="0">
                  <a:pos x="77" y="121"/>
                </a:cxn>
                <a:cxn ang="0">
                  <a:pos x="96" y="125"/>
                </a:cxn>
                <a:cxn ang="0">
                  <a:pos x="119" y="129"/>
                </a:cxn>
                <a:cxn ang="0">
                  <a:pos x="140" y="133"/>
                </a:cxn>
                <a:cxn ang="0">
                  <a:pos x="161" y="135"/>
                </a:cxn>
                <a:cxn ang="0">
                  <a:pos x="181" y="135"/>
                </a:cxn>
                <a:cxn ang="0">
                  <a:pos x="194" y="135"/>
                </a:cxn>
                <a:cxn ang="0">
                  <a:pos x="209" y="133"/>
                </a:cxn>
                <a:cxn ang="0">
                  <a:pos x="227" y="129"/>
                </a:cxn>
                <a:cxn ang="0">
                  <a:pos x="246" y="123"/>
                </a:cxn>
                <a:cxn ang="0">
                  <a:pos x="267" y="115"/>
                </a:cxn>
                <a:cxn ang="0">
                  <a:pos x="284" y="110"/>
                </a:cxn>
                <a:cxn ang="0">
                  <a:pos x="302" y="104"/>
                </a:cxn>
                <a:cxn ang="0">
                  <a:pos x="311" y="100"/>
                </a:cxn>
                <a:cxn ang="0">
                  <a:pos x="317" y="98"/>
                </a:cxn>
                <a:cxn ang="0">
                  <a:pos x="325" y="94"/>
                </a:cxn>
                <a:cxn ang="0">
                  <a:pos x="317" y="90"/>
                </a:cxn>
                <a:cxn ang="0">
                  <a:pos x="313" y="90"/>
                </a:cxn>
                <a:cxn ang="0">
                  <a:pos x="313" y="90"/>
                </a:cxn>
                <a:cxn ang="0">
                  <a:pos x="313" y="90"/>
                </a:cxn>
              </a:cxnLst>
              <a:rect l="0" t="0" r="r" b="b"/>
              <a:pathLst>
                <a:path w="325" h="135">
                  <a:moveTo>
                    <a:pt x="317" y="90"/>
                  </a:moveTo>
                  <a:lnTo>
                    <a:pt x="298" y="81"/>
                  </a:lnTo>
                  <a:lnTo>
                    <a:pt x="263" y="67"/>
                  </a:lnTo>
                  <a:lnTo>
                    <a:pt x="217" y="48"/>
                  </a:lnTo>
                  <a:lnTo>
                    <a:pt x="167" y="29"/>
                  </a:lnTo>
                  <a:lnTo>
                    <a:pt x="142" y="21"/>
                  </a:lnTo>
                  <a:lnTo>
                    <a:pt x="117" y="14"/>
                  </a:lnTo>
                  <a:lnTo>
                    <a:pt x="92" y="8"/>
                  </a:lnTo>
                  <a:lnTo>
                    <a:pt x="71" y="4"/>
                  </a:lnTo>
                  <a:lnTo>
                    <a:pt x="50" y="0"/>
                  </a:lnTo>
                  <a:lnTo>
                    <a:pt x="35" y="0"/>
                  </a:lnTo>
                  <a:lnTo>
                    <a:pt x="27" y="2"/>
                  </a:lnTo>
                  <a:lnTo>
                    <a:pt x="21" y="4"/>
                  </a:lnTo>
                  <a:lnTo>
                    <a:pt x="16" y="6"/>
                  </a:lnTo>
                  <a:lnTo>
                    <a:pt x="12" y="10"/>
                  </a:lnTo>
                  <a:lnTo>
                    <a:pt x="10" y="14"/>
                  </a:lnTo>
                  <a:lnTo>
                    <a:pt x="6" y="18"/>
                  </a:lnTo>
                  <a:lnTo>
                    <a:pt x="4" y="21"/>
                  </a:lnTo>
                  <a:lnTo>
                    <a:pt x="2" y="25"/>
                  </a:lnTo>
                  <a:lnTo>
                    <a:pt x="2" y="29"/>
                  </a:lnTo>
                  <a:lnTo>
                    <a:pt x="0" y="33"/>
                  </a:lnTo>
                  <a:lnTo>
                    <a:pt x="0" y="39"/>
                  </a:lnTo>
                  <a:lnTo>
                    <a:pt x="0" y="42"/>
                  </a:lnTo>
                  <a:lnTo>
                    <a:pt x="4" y="54"/>
                  </a:lnTo>
                  <a:lnTo>
                    <a:pt x="8" y="66"/>
                  </a:lnTo>
                  <a:lnTo>
                    <a:pt x="16" y="75"/>
                  </a:lnTo>
                  <a:lnTo>
                    <a:pt x="23" y="85"/>
                  </a:lnTo>
                  <a:lnTo>
                    <a:pt x="31" y="94"/>
                  </a:lnTo>
                  <a:lnTo>
                    <a:pt x="39" y="100"/>
                  </a:lnTo>
                  <a:lnTo>
                    <a:pt x="46" y="108"/>
                  </a:lnTo>
                  <a:lnTo>
                    <a:pt x="52" y="112"/>
                  </a:lnTo>
                  <a:lnTo>
                    <a:pt x="62" y="115"/>
                  </a:lnTo>
                  <a:lnTo>
                    <a:pt x="77" y="121"/>
                  </a:lnTo>
                  <a:lnTo>
                    <a:pt x="96" y="125"/>
                  </a:lnTo>
                  <a:lnTo>
                    <a:pt x="119" y="129"/>
                  </a:lnTo>
                  <a:lnTo>
                    <a:pt x="140" y="133"/>
                  </a:lnTo>
                  <a:lnTo>
                    <a:pt x="161" y="135"/>
                  </a:lnTo>
                  <a:lnTo>
                    <a:pt x="181" y="135"/>
                  </a:lnTo>
                  <a:lnTo>
                    <a:pt x="194" y="135"/>
                  </a:lnTo>
                  <a:lnTo>
                    <a:pt x="209" y="133"/>
                  </a:lnTo>
                  <a:lnTo>
                    <a:pt x="227" y="129"/>
                  </a:lnTo>
                  <a:lnTo>
                    <a:pt x="246" y="123"/>
                  </a:lnTo>
                  <a:lnTo>
                    <a:pt x="267" y="115"/>
                  </a:lnTo>
                  <a:lnTo>
                    <a:pt x="284" y="110"/>
                  </a:lnTo>
                  <a:lnTo>
                    <a:pt x="302" y="104"/>
                  </a:lnTo>
                  <a:lnTo>
                    <a:pt x="311" y="100"/>
                  </a:lnTo>
                  <a:lnTo>
                    <a:pt x="317" y="98"/>
                  </a:lnTo>
                  <a:lnTo>
                    <a:pt x="325" y="94"/>
                  </a:lnTo>
                  <a:lnTo>
                    <a:pt x="317" y="90"/>
                  </a:lnTo>
                  <a:close/>
                  <a:moveTo>
                    <a:pt x="313" y="90"/>
                  </a:moveTo>
                  <a:lnTo>
                    <a:pt x="313" y="90"/>
                  </a:lnTo>
                  <a:lnTo>
                    <a:pt x="313" y="90"/>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120" name="Freeform 119"/>
            <p:cNvSpPr>
              <a:spLocks noEditPoints="1"/>
            </p:cNvSpPr>
            <p:nvPr/>
          </p:nvSpPr>
          <p:spPr bwMode="auto">
            <a:xfrm>
              <a:off x="3973" y="2459"/>
              <a:ext cx="305" cy="119"/>
            </a:xfrm>
            <a:custGeom>
              <a:avLst/>
              <a:gdLst/>
              <a:ahLst/>
              <a:cxnLst>
                <a:cxn ang="0">
                  <a:pos x="186" y="119"/>
                </a:cxn>
                <a:cxn ang="0">
                  <a:pos x="173" y="119"/>
                </a:cxn>
                <a:cxn ang="0">
                  <a:pos x="153" y="117"/>
                </a:cxn>
                <a:cxn ang="0">
                  <a:pos x="132" y="115"/>
                </a:cxn>
                <a:cxn ang="0">
                  <a:pos x="111" y="113"/>
                </a:cxn>
                <a:cxn ang="0">
                  <a:pos x="90" y="109"/>
                </a:cxn>
                <a:cxn ang="0">
                  <a:pos x="73" y="106"/>
                </a:cxn>
                <a:cxn ang="0">
                  <a:pos x="58" y="102"/>
                </a:cxn>
                <a:cxn ang="0">
                  <a:pos x="48" y="96"/>
                </a:cxn>
                <a:cxn ang="0">
                  <a:pos x="44" y="92"/>
                </a:cxn>
                <a:cxn ang="0">
                  <a:pos x="36" y="86"/>
                </a:cxn>
                <a:cxn ang="0">
                  <a:pos x="29" y="81"/>
                </a:cxn>
                <a:cxn ang="0">
                  <a:pos x="21" y="73"/>
                </a:cxn>
                <a:cxn ang="0">
                  <a:pos x="13" y="63"/>
                </a:cxn>
                <a:cxn ang="0">
                  <a:pos x="8" y="54"/>
                </a:cxn>
                <a:cxn ang="0">
                  <a:pos x="4" y="44"/>
                </a:cxn>
                <a:cxn ang="0">
                  <a:pos x="0" y="34"/>
                </a:cxn>
                <a:cxn ang="0">
                  <a:pos x="0" y="31"/>
                </a:cxn>
                <a:cxn ang="0">
                  <a:pos x="0" y="27"/>
                </a:cxn>
                <a:cxn ang="0">
                  <a:pos x="2" y="23"/>
                </a:cxn>
                <a:cxn ang="0">
                  <a:pos x="2" y="19"/>
                </a:cxn>
                <a:cxn ang="0">
                  <a:pos x="4" y="15"/>
                </a:cxn>
                <a:cxn ang="0">
                  <a:pos x="6" y="13"/>
                </a:cxn>
                <a:cxn ang="0">
                  <a:pos x="8" y="10"/>
                </a:cxn>
                <a:cxn ang="0">
                  <a:pos x="10" y="6"/>
                </a:cxn>
                <a:cxn ang="0">
                  <a:pos x="17" y="2"/>
                </a:cxn>
                <a:cxn ang="0">
                  <a:pos x="27" y="0"/>
                </a:cxn>
                <a:cxn ang="0">
                  <a:pos x="38" y="0"/>
                </a:cxn>
                <a:cxn ang="0">
                  <a:pos x="54" y="2"/>
                </a:cxn>
                <a:cxn ang="0">
                  <a:pos x="90" y="10"/>
                </a:cxn>
                <a:cxn ang="0">
                  <a:pos x="132" y="21"/>
                </a:cxn>
                <a:cxn ang="0">
                  <a:pos x="178" y="36"/>
                </a:cxn>
                <a:cxn ang="0">
                  <a:pos x="223" y="54"/>
                </a:cxn>
                <a:cxn ang="0">
                  <a:pos x="263" y="71"/>
                </a:cxn>
                <a:cxn ang="0">
                  <a:pos x="297" y="86"/>
                </a:cxn>
                <a:cxn ang="0">
                  <a:pos x="286" y="90"/>
                </a:cxn>
                <a:cxn ang="0">
                  <a:pos x="273" y="94"/>
                </a:cxn>
                <a:cxn ang="0">
                  <a:pos x="259" y="100"/>
                </a:cxn>
                <a:cxn ang="0">
                  <a:pos x="242" y="106"/>
                </a:cxn>
                <a:cxn ang="0">
                  <a:pos x="226" y="109"/>
                </a:cxn>
                <a:cxn ang="0">
                  <a:pos x="211" y="115"/>
                </a:cxn>
                <a:cxn ang="0">
                  <a:pos x="198" y="117"/>
                </a:cxn>
                <a:cxn ang="0">
                  <a:pos x="186" y="119"/>
                </a:cxn>
                <a:cxn ang="0">
                  <a:pos x="305" y="82"/>
                </a:cxn>
                <a:cxn ang="0">
                  <a:pos x="305" y="82"/>
                </a:cxn>
                <a:cxn ang="0">
                  <a:pos x="305" y="82"/>
                </a:cxn>
              </a:cxnLst>
              <a:rect l="0" t="0" r="r" b="b"/>
              <a:pathLst>
                <a:path w="305" h="119">
                  <a:moveTo>
                    <a:pt x="186" y="119"/>
                  </a:moveTo>
                  <a:lnTo>
                    <a:pt x="173" y="119"/>
                  </a:lnTo>
                  <a:lnTo>
                    <a:pt x="153" y="117"/>
                  </a:lnTo>
                  <a:lnTo>
                    <a:pt x="132" y="115"/>
                  </a:lnTo>
                  <a:lnTo>
                    <a:pt x="111" y="113"/>
                  </a:lnTo>
                  <a:lnTo>
                    <a:pt x="90" y="109"/>
                  </a:lnTo>
                  <a:lnTo>
                    <a:pt x="73" y="106"/>
                  </a:lnTo>
                  <a:lnTo>
                    <a:pt x="58" y="102"/>
                  </a:lnTo>
                  <a:lnTo>
                    <a:pt x="48" y="96"/>
                  </a:lnTo>
                  <a:lnTo>
                    <a:pt x="44" y="92"/>
                  </a:lnTo>
                  <a:lnTo>
                    <a:pt x="36" y="86"/>
                  </a:lnTo>
                  <a:lnTo>
                    <a:pt x="29" y="81"/>
                  </a:lnTo>
                  <a:lnTo>
                    <a:pt x="21" y="73"/>
                  </a:lnTo>
                  <a:lnTo>
                    <a:pt x="13" y="63"/>
                  </a:lnTo>
                  <a:lnTo>
                    <a:pt x="8" y="54"/>
                  </a:lnTo>
                  <a:lnTo>
                    <a:pt x="4" y="44"/>
                  </a:lnTo>
                  <a:lnTo>
                    <a:pt x="0" y="34"/>
                  </a:lnTo>
                  <a:lnTo>
                    <a:pt x="0" y="31"/>
                  </a:lnTo>
                  <a:lnTo>
                    <a:pt x="0" y="27"/>
                  </a:lnTo>
                  <a:lnTo>
                    <a:pt x="2" y="23"/>
                  </a:lnTo>
                  <a:lnTo>
                    <a:pt x="2" y="19"/>
                  </a:lnTo>
                  <a:lnTo>
                    <a:pt x="4" y="15"/>
                  </a:lnTo>
                  <a:lnTo>
                    <a:pt x="6" y="13"/>
                  </a:lnTo>
                  <a:lnTo>
                    <a:pt x="8" y="10"/>
                  </a:lnTo>
                  <a:lnTo>
                    <a:pt x="10" y="6"/>
                  </a:lnTo>
                  <a:lnTo>
                    <a:pt x="17" y="2"/>
                  </a:lnTo>
                  <a:lnTo>
                    <a:pt x="27" y="0"/>
                  </a:lnTo>
                  <a:lnTo>
                    <a:pt x="38" y="0"/>
                  </a:lnTo>
                  <a:lnTo>
                    <a:pt x="54" y="2"/>
                  </a:lnTo>
                  <a:lnTo>
                    <a:pt x="90" y="10"/>
                  </a:lnTo>
                  <a:lnTo>
                    <a:pt x="132" y="21"/>
                  </a:lnTo>
                  <a:lnTo>
                    <a:pt x="178" y="36"/>
                  </a:lnTo>
                  <a:lnTo>
                    <a:pt x="223" y="54"/>
                  </a:lnTo>
                  <a:lnTo>
                    <a:pt x="263" y="71"/>
                  </a:lnTo>
                  <a:lnTo>
                    <a:pt x="297" y="86"/>
                  </a:lnTo>
                  <a:lnTo>
                    <a:pt x="286" y="90"/>
                  </a:lnTo>
                  <a:lnTo>
                    <a:pt x="273" y="94"/>
                  </a:lnTo>
                  <a:lnTo>
                    <a:pt x="259" y="100"/>
                  </a:lnTo>
                  <a:lnTo>
                    <a:pt x="242" y="106"/>
                  </a:lnTo>
                  <a:lnTo>
                    <a:pt x="226" y="109"/>
                  </a:lnTo>
                  <a:lnTo>
                    <a:pt x="211" y="115"/>
                  </a:lnTo>
                  <a:lnTo>
                    <a:pt x="198" y="117"/>
                  </a:lnTo>
                  <a:lnTo>
                    <a:pt x="186" y="119"/>
                  </a:lnTo>
                  <a:close/>
                  <a:moveTo>
                    <a:pt x="305" y="82"/>
                  </a:moveTo>
                  <a:lnTo>
                    <a:pt x="305" y="82"/>
                  </a:lnTo>
                  <a:lnTo>
                    <a:pt x="305" y="82"/>
                  </a:lnTo>
                  <a:close/>
                </a:path>
              </a:pathLst>
            </a:custGeom>
            <a:solidFill>
              <a:srgbClr val="D89E68"/>
            </a:solidFill>
            <a:ln w="9525">
              <a:noFill/>
              <a:round/>
              <a:headEnd/>
              <a:tailEnd/>
            </a:ln>
          </p:spPr>
          <p:txBody>
            <a:bodyPr/>
            <a:lstStyle/>
            <a:p>
              <a:endParaRPr lang="en-US">
                <a:solidFill>
                  <a:srgbClr val="000000"/>
                </a:solidFill>
                <a:latin typeface="+mn-lt"/>
              </a:endParaRPr>
            </a:p>
          </p:txBody>
        </p:sp>
        <p:sp>
          <p:nvSpPr>
            <p:cNvPr id="121" name="Freeform 120"/>
            <p:cNvSpPr>
              <a:spLocks/>
            </p:cNvSpPr>
            <p:nvPr/>
          </p:nvSpPr>
          <p:spPr bwMode="auto">
            <a:xfrm>
              <a:off x="3844" y="2284"/>
              <a:ext cx="521" cy="281"/>
            </a:xfrm>
            <a:custGeom>
              <a:avLst/>
              <a:gdLst/>
              <a:ahLst/>
              <a:cxnLst>
                <a:cxn ang="0">
                  <a:pos x="517" y="171"/>
                </a:cxn>
                <a:cxn ang="0">
                  <a:pos x="507" y="156"/>
                </a:cxn>
                <a:cxn ang="0">
                  <a:pos x="488" y="137"/>
                </a:cxn>
                <a:cxn ang="0">
                  <a:pos x="459" y="121"/>
                </a:cxn>
                <a:cxn ang="0">
                  <a:pos x="438" y="114"/>
                </a:cxn>
                <a:cxn ang="0">
                  <a:pos x="428" y="112"/>
                </a:cxn>
                <a:cxn ang="0">
                  <a:pos x="398" y="100"/>
                </a:cxn>
                <a:cxn ang="0">
                  <a:pos x="344" y="83"/>
                </a:cxn>
                <a:cxn ang="0">
                  <a:pos x="277" y="62"/>
                </a:cxn>
                <a:cxn ang="0">
                  <a:pos x="175" y="31"/>
                </a:cxn>
                <a:cxn ang="0">
                  <a:pos x="87" y="8"/>
                </a:cxn>
                <a:cxn ang="0">
                  <a:pos x="43" y="0"/>
                </a:cxn>
                <a:cxn ang="0">
                  <a:pos x="27" y="2"/>
                </a:cxn>
                <a:cxn ang="0">
                  <a:pos x="16" y="12"/>
                </a:cxn>
                <a:cxn ang="0">
                  <a:pos x="4" y="37"/>
                </a:cxn>
                <a:cxn ang="0">
                  <a:pos x="0" y="67"/>
                </a:cxn>
                <a:cxn ang="0">
                  <a:pos x="2" y="98"/>
                </a:cxn>
                <a:cxn ang="0">
                  <a:pos x="10" y="123"/>
                </a:cxn>
                <a:cxn ang="0">
                  <a:pos x="31" y="144"/>
                </a:cxn>
                <a:cxn ang="0">
                  <a:pos x="66" y="165"/>
                </a:cxn>
                <a:cxn ang="0">
                  <a:pos x="110" y="188"/>
                </a:cxn>
                <a:cxn ang="0">
                  <a:pos x="140" y="204"/>
                </a:cxn>
                <a:cxn ang="0">
                  <a:pos x="152" y="208"/>
                </a:cxn>
                <a:cxn ang="0">
                  <a:pos x="163" y="213"/>
                </a:cxn>
                <a:cxn ang="0">
                  <a:pos x="171" y="217"/>
                </a:cxn>
                <a:cxn ang="0">
                  <a:pos x="190" y="227"/>
                </a:cxn>
                <a:cxn ang="0">
                  <a:pos x="235" y="244"/>
                </a:cxn>
                <a:cxn ang="0">
                  <a:pos x="282" y="259"/>
                </a:cxn>
                <a:cxn ang="0">
                  <a:pos x="323" y="267"/>
                </a:cxn>
                <a:cxn ang="0">
                  <a:pos x="338" y="269"/>
                </a:cxn>
                <a:cxn ang="0">
                  <a:pos x="350" y="269"/>
                </a:cxn>
                <a:cxn ang="0">
                  <a:pos x="363" y="271"/>
                </a:cxn>
                <a:cxn ang="0">
                  <a:pos x="378" y="273"/>
                </a:cxn>
                <a:cxn ang="0">
                  <a:pos x="398" y="275"/>
                </a:cxn>
                <a:cxn ang="0">
                  <a:pos x="421" y="279"/>
                </a:cxn>
                <a:cxn ang="0">
                  <a:pos x="444" y="281"/>
                </a:cxn>
                <a:cxn ang="0">
                  <a:pos x="463" y="281"/>
                </a:cxn>
                <a:cxn ang="0">
                  <a:pos x="474" y="281"/>
                </a:cxn>
                <a:cxn ang="0">
                  <a:pos x="484" y="277"/>
                </a:cxn>
                <a:cxn ang="0">
                  <a:pos x="492" y="271"/>
                </a:cxn>
                <a:cxn ang="0">
                  <a:pos x="499" y="263"/>
                </a:cxn>
                <a:cxn ang="0">
                  <a:pos x="509" y="252"/>
                </a:cxn>
                <a:cxn ang="0">
                  <a:pos x="517" y="233"/>
                </a:cxn>
                <a:cxn ang="0">
                  <a:pos x="521" y="211"/>
                </a:cxn>
                <a:cxn ang="0">
                  <a:pos x="521" y="190"/>
                </a:cxn>
              </a:cxnLst>
              <a:rect l="0" t="0" r="r" b="b"/>
              <a:pathLst>
                <a:path w="521" h="281">
                  <a:moveTo>
                    <a:pt x="519" y="181"/>
                  </a:moveTo>
                  <a:lnTo>
                    <a:pt x="517" y="171"/>
                  </a:lnTo>
                  <a:lnTo>
                    <a:pt x="513" y="163"/>
                  </a:lnTo>
                  <a:lnTo>
                    <a:pt x="507" y="156"/>
                  </a:lnTo>
                  <a:lnTo>
                    <a:pt x="501" y="148"/>
                  </a:lnTo>
                  <a:lnTo>
                    <a:pt x="488" y="137"/>
                  </a:lnTo>
                  <a:lnTo>
                    <a:pt x="473" y="127"/>
                  </a:lnTo>
                  <a:lnTo>
                    <a:pt x="459" y="121"/>
                  </a:lnTo>
                  <a:lnTo>
                    <a:pt x="446" y="115"/>
                  </a:lnTo>
                  <a:lnTo>
                    <a:pt x="438" y="114"/>
                  </a:lnTo>
                  <a:lnTo>
                    <a:pt x="432" y="112"/>
                  </a:lnTo>
                  <a:lnTo>
                    <a:pt x="428" y="112"/>
                  </a:lnTo>
                  <a:lnTo>
                    <a:pt x="417" y="108"/>
                  </a:lnTo>
                  <a:lnTo>
                    <a:pt x="398" y="100"/>
                  </a:lnTo>
                  <a:lnTo>
                    <a:pt x="373" y="92"/>
                  </a:lnTo>
                  <a:lnTo>
                    <a:pt x="344" y="83"/>
                  </a:lnTo>
                  <a:lnTo>
                    <a:pt x="311" y="73"/>
                  </a:lnTo>
                  <a:lnTo>
                    <a:pt x="277" y="62"/>
                  </a:lnTo>
                  <a:lnTo>
                    <a:pt x="242" y="50"/>
                  </a:lnTo>
                  <a:lnTo>
                    <a:pt x="175" y="31"/>
                  </a:lnTo>
                  <a:lnTo>
                    <a:pt x="125" y="18"/>
                  </a:lnTo>
                  <a:lnTo>
                    <a:pt x="87" y="8"/>
                  </a:lnTo>
                  <a:lnTo>
                    <a:pt x="60" y="2"/>
                  </a:lnTo>
                  <a:lnTo>
                    <a:pt x="43" y="0"/>
                  </a:lnTo>
                  <a:lnTo>
                    <a:pt x="33" y="0"/>
                  </a:lnTo>
                  <a:lnTo>
                    <a:pt x="27" y="2"/>
                  </a:lnTo>
                  <a:lnTo>
                    <a:pt x="25" y="4"/>
                  </a:lnTo>
                  <a:lnTo>
                    <a:pt x="16" y="12"/>
                  </a:lnTo>
                  <a:lnTo>
                    <a:pt x="10" y="23"/>
                  </a:lnTo>
                  <a:lnTo>
                    <a:pt x="4" y="37"/>
                  </a:lnTo>
                  <a:lnTo>
                    <a:pt x="2" y="52"/>
                  </a:lnTo>
                  <a:lnTo>
                    <a:pt x="0" y="67"/>
                  </a:lnTo>
                  <a:lnTo>
                    <a:pt x="0" y="83"/>
                  </a:lnTo>
                  <a:lnTo>
                    <a:pt x="2" y="98"/>
                  </a:lnTo>
                  <a:lnTo>
                    <a:pt x="6" y="114"/>
                  </a:lnTo>
                  <a:lnTo>
                    <a:pt x="10" y="123"/>
                  </a:lnTo>
                  <a:lnTo>
                    <a:pt x="20" y="135"/>
                  </a:lnTo>
                  <a:lnTo>
                    <a:pt x="31" y="144"/>
                  </a:lnTo>
                  <a:lnTo>
                    <a:pt x="48" y="156"/>
                  </a:lnTo>
                  <a:lnTo>
                    <a:pt x="66" y="165"/>
                  </a:lnTo>
                  <a:lnTo>
                    <a:pt x="87" y="177"/>
                  </a:lnTo>
                  <a:lnTo>
                    <a:pt x="110" y="188"/>
                  </a:lnTo>
                  <a:lnTo>
                    <a:pt x="135" y="200"/>
                  </a:lnTo>
                  <a:lnTo>
                    <a:pt x="140" y="204"/>
                  </a:lnTo>
                  <a:lnTo>
                    <a:pt x="146" y="206"/>
                  </a:lnTo>
                  <a:lnTo>
                    <a:pt x="152" y="208"/>
                  </a:lnTo>
                  <a:lnTo>
                    <a:pt x="158" y="211"/>
                  </a:lnTo>
                  <a:lnTo>
                    <a:pt x="163" y="213"/>
                  </a:lnTo>
                  <a:lnTo>
                    <a:pt x="167" y="215"/>
                  </a:lnTo>
                  <a:lnTo>
                    <a:pt x="171" y="217"/>
                  </a:lnTo>
                  <a:lnTo>
                    <a:pt x="175" y="219"/>
                  </a:lnTo>
                  <a:lnTo>
                    <a:pt x="190" y="227"/>
                  </a:lnTo>
                  <a:lnTo>
                    <a:pt x="211" y="236"/>
                  </a:lnTo>
                  <a:lnTo>
                    <a:pt x="235" y="244"/>
                  </a:lnTo>
                  <a:lnTo>
                    <a:pt x="259" y="252"/>
                  </a:lnTo>
                  <a:lnTo>
                    <a:pt x="282" y="259"/>
                  </a:lnTo>
                  <a:lnTo>
                    <a:pt x="306" y="263"/>
                  </a:lnTo>
                  <a:lnTo>
                    <a:pt x="323" y="267"/>
                  </a:lnTo>
                  <a:lnTo>
                    <a:pt x="334" y="269"/>
                  </a:lnTo>
                  <a:lnTo>
                    <a:pt x="338" y="269"/>
                  </a:lnTo>
                  <a:lnTo>
                    <a:pt x="344" y="269"/>
                  </a:lnTo>
                  <a:lnTo>
                    <a:pt x="350" y="269"/>
                  </a:lnTo>
                  <a:lnTo>
                    <a:pt x="355" y="271"/>
                  </a:lnTo>
                  <a:lnTo>
                    <a:pt x="363" y="271"/>
                  </a:lnTo>
                  <a:lnTo>
                    <a:pt x="371" y="273"/>
                  </a:lnTo>
                  <a:lnTo>
                    <a:pt x="378" y="273"/>
                  </a:lnTo>
                  <a:lnTo>
                    <a:pt x="386" y="275"/>
                  </a:lnTo>
                  <a:lnTo>
                    <a:pt x="398" y="275"/>
                  </a:lnTo>
                  <a:lnTo>
                    <a:pt x="409" y="277"/>
                  </a:lnTo>
                  <a:lnTo>
                    <a:pt x="421" y="279"/>
                  </a:lnTo>
                  <a:lnTo>
                    <a:pt x="432" y="279"/>
                  </a:lnTo>
                  <a:lnTo>
                    <a:pt x="444" y="281"/>
                  </a:lnTo>
                  <a:lnTo>
                    <a:pt x="453" y="281"/>
                  </a:lnTo>
                  <a:lnTo>
                    <a:pt x="463" y="281"/>
                  </a:lnTo>
                  <a:lnTo>
                    <a:pt x="469" y="281"/>
                  </a:lnTo>
                  <a:lnTo>
                    <a:pt x="474" y="281"/>
                  </a:lnTo>
                  <a:lnTo>
                    <a:pt x="478" y="279"/>
                  </a:lnTo>
                  <a:lnTo>
                    <a:pt x="484" y="277"/>
                  </a:lnTo>
                  <a:lnTo>
                    <a:pt x="488" y="275"/>
                  </a:lnTo>
                  <a:lnTo>
                    <a:pt x="492" y="271"/>
                  </a:lnTo>
                  <a:lnTo>
                    <a:pt x="496" y="269"/>
                  </a:lnTo>
                  <a:lnTo>
                    <a:pt x="499" y="263"/>
                  </a:lnTo>
                  <a:lnTo>
                    <a:pt x="503" y="259"/>
                  </a:lnTo>
                  <a:lnTo>
                    <a:pt x="509" y="252"/>
                  </a:lnTo>
                  <a:lnTo>
                    <a:pt x="515" y="242"/>
                  </a:lnTo>
                  <a:lnTo>
                    <a:pt x="517" y="233"/>
                  </a:lnTo>
                  <a:lnTo>
                    <a:pt x="521" y="223"/>
                  </a:lnTo>
                  <a:lnTo>
                    <a:pt x="521" y="211"/>
                  </a:lnTo>
                  <a:lnTo>
                    <a:pt x="521" y="202"/>
                  </a:lnTo>
                  <a:lnTo>
                    <a:pt x="521" y="190"/>
                  </a:lnTo>
                  <a:lnTo>
                    <a:pt x="519" y="181"/>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122" name="Freeform 121"/>
            <p:cNvSpPr>
              <a:spLocks/>
            </p:cNvSpPr>
            <p:nvPr/>
          </p:nvSpPr>
          <p:spPr bwMode="auto">
            <a:xfrm>
              <a:off x="3860" y="2302"/>
              <a:ext cx="489" cy="247"/>
            </a:xfrm>
            <a:custGeom>
              <a:avLst/>
              <a:gdLst/>
              <a:ahLst/>
              <a:cxnLst>
                <a:cxn ang="0">
                  <a:pos x="472" y="236"/>
                </a:cxn>
                <a:cxn ang="0">
                  <a:pos x="466" y="241"/>
                </a:cxn>
                <a:cxn ang="0">
                  <a:pos x="460" y="245"/>
                </a:cxn>
                <a:cxn ang="0">
                  <a:pos x="455" y="247"/>
                </a:cxn>
                <a:cxn ang="0">
                  <a:pos x="445" y="247"/>
                </a:cxn>
                <a:cxn ang="0">
                  <a:pos x="428" y="247"/>
                </a:cxn>
                <a:cxn ang="0">
                  <a:pos x="407" y="245"/>
                </a:cxn>
                <a:cxn ang="0">
                  <a:pos x="384" y="241"/>
                </a:cxn>
                <a:cxn ang="0">
                  <a:pos x="362" y="239"/>
                </a:cxn>
                <a:cxn ang="0">
                  <a:pos x="347" y="238"/>
                </a:cxn>
                <a:cxn ang="0">
                  <a:pos x="334" y="236"/>
                </a:cxn>
                <a:cxn ang="0">
                  <a:pos x="324" y="236"/>
                </a:cxn>
                <a:cxn ang="0">
                  <a:pos x="309" y="234"/>
                </a:cxn>
                <a:cxn ang="0">
                  <a:pos x="272" y="226"/>
                </a:cxn>
                <a:cxn ang="0">
                  <a:pos x="224" y="211"/>
                </a:cxn>
                <a:cxn ang="0">
                  <a:pos x="182" y="195"/>
                </a:cxn>
                <a:cxn ang="0">
                  <a:pos x="163" y="186"/>
                </a:cxn>
                <a:cxn ang="0">
                  <a:pos x="153" y="182"/>
                </a:cxn>
                <a:cxn ang="0">
                  <a:pos x="144" y="176"/>
                </a:cxn>
                <a:cxn ang="0">
                  <a:pos x="132" y="170"/>
                </a:cxn>
                <a:cxn ang="0">
                  <a:pos x="107" y="159"/>
                </a:cxn>
                <a:cxn ang="0">
                  <a:pos x="71" y="140"/>
                </a:cxn>
                <a:cxn ang="0">
                  <a:pos x="34" y="120"/>
                </a:cxn>
                <a:cxn ang="0">
                  <a:pos x="9" y="99"/>
                </a:cxn>
                <a:cxn ang="0">
                  <a:pos x="2" y="78"/>
                </a:cxn>
                <a:cxn ang="0">
                  <a:pos x="0" y="51"/>
                </a:cxn>
                <a:cxn ang="0">
                  <a:pos x="4" y="26"/>
                </a:cxn>
                <a:cxn ang="0">
                  <a:pos x="11" y="5"/>
                </a:cxn>
                <a:cxn ang="0">
                  <a:pos x="34" y="0"/>
                </a:cxn>
                <a:cxn ang="0">
                  <a:pos x="105" y="15"/>
                </a:cxn>
                <a:cxn ang="0">
                  <a:pos x="217" y="48"/>
                </a:cxn>
                <a:cxn ang="0">
                  <a:pos x="347" y="88"/>
                </a:cxn>
                <a:cxn ang="0">
                  <a:pos x="414" y="111"/>
                </a:cxn>
                <a:cxn ang="0">
                  <a:pos x="416" y="111"/>
                </a:cxn>
                <a:cxn ang="0">
                  <a:pos x="435" y="117"/>
                </a:cxn>
                <a:cxn ang="0">
                  <a:pos x="460" y="130"/>
                </a:cxn>
                <a:cxn ang="0">
                  <a:pos x="478" y="145"/>
                </a:cxn>
                <a:cxn ang="0">
                  <a:pos x="485" y="159"/>
                </a:cxn>
                <a:cxn ang="0">
                  <a:pos x="489" y="176"/>
                </a:cxn>
                <a:cxn ang="0">
                  <a:pos x="489" y="195"/>
                </a:cxn>
                <a:cxn ang="0">
                  <a:pos x="485" y="213"/>
                </a:cxn>
                <a:cxn ang="0">
                  <a:pos x="480" y="226"/>
                </a:cxn>
              </a:cxnLst>
              <a:rect l="0" t="0" r="r" b="b"/>
              <a:pathLst>
                <a:path w="489" h="247">
                  <a:moveTo>
                    <a:pt x="476" y="232"/>
                  </a:moveTo>
                  <a:lnTo>
                    <a:pt x="472" y="236"/>
                  </a:lnTo>
                  <a:lnTo>
                    <a:pt x="470" y="238"/>
                  </a:lnTo>
                  <a:lnTo>
                    <a:pt x="466" y="241"/>
                  </a:lnTo>
                  <a:lnTo>
                    <a:pt x="464" y="243"/>
                  </a:lnTo>
                  <a:lnTo>
                    <a:pt x="460" y="245"/>
                  </a:lnTo>
                  <a:lnTo>
                    <a:pt x="458" y="245"/>
                  </a:lnTo>
                  <a:lnTo>
                    <a:pt x="455" y="247"/>
                  </a:lnTo>
                  <a:lnTo>
                    <a:pt x="453" y="247"/>
                  </a:lnTo>
                  <a:lnTo>
                    <a:pt x="445" y="247"/>
                  </a:lnTo>
                  <a:lnTo>
                    <a:pt x="437" y="247"/>
                  </a:lnTo>
                  <a:lnTo>
                    <a:pt x="428" y="247"/>
                  </a:lnTo>
                  <a:lnTo>
                    <a:pt x="418" y="245"/>
                  </a:lnTo>
                  <a:lnTo>
                    <a:pt x="407" y="245"/>
                  </a:lnTo>
                  <a:lnTo>
                    <a:pt x="395" y="243"/>
                  </a:lnTo>
                  <a:lnTo>
                    <a:pt x="384" y="241"/>
                  </a:lnTo>
                  <a:lnTo>
                    <a:pt x="372" y="239"/>
                  </a:lnTo>
                  <a:lnTo>
                    <a:pt x="362" y="239"/>
                  </a:lnTo>
                  <a:lnTo>
                    <a:pt x="355" y="238"/>
                  </a:lnTo>
                  <a:lnTo>
                    <a:pt x="347" y="238"/>
                  </a:lnTo>
                  <a:lnTo>
                    <a:pt x="339" y="236"/>
                  </a:lnTo>
                  <a:lnTo>
                    <a:pt x="334" y="236"/>
                  </a:lnTo>
                  <a:lnTo>
                    <a:pt x="328" y="236"/>
                  </a:lnTo>
                  <a:lnTo>
                    <a:pt x="324" y="236"/>
                  </a:lnTo>
                  <a:lnTo>
                    <a:pt x="318" y="236"/>
                  </a:lnTo>
                  <a:lnTo>
                    <a:pt x="309" y="234"/>
                  </a:lnTo>
                  <a:lnTo>
                    <a:pt x="291" y="230"/>
                  </a:lnTo>
                  <a:lnTo>
                    <a:pt x="272" y="226"/>
                  </a:lnTo>
                  <a:lnTo>
                    <a:pt x="249" y="218"/>
                  </a:lnTo>
                  <a:lnTo>
                    <a:pt x="224" y="211"/>
                  </a:lnTo>
                  <a:lnTo>
                    <a:pt x="201" y="203"/>
                  </a:lnTo>
                  <a:lnTo>
                    <a:pt x="182" y="195"/>
                  </a:lnTo>
                  <a:lnTo>
                    <a:pt x="167" y="188"/>
                  </a:lnTo>
                  <a:lnTo>
                    <a:pt x="163" y="186"/>
                  </a:lnTo>
                  <a:lnTo>
                    <a:pt x="159" y="184"/>
                  </a:lnTo>
                  <a:lnTo>
                    <a:pt x="153" y="182"/>
                  </a:lnTo>
                  <a:lnTo>
                    <a:pt x="149" y="178"/>
                  </a:lnTo>
                  <a:lnTo>
                    <a:pt x="144" y="176"/>
                  </a:lnTo>
                  <a:lnTo>
                    <a:pt x="138" y="174"/>
                  </a:lnTo>
                  <a:lnTo>
                    <a:pt x="132" y="170"/>
                  </a:lnTo>
                  <a:lnTo>
                    <a:pt x="124" y="167"/>
                  </a:lnTo>
                  <a:lnTo>
                    <a:pt x="107" y="159"/>
                  </a:lnTo>
                  <a:lnTo>
                    <a:pt x="90" y="149"/>
                  </a:lnTo>
                  <a:lnTo>
                    <a:pt x="71" y="140"/>
                  </a:lnTo>
                  <a:lnTo>
                    <a:pt x="51" y="130"/>
                  </a:lnTo>
                  <a:lnTo>
                    <a:pt x="34" y="120"/>
                  </a:lnTo>
                  <a:lnTo>
                    <a:pt x="21" y="109"/>
                  </a:lnTo>
                  <a:lnTo>
                    <a:pt x="9" y="99"/>
                  </a:lnTo>
                  <a:lnTo>
                    <a:pt x="5" y="92"/>
                  </a:lnTo>
                  <a:lnTo>
                    <a:pt x="2" y="78"/>
                  </a:lnTo>
                  <a:lnTo>
                    <a:pt x="2" y="65"/>
                  </a:lnTo>
                  <a:lnTo>
                    <a:pt x="0" y="51"/>
                  </a:lnTo>
                  <a:lnTo>
                    <a:pt x="2" y="38"/>
                  </a:lnTo>
                  <a:lnTo>
                    <a:pt x="4" y="26"/>
                  </a:lnTo>
                  <a:lnTo>
                    <a:pt x="7" y="15"/>
                  </a:lnTo>
                  <a:lnTo>
                    <a:pt x="11" y="5"/>
                  </a:lnTo>
                  <a:lnTo>
                    <a:pt x="19" y="0"/>
                  </a:lnTo>
                  <a:lnTo>
                    <a:pt x="34" y="0"/>
                  </a:lnTo>
                  <a:lnTo>
                    <a:pt x="65" y="5"/>
                  </a:lnTo>
                  <a:lnTo>
                    <a:pt x="105" y="15"/>
                  </a:lnTo>
                  <a:lnTo>
                    <a:pt x="157" y="30"/>
                  </a:lnTo>
                  <a:lnTo>
                    <a:pt x="217" y="48"/>
                  </a:lnTo>
                  <a:lnTo>
                    <a:pt x="280" y="67"/>
                  </a:lnTo>
                  <a:lnTo>
                    <a:pt x="347" y="88"/>
                  </a:lnTo>
                  <a:lnTo>
                    <a:pt x="414" y="111"/>
                  </a:lnTo>
                  <a:lnTo>
                    <a:pt x="414" y="111"/>
                  </a:lnTo>
                  <a:lnTo>
                    <a:pt x="414" y="111"/>
                  </a:lnTo>
                  <a:lnTo>
                    <a:pt x="416" y="111"/>
                  </a:lnTo>
                  <a:lnTo>
                    <a:pt x="424" y="113"/>
                  </a:lnTo>
                  <a:lnTo>
                    <a:pt x="435" y="117"/>
                  </a:lnTo>
                  <a:lnTo>
                    <a:pt x="447" y="122"/>
                  </a:lnTo>
                  <a:lnTo>
                    <a:pt x="460" y="130"/>
                  </a:lnTo>
                  <a:lnTo>
                    <a:pt x="472" y="140"/>
                  </a:lnTo>
                  <a:lnTo>
                    <a:pt x="478" y="145"/>
                  </a:lnTo>
                  <a:lnTo>
                    <a:pt x="482" y="153"/>
                  </a:lnTo>
                  <a:lnTo>
                    <a:pt x="485" y="159"/>
                  </a:lnTo>
                  <a:lnTo>
                    <a:pt x="487" y="167"/>
                  </a:lnTo>
                  <a:lnTo>
                    <a:pt x="489" y="176"/>
                  </a:lnTo>
                  <a:lnTo>
                    <a:pt x="489" y="186"/>
                  </a:lnTo>
                  <a:lnTo>
                    <a:pt x="489" y="195"/>
                  </a:lnTo>
                  <a:lnTo>
                    <a:pt x="487" y="205"/>
                  </a:lnTo>
                  <a:lnTo>
                    <a:pt x="485" y="213"/>
                  </a:lnTo>
                  <a:lnTo>
                    <a:pt x="482" y="220"/>
                  </a:lnTo>
                  <a:lnTo>
                    <a:pt x="480" y="226"/>
                  </a:lnTo>
                  <a:lnTo>
                    <a:pt x="476" y="232"/>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23" name="Freeform 122"/>
            <p:cNvSpPr>
              <a:spLocks/>
            </p:cNvSpPr>
            <p:nvPr/>
          </p:nvSpPr>
          <p:spPr bwMode="auto">
            <a:xfrm>
              <a:off x="3862" y="2292"/>
              <a:ext cx="437" cy="205"/>
            </a:xfrm>
            <a:custGeom>
              <a:avLst/>
              <a:gdLst/>
              <a:ahLst/>
              <a:cxnLst>
                <a:cxn ang="0">
                  <a:pos x="53" y="11"/>
                </a:cxn>
                <a:cxn ang="0">
                  <a:pos x="67" y="8"/>
                </a:cxn>
                <a:cxn ang="0">
                  <a:pos x="80" y="4"/>
                </a:cxn>
                <a:cxn ang="0">
                  <a:pos x="96" y="2"/>
                </a:cxn>
                <a:cxn ang="0">
                  <a:pos x="111" y="0"/>
                </a:cxn>
                <a:cxn ang="0">
                  <a:pos x="142" y="0"/>
                </a:cxn>
                <a:cxn ang="0">
                  <a:pos x="172" y="4"/>
                </a:cxn>
                <a:cxn ang="0">
                  <a:pos x="205" y="11"/>
                </a:cxn>
                <a:cxn ang="0">
                  <a:pos x="238" y="23"/>
                </a:cxn>
                <a:cxn ang="0">
                  <a:pos x="268" y="35"/>
                </a:cxn>
                <a:cxn ang="0">
                  <a:pos x="297" y="48"/>
                </a:cxn>
                <a:cxn ang="0">
                  <a:pos x="326" y="63"/>
                </a:cxn>
                <a:cxn ang="0">
                  <a:pos x="353" y="77"/>
                </a:cxn>
                <a:cxn ang="0">
                  <a:pos x="376" y="92"/>
                </a:cxn>
                <a:cxn ang="0">
                  <a:pos x="397" y="106"/>
                </a:cxn>
                <a:cxn ang="0">
                  <a:pos x="412" y="119"/>
                </a:cxn>
                <a:cxn ang="0">
                  <a:pos x="426" y="129"/>
                </a:cxn>
                <a:cxn ang="0">
                  <a:pos x="433" y="136"/>
                </a:cxn>
                <a:cxn ang="0">
                  <a:pos x="437" y="142"/>
                </a:cxn>
                <a:cxn ang="0">
                  <a:pos x="435" y="146"/>
                </a:cxn>
                <a:cxn ang="0">
                  <a:pos x="433" y="150"/>
                </a:cxn>
                <a:cxn ang="0">
                  <a:pos x="432" y="155"/>
                </a:cxn>
                <a:cxn ang="0">
                  <a:pos x="426" y="161"/>
                </a:cxn>
                <a:cxn ang="0">
                  <a:pos x="410" y="173"/>
                </a:cxn>
                <a:cxn ang="0">
                  <a:pos x="393" y="186"/>
                </a:cxn>
                <a:cxn ang="0">
                  <a:pos x="382" y="190"/>
                </a:cxn>
                <a:cxn ang="0">
                  <a:pos x="368" y="196"/>
                </a:cxn>
                <a:cxn ang="0">
                  <a:pos x="355" y="200"/>
                </a:cxn>
                <a:cxn ang="0">
                  <a:pos x="341" y="203"/>
                </a:cxn>
                <a:cxn ang="0">
                  <a:pos x="326" y="205"/>
                </a:cxn>
                <a:cxn ang="0">
                  <a:pos x="311" y="205"/>
                </a:cxn>
                <a:cxn ang="0">
                  <a:pos x="295" y="205"/>
                </a:cxn>
                <a:cxn ang="0">
                  <a:pos x="278" y="201"/>
                </a:cxn>
                <a:cxn ang="0">
                  <a:pos x="236" y="192"/>
                </a:cxn>
                <a:cxn ang="0">
                  <a:pos x="180" y="175"/>
                </a:cxn>
                <a:cxn ang="0">
                  <a:pos x="151" y="165"/>
                </a:cxn>
                <a:cxn ang="0">
                  <a:pos x="121" y="154"/>
                </a:cxn>
                <a:cxn ang="0">
                  <a:pos x="92" y="142"/>
                </a:cxn>
                <a:cxn ang="0">
                  <a:pos x="65" y="129"/>
                </a:cxn>
                <a:cxn ang="0">
                  <a:pos x="42" y="115"/>
                </a:cxn>
                <a:cxn ang="0">
                  <a:pos x="23" y="100"/>
                </a:cxn>
                <a:cxn ang="0">
                  <a:pos x="15" y="92"/>
                </a:cxn>
                <a:cxn ang="0">
                  <a:pos x="7" y="84"/>
                </a:cxn>
                <a:cxn ang="0">
                  <a:pos x="3" y="79"/>
                </a:cxn>
                <a:cxn ang="0">
                  <a:pos x="0" y="71"/>
                </a:cxn>
                <a:cxn ang="0">
                  <a:pos x="0" y="63"/>
                </a:cxn>
                <a:cxn ang="0">
                  <a:pos x="0" y="56"/>
                </a:cxn>
                <a:cxn ang="0">
                  <a:pos x="3" y="48"/>
                </a:cxn>
                <a:cxn ang="0">
                  <a:pos x="7" y="40"/>
                </a:cxn>
                <a:cxn ang="0">
                  <a:pos x="15" y="33"/>
                </a:cxn>
                <a:cxn ang="0">
                  <a:pos x="25" y="27"/>
                </a:cxn>
                <a:cxn ang="0">
                  <a:pos x="38" y="19"/>
                </a:cxn>
                <a:cxn ang="0">
                  <a:pos x="53" y="11"/>
                </a:cxn>
              </a:cxnLst>
              <a:rect l="0" t="0" r="r" b="b"/>
              <a:pathLst>
                <a:path w="437" h="205">
                  <a:moveTo>
                    <a:pt x="53" y="11"/>
                  </a:moveTo>
                  <a:lnTo>
                    <a:pt x="67" y="8"/>
                  </a:lnTo>
                  <a:lnTo>
                    <a:pt x="80" y="4"/>
                  </a:lnTo>
                  <a:lnTo>
                    <a:pt x="96" y="2"/>
                  </a:lnTo>
                  <a:lnTo>
                    <a:pt x="111" y="0"/>
                  </a:lnTo>
                  <a:lnTo>
                    <a:pt x="142" y="0"/>
                  </a:lnTo>
                  <a:lnTo>
                    <a:pt x="172" y="4"/>
                  </a:lnTo>
                  <a:lnTo>
                    <a:pt x="205" y="11"/>
                  </a:lnTo>
                  <a:lnTo>
                    <a:pt x="238" y="23"/>
                  </a:lnTo>
                  <a:lnTo>
                    <a:pt x="268" y="35"/>
                  </a:lnTo>
                  <a:lnTo>
                    <a:pt x="297" y="48"/>
                  </a:lnTo>
                  <a:lnTo>
                    <a:pt x="326" y="63"/>
                  </a:lnTo>
                  <a:lnTo>
                    <a:pt x="353" y="77"/>
                  </a:lnTo>
                  <a:lnTo>
                    <a:pt x="376" y="92"/>
                  </a:lnTo>
                  <a:lnTo>
                    <a:pt x="397" y="106"/>
                  </a:lnTo>
                  <a:lnTo>
                    <a:pt x="412" y="119"/>
                  </a:lnTo>
                  <a:lnTo>
                    <a:pt x="426" y="129"/>
                  </a:lnTo>
                  <a:lnTo>
                    <a:pt x="433" y="136"/>
                  </a:lnTo>
                  <a:lnTo>
                    <a:pt x="437" y="142"/>
                  </a:lnTo>
                  <a:lnTo>
                    <a:pt x="435" y="146"/>
                  </a:lnTo>
                  <a:lnTo>
                    <a:pt x="433" y="150"/>
                  </a:lnTo>
                  <a:lnTo>
                    <a:pt x="432" y="155"/>
                  </a:lnTo>
                  <a:lnTo>
                    <a:pt x="426" y="161"/>
                  </a:lnTo>
                  <a:lnTo>
                    <a:pt x="410" y="173"/>
                  </a:lnTo>
                  <a:lnTo>
                    <a:pt x="393" y="186"/>
                  </a:lnTo>
                  <a:lnTo>
                    <a:pt x="382" y="190"/>
                  </a:lnTo>
                  <a:lnTo>
                    <a:pt x="368" y="196"/>
                  </a:lnTo>
                  <a:lnTo>
                    <a:pt x="355" y="200"/>
                  </a:lnTo>
                  <a:lnTo>
                    <a:pt x="341" y="203"/>
                  </a:lnTo>
                  <a:lnTo>
                    <a:pt x="326" y="205"/>
                  </a:lnTo>
                  <a:lnTo>
                    <a:pt x="311" y="205"/>
                  </a:lnTo>
                  <a:lnTo>
                    <a:pt x="295" y="205"/>
                  </a:lnTo>
                  <a:lnTo>
                    <a:pt x="278" y="201"/>
                  </a:lnTo>
                  <a:lnTo>
                    <a:pt x="236" y="192"/>
                  </a:lnTo>
                  <a:lnTo>
                    <a:pt x="180" y="175"/>
                  </a:lnTo>
                  <a:lnTo>
                    <a:pt x="151" y="165"/>
                  </a:lnTo>
                  <a:lnTo>
                    <a:pt x="121" y="154"/>
                  </a:lnTo>
                  <a:lnTo>
                    <a:pt x="92" y="142"/>
                  </a:lnTo>
                  <a:lnTo>
                    <a:pt x="65" y="129"/>
                  </a:lnTo>
                  <a:lnTo>
                    <a:pt x="42" y="115"/>
                  </a:lnTo>
                  <a:lnTo>
                    <a:pt x="23" y="100"/>
                  </a:lnTo>
                  <a:lnTo>
                    <a:pt x="15" y="92"/>
                  </a:lnTo>
                  <a:lnTo>
                    <a:pt x="7" y="84"/>
                  </a:lnTo>
                  <a:lnTo>
                    <a:pt x="3" y="79"/>
                  </a:lnTo>
                  <a:lnTo>
                    <a:pt x="0" y="71"/>
                  </a:lnTo>
                  <a:lnTo>
                    <a:pt x="0" y="63"/>
                  </a:lnTo>
                  <a:lnTo>
                    <a:pt x="0" y="56"/>
                  </a:lnTo>
                  <a:lnTo>
                    <a:pt x="3" y="48"/>
                  </a:lnTo>
                  <a:lnTo>
                    <a:pt x="7" y="40"/>
                  </a:lnTo>
                  <a:lnTo>
                    <a:pt x="15" y="33"/>
                  </a:lnTo>
                  <a:lnTo>
                    <a:pt x="25" y="27"/>
                  </a:lnTo>
                  <a:lnTo>
                    <a:pt x="38" y="19"/>
                  </a:lnTo>
                  <a:lnTo>
                    <a:pt x="53" y="11"/>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24" name="Freeform 123"/>
            <p:cNvSpPr>
              <a:spLocks/>
            </p:cNvSpPr>
            <p:nvPr/>
          </p:nvSpPr>
          <p:spPr bwMode="auto">
            <a:xfrm>
              <a:off x="3867" y="2292"/>
              <a:ext cx="427" cy="198"/>
            </a:xfrm>
            <a:custGeom>
              <a:avLst/>
              <a:gdLst/>
              <a:ahLst/>
              <a:cxnLst>
                <a:cxn ang="0">
                  <a:pos x="52" y="11"/>
                </a:cxn>
                <a:cxn ang="0">
                  <a:pos x="66" y="6"/>
                </a:cxn>
                <a:cxn ang="0">
                  <a:pos x="79" y="4"/>
                </a:cxn>
                <a:cxn ang="0">
                  <a:pos x="94" y="0"/>
                </a:cxn>
                <a:cxn ang="0">
                  <a:pos x="108" y="0"/>
                </a:cxn>
                <a:cxn ang="0">
                  <a:pos x="139" y="0"/>
                </a:cxn>
                <a:cxn ang="0">
                  <a:pos x="169" y="4"/>
                </a:cxn>
                <a:cxn ang="0">
                  <a:pos x="200" y="11"/>
                </a:cxn>
                <a:cxn ang="0">
                  <a:pos x="231" y="21"/>
                </a:cxn>
                <a:cxn ang="0">
                  <a:pos x="261" y="33"/>
                </a:cxn>
                <a:cxn ang="0">
                  <a:pos x="290" y="46"/>
                </a:cxn>
                <a:cxn ang="0">
                  <a:pos x="319" y="59"/>
                </a:cxn>
                <a:cxn ang="0">
                  <a:pos x="344" y="75"/>
                </a:cxn>
                <a:cxn ang="0">
                  <a:pos x="367" y="88"/>
                </a:cxn>
                <a:cxn ang="0">
                  <a:pos x="386" y="102"/>
                </a:cxn>
                <a:cxn ang="0">
                  <a:pos x="402" y="115"/>
                </a:cxn>
                <a:cxn ang="0">
                  <a:pos x="415" y="125"/>
                </a:cxn>
                <a:cxn ang="0">
                  <a:pos x="423" y="132"/>
                </a:cxn>
                <a:cxn ang="0">
                  <a:pos x="427" y="138"/>
                </a:cxn>
                <a:cxn ang="0">
                  <a:pos x="425" y="142"/>
                </a:cxn>
                <a:cxn ang="0">
                  <a:pos x="423" y="146"/>
                </a:cxn>
                <a:cxn ang="0">
                  <a:pos x="419" y="152"/>
                </a:cxn>
                <a:cxn ang="0">
                  <a:pos x="415" y="155"/>
                </a:cxn>
                <a:cxn ang="0">
                  <a:pos x="402" y="167"/>
                </a:cxn>
                <a:cxn ang="0">
                  <a:pos x="382" y="178"/>
                </a:cxn>
                <a:cxn ang="0">
                  <a:pos x="371" y="184"/>
                </a:cxn>
                <a:cxn ang="0">
                  <a:pos x="359" y="188"/>
                </a:cxn>
                <a:cxn ang="0">
                  <a:pos x="348" y="192"/>
                </a:cxn>
                <a:cxn ang="0">
                  <a:pos x="332" y="196"/>
                </a:cxn>
                <a:cxn ang="0">
                  <a:pos x="319" y="196"/>
                </a:cxn>
                <a:cxn ang="0">
                  <a:pos x="304" y="198"/>
                </a:cxn>
                <a:cxn ang="0">
                  <a:pos x="288" y="196"/>
                </a:cxn>
                <a:cxn ang="0">
                  <a:pos x="273" y="194"/>
                </a:cxn>
                <a:cxn ang="0">
                  <a:pos x="231" y="184"/>
                </a:cxn>
                <a:cxn ang="0">
                  <a:pos x="177" y="167"/>
                </a:cxn>
                <a:cxn ang="0">
                  <a:pos x="148" y="157"/>
                </a:cxn>
                <a:cxn ang="0">
                  <a:pos x="119" y="146"/>
                </a:cxn>
                <a:cxn ang="0">
                  <a:pos x="91" y="134"/>
                </a:cxn>
                <a:cxn ang="0">
                  <a:pos x="66" y="123"/>
                </a:cxn>
                <a:cxn ang="0">
                  <a:pos x="43" y="109"/>
                </a:cxn>
                <a:cxn ang="0">
                  <a:pos x="23" y="94"/>
                </a:cxn>
                <a:cxn ang="0">
                  <a:pos x="16" y="88"/>
                </a:cxn>
                <a:cxn ang="0">
                  <a:pos x="10" y="81"/>
                </a:cxn>
                <a:cxn ang="0">
                  <a:pos x="6" y="73"/>
                </a:cxn>
                <a:cxn ang="0">
                  <a:pos x="2" y="67"/>
                </a:cxn>
                <a:cxn ang="0">
                  <a:pos x="0" y="59"/>
                </a:cxn>
                <a:cxn ang="0">
                  <a:pos x="2" y="52"/>
                </a:cxn>
                <a:cxn ang="0">
                  <a:pos x="4" y="46"/>
                </a:cxn>
                <a:cxn ang="0">
                  <a:pos x="10" y="38"/>
                </a:cxn>
                <a:cxn ang="0">
                  <a:pos x="16" y="31"/>
                </a:cxn>
                <a:cxn ang="0">
                  <a:pos x="25" y="25"/>
                </a:cxn>
                <a:cxn ang="0">
                  <a:pos x="37" y="17"/>
                </a:cxn>
                <a:cxn ang="0">
                  <a:pos x="52" y="11"/>
                </a:cxn>
              </a:cxnLst>
              <a:rect l="0" t="0" r="r" b="b"/>
              <a:pathLst>
                <a:path w="427" h="198">
                  <a:moveTo>
                    <a:pt x="52" y="11"/>
                  </a:moveTo>
                  <a:lnTo>
                    <a:pt x="66" y="6"/>
                  </a:lnTo>
                  <a:lnTo>
                    <a:pt x="79" y="4"/>
                  </a:lnTo>
                  <a:lnTo>
                    <a:pt x="94" y="0"/>
                  </a:lnTo>
                  <a:lnTo>
                    <a:pt x="108" y="0"/>
                  </a:lnTo>
                  <a:lnTo>
                    <a:pt x="139" y="0"/>
                  </a:lnTo>
                  <a:lnTo>
                    <a:pt x="169" y="4"/>
                  </a:lnTo>
                  <a:lnTo>
                    <a:pt x="200" y="11"/>
                  </a:lnTo>
                  <a:lnTo>
                    <a:pt x="231" y="21"/>
                  </a:lnTo>
                  <a:lnTo>
                    <a:pt x="261" y="33"/>
                  </a:lnTo>
                  <a:lnTo>
                    <a:pt x="290" y="46"/>
                  </a:lnTo>
                  <a:lnTo>
                    <a:pt x="319" y="59"/>
                  </a:lnTo>
                  <a:lnTo>
                    <a:pt x="344" y="75"/>
                  </a:lnTo>
                  <a:lnTo>
                    <a:pt x="367" y="88"/>
                  </a:lnTo>
                  <a:lnTo>
                    <a:pt x="386" y="102"/>
                  </a:lnTo>
                  <a:lnTo>
                    <a:pt x="402" y="115"/>
                  </a:lnTo>
                  <a:lnTo>
                    <a:pt x="415" y="125"/>
                  </a:lnTo>
                  <a:lnTo>
                    <a:pt x="423" y="132"/>
                  </a:lnTo>
                  <a:lnTo>
                    <a:pt x="427" y="138"/>
                  </a:lnTo>
                  <a:lnTo>
                    <a:pt x="425" y="142"/>
                  </a:lnTo>
                  <a:lnTo>
                    <a:pt x="423" y="146"/>
                  </a:lnTo>
                  <a:lnTo>
                    <a:pt x="419" y="152"/>
                  </a:lnTo>
                  <a:lnTo>
                    <a:pt x="415" y="155"/>
                  </a:lnTo>
                  <a:lnTo>
                    <a:pt x="402" y="167"/>
                  </a:lnTo>
                  <a:lnTo>
                    <a:pt x="382" y="178"/>
                  </a:lnTo>
                  <a:lnTo>
                    <a:pt x="371" y="184"/>
                  </a:lnTo>
                  <a:lnTo>
                    <a:pt x="359" y="188"/>
                  </a:lnTo>
                  <a:lnTo>
                    <a:pt x="348" y="192"/>
                  </a:lnTo>
                  <a:lnTo>
                    <a:pt x="332" y="196"/>
                  </a:lnTo>
                  <a:lnTo>
                    <a:pt x="319" y="196"/>
                  </a:lnTo>
                  <a:lnTo>
                    <a:pt x="304" y="198"/>
                  </a:lnTo>
                  <a:lnTo>
                    <a:pt x="288" y="196"/>
                  </a:lnTo>
                  <a:lnTo>
                    <a:pt x="273" y="194"/>
                  </a:lnTo>
                  <a:lnTo>
                    <a:pt x="231" y="184"/>
                  </a:lnTo>
                  <a:lnTo>
                    <a:pt x="177" y="167"/>
                  </a:lnTo>
                  <a:lnTo>
                    <a:pt x="148" y="157"/>
                  </a:lnTo>
                  <a:lnTo>
                    <a:pt x="119" y="146"/>
                  </a:lnTo>
                  <a:lnTo>
                    <a:pt x="91" y="134"/>
                  </a:lnTo>
                  <a:lnTo>
                    <a:pt x="66" y="123"/>
                  </a:lnTo>
                  <a:lnTo>
                    <a:pt x="43" y="109"/>
                  </a:lnTo>
                  <a:lnTo>
                    <a:pt x="23" y="94"/>
                  </a:lnTo>
                  <a:lnTo>
                    <a:pt x="16" y="88"/>
                  </a:lnTo>
                  <a:lnTo>
                    <a:pt x="10" y="81"/>
                  </a:lnTo>
                  <a:lnTo>
                    <a:pt x="6" y="73"/>
                  </a:lnTo>
                  <a:lnTo>
                    <a:pt x="2" y="67"/>
                  </a:lnTo>
                  <a:lnTo>
                    <a:pt x="0" y="59"/>
                  </a:lnTo>
                  <a:lnTo>
                    <a:pt x="2" y="52"/>
                  </a:lnTo>
                  <a:lnTo>
                    <a:pt x="4" y="46"/>
                  </a:lnTo>
                  <a:lnTo>
                    <a:pt x="10" y="38"/>
                  </a:lnTo>
                  <a:lnTo>
                    <a:pt x="16" y="31"/>
                  </a:lnTo>
                  <a:lnTo>
                    <a:pt x="25" y="25"/>
                  </a:lnTo>
                  <a:lnTo>
                    <a:pt x="37" y="17"/>
                  </a:lnTo>
                  <a:lnTo>
                    <a:pt x="52" y="11"/>
                  </a:lnTo>
                  <a:close/>
                </a:path>
              </a:pathLst>
            </a:custGeom>
            <a:solidFill>
              <a:srgbClr val="EDB27C"/>
            </a:solidFill>
            <a:ln w="9525">
              <a:noFill/>
              <a:round/>
              <a:headEnd/>
              <a:tailEnd/>
            </a:ln>
          </p:spPr>
          <p:txBody>
            <a:bodyPr/>
            <a:lstStyle/>
            <a:p>
              <a:endParaRPr lang="en-US">
                <a:solidFill>
                  <a:srgbClr val="000000"/>
                </a:solidFill>
                <a:latin typeface="+mn-lt"/>
              </a:endParaRPr>
            </a:p>
          </p:txBody>
        </p:sp>
        <p:sp>
          <p:nvSpPr>
            <p:cNvPr id="125" name="Freeform 124"/>
            <p:cNvSpPr>
              <a:spLocks/>
            </p:cNvSpPr>
            <p:nvPr/>
          </p:nvSpPr>
          <p:spPr bwMode="auto">
            <a:xfrm>
              <a:off x="3875" y="2292"/>
              <a:ext cx="411" cy="188"/>
            </a:xfrm>
            <a:custGeom>
              <a:avLst/>
              <a:gdLst/>
              <a:ahLst/>
              <a:cxnLst>
                <a:cxn ang="0">
                  <a:pos x="48" y="10"/>
                </a:cxn>
                <a:cxn ang="0">
                  <a:pos x="61" y="6"/>
                </a:cxn>
                <a:cxn ang="0">
                  <a:pos x="75" y="2"/>
                </a:cxn>
                <a:cxn ang="0">
                  <a:pos x="88" y="0"/>
                </a:cxn>
                <a:cxn ang="0">
                  <a:pos x="104" y="0"/>
                </a:cxn>
                <a:cxn ang="0">
                  <a:pos x="132" y="0"/>
                </a:cxn>
                <a:cxn ang="0">
                  <a:pos x="163" y="4"/>
                </a:cxn>
                <a:cxn ang="0">
                  <a:pos x="192" y="11"/>
                </a:cxn>
                <a:cxn ang="0">
                  <a:pos x="223" y="21"/>
                </a:cxn>
                <a:cxn ang="0">
                  <a:pos x="251" y="33"/>
                </a:cxn>
                <a:cxn ang="0">
                  <a:pos x="280" y="44"/>
                </a:cxn>
                <a:cxn ang="0">
                  <a:pos x="307" y="58"/>
                </a:cxn>
                <a:cxn ang="0">
                  <a:pos x="332" y="73"/>
                </a:cxn>
                <a:cxn ang="0">
                  <a:pos x="353" y="86"/>
                </a:cxn>
                <a:cxn ang="0">
                  <a:pos x="372" y="100"/>
                </a:cxn>
                <a:cxn ang="0">
                  <a:pos x="390" y="111"/>
                </a:cxn>
                <a:cxn ang="0">
                  <a:pos x="401" y="121"/>
                </a:cxn>
                <a:cxn ang="0">
                  <a:pos x="409" y="129"/>
                </a:cxn>
                <a:cxn ang="0">
                  <a:pos x="411" y="132"/>
                </a:cxn>
                <a:cxn ang="0">
                  <a:pos x="411" y="136"/>
                </a:cxn>
                <a:cxn ang="0">
                  <a:pos x="409" y="142"/>
                </a:cxn>
                <a:cxn ang="0">
                  <a:pos x="405" y="146"/>
                </a:cxn>
                <a:cxn ang="0">
                  <a:pos x="401" y="152"/>
                </a:cxn>
                <a:cxn ang="0">
                  <a:pos x="388" y="161"/>
                </a:cxn>
                <a:cxn ang="0">
                  <a:pos x="371" y="173"/>
                </a:cxn>
                <a:cxn ang="0">
                  <a:pos x="347" y="180"/>
                </a:cxn>
                <a:cxn ang="0">
                  <a:pos x="323" y="186"/>
                </a:cxn>
                <a:cxn ang="0">
                  <a:pos x="307" y="188"/>
                </a:cxn>
                <a:cxn ang="0">
                  <a:pos x="294" y="188"/>
                </a:cxn>
                <a:cxn ang="0">
                  <a:pos x="278" y="188"/>
                </a:cxn>
                <a:cxn ang="0">
                  <a:pos x="263" y="186"/>
                </a:cxn>
                <a:cxn ang="0">
                  <a:pos x="223" y="177"/>
                </a:cxn>
                <a:cxn ang="0">
                  <a:pos x="171" y="159"/>
                </a:cxn>
                <a:cxn ang="0">
                  <a:pos x="142" y="150"/>
                </a:cxn>
                <a:cxn ang="0">
                  <a:pos x="115" y="140"/>
                </a:cxn>
                <a:cxn ang="0">
                  <a:pos x="88" y="129"/>
                </a:cxn>
                <a:cxn ang="0">
                  <a:pos x="63" y="115"/>
                </a:cxn>
                <a:cxn ang="0">
                  <a:pos x="40" y="104"/>
                </a:cxn>
                <a:cxn ang="0">
                  <a:pos x="23" y="90"/>
                </a:cxn>
                <a:cxn ang="0">
                  <a:pos x="15" y="82"/>
                </a:cxn>
                <a:cxn ang="0">
                  <a:pos x="10" y="77"/>
                </a:cxn>
                <a:cxn ang="0">
                  <a:pos x="6" y="69"/>
                </a:cxn>
                <a:cxn ang="0">
                  <a:pos x="2" y="63"/>
                </a:cxn>
                <a:cxn ang="0">
                  <a:pos x="0" y="56"/>
                </a:cxn>
                <a:cxn ang="0">
                  <a:pos x="0" y="50"/>
                </a:cxn>
                <a:cxn ang="0">
                  <a:pos x="4" y="42"/>
                </a:cxn>
                <a:cxn ang="0">
                  <a:pos x="8" y="36"/>
                </a:cxn>
                <a:cxn ang="0">
                  <a:pos x="13" y="29"/>
                </a:cxn>
                <a:cxn ang="0">
                  <a:pos x="23" y="23"/>
                </a:cxn>
                <a:cxn ang="0">
                  <a:pos x="35" y="17"/>
                </a:cxn>
                <a:cxn ang="0">
                  <a:pos x="48" y="10"/>
                </a:cxn>
              </a:cxnLst>
              <a:rect l="0" t="0" r="r" b="b"/>
              <a:pathLst>
                <a:path w="411" h="188">
                  <a:moveTo>
                    <a:pt x="48" y="10"/>
                  </a:moveTo>
                  <a:lnTo>
                    <a:pt x="61" y="6"/>
                  </a:lnTo>
                  <a:lnTo>
                    <a:pt x="75" y="2"/>
                  </a:lnTo>
                  <a:lnTo>
                    <a:pt x="88" y="0"/>
                  </a:lnTo>
                  <a:lnTo>
                    <a:pt x="104" y="0"/>
                  </a:lnTo>
                  <a:lnTo>
                    <a:pt x="132" y="0"/>
                  </a:lnTo>
                  <a:lnTo>
                    <a:pt x="163" y="4"/>
                  </a:lnTo>
                  <a:lnTo>
                    <a:pt x="192" y="11"/>
                  </a:lnTo>
                  <a:lnTo>
                    <a:pt x="223" y="21"/>
                  </a:lnTo>
                  <a:lnTo>
                    <a:pt x="251" y="33"/>
                  </a:lnTo>
                  <a:lnTo>
                    <a:pt x="280" y="44"/>
                  </a:lnTo>
                  <a:lnTo>
                    <a:pt x="307" y="58"/>
                  </a:lnTo>
                  <a:lnTo>
                    <a:pt x="332" y="73"/>
                  </a:lnTo>
                  <a:lnTo>
                    <a:pt x="353" y="86"/>
                  </a:lnTo>
                  <a:lnTo>
                    <a:pt x="372" y="100"/>
                  </a:lnTo>
                  <a:lnTo>
                    <a:pt x="390" y="111"/>
                  </a:lnTo>
                  <a:lnTo>
                    <a:pt x="401" y="121"/>
                  </a:lnTo>
                  <a:lnTo>
                    <a:pt x="409" y="129"/>
                  </a:lnTo>
                  <a:lnTo>
                    <a:pt x="411" y="132"/>
                  </a:lnTo>
                  <a:lnTo>
                    <a:pt x="411" y="136"/>
                  </a:lnTo>
                  <a:lnTo>
                    <a:pt x="409" y="142"/>
                  </a:lnTo>
                  <a:lnTo>
                    <a:pt x="405" y="146"/>
                  </a:lnTo>
                  <a:lnTo>
                    <a:pt x="401" y="152"/>
                  </a:lnTo>
                  <a:lnTo>
                    <a:pt x="388" y="161"/>
                  </a:lnTo>
                  <a:lnTo>
                    <a:pt x="371" y="173"/>
                  </a:lnTo>
                  <a:lnTo>
                    <a:pt x="347" y="180"/>
                  </a:lnTo>
                  <a:lnTo>
                    <a:pt x="323" y="186"/>
                  </a:lnTo>
                  <a:lnTo>
                    <a:pt x="307" y="188"/>
                  </a:lnTo>
                  <a:lnTo>
                    <a:pt x="294" y="188"/>
                  </a:lnTo>
                  <a:lnTo>
                    <a:pt x="278" y="188"/>
                  </a:lnTo>
                  <a:lnTo>
                    <a:pt x="263" y="186"/>
                  </a:lnTo>
                  <a:lnTo>
                    <a:pt x="223" y="177"/>
                  </a:lnTo>
                  <a:lnTo>
                    <a:pt x="171" y="159"/>
                  </a:lnTo>
                  <a:lnTo>
                    <a:pt x="142" y="150"/>
                  </a:lnTo>
                  <a:lnTo>
                    <a:pt x="115" y="140"/>
                  </a:lnTo>
                  <a:lnTo>
                    <a:pt x="88" y="129"/>
                  </a:lnTo>
                  <a:lnTo>
                    <a:pt x="63" y="115"/>
                  </a:lnTo>
                  <a:lnTo>
                    <a:pt x="40" y="104"/>
                  </a:lnTo>
                  <a:lnTo>
                    <a:pt x="23" y="90"/>
                  </a:lnTo>
                  <a:lnTo>
                    <a:pt x="15" y="82"/>
                  </a:lnTo>
                  <a:lnTo>
                    <a:pt x="10" y="77"/>
                  </a:lnTo>
                  <a:lnTo>
                    <a:pt x="6" y="69"/>
                  </a:lnTo>
                  <a:lnTo>
                    <a:pt x="2" y="63"/>
                  </a:lnTo>
                  <a:lnTo>
                    <a:pt x="0" y="56"/>
                  </a:lnTo>
                  <a:lnTo>
                    <a:pt x="0" y="50"/>
                  </a:lnTo>
                  <a:lnTo>
                    <a:pt x="4" y="42"/>
                  </a:lnTo>
                  <a:lnTo>
                    <a:pt x="8" y="36"/>
                  </a:lnTo>
                  <a:lnTo>
                    <a:pt x="13" y="29"/>
                  </a:lnTo>
                  <a:lnTo>
                    <a:pt x="23" y="23"/>
                  </a:lnTo>
                  <a:lnTo>
                    <a:pt x="35" y="17"/>
                  </a:lnTo>
                  <a:lnTo>
                    <a:pt x="48" y="10"/>
                  </a:lnTo>
                  <a:close/>
                </a:path>
              </a:pathLst>
            </a:custGeom>
            <a:solidFill>
              <a:srgbClr val="DBA06B"/>
            </a:solidFill>
            <a:ln w="9525">
              <a:noFill/>
              <a:round/>
              <a:headEnd/>
              <a:tailEnd/>
            </a:ln>
          </p:spPr>
          <p:txBody>
            <a:bodyPr/>
            <a:lstStyle/>
            <a:p>
              <a:endParaRPr lang="en-US">
                <a:solidFill>
                  <a:srgbClr val="000000"/>
                </a:solidFill>
                <a:latin typeface="+mn-lt"/>
              </a:endParaRPr>
            </a:p>
          </p:txBody>
        </p:sp>
        <p:sp>
          <p:nvSpPr>
            <p:cNvPr id="126" name="Freeform 125"/>
            <p:cNvSpPr>
              <a:spLocks/>
            </p:cNvSpPr>
            <p:nvPr/>
          </p:nvSpPr>
          <p:spPr bwMode="auto">
            <a:xfrm>
              <a:off x="3883" y="2290"/>
              <a:ext cx="397" cy="182"/>
            </a:xfrm>
            <a:custGeom>
              <a:avLst/>
              <a:gdLst/>
              <a:ahLst/>
              <a:cxnLst>
                <a:cxn ang="0">
                  <a:pos x="44" y="12"/>
                </a:cxn>
                <a:cxn ang="0">
                  <a:pos x="57" y="8"/>
                </a:cxn>
                <a:cxn ang="0">
                  <a:pos x="71" y="4"/>
                </a:cxn>
                <a:cxn ang="0">
                  <a:pos x="84" y="2"/>
                </a:cxn>
                <a:cxn ang="0">
                  <a:pos x="98" y="0"/>
                </a:cxn>
                <a:cxn ang="0">
                  <a:pos x="126" y="2"/>
                </a:cxn>
                <a:cxn ang="0">
                  <a:pos x="155" y="6"/>
                </a:cxn>
                <a:cxn ang="0">
                  <a:pos x="184" y="13"/>
                </a:cxn>
                <a:cxn ang="0">
                  <a:pos x="215" y="21"/>
                </a:cxn>
                <a:cxn ang="0">
                  <a:pos x="243" y="33"/>
                </a:cxn>
                <a:cxn ang="0">
                  <a:pos x="270" y="46"/>
                </a:cxn>
                <a:cxn ang="0">
                  <a:pos x="295" y="58"/>
                </a:cxn>
                <a:cxn ang="0">
                  <a:pos x="320" y="71"/>
                </a:cxn>
                <a:cxn ang="0">
                  <a:pos x="341" y="84"/>
                </a:cxn>
                <a:cxn ang="0">
                  <a:pos x="361" y="98"/>
                </a:cxn>
                <a:cxn ang="0">
                  <a:pos x="376" y="109"/>
                </a:cxn>
                <a:cxn ang="0">
                  <a:pos x="387" y="119"/>
                </a:cxn>
                <a:cxn ang="0">
                  <a:pos x="395" y="127"/>
                </a:cxn>
                <a:cxn ang="0">
                  <a:pos x="397" y="131"/>
                </a:cxn>
                <a:cxn ang="0">
                  <a:pos x="397" y="134"/>
                </a:cxn>
                <a:cxn ang="0">
                  <a:pos x="395" y="138"/>
                </a:cxn>
                <a:cxn ang="0">
                  <a:pos x="391" y="142"/>
                </a:cxn>
                <a:cxn ang="0">
                  <a:pos x="387" y="148"/>
                </a:cxn>
                <a:cxn ang="0">
                  <a:pos x="374" y="157"/>
                </a:cxn>
                <a:cxn ang="0">
                  <a:pos x="357" y="167"/>
                </a:cxn>
                <a:cxn ang="0">
                  <a:pos x="336" y="175"/>
                </a:cxn>
                <a:cxn ang="0">
                  <a:pos x="311" y="180"/>
                </a:cxn>
                <a:cxn ang="0">
                  <a:pos x="297" y="182"/>
                </a:cxn>
                <a:cxn ang="0">
                  <a:pos x="282" y="182"/>
                </a:cxn>
                <a:cxn ang="0">
                  <a:pos x="268" y="182"/>
                </a:cxn>
                <a:cxn ang="0">
                  <a:pos x="253" y="179"/>
                </a:cxn>
                <a:cxn ang="0">
                  <a:pos x="215" y="169"/>
                </a:cxn>
                <a:cxn ang="0">
                  <a:pos x="165" y="156"/>
                </a:cxn>
                <a:cxn ang="0">
                  <a:pos x="138" y="146"/>
                </a:cxn>
                <a:cxn ang="0">
                  <a:pos x="111" y="134"/>
                </a:cxn>
                <a:cxn ang="0">
                  <a:pos x="84" y="125"/>
                </a:cxn>
                <a:cxn ang="0">
                  <a:pos x="61" y="111"/>
                </a:cxn>
                <a:cxn ang="0">
                  <a:pos x="40" y="100"/>
                </a:cxn>
                <a:cxn ang="0">
                  <a:pos x="21" y="86"/>
                </a:cxn>
                <a:cxn ang="0">
                  <a:pos x="15" y="81"/>
                </a:cxn>
                <a:cxn ang="0">
                  <a:pos x="9" y="75"/>
                </a:cxn>
                <a:cxn ang="0">
                  <a:pos x="4" y="67"/>
                </a:cxn>
                <a:cxn ang="0">
                  <a:pos x="2" y="61"/>
                </a:cxn>
                <a:cxn ang="0">
                  <a:pos x="0" y="54"/>
                </a:cxn>
                <a:cxn ang="0">
                  <a:pos x="0" y="48"/>
                </a:cxn>
                <a:cxn ang="0">
                  <a:pos x="2" y="42"/>
                </a:cxn>
                <a:cxn ang="0">
                  <a:pos x="5" y="37"/>
                </a:cxn>
                <a:cxn ang="0">
                  <a:pos x="13" y="29"/>
                </a:cxn>
                <a:cxn ang="0">
                  <a:pos x="21" y="23"/>
                </a:cxn>
                <a:cxn ang="0">
                  <a:pos x="32" y="17"/>
                </a:cxn>
                <a:cxn ang="0">
                  <a:pos x="44" y="12"/>
                </a:cxn>
              </a:cxnLst>
              <a:rect l="0" t="0" r="r" b="b"/>
              <a:pathLst>
                <a:path w="397" h="182">
                  <a:moveTo>
                    <a:pt x="44" y="12"/>
                  </a:moveTo>
                  <a:lnTo>
                    <a:pt x="57" y="8"/>
                  </a:lnTo>
                  <a:lnTo>
                    <a:pt x="71" y="4"/>
                  </a:lnTo>
                  <a:lnTo>
                    <a:pt x="84" y="2"/>
                  </a:lnTo>
                  <a:lnTo>
                    <a:pt x="98" y="0"/>
                  </a:lnTo>
                  <a:lnTo>
                    <a:pt x="126" y="2"/>
                  </a:lnTo>
                  <a:lnTo>
                    <a:pt x="155" y="6"/>
                  </a:lnTo>
                  <a:lnTo>
                    <a:pt x="184" y="13"/>
                  </a:lnTo>
                  <a:lnTo>
                    <a:pt x="215" y="21"/>
                  </a:lnTo>
                  <a:lnTo>
                    <a:pt x="243" y="33"/>
                  </a:lnTo>
                  <a:lnTo>
                    <a:pt x="270" y="46"/>
                  </a:lnTo>
                  <a:lnTo>
                    <a:pt x="295" y="58"/>
                  </a:lnTo>
                  <a:lnTo>
                    <a:pt x="320" y="71"/>
                  </a:lnTo>
                  <a:lnTo>
                    <a:pt x="341" y="84"/>
                  </a:lnTo>
                  <a:lnTo>
                    <a:pt x="361" y="98"/>
                  </a:lnTo>
                  <a:lnTo>
                    <a:pt x="376" y="109"/>
                  </a:lnTo>
                  <a:lnTo>
                    <a:pt x="387" y="119"/>
                  </a:lnTo>
                  <a:lnTo>
                    <a:pt x="395" y="127"/>
                  </a:lnTo>
                  <a:lnTo>
                    <a:pt x="397" y="131"/>
                  </a:lnTo>
                  <a:lnTo>
                    <a:pt x="397" y="134"/>
                  </a:lnTo>
                  <a:lnTo>
                    <a:pt x="395" y="138"/>
                  </a:lnTo>
                  <a:lnTo>
                    <a:pt x="391" y="142"/>
                  </a:lnTo>
                  <a:lnTo>
                    <a:pt x="387" y="148"/>
                  </a:lnTo>
                  <a:lnTo>
                    <a:pt x="374" y="157"/>
                  </a:lnTo>
                  <a:lnTo>
                    <a:pt x="357" y="167"/>
                  </a:lnTo>
                  <a:lnTo>
                    <a:pt x="336" y="175"/>
                  </a:lnTo>
                  <a:lnTo>
                    <a:pt x="311" y="180"/>
                  </a:lnTo>
                  <a:lnTo>
                    <a:pt x="297" y="182"/>
                  </a:lnTo>
                  <a:lnTo>
                    <a:pt x="282" y="182"/>
                  </a:lnTo>
                  <a:lnTo>
                    <a:pt x="268" y="182"/>
                  </a:lnTo>
                  <a:lnTo>
                    <a:pt x="253" y="179"/>
                  </a:lnTo>
                  <a:lnTo>
                    <a:pt x="215" y="169"/>
                  </a:lnTo>
                  <a:lnTo>
                    <a:pt x="165" y="156"/>
                  </a:lnTo>
                  <a:lnTo>
                    <a:pt x="138" y="146"/>
                  </a:lnTo>
                  <a:lnTo>
                    <a:pt x="111" y="134"/>
                  </a:lnTo>
                  <a:lnTo>
                    <a:pt x="84" y="125"/>
                  </a:lnTo>
                  <a:lnTo>
                    <a:pt x="61" y="111"/>
                  </a:lnTo>
                  <a:lnTo>
                    <a:pt x="40" y="100"/>
                  </a:lnTo>
                  <a:lnTo>
                    <a:pt x="21" y="86"/>
                  </a:lnTo>
                  <a:lnTo>
                    <a:pt x="15" y="81"/>
                  </a:lnTo>
                  <a:lnTo>
                    <a:pt x="9" y="75"/>
                  </a:lnTo>
                  <a:lnTo>
                    <a:pt x="4" y="67"/>
                  </a:lnTo>
                  <a:lnTo>
                    <a:pt x="2" y="61"/>
                  </a:lnTo>
                  <a:lnTo>
                    <a:pt x="0" y="54"/>
                  </a:lnTo>
                  <a:lnTo>
                    <a:pt x="0" y="48"/>
                  </a:lnTo>
                  <a:lnTo>
                    <a:pt x="2" y="42"/>
                  </a:lnTo>
                  <a:lnTo>
                    <a:pt x="5" y="37"/>
                  </a:lnTo>
                  <a:lnTo>
                    <a:pt x="13" y="29"/>
                  </a:lnTo>
                  <a:lnTo>
                    <a:pt x="21" y="23"/>
                  </a:lnTo>
                  <a:lnTo>
                    <a:pt x="32" y="17"/>
                  </a:lnTo>
                  <a:lnTo>
                    <a:pt x="44" y="12"/>
                  </a:lnTo>
                  <a:close/>
                </a:path>
              </a:pathLst>
            </a:custGeom>
            <a:solidFill>
              <a:srgbClr val="C98E59"/>
            </a:solidFill>
            <a:ln w="9525">
              <a:noFill/>
              <a:round/>
              <a:headEnd/>
              <a:tailEnd/>
            </a:ln>
          </p:spPr>
          <p:txBody>
            <a:bodyPr/>
            <a:lstStyle/>
            <a:p>
              <a:endParaRPr lang="en-US">
                <a:solidFill>
                  <a:srgbClr val="000000"/>
                </a:solidFill>
                <a:latin typeface="+mn-lt"/>
              </a:endParaRPr>
            </a:p>
          </p:txBody>
        </p:sp>
        <p:sp>
          <p:nvSpPr>
            <p:cNvPr id="127" name="Freeform 126"/>
            <p:cNvSpPr>
              <a:spLocks/>
            </p:cNvSpPr>
            <p:nvPr/>
          </p:nvSpPr>
          <p:spPr bwMode="auto">
            <a:xfrm>
              <a:off x="3890" y="2290"/>
              <a:ext cx="384" cy="175"/>
            </a:xfrm>
            <a:custGeom>
              <a:avLst/>
              <a:gdLst/>
              <a:ahLst/>
              <a:cxnLst>
                <a:cxn ang="0">
                  <a:pos x="43" y="12"/>
                </a:cxn>
                <a:cxn ang="0">
                  <a:pos x="54" y="6"/>
                </a:cxn>
                <a:cxn ang="0">
                  <a:pos x="68" y="4"/>
                </a:cxn>
                <a:cxn ang="0">
                  <a:pos x="81" y="2"/>
                </a:cxn>
                <a:cxn ang="0">
                  <a:pos x="94" y="0"/>
                </a:cxn>
                <a:cxn ang="0">
                  <a:pos x="121" y="2"/>
                </a:cxn>
                <a:cxn ang="0">
                  <a:pos x="150" y="6"/>
                </a:cxn>
                <a:cxn ang="0">
                  <a:pos x="179" y="12"/>
                </a:cxn>
                <a:cxn ang="0">
                  <a:pos x="206" y="21"/>
                </a:cxn>
                <a:cxn ang="0">
                  <a:pos x="235" y="33"/>
                </a:cxn>
                <a:cxn ang="0">
                  <a:pos x="261" y="44"/>
                </a:cxn>
                <a:cxn ang="0">
                  <a:pos x="286" y="56"/>
                </a:cxn>
                <a:cxn ang="0">
                  <a:pos x="309" y="69"/>
                </a:cxn>
                <a:cxn ang="0">
                  <a:pos x="331" y="83"/>
                </a:cxn>
                <a:cxn ang="0">
                  <a:pos x="348" y="94"/>
                </a:cxn>
                <a:cxn ang="0">
                  <a:pos x="363" y="106"/>
                </a:cxn>
                <a:cxn ang="0">
                  <a:pos x="375" y="115"/>
                </a:cxn>
                <a:cxn ang="0">
                  <a:pos x="380" y="123"/>
                </a:cxn>
                <a:cxn ang="0">
                  <a:pos x="384" y="127"/>
                </a:cxn>
                <a:cxn ang="0">
                  <a:pos x="382" y="134"/>
                </a:cxn>
                <a:cxn ang="0">
                  <a:pos x="375" y="142"/>
                </a:cxn>
                <a:cxn ang="0">
                  <a:pos x="361" y="152"/>
                </a:cxn>
                <a:cxn ang="0">
                  <a:pos x="344" y="161"/>
                </a:cxn>
                <a:cxn ang="0">
                  <a:pos x="325" y="169"/>
                </a:cxn>
                <a:cxn ang="0">
                  <a:pos x="300" y="173"/>
                </a:cxn>
                <a:cxn ang="0">
                  <a:pos x="286" y="175"/>
                </a:cxn>
                <a:cxn ang="0">
                  <a:pos x="273" y="175"/>
                </a:cxn>
                <a:cxn ang="0">
                  <a:pos x="260" y="173"/>
                </a:cxn>
                <a:cxn ang="0">
                  <a:pos x="244" y="171"/>
                </a:cxn>
                <a:cxn ang="0">
                  <a:pos x="206" y="161"/>
                </a:cxn>
                <a:cxn ang="0">
                  <a:pos x="158" y="148"/>
                </a:cxn>
                <a:cxn ang="0">
                  <a:pos x="133" y="138"/>
                </a:cxn>
                <a:cxn ang="0">
                  <a:pos x="108" y="129"/>
                </a:cxn>
                <a:cxn ang="0">
                  <a:pos x="83" y="117"/>
                </a:cxn>
                <a:cxn ang="0">
                  <a:pos x="60" y="106"/>
                </a:cxn>
                <a:cxn ang="0">
                  <a:pos x="39" y="94"/>
                </a:cxn>
                <a:cxn ang="0">
                  <a:pos x="21" y="83"/>
                </a:cxn>
                <a:cxn ang="0">
                  <a:pos x="14" y="77"/>
                </a:cxn>
                <a:cxn ang="0">
                  <a:pos x="8" y="69"/>
                </a:cxn>
                <a:cxn ang="0">
                  <a:pos x="4" y="63"/>
                </a:cxn>
                <a:cxn ang="0">
                  <a:pos x="2" y="58"/>
                </a:cxn>
                <a:cxn ang="0">
                  <a:pos x="0" y="52"/>
                </a:cxn>
                <a:cxn ang="0">
                  <a:pos x="0" y="46"/>
                </a:cxn>
                <a:cxn ang="0">
                  <a:pos x="2" y="38"/>
                </a:cxn>
                <a:cxn ang="0">
                  <a:pos x="6" y="33"/>
                </a:cxn>
                <a:cxn ang="0">
                  <a:pos x="12" y="27"/>
                </a:cxn>
                <a:cxn ang="0">
                  <a:pos x="20" y="21"/>
                </a:cxn>
                <a:cxn ang="0">
                  <a:pos x="29" y="15"/>
                </a:cxn>
                <a:cxn ang="0">
                  <a:pos x="43" y="12"/>
                </a:cxn>
              </a:cxnLst>
              <a:rect l="0" t="0" r="r" b="b"/>
              <a:pathLst>
                <a:path w="384" h="175">
                  <a:moveTo>
                    <a:pt x="43" y="12"/>
                  </a:moveTo>
                  <a:lnTo>
                    <a:pt x="54" y="6"/>
                  </a:lnTo>
                  <a:lnTo>
                    <a:pt x="68" y="4"/>
                  </a:lnTo>
                  <a:lnTo>
                    <a:pt x="81" y="2"/>
                  </a:lnTo>
                  <a:lnTo>
                    <a:pt x="94" y="0"/>
                  </a:lnTo>
                  <a:lnTo>
                    <a:pt x="121" y="2"/>
                  </a:lnTo>
                  <a:lnTo>
                    <a:pt x="150" y="6"/>
                  </a:lnTo>
                  <a:lnTo>
                    <a:pt x="179" y="12"/>
                  </a:lnTo>
                  <a:lnTo>
                    <a:pt x="206" y="21"/>
                  </a:lnTo>
                  <a:lnTo>
                    <a:pt x="235" y="33"/>
                  </a:lnTo>
                  <a:lnTo>
                    <a:pt x="261" y="44"/>
                  </a:lnTo>
                  <a:lnTo>
                    <a:pt x="286" y="56"/>
                  </a:lnTo>
                  <a:lnTo>
                    <a:pt x="309" y="69"/>
                  </a:lnTo>
                  <a:lnTo>
                    <a:pt x="331" y="83"/>
                  </a:lnTo>
                  <a:lnTo>
                    <a:pt x="348" y="94"/>
                  </a:lnTo>
                  <a:lnTo>
                    <a:pt x="363" y="106"/>
                  </a:lnTo>
                  <a:lnTo>
                    <a:pt x="375" y="115"/>
                  </a:lnTo>
                  <a:lnTo>
                    <a:pt x="380" y="123"/>
                  </a:lnTo>
                  <a:lnTo>
                    <a:pt x="384" y="127"/>
                  </a:lnTo>
                  <a:lnTo>
                    <a:pt x="382" y="134"/>
                  </a:lnTo>
                  <a:lnTo>
                    <a:pt x="375" y="142"/>
                  </a:lnTo>
                  <a:lnTo>
                    <a:pt x="361" y="152"/>
                  </a:lnTo>
                  <a:lnTo>
                    <a:pt x="344" y="161"/>
                  </a:lnTo>
                  <a:lnTo>
                    <a:pt x="325" y="169"/>
                  </a:lnTo>
                  <a:lnTo>
                    <a:pt x="300" y="173"/>
                  </a:lnTo>
                  <a:lnTo>
                    <a:pt x="286" y="175"/>
                  </a:lnTo>
                  <a:lnTo>
                    <a:pt x="273" y="175"/>
                  </a:lnTo>
                  <a:lnTo>
                    <a:pt x="260" y="173"/>
                  </a:lnTo>
                  <a:lnTo>
                    <a:pt x="244" y="171"/>
                  </a:lnTo>
                  <a:lnTo>
                    <a:pt x="206" y="161"/>
                  </a:lnTo>
                  <a:lnTo>
                    <a:pt x="158" y="148"/>
                  </a:lnTo>
                  <a:lnTo>
                    <a:pt x="133" y="138"/>
                  </a:lnTo>
                  <a:lnTo>
                    <a:pt x="108" y="129"/>
                  </a:lnTo>
                  <a:lnTo>
                    <a:pt x="83" y="117"/>
                  </a:lnTo>
                  <a:lnTo>
                    <a:pt x="60" y="106"/>
                  </a:lnTo>
                  <a:lnTo>
                    <a:pt x="39" y="94"/>
                  </a:lnTo>
                  <a:lnTo>
                    <a:pt x="21" y="83"/>
                  </a:lnTo>
                  <a:lnTo>
                    <a:pt x="14" y="77"/>
                  </a:lnTo>
                  <a:lnTo>
                    <a:pt x="8" y="69"/>
                  </a:lnTo>
                  <a:lnTo>
                    <a:pt x="4" y="63"/>
                  </a:lnTo>
                  <a:lnTo>
                    <a:pt x="2" y="58"/>
                  </a:lnTo>
                  <a:lnTo>
                    <a:pt x="0" y="52"/>
                  </a:lnTo>
                  <a:lnTo>
                    <a:pt x="0" y="46"/>
                  </a:lnTo>
                  <a:lnTo>
                    <a:pt x="2" y="38"/>
                  </a:lnTo>
                  <a:lnTo>
                    <a:pt x="6" y="33"/>
                  </a:lnTo>
                  <a:lnTo>
                    <a:pt x="12" y="27"/>
                  </a:lnTo>
                  <a:lnTo>
                    <a:pt x="20" y="21"/>
                  </a:lnTo>
                  <a:lnTo>
                    <a:pt x="29" y="15"/>
                  </a:lnTo>
                  <a:lnTo>
                    <a:pt x="43" y="12"/>
                  </a:lnTo>
                  <a:close/>
                </a:path>
              </a:pathLst>
            </a:custGeom>
            <a:solidFill>
              <a:srgbClr val="B77C47"/>
            </a:solidFill>
            <a:ln w="9525">
              <a:noFill/>
              <a:round/>
              <a:headEnd/>
              <a:tailEnd/>
            </a:ln>
          </p:spPr>
          <p:txBody>
            <a:bodyPr/>
            <a:lstStyle/>
            <a:p>
              <a:endParaRPr lang="en-US">
                <a:solidFill>
                  <a:srgbClr val="000000"/>
                </a:solidFill>
                <a:latin typeface="+mn-lt"/>
              </a:endParaRPr>
            </a:p>
          </p:txBody>
        </p:sp>
        <p:sp>
          <p:nvSpPr>
            <p:cNvPr id="128" name="Freeform 127"/>
            <p:cNvSpPr>
              <a:spLocks/>
            </p:cNvSpPr>
            <p:nvPr/>
          </p:nvSpPr>
          <p:spPr bwMode="auto">
            <a:xfrm>
              <a:off x="3898" y="2290"/>
              <a:ext cx="371" cy="165"/>
            </a:xfrm>
            <a:custGeom>
              <a:avLst/>
              <a:gdLst/>
              <a:ahLst/>
              <a:cxnLst>
                <a:cxn ang="0">
                  <a:pos x="38" y="10"/>
                </a:cxn>
                <a:cxn ang="0">
                  <a:pos x="50" y="6"/>
                </a:cxn>
                <a:cxn ang="0">
                  <a:pos x="63" y="4"/>
                </a:cxn>
                <a:cxn ang="0">
                  <a:pos x="75" y="2"/>
                </a:cxn>
                <a:cxn ang="0">
                  <a:pos x="88" y="0"/>
                </a:cxn>
                <a:cxn ang="0">
                  <a:pos x="115" y="2"/>
                </a:cxn>
                <a:cxn ang="0">
                  <a:pos x="142" y="6"/>
                </a:cxn>
                <a:cxn ang="0">
                  <a:pos x="171" y="12"/>
                </a:cxn>
                <a:cxn ang="0">
                  <a:pos x="198" y="21"/>
                </a:cxn>
                <a:cxn ang="0">
                  <a:pos x="225" y="31"/>
                </a:cxn>
                <a:cxn ang="0">
                  <a:pos x="250" y="42"/>
                </a:cxn>
                <a:cxn ang="0">
                  <a:pos x="275" y="54"/>
                </a:cxn>
                <a:cxn ang="0">
                  <a:pos x="298" y="67"/>
                </a:cxn>
                <a:cxn ang="0">
                  <a:pos x="317" y="79"/>
                </a:cxn>
                <a:cxn ang="0">
                  <a:pos x="336" y="92"/>
                </a:cxn>
                <a:cxn ang="0">
                  <a:pos x="349" y="102"/>
                </a:cxn>
                <a:cxn ang="0">
                  <a:pos x="361" y="111"/>
                </a:cxn>
                <a:cxn ang="0">
                  <a:pos x="367" y="117"/>
                </a:cxn>
                <a:cxn ang="0">
                  <a:pos x="371" y="123"/>
                </a:cxn>
                <a:cxn ang="0">
                  <a:pos x="369" y="129"/>
                </a:cxn>
                <a:cxn ang="0">
                  <a:pos x="361" y="138"/>
                </a:cxn>
                <a:cxn ang="0">
                  <a:pos x="348" y="146"/>
                </a:cxn>
                <a:cxn ang="0">
                  <a:pos x="332" y="154"/>
                </a:cxn>
                <a:cxn ang="0">
                  <a:pos x="313" y="161"/>
                </a:cxn>
                <a:cxn ang="0">
                  <a:pos x="288" y="165"/>
                </a:cxn>
                <a:cxn ang="0">
                  <a:pos x="276" y="165"/>
                </a:cxn>
                <a:cxn ang="0">
                  <a:pos x="263" y="165"/>
                </a:cxn>
                <a:cxn ang="0">
                  <a:pos x="250" y="165"/>
                </a:cxn>
                <a:cxn ang="0">
                  <a:pos x="234" y="163"/>
                </a:cxn>
                <a:cxn ang="0">
                  <a:pos x="198" y="154"/>
                </a:cxn>
                <a:cxn ang="0">
                  <a:pos x="152" y="140"/>
                </a:cxn>
                <a:cxn ang="0">
                  <a:pos x="127" y="131"/>
                </a:cxn>
                <a:cxn ang="0">
                  <a:pos x="102" y="121"/>
                </a:cxn>
                <a:cxn ang="0">
                  <a:pos x="79" y="111"/>
                </a:cxn>
                <a:cxn ang="0">
                  <a:pos x="56" y="100"/>
                </a:cxn>
                <a:cxn ang="0">
                  <a:pos x="37" y="88"/>
                </a:cxn>
                <a:cxn ang="0">
                  <a:pos x="21" y="77"/>
                </a:cxn>
                <a:cxn ang="0">
                  <a:pos x="8" y="65"/>
                </a:cxn>
                <a:cxn ang="0">
                  <a:pos x="0" y="54"/>
                </a:cxn>
                <a:cxn ang="0">
                  <a:pos x="0" y="48"/>
                </a:cxn>
                <a:cxn ang="0">
                  <a:pos x="0" y="42"/>
                </a:cxn>
                <a:cxn ang="0">
                  <a:pos x="0" y="37"/>
                </a:cxn>
                <a:cxn ang="0">
                  <a:pos x="4" y="31"/>
                </a:cxn>
                <a:cxn ang="0">
                  <a:pos x="10" y="25"/>
                </a:cxn>
                <a:cxn ang="0">
                  <a:pos x="17" y="19"/>
                </a:cxn>
                <a:cxn ang="0">
                  <a:pos x="27" y="15"/>
                </a:cxn>
                <a:cxn ang="0">
                  <a:pos x="38" y="10"/>
                </a:cxn>
              </a:cxnLst>
              <a:rect l="0" t="0" r="r" b="b"/>
              <a:pathLst>
                <a:path w="371" h="165">
                  <a:moveTo>
                    <a:pt x="38" y="10"/>
                  </a:moveTo>
                  <a:lnTo>
                    <a:pt x="50" y="6"/>
                  </a:lnTo>
                  <a:lnTo>
                    <a:pt x="63" y="4"/>
                  </a:lnTo>
                  <a:lnTo>
                    <a:pt x="75" y="2"/>
                  </a:lnTo>
                  <a:lnTo>
                    <a:pt x="88" y="0"/>
                  </a:lnTo>
                  <a:lnTo>
                    <a:pt x="115" y="2"/>
                  </a:lnTo>
                  <a:lnTo>
                    <a:pt x="142" y="6"/>
                  </a:lnTo>
                  <a:lnTo>
                    <a:pt x="171" y="12"/>
                  </a:lnTo>
                  <a:lnTo>
                    <a:pt x="198" y="21"/>
                  </a:lnTo>
                  <a:lnTo>
                    <a:pt x="225" y="31"/>
                  </a:lnTo>
                  <a:lnTo>
                    <a:pt x="250" y="42"/>
                  </a:lnTo>
                  <a:lnTo>
                    <a:pt x="275" y="54"/>
                  </a:lnTo>
                  <a:lnTo>
                    <a:pt x="298" y="67"/>
                  </a:lnTo>
                  <a:lnTo>
                    <a:pt x="317" y="79"/>
                  </a:lnTo>
                  <a:lnTo>
                    <a:pt x="336" y="92"/>
                  </a:lnTo>
                  <a:lnTo>
                    <a:pt x="349" y="102"/>
                  </a:lnTo>
                  <a:lnTo>
                    <a:pt x="361" y="111"/>
                  </a:lnTo>
                  <a:lnTo>
                    <a:pt x="367" y="117"/>
                  </a:lnTo>
                  <a:lnTo>
                    <a:pt x="371" y="123"/>
                  </a:lnTo>
                  <a:lnTo>
                    <a:pt x="369" y="129"/>
                  </a:lnTo>
                  <a:lnTo>
                    <a:pt x="361" y="138"/>
                  </a:lnTo>
                  <a:lnTo>
                    <a:pt x="348" y="146"/>
                  </a:lnTo>
                  <a:lnTo>
                    <a:pt x="332" y="154"/>
                  </a:lnTo>
                  <a:lnTo>
                    <a:pt x="313" y="161"/>
                  </a:lnTo>
                  <a:lnTo>
                    <a:pt x="288" y="165"/>
                  </a:lnTo>
                  <a:lnTo>
                    <a:pt x="276" y="165"/>
                  </a:lnTo>
                  <a:lnTo>
                    <a:pt x="263" y="165"/>
                  </a:lnTo>
                  <a:lnTo>
                    <a:pt x="250" y="165"/>
                  </a:lnTo>
                  <a:lnTo>
                    <a:pt x="234" y="163"/>
                  </a:lnTo>
                  <a:lnTo>
                    <a:pt x="198" y="154"/>
                  </a:lnTo>
                  <a:lnTo>
                    <a:pt x="152" y="140"/>
                  </a:lnTo>
                  <a:lnTo>
                    <a:pt x="127" y="131"/>
                  </a:lnTo>
                  <a:lnTo>
                    <a:pt x="102" y="121"/>
                  </a:lnTo>
                  <a:lnTo>
                    <a:pt x="79" y="111"/>
                  </a:lnTo>
                  <a:lnTo>
                    <a:pt x="56" y="100"/>
                  </a:lnTo>
                  <a:lnTo>
                    <a:pt x="37" y="88"/>
                  </a:lnTo>
                  <a:lnTo>
                    <a:pt x="21" y="77"/>
                  </a:lnTo>
                  <a:lnTo>
                    <a:pt x="8" y="65"/>
                  </a:lnTo>
                  <a:lnTo>
                    <a:pt x="0" y="54"/>
                  </a:lnTo>
                  <a:lnTo>
                    <a:pt x="0" y="48"/>
                  </a:lnTo>
                  <a:lnTo>
                    <a:pt x="0" y="42"/>
                  </a:lnTo>
                  <a:lnTo>
                    <a:pt x="0" y="37"/>
                  </a:lnTo>
                  <a:lnTo>
                    <a:pt x="4" y="31"/>
                  </a:lnTo>
                  <a:lnTo>
                    <a:pt x="10" y="25"/>
                  </a:lnTo>
                  <a:lnTo>
                    <a:pt x="17" y="19"/>
                  </a:lnTo>
                  <a:lnTo>
                    <a:pt x="27" y="15"/>
                  </a:lnTo>
                  <a:lnTo>
                    <a:pt x="38" y="10"/>
                  </a:lnTo>
                  <a:close/>
                </a:path>
              </a:pathLst>
            </a:custGeom>
            <a:solidFill>
              <a:srgbClr val="A56B35"/>
            </a:solidFill>
            <a:ln w="9525">
              <a:noFill/>
              <a:round/>
              <a:headEnd/>
              <a:tailEnd/>
            </a:ln>
          </p:spPr>
          <p:txBody>
            <a:bodyPr/>
            <a:lstStyle/>
            <a:p>
              <a:endParaRPr lang="en-US">
                <a:solidFill>
                  <a:srgbClr val="000000"/>
                </a:solidFill>
                <a:latin typeface="+mn-lt"/>
              </a:endParaRPr>
            </a:p>
          </p:txBody>
        </p:sp>
        <p:sp>
          <p:nvSpPr>
            <p:cNvPr id="129" name="Freeform 128"/>
            <p:cNvSpPr>
              <a:spLocks/>
            </p:cNvSpPr>
            <p:nvPr/>
          </p:nvSpPr>
          <p:spPr bwMode="auto">
            <a:xfrm>
              <a:off x="3904" y="2290"/>
              <a:ext cx="357" cy="157"/>
            </a:xfrm>
            <a:custGeom>
              <a:avLst/>
              <a:gdLst/>
              <a:ahLst/>
              <a:cxnLst>
                <a:cxn ang="0">
                  <a:pos x="36" y="10"/>
                </a:cxn>
                <a:cxn ang="0">
                  <a:pos x="48" y="6"/>
                </a:cxn>
                <a:cxn ang="0">
                  <a:pos x="59" y="2"/>
                </a:cxn>
                <a:cxn ang="0">
                  <a:pos x="73" y="0"/>
                </a:cxn>
                <a:cxn ang="0">
                  <a:pos x="84" y="0"/>
                </a:cxn>
                <a:cxn ang="0">
                  <a:pos x="111" y="0"/>
                </a:cxn>
                <a:cxn ang="0">
                  <a:pos x="138" y="4"/>
                </a:cxn>
                <a:cxn ang="0">
                  <a:pos x="165" y="12"/>
                </a:cxn>
                <a:cxn ang="0">
                  <a:pos x="192" y="19"/>
                </a:cxn>
                <a:cxn ang="0">
                  <a:pos x="217" y="29"/>
                </a:cxn>
                <a:cxn ang="0">
                  <a:pos x="242" y="40"/>
                </a:cxn>
                <a:cxn ang="0">
                  <a:pos x="288" y="65"/>
                </a:cxn>
                <a:cxn ang="0">
                  <a:pos x="324" y="88"/>
                </a:cxn>
                <a:cxn ang="0">
                  <a:pos x="338" y="98"/>
                </a:cxn>
                <a:cxn ang="0">
                  <a:pos x="349" y="108"/>
                </a:cxn>
                <a:cxn ang="0">
                  <a:pos x="355" y="113"/>
                </a:cxn>
                <a:cxn ang="0">
                  <a:pos x="357" y="117"/>
                </a:cxn>
                <a:cxn ang="0">
                  <a:pos x="355" y="125"/>
                </a:cxn>
                <a:cxn ang="0">
                  <a:pos x="349" y="132"/>
                </a:cxn>
                <a:cxn ang="0">
                  <a:pos x="338" y="140"/>
                </a:cxn>
                <a:cxn ang="0">
                  <a:pos x="320" y="148"/>
                </a:cxn>
                <a:cxn ang="0">
                  <a:pos x="301" y="154"/>
                </a:cxn>
                <a:cxn ang="0">
                  <a:pos x="280" y="157"/>
                </a:cxn>
                <a:cxn ang="0">
                  <a:pos x="267" y="157"/>
                </a:cxn>
                <a:cxn ang="0">
                  <a:pos x="255" y="157"/>
                </a:cxn>
                <a:cxn ang="0">
                  <a:pos x="242" y="157"/>
                </a:cxn>
                <a:cxn ang="0">
                  <a:pos x="226" y="154"/>
                </a:cxn>
                <a:cxn ang="0">
                  <a:pos x="192" y="146"/>
                </a:cxn>
                <a:cxn ang="0">
                  <a:pos x="148" y="132"/>
                </a:cxn>
                <a:cxn ang="0">
                  <a:pos x="100" y="115"/>
                </a:cxn>
                <a:cxn ang="0">
                  <a:pos x="55" y="94"/>
                </a:cxn>
                <a:cxn ang="0">
                  <a:pos x="36" y="83"/>
                </a:cxn>
                <a:cxn ang="0">
                  <a:pos x="21" y="73"/>
                </a:cxn>
                <a:cxn ang="0">
                  <a:pos x="9" y="61"/>
                </a:cxn>
                <a:cxn ang="0">
                  <a:pos x="2" y="50"/>
                </a:cxn>
                <a:cxn ang="0">
                  <a:pos x="0" y="44"/>
                </a:cxn>
                <a:cxn ang="0">
                  <a:pos x="0" y="38"/>
                </a:cxn>
                <a:cxn ang="0">
                  <a:pos x="2" y="35"/>
                </a:cxn>
                <a:cxn ang="0">
                  <a:pos x="6" y="29"/>
                </a:cxn>
                <a:cxn ang="0">
                  <a:pos x="9" y="23"/>
                </a:cxn>
                <a:cxn ang="0">
                  <a:pos x="17" y="19"/>
                </a:cxn>
                <a:cxn ang="0">
                  <a:pos x="25" y="13"/>
                </a:cxn>
                <a:cxn ang="0">
                  <a:pos x="36" y="10"/>
                </a:cxn>
              </a:cxnLst>
              <a:rect l="0" t="0" r="r" b="b"/>
              <a:pathLst>
                <a:path w="357" h="157">
                  <a:moveTo>
                    <a:pt x="36" y="10"/>
                  </a:moveTo>
                  <a:lnTo>
                    <a:pt x="48" y="6"/>
                  </a:lnTo>
                  <a:lnTo>
                    <a:pt x="59" y="2"/>
                  </a:lnTo>
                  <a:lnTo>
                    <a:pt x="73" y="0"/>
                  </a:lnTo>
                  <a:lnTo>
                    <a:pt x="84" y="0"/>
                  </a:lnTo>
                  <a:lnTo>
                    <a:pt x="111" y="0"/>
                  </a:lnTo>
                  <a:lnTo>
                    <a:pt x="138" y="4"/>
                  </a:lnTo>
                  <a:lnTo>
                    <a:pt x="165" y="12"/>
                  </a:lnTo>
                  <a:lnTo>
                    <a:pt x="192" y="19"/>
                  </a:lnTo>
                  <a:lnTo>
                    <a:pt x="217" y="29"/>
                  </a:lnTo>
                  <a:lnTo>
                    <a:pt x="242" y="40"/>
                  </a:lnTo>
                  <a:lnTo>
                    <a:pt x="288" y="65"/>
                  </a:lnTo>
                  <a:lnTo>
                    <a:pt x="324" y="88"/>
                  </a:lnTo>
                  <a:lnTo>
                    <a:pt x="338" y="98"/>
                  </a:lnTo>
                  <a:lnTo>
                    <a:pt x="349" y="108"/>
                  </a:lnTo>
                  <a:lnTo>
                    <a:pt x="355" y="113"/>
                  </a:lnTo>
                  <a:lnTo>
                    <a:pt x="357" y="117"/>
                  </a:lnTo>
                  <a:lnTo>
                    <a:pt x="355" y="125"/>
                  </a:lnTo>
                  <a:lnTo>
                    <a:pt x="349" y="132"/>
                  </a:lnTo>
                  <a:lnTo>
                    <a:pt x="338" y="140"/>
                  </a:lnTo>
                  <a:lnTo>
                    <a:pt x="320" y="148"/>
                  </a:lnTo>
                  <a:lnTo>
                    <a:pt x="301" y="154"/>
                  </a:lnTo>
                  <a:lnTo>
                    <a:pt x="280" y="157"/>
                  </a:lnTo>
                  <a:lnTo>
                    <a:pt x="267" y="157"/>
                  </a:lnTo>
                  <a:lnTo>
                    <a:pt x="255" y="157"/>
                  </a:lnTo>
                  <a:lnTo>
                    <a:pt x="242" y="157"/>
                  </a:lnTo>
                  <a:lnTo>
                    <a:pt x="226" y="154"/>
                  </a:lnTo>
                  <a:lnTo>
                    <a:pt x="192" y="146"/>
                  </a:lnTo>
                  <a:lnTo>
                    <a:pt x="148" y="132"/>
                  </a:lnTo>
                  <a:lnTo>
                    <a:pt x="100" y="115"/>
                  </a:lnTo>
                  <a:lnTo>
                    <a:pt x="55" y="94"/>
                  </a:lnTo>
                  <a:lnTo>
                    <a:pt x="36" y="83"/>
                  </a:lnTo>
                  <a:lnTo>
                    <a:pt x="21" y="73"/>
                  </a:lnTo>
                  <a:lnTo>
                    <a:pt x="9" y="61"/>
                  </a:lnTo>
                  <a:lnTo>
                    <a:pt x="2" y="50"/>
                  </a:lnTo>
                  <a:lnTo>
                    <a:pt x="0" y="44"/>
                  </a:lnTo>
                  <a:lnTo>
                    <a:pt x="0" y="38"/>
                  </a:lnTo>
                  <a:lnTo>
                    <a:pt x="2" y="35"/>
                  </a:lnTo>
                  <a:lnTo>
                    <a:pt x="6" y="29"/>
                  </a:lnTo>
                  <a:lnTo>
                    <a:pt x="9" y="23"/>
                  </a:lnTo>
                  <a:lnTo>
                    <a:pt x="17" y="19"/>
                  </a:lnTo>
                  <a:lnTo>
                    <a:pt x="25" y="13"/>
                  </a:lnTo>
                  <a:lnTo>
                    <a:pt x="36" y="10"/>
                  </a:lnTo>
                  <a:close/>
                </a:path>
              </a:pathLst>
            </a:custGeom>
            <a:solidFill>
              <a:srgbClr val="935923"/>
            </a:solidFill>
            <a:ln w="9525">
              <a:noFill/>
              <a:round/>
              <a:headEnd/>
              <a:tailEnd/>
            </a:ln>
          </p:spPr>
          <p:txBody>
            <a:bodyPr/>
            <a:lstStyle/>
            <a:p>
              <a:endParaRPr lang="en-US">
                <a:solidFill>
                  <a:srgbClr val="000000"/>
                </a:solidFill>
                <a:latin typeface="+mn-lt"/>
              </a:endParaRPr>
            </a:p>
          </p:txBody>
        </p:sp>
        <p:sp>
          <p:nvSpPr>
            <p:cNvPr id="130" name="Freeform 129"/>
            <p:cNvSpPr>
              <a:spLocks/>
            </p:cNvSpPr>
            <p:nvPr/>
          </p:nvSpPr>
          <p:spPr bwMode="auto">
            <a:xfrm>
              <a:off x="3911" y="2290"/>
              <a:ext cx="344" cy="150"/>
            </a:xfrm>
            <a:custGeom>
              <a:avLst/>
              <a:gdLst/>
              <a:ahLst/>
              <a:cxnLst>
                <a:cxn ang="0">
                  <a:pos x="33" y="8"/>
                </a:cxn>
                <a:cxn ang="0">
                  <a:pos x="45" y="4"/>
                </a:cxn>
                <a:cxn ang="0">
                  <a:pos x="56" y="2"/>
                </a:cxn>
                <a:cxn ang="0">
                  <a:pos x="68" y="0"/>
                </a:cxn>
                <a:cxn ang="0">
                  <a:pos x="81" y="0"/>
                </a:cxn>
                <a:cxn ang="0">
                  <a:pos x="106" y="0"/>
                </a:cxn>
                <a:cxn ang="0">
                  <a:pos x="131" y="4"/>
                </a:cxn>
                <a:cxn ang="0">
                  <a:pos x="158" y="10"/>
                </a:cxn>
                <a:cxn ang="0">
                  <a:pos x="183" y="19"/>
                </a:cxn>
                <a:cxn ang="0">
                  <a:pos x="208" y="29"/>
                </a:cxn>
                <a:cxn ang="0">
                  <a:pos x="233" y="38"/>
                </a:cxn>
                <a:cxn ang="0">
                  <a:pos x="277" y="63"/>
                </a:cxn>
                <a:cxn ang="0">
                  <a:pos x="311" y="84"/>
                </a:cxn>
                <a:cxn ang="0">
                  <a:pos x="325" y="94"/>
                </a:cxn>
                <a:cxn ang="0">
                  <a:pos x="336" y="104"/>
                </a:cxn>
                <a:cxn ang="0">
                  <a:pos x="342" y="109"/>
                </a:cxn>
                <a:cxn ang="0">
                  <a:pos x="344" y="113"/>
                </a:cxn>
                <a:cxn ang="0">
                  <a:pos x="342" y="119"/>
                </a:cxn>
                <a:cxn ang="0">
                  <a:pos x="336" y="127"/>
                </a:cxn>
                <a:cxn ang="0">
                  <a:pos x="325" y="134"/>
                </a:cxn>
                <a:cxn ang="0">
                  <a:pos x="310" y="140"/>
                </a:cxn>
                <a:cxn ang="0">
                  <a:pos x="290" y="146"/>
                </a:cxn>
                <a:cxn ang="0">
                  <a:pos x="269" y="150"/>
                </a:cxn>
                <a:cxn ang="0">
                  <a:pos x="244" y="150"/>
                </a:cxn>
                <a:cxn ang="0">
                  <a:pos x="217" y="146"/>
                </a:cxn>
                <a:cxn ang="0">
                  <a:pos x="185" y="138"/>
                </a:cxn>
                <a:cxn ang="0">
                  <a:pos x="143" y="125"/>
                </a:cxn>
                <a:cxn ang="0">
                  <a:pos x="96" y="108"/>
                </a:cxn>
                <a:cxn ang="0">
                  <a:pos x="54" y="88"/>
                </a:cxn>
                <a:cxn ang="0">
                  <a:pos x="37" y="79"/>
                </a:cxn>
                <a:cxn ang="0">
                  <a:pos x="22" y="67"/>
                </a:cxn>
                <a:cxn ang="0">
                  <a:pos x="10" y="58"/>
                </a:cxn>
                <a:cxn ang="0">
                  <a:pos x="2" y="46"/>
                </a:cxn>
                <a:cxn ang="0">
                  <a:pos x="0" y="40"/>
                </a:cxn>
                <a:cxn ang="0">
                  <a:pos x="0" y="37"/>
                </a:cxn>
                <a:cxn ang="0">
                  <a:pos x="2" y="31"/>
                </a:cxn>
                <a:cxn ang="0">
                  <a:pos x="4" y="27"/>
                </a:cxn>
                <a:cxn ang="0">
                  <a:pos x="8" y="21"/>
                </a:cxn>
                <a:cxn ang="0">
                  <a:pos x="16" y="17"/>
                </a:cxn>
                <a:cxn ang="0">
                  <a:pos x="24" y="13"/>
                </a:cxn>
                <a:cxn ang="0">
                  <a:pos x="33" y="8"/>
                </a:cxn>
              </a:cxnLst>
              <a:rect l="0" t="0" r="r" b="b"/>
              <a:pathLst>
                <a:path w="344" h="150">
                  <a:moveTo>
                    <a:pt x="33" y="8"/>
                  </a:moveTo>
                  <a:lnTo>
                    <a:pt x="45" y="4"/>
                  </a:lnTo>
                  <a:lnTo>
                    <a:pt x="56" y="2"/>
                  </a:lnTo>
                  <a:lnTo>
                    <a:pt x="68" y="0"/>
                  </a:lnTo>
                  <a:lnTo>
                    <a:pt x="81" y="0"/>
                  </a:lnTo>
                  <a:lnTo>
                    <a:pt x="106" y="0"/>
                  </a:lnTo>
                  <a:lnTo>
                    <a:pt x="131" y="4"/>
                  </a:lnTo>
                  <a:lnTo>
                    <a:pt x="158" y="10"/>
                  </a:lnTo>
                  <a:lnTo>
                    <a:pt x="183" y="19"/>
                  </a:lnTo>
                  <a:lnTo>
                    <a:pt x="208" y="29"/>
                  </a:lnTo>
                  <a:lnTo>
                    <a:pt x="233" y="38"/>
                  </a:lnTo>
                  <a:lnTo>
                    <a:pt x="277" y="63"/>
                  </a:lnTo>
                  <a:lnTo>
                    <a:pt x="311" y="84"/>
                  </a:lnTo>
                  <a:lnTo>
                    <a:pt x="325" y="94"/>
                  </a:lnTo>
                  <a:lnTo>
                    <a:pt x="336" y="104"/>
                  </a:lnTo>
                  <a:lnTo>
                    <a:pt x="342" y="109"/>
                  </a:lnTo>
                  <a:lnTo>
                    <a:pt x="344" y="113"/>
                  </a:lnTo>
                  <a:lnTo>
                    <a:pt x="342" y="119"/>
                  </a:lnTo>
                  <a:lnTo>
                    <a:pt x="336" y="127"/>
                  </a:lnTo>
                  <a:lnTo>
                    <a:pt x="325" y="134"/>
                  </a:lnTo>
                  <a:lnTo>
                    <a:pt x="310" y="140"/>
                  </a:lnTo>
                  <a:lnTo>
                    <a:pt x="290" y="146"/>
                  </a:lnTo>
                  <a:lnTo>
                    <a:pt x="269" y="150"/>
                  </a:lnTo>
                  <a:lnTo>
                    <a:pt x="244" y="150"/>
                  </a:lnTo>
                  <a:lnTo>
                    <a:pt x="217" y="146"/>
                  </a:lnTo>
                  <a:lnTo>
                    <a:pt x="185" y="138"/>
                  </a:lnTo>
                  <a:lnTo>
                    <a:pt x="143" y="125"/>
                  </a:lnTo>
                  <a:lnTo>
                    <a:pt x="96" y="108"/>
                  </a:lnTo>
                  <a:lnTo>
                    <a:pt x="54" y="88"/>
                  </a:lnTo>
                  <a:lnTo>
                    <a:pt x="37" y="79"/>
                  </a:lnTo>
                  <a:lnTo>
                    <a:pt x="22" y="67"/>
                  </a:lnTo>
                  <a:lnTo>
                    <a:pt x="10" y="58"/>
                  </a:lnTo>
                  <a:lnTo>
                    <a:pt x="2" y="46"/>
                  </a:lnTo>
                  <a:lnTo>
                    <a:pt x="0" y="40"/>
                  </a:lnTo>
                  <a:lnTo>
                    <a:pt x="0" y="37"/>
                  </a:lnTo>
                  <a:lnTo>
                    <a:pt x="2" y="31"/>
                  </a:lnTo>
                  <a:lnTo>
                    <a:pt x="4" y="27"/>
                  </a:lnTo>
                  <a:lnTo>
                    <a:pt x="8" y="21"/>
                  </a:lnTo>
                  <a:lnTo>
                    <a:pt x="16" y="17"/>
                  </a:lnTo>
                  <a:lnTo>
                    <a:pt x="24" y="13"/>
                  </a:lnTo>
                  <a:lnTo>
                    <a:pt x="33" y="8"/>
                  </a:lnTo>
                  <a:close/>
                </a:path>
              </a:pathLst>
            </a:custGeom>
            <a:solidFill>
              <a:srgbClr val="824711"/>
            </a:solidFill>
            <a:ln w="9525">
              <a:noFill/>
              <a:round/>
              <a:headEnd/>
              <a:tailEnd/>
            </a:ln>
          </p:spPr>
          <p:txBody>
            <a:bodyPr/>
            <a:lstStyle/>
            <a:p>
              <a:endParaRPr lang="en-US">
                <a:solidFill>
                  <a:srgbClr val="000000"/>
                </a:solidFill>
                <a:latin typeface="+mn-lt"/>
              </a:endParaRPr>
            </a:p>
          </p:txBody>
        </p:sp>
        <p:sp>
          <p:nvSpPr>
            <p:cNvPr id="131" name="Freeform 130"/>
            <p:cNvSpPr>
              <a:spLocks/>
            </p:cNvSpPr>
            <p:nvPr/>
          </p:nvSpPr>
          <p:spPr bwMode="auto">
            <a:xfrm>
              <a:off x="3867" y="2131"/>
              <a:ext cx="442" cy="320"/>
            </a:xfrm>
            <a:custGeom>
              <a:avLst/>
              <a:gdLst/>
              <a:ahLst/>
              <a:cxnLst>
                <a:cxn ang="0">
                  <a:pos x="342" y="149"/>
                </a:cxn>
                <a:cxn ang="0">
                  <a:pos x="275" y="124"/>
                </a:cxn>
                <a:cxn ang="0">
                  <a:pos x="229" y="109"/>
                </a:cxn>
                <a:cxn ang="0">
                  <a:pos x="221" y="98"/>
                </a:cxn>
                <a:cxn ang="0">
                  <a:pos x="208" y="82"/>
                </a:cxn>
                <a:cxn ang="0">
                  <a:pos x="190" y="65"/>
                </a:cxn>
                <a:cxn ang="0">
                  <a:pos x="158" y="32"/>
                </a:cxn>
                <a:cxn ang="0">
                  <a:pos x="133" y="6"/>
                </a:cxn>
                <a:cxn ang="0">
                  <a:pos x="129" y="2"/>
                </a:cxn>
                <a:cxn ang="0">
                  <a:pos x="125" y="0"/>
                </a:cxn>
                <a:cxn ang="0">
                  <a:pos x="123" y="0"/>
                </a:cxn>
                <a:cxn ang="0">
                  <a:pos x="69" y="0"/>
                </a:cxn>
                <a:cxn ang="0">
                  <a:pos x="69" y="0"/>
                </a:cxn>
                <a:cxn ang="0">
                  <a:pos x="68" y="2"/>
                </a:cxn>
                <a:cxn ang="0">
                  <a:pos x="2" y="23"/>
                </a:cxn>
                <a:cxn ang="0">
                  <a:pos x="0" y="27"/>
                </a:cxn>
                <a:cxn ang="0">
                  <a:pos x="0" y="30"/>
                </a:cxn>
                <a:cxn ang="0">
                  <a:pos x="8" y="75"/>
                </a:cxn>
                <a:cxn ang="0">
                  <a:pos x="21" y="148"/>
                </a:cxn>
                <a:cxn ang="0">
                  <a:pos x="35" y="192"/>
                </a:cxn>
                <a:cxn ang="0">
                  <a:pos x="56" y="217"/>
                </a:cxn>
                <a:cxn ang="0">
                  <a:pos x="89" y="238"/>
                </a:cxn>
                <a:cxn ang="0">
                  <a:pos x="106" y="247"/>
                </a:cxn>
                <a:cxn ang="0">
                  <a:pos x="114" y="253"/>
                </a:cxn>
                <a:cxn ang="0">
                  <a:pos x="123" y="259"/>
                </a:cxn>
                <a:cxn ang="0">
                  <a:pos x="185" y="288"/>
                </a:cxn>
                <a:cxn ang="0">
                  <a:pos x="265" y="309"/>
                </a:cxn>
                <a:cxn ang="0">
                  <a:pos x="355" y="320"/>
                </a:cxn>
                <a:cxn ang="0">
                  <a:pos x="413" y="311"/>
                </a:cxn>
                <a:cxn ang="0">
                  <a:pos x="436" y="291"/>
                </a:cxn>
                <a:cxn ang="0">
                  <a:pos x="440" y="286"/>
                </a:cxn>
                <a:cxn ang="0">
                  <a:pos x="440" y="286"/>
                </a:cxn>
                <a:cxn ang="0">
                  <a:pos x="440" y="286"/>
                </a:cxn>
                <a:cxn ang="0">
                  <a:pos x="440" y="286"/>
                </a:cxn>
                <a:cxn ang="0">
                  <a:pos x="440" y="286"/>
                </a:cxn>
                <a:cxn ang="0">
                  <a:pos x="440" y="286"/>
                </a:cxn>
                <a:cxn ang="0">
                  <a:pos x="440" y="286"/>
                </a:cxn>
                <a:cxn ang="0">
                  <a:pos x="440" y="286"/>
                </a:cxn>
                <a:cxn ang="0">
                  <a:pos x="440" y="286"/>
                </a:cxn>
                <a:cxn ang="0">
                  <a:pos x="440" y="284"/>
                </a:cxn>
                <a:cxn ang="0">
                  <a:pos x="442" y="284"/>
                </a:cxn>
                <a:cxn ang="0">
                  <a:pos x="440" y="255"/>
                </a:cxn>
                <a:cxn ang="0">
                  <a:pos x="423" y="217"/>
                </a:cxn>
                <a:cxn ang="0">
                  <a:pos x="388" y="180"/>
                </a:cxn>
              </a:cxnLst>
              <a:rect l="0" t="0" r="r" b="b"/>
              <a:pathLst>
                <a:path w="442" h="320">
                  <a:moveTo>
                    <a:pt x="377" y="169"/>
                  </a:moveTo>
                  <a:lnTo>
                    <a:pt x="361" y="159"/>
                  </a:lnTo>
                  <a:lnTo>
                    <a:pt x="342" y="149"/>
                  </a:lnTo>
                  <a:lnTo>
                    <a:pt x="321" y="142"/>
                  </a:lnTo>
                  <a:lnTo>
                    <a:pt x="298" y="132"/>
                  </a:lnTo>
                  <a:lnTo>
                    <a:pt x="275" y="124"/>
                  </a:lnTo>
                  <a:lnTo>
                    <a:pt x="256" y="119"/>
                  </a:lnTo>
                  <a:lnTo>
                    <a:pt x="238" y="113"/>
                  </a:lnTo>
                  <a:lnTo>
                    <a:pt x="229" y="109"/>
                  </a:lnTo>
                  <a:lnTo>
                    <a:pt x="227" y="107"/>
                  </a:lnTo>
                  <a:lnTo>
                    <a:pt x="223" y="103"/>
                  </a:lnTo>
                  <a:lnTo>
                    <a:pt x="221" y="98"/>
                  </a:lnTo>
                  <a:lnTo>
                    <a:pt x="217" y="92"/>
                  </a:lnTo>
                  <a:lnTo>
                    <a:pt x="213" y="88"/>
                  </a:lnTo>
                  <a:lnTo>
                    <a:pt x="208" y="82"/>
                  </a:lnTo>
                  <a:lnTo>
                    <a:pt x="204" y="77"/>
                  </a:lnTo>
                  <a:lnTo>
                    <a:pt x="198" y="71"/>
                  </a:lnTo>
                  <a:lnTo>
                    <a:pt x="190" y="65"/>
                  </a:lnTo>
                  <a:lnTo>
                    <a:pt x="181" y="55"/>
                  </a:lnTo>
                  <a:lnTo>
                    <a:pt x="169" y="44"/>
                  </a:lnTo>
                  <a:lnTo>
                    <a:pt x="158" y="32"/>
                  </a:lnTo>
                  <a:lnTo>
                    <a:pt x="148" y="21"/>
                  </a:lnTo>
                  <a:lnTo>
                    <a:pt x="139" y="11"/>
                  </a:lnTo>
                  <a:lnTo>
                    <a:pt x="133" y="6"/>
                  </a:lnTo>
                  <a:lnTo>
                    <a:pt x="129" y="4"/>
                  </a:lnTo>
                  <a:lnTo>
                    <a:pt x="129" y="2"/>
                  </a:lnTo>
                  <a:lnTo>
                    <a:pt x="129" y="2"/>
                  </a:lnTo>
                  <a:lnTo>
                    <a:pt x="127" y="2"/>
                  </a:lnTo>
                  <a:lnTo>
                    <a:pt x="127" y="2"/>
                  </a:lnTo>
                  <a:lnTo>
                    <a:pt x="125" y="0"/>
                  </a:lnTo>
                  <a:lnTo>
                    <a:pt x="125" y="0"/>
                  </a:lnTo>
                  <a:lnTo>
                    <a:pt x="125" y="0"/>
                  </a:lnTo>
                  <a:lnTo>
                    <a:pt x="123" y="0"/>
                  </a:lnTo>
                  <a:lnTo>
                    <a:pt x="71" y="0"/>
                  </a:lnTo>
                  <a:lnTo>
                    <a:pt x="69" y="0"/>
                  </a:lnTo>
                  <a:lnTo>
                    <a:pt x="69" y="0"/>
                  </a:lnTo>
                  <a:lnTo>
                    <a:pt x="69" y="0"/>
                  </a:lnTo>
                  <a:lnTo>
                    <a:pt x="69" y="0"/>
                  </a:lnTo>
                  <a:lnTo>
                    <a:pt x="69" y="0"/>
                  </a:lnTo>
                  <a:lnTo>
                    <a:pt x="68" y="0"/>
                  </a:lnTo>
                  <a:lnTo>
                    <a:pt x="68" y="0"/>
                  </a:lnTo>
                  <a:lnTo>
                    <a:pt x="68" y="2"/>
                  </a:lnTo>
                  <a:lnTo>
                    <a:pt x="6" y="23"/>
                  </a:lnTo>
                  <a:lnTo>
                    <a:pt x="4" y="23"/>
                  </a:lnTo>
                  <a:lnTo>
                    <a:pt x="2" y="23"/>
                  </a:lnTo>
                  <a:lnTo>
                    <a:pt x="2" y="25"/>
                  </a:lnTo>
                  <a:lnTo>
                    <a:pt x="2" y="25"/>
                  </a:lnTo>
                  <a:lnTo>
                    <a:pt x="0" y="27"/>
                  </a:lnTo>
                  <a:lnTo>
                    <a:pt x="0" y="29"/>
                  </a:lnTo>
                  <a:lnTo>
                    <a:pt x="0" y="30"/>
                  </a:lnTo>
                  <a:lnTo>
                    <a:pt x="0" y="30"/>
                  </a:lnTo>
                  <a:lnTo>
                    <a:pt x="2" y="38"/>
                  </a:lnTo>
                  <a:lnTo>
                    <a:pt x="4" y="53"/>
                  </a:lnTo>
                  <a:lnTo>
                    <a:pt x="8" y="75"/>
                  </a:lnTo>
                  <a:lnTo>
                    <a:pt x="12" y="98"/>
                  </a:lnTo>
                  <a:lnTo>
                    <a:pt x="18" y="124"/>
                  </a:lnTo>
                  <a:lnTo>
                    <a:pt x="21" y="148"/>
                  </a:lnTo>
                  <a:lnTo>
                    <a:pt x="27" y="169"/>
                  </a:lnTo>
                  <a:lnTo>
                    <a:pt x="31" y="184"/>
                  </a:lnTo>
                  <a:lnTo>
                    <a:pt x="35" y="192"/>
                  </a:lnTo>
                  <a:lnTo>
                    <a:pt x="41" y="201"/>
                  </a:lnTo>
                  <a:lnTo>
                    <a:pt x="48" y="209"/>
                  </a:lnTo>
                  <a:lnTo>
                    <a:pt x="56" y="217"/>
                  </a:lnTo>
                  <a:lnTo>
                    <a:pt x="66" y="224"/>
                  </a:lnTo>
                  <a:lnTo>
                    <a:pt x="77" y="230"/>
                  </a:lnTo>
                  <a:lnTo>
                    <a:pt x="89" y="238"/>
                  </a:lnTo>
                  <a:lnTo>
                    <a:pt x="100" y="245"/>
                  </a:lnTo>
                  <a:lnTo>
                    <a:pt x="102" y="245"/>
                  </a:lnTo>
                  <a:lnTo>
                    <a:pt x="106" y="247"/>
                  </a:lnTo>
                  <a:lnTo>
                    <a:pt x="108" y="249"/>
                  </a:lnTo>
                  <a:lnTo>
                    <a:pt x="112" y="251"/>
                  </a:lnTo>
                  <a:lnTo>
                    <a:pt x="114" y="253"/>
                  </a:lnTo>
                  <a:lnTo>
                    <a:pt x="117" y="255"/>
                  </a:lnTo>
                  <a:lnTo>
                    <a:pt x="119" y="257"/>
                  </a:lnTo>
                  <a:lnTo>
                    <a:pt x="123" y="259"/>
                  </a:lnTo>
                  <a:lnTo>
                    <a:pt x="142" y="270"/>
                  </a:lnTo>
                  <a:lnTo>
                    <a:pt x="164" y="280"/>
                  </a:lnTo>
                  <a:lnTo>
                    <a:pt x="185" y="288"/>
                  </a:lnTo>
                  <a:lnTo>
                    <a:pt x="210" y="297"/>
                  </a:lnTo>
                  <a:lnTo>
                    <a:pt x="236" y="303"/>
                  </a:lnTo>
                  <a:lnTo>
                    <a:pt x="265" y="309"/>
                  </a:lnTo>
                  <a:lnTo>
                    <a:pt x="294" y="315"/>
                  </a:lnTo>
                  <a:lnTo>
                    <a:pt x="325" y="318"/>
                  </a:lnTo>
                  <a:lnTo>
                    <a:pt x="355" y="320"/>
                  </a:lnTo>
                  <a:lnTo>
                    <a:pt x="379" y="318"/>
                  </a:lnTo>
                  <a:lnTo>
                    <a:pt x="398" y="316"/>
                  </a:lnTo>
                  <a:lnTo>
                    <a:pt x="413" y="311"/>
                  </a:lnTo>
                  <a:lnTo>
                    <a:pt x="423" y="305"/>
                  </a:lnTo>
                  <a:lnTo>
                    <a:pt x="432" y="297"/>
                  </a:lnTo>
                  <a:lnTo>
                    <a:pt x="436" y="291"/>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6"/>
                  </a:lnTo>
                  <a:lnTo>
                    <a:pt x="440" y="284"/>
                  </a:lnTo>
                  <a:lnTo>
                    <a:pt x="440" y="284"/>
                  </a:lnTo>
                  <a:lnTo>
                    <a:pt x="440" y="284"/>
                  </a:lnTo>
                  <a:lnTo>
                    <a:pt x="440" y="284"/>
                  </a:lnTo>
                  <a:lnTo>
                    <a:pt x="442" y="284"/>
                  </a:lnTo>
                  <a:lnTo>
                    <a:pt x="442" y="274"/>
                  </a:lnTo>
                  <a:lnTo>
                    <a:pt x="442" y="265"/>
                  </a:lnTo>
                  <a:lnTo>
                    <a:pt x="440" y="255"/>
                  </a:lnTo>
                  <a:lnTo>
                    <a:pt x="438" y="247"/>
                  </a:lnTo>
                  <a:lnTo>
                    <a:pt x="432" y="230"/>
                  </a:lnTo>
                  <a:lnTo>
                    <a:pt x="423" y="217"/>
                  </a:lnTo>
                  <a:lnTo>
                    <a:pt x="413" y="203"/>
                  </a:lnTo>
                  <a:lnTo>
                    <a:pt x="400" y="190"/>
                  </a:lnTo>
                  <a:lnTo>
                    <a:pt x="388" y="180"/>
                  </a:lnTo>
                  <a:lnTo>
                    <a:pt x="377" y="169"/>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132" name="Freeform 131"/>
            <p:cNvSpPr>
              <a:spLocks/>
            </p:cNvSpPr>
            <p:nvPr/>
          </p:nvSpPr>
          <p:spPr bwMode="auto">
            <a:xfrm>
              <a:off x="3885" y="2148"/>
              <a:ext cx="409" cy="288"/>
            </a:xfrm>
            <a:custGeom>
              <a:avLst/>
              <a:gdLst/>
              <a:ahLst/>
              <a:cxnLst>
                <a:cxn ang="0">
                  <a:pos x="405" y="267"/>
                </a:cxn>
                <a:cxn ang="0">
                  <a:pos x="395" y="274"/>
                </a:cxn>
                <a:cxn ang="0">
                  <a:pos x="374" y="284"/>
                </a:cxn>
                <a:cxn ang="0">
                  <a:pos x="336" y="288"/>
                </a:cxn>
                <a:cxn ang="0">
                  <a:pos x="278" y="282"/>
                </a:cxn>
                <a:cxn ang="0">
                  <a:pos x="222" y="271"/>
                </a:cxn>
                <a:cxn ang="0">
                  <a:pos x="174" y="257"/>
                </a:cxn>
                <a:cxn ang="0">
                  <a:pos x="132" y="238"/>
                </a:cxn>
                <a:cxn ang="0">
                  <a:pos x="111" y="226"/>
                </a:cxn>
                <a:cxn ang="0">
                  <a:pos x="105" y="223"/>
                </a:cxn>
                <a:cxn ang="0">
                  <a:pos x="99" y="219"/>
                </a:cxn>
                <a:cxn ang="0">
                  <a:pos x="94" y="215"/>
                </a:cxn>
                <a:cxn ang="0">
                  <a:pos x="78" y="207"/>
                </a:cxn>
                <a:cxn ang="0">
                  <a:pos x="59" y="194"/>
                </a:cxn>
                <a:cxn ang="0">
                  <a:pos x="44" y="182"/>
                </a:cxn>
                <a:cxn ang="0">
                  <a:pos x="32" y="169"/>
                </a:cxn>
                <a:cxn ang="0">
                  <a:pos x="25" y="150"/>
                </a:cxn>
                <a:cxn ang="0">
                  <a:pos x="17" y="111"/>
                </a:cxn>
                <a:cxn ang="0">
                  <a:pos x="7" y="69"/>
                </a:cxn>
                <a:cxn ang="0">
                  <a:pos x="2" y="31"/>
                </a:cxn>
                <a:cxn ang="0">
                  <a:pos x="53" y="0"/>
                </a:cxn>
                <a:cxn ang="0">
                  <a:pos x="107" y="4"/>
                </a:cxn>
                <a:cxn ang="0">
                  <a:pos x="124" y="21"/>
                </a:cxn>
                <a:cxn ang="0">
                  <a:pos x="146" y="42"/>
                </a:cxn>
                <a:cxn ang="0">
                  <a:pos x="163" y="61"/>
                </a:cxn>
                <a:cxn ang="0">
                  <a:pos x="174" y="73"/>
                </a:cxn>
                <a:cxn ang="0">
                  <a:pos x="186" y="84"/>
                </a:cxn>
                <a:cxn ang="0">
                  <a:pos x="194" y="96"/>
                </a:cxn>
                <a:cxn ang="0">
                  <a:pos x="197" y="102"/>
                </a:cxn>
                <a:cxn ang="0">
                  <a:pos x="199" y="104"/>
                </a:cxn>
                <a:cxn ang="0">
                  <a:pos x="199" y="106"/>
                </a:cxn>
                <a:cxn ang="0">
                  <a:pos x="201" y="106"/>
                </a:cxn>
                <a:cxn ang="0">
                  <a:pos x="203" y="107"/>
                </a:cxn>
                <a:cxn ang="0">
                  <a:pos x="209" y="109"/>
                </a:cxn>
                <a:cxn ang="0">
                  <a:pos x="241" y="119"/>
                </a:cxn>
                <a:cxn ang="0">
                  <a:pos x="289" y="136"/>
                </a:cxn>
                <a:cxn ang="0">
                  <a:pos x="334" y="155"/>
                </a:cxn>
                <a:cxn ang="0">
                  <a:pos x="361" y="177"/>
                </a:cxn>
                <a:cxn ang="0">
                  <a:pos x="384" y="198"/>
                </a:cxn>
                <a:cxn ang="0">
                  <a:pos x="401" y="221"/>
                </a:cxn>
                <a:cxn ang="0">
                  <a:pos x="409" y="248"/>
                </a:cxn>
              </a:cxnLst>
              <a:rect l="0" t="0" r="r" b="b"/>
              <a:pathLst>
                <a:path w="409" h="288">
                  <a:moveTo>
                    <a:pt x="407" y="263"/>
                  </a:moveTo>
                  <a:lnTo>
                    <a:pt x="405" y="267"/>
                  </a:lnTo>
                  <a:lnTo>
                    <a:pt x="401" y="271"/>
                  </a:lnTo>
                  <a:lnTo>
                    <a:pt x="395" y="274"/>
                  </a:lnTo>
                  <a:lnTo>
                    <a:pt x="385" y="280"/>
                  </a:lnTo>
                  <a:lnTo>
                    <a:pt x="374" y="284"/>
                  </a:lnTo>
                  <a:lnTo>
                    <a:pt x="357" y="286"/>
                  </a:lnTo>
                  <a:lnTo>
                    <a:pt x="336" y="288"/>
                  </a:lnTo>
                  <a:lnTo>
                    <a:pt x="309" y="286"/>
                  </a:lnTo>
                  <a:lnTo>
                    <a:pt x="278" y="282"/>
                  </a:lnTo>
                  <a:lnTo>
                    <a:pt x="249" y="276"/>
                  </a:lnTo>
                  <a:lnTo>
                    <a:pt x="222" y="271"/>
                  </a:lnTo>
                  <a:lnTo>
                    <a:pt x="197" y="265"/>
                  </a:lnTo>
                  <a:lnTo>
                    <a:pt x="174" y="257"/>
                  </a:lnTo>
                  <a:lnTo>
                    <a:pt x="151" y="248"/>
                  </a:lnTo>
                  <a:lnTo>
                    <a:pt x="132" y="238"/>
                  </a:lnTo>
                  <a:lnTo>
                    <a:pt x="113" y="228"/>
                  </a:lnTo>
                  <a:lnTo>
                    <a:pt x="111" y="226"/>
                  </a:lnTo>
                  <a:lnTo>
                    <a:pt x="107" y="225"/>
                  </a:lnTo>
                  <a:lnTo>
                    <a:pt x="105" y="223"/>
                  </a:lnTo>
                  <a:lnTo>
                    <a:pt x="101" y="221"/>
                  </a:lnTo>
                  <a:lnTo>
                    <a:pt x="99" y="219"/>
                  </a:lnTo>
                  <a:lnTo>
                    <a:pt x="96" y="217"/>
                  </a:lnTo>
                  <a:lnTo>
                    <a:pt x="94" y="215"/>
                  </a:lnTo>
                  <a:lnTo>
                    <a:pt x="90" y="213"/>
                  </a:lnTo>
                  <a:lnTo>
                    <a:pt x="78" y="207"/>
                  </a:lnTo>
                  <a:lnTo>
                    <a:pt x="69" y="202"/>
                  </a:lnTo>
                  <a:lnTo>
                    <a:pt x="59" y="194"/>
                  </a:lnTo>
                  <a:lnTo>
                    <a:pt x="51" y="188"/>
                  </a:lnTo>
                  <a:lnTo>
                    <a:pt x="44" y="182"/>
                  </a:lnTo>
                  <a:lnTo>
                    <a:pt x="36" y="175"/>
                  </a:lnTo>
                  <a:lnTo>
                    <a:pt x="32" y="169"/>
                  </a:lnTo>
                  <a:lnTo>
                    <a:pt x="28" y="161"/>
                  </a:lnTo>
                  <a:lnTo>
                    <a:pt x="25" y="150"/>
                  </a:lnTo>
                  <a:lnTo>
                    <a:pt x="21" y="132"/>
                  </a:lnTo>
                  <a:lnTo>
                    <a:pt x="17" y="111"/>
                  </a:lnTo>
                  <a:lnTo>
                    <a:pt x="11" y="90"/>
                  </a:lnTo>
                  <a:lnTo>
                    <a:pt x="7" y="69"/>
                  </a:lnTo>
                  <a:lnTo>
                    <a:pt x="3" y="48"/>
                  </a:lnTo>
                  <a:lnTo>
                    <a:pt x="2" y="31"/>
                  </a:lnTo>
                  <a:lnTo>
                    <a:pt x="0" y="17"/>
                  </a:lnTo>
                  <a:lnTo>
                    <a:pt x="53" y="0"/>
                  </a:lnTo>
                  <a:lnTo>
                    <a:pt x="101" y="0"/>
                  </a:lnTo>
                  <a:lnTo>
                    <a:pt x="107" y="4"/>
                  </a:lnTo>
                  <a:lnTo>
                    <a:pt x="115" y="13"/>
                  </a:lnTo>
                  <a:lnTo>
                    <a:pt x="124" y="21"/>
                  </a:lnTo>
                  <a:lnTo>
                    <a:pt x="134" y="33"/>
                  </a:lnTo>
                  <a:lnTo>
                    <a:pt x="146" y="42"/>
                  </a:lnTo>
                  <a:lnTo>
                    <a:pt x="155" y="52"/>
                  </a:lnTo>
                  <a:lnTo>
                    <a:pt x="163" y="61"/>
                  </a:lnTo>
                  <a:lnTo>
                    <a:pt x="170" y="67"/>
                  </a:lnTo>
                  <a:lnTo>
                    <a:pt x="174" y="73"/>
                  </a:lnTo>
                  <a:lnTo>
                    <a:pt x="180" y="79"/>
                  </a:lnTo>
                  <a:lnTo>
                    <a:pt x="186" y="84"/>
                  </a:lnTo>
                  <a:lnTo>
                    <a:pt x="190" y="90"/>
                  </a:lnTo>
                  <a:lnTo>
                    <a:pt x="194" y="96"/>
                  </a:lnTo>
                  <a:lnTo>
                    <a:pt x="195" y="100"/>
                  </a:lnTo>
                  <a:lnTo>
                    <a:pt x="197" y="102"/>
                  </a:lnTo>
                  <a:lnTo>
                    <a:pt x="197" y="104"/>
                  </a:lnTo>
                  <a:lnTo>
                    <a:pt x="199" y="104"/>
                  </a:lnTo>
                  <a:lnTo>
                    <a:pt x="199" y="106"/>
                  </a:lnTo>
                  <a:lnTo>
                    <a:pt x="199" y="106"/>
                  </a:lnTo>
                  <a:lnTo>
                    <a:pt x="199" y="106"/>
                  </a:lnTo>
                  <a:lnTo>
                    <a:pt x="201" y="106"/>
                  </a:lnTo>
                  <a:lnTo>
                    <a:pt x="201" y="107"/>
                  </a:lnTo>
                  <a:lnTo>
                    <a:pt x="203" y="107"/>
                  </a:lnTo>
                  <a:lnTo>
                    <a:pt x="203" y="107"/>
                  </a:lnTo>
                  <a:lnTo>
                    <a:pt x="209" y="109"/>
                  </a:lnTo>
                  <a:lnTo>
                    <a:pt x="222" y="113"/>
                  </a:lnTo>
                  <a:lnTo>
                    <a:pt x="241" y="119"/>
                  </a:lnTo>
                  <a:lnTo>
                    <a:pt x="265" y="127"/>
                  </a:lnTo>
                  <a:lnTo>
                    <a:pt x="289" y="136"/>
                  </a:lnTo>
                  <a:lnTo>
                    <a:pt x="313" y="146"/>
                  </a:lnTo>
                  <a:lnTo>
                    <a:pt x="334" y="155"/>
                  </a:lnTo>
                  <a:lnTo>
                    <a:pt x="347" y="165"/>
                  </a:lnTo>
                  <a:lnTo>
                    <a:pt x="361" y="177"/>
                  </a:lnTo>
                  <a:lnTo>
                    <a:pt x="372" y="186"/>
                  </a:lnTo>
                  <a:lnTo>
                    <a:pt x="384" y="198"/>
                  </a:lnTo>
                  <a:lnTo>
                    <a:pt x="393" y="209"/>
                  </a:lnTo>
                  <a:lnTo>
                    <a:pt x="401" y="221"/>
                  </a:lnTo>
                  <a:lnTo>
                    <a:pt x="405" y="234"/>
                  </a:lnTo>
                  <a:lnTo>
                    <a:pt x="409" y="248"/>
                  </a:lnTo>
                  <a:lnTo>
                    <a:pt x="407" y="263"/>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33" name="Freeform 132"/>
            <p:cNvSpPr>
              <a:spLocks/>
            </p:cNvSpPr>
            <p:nvPr/>
          </p:nvSpPr>
          <p:spPr bwMode="auto">
            <a:xfrm>
              <a:off x="3879" y="2108"/>
              <a:ext cx="359" cy="247"/>
            </a:xfrm>
            <a:custGeom>
              <a:avLst/>
              <a:gdLst/>
              <a:ahLst/>
              <a:cxnLst>
                <a:cxn ang="0">
                  <a:pos x="98" y="30"/>
                </a:cxn>
                <a:cxn ang="0">
                  <a:pos x="102" y="32"/>
                </a:cxn>
                <a:cxn ang="0">
                  <a:pos x="111" y="42"/>
                </a:cxn>
                <a:cxn ang="0">
                  <a:pos x="125" y="55"/>
                </a:cxn>
                <a:cxn ang="0">
                  <a:pos x="140" y="71"/>
                </a:cxn>
                <a:cxn ang="0">
                  <a:pos x="155" y="88"/>
                </a:cxn>
                <a:cxn ang="0">
                  <a:pos x="173" y="107"/>
                </a:cxn>
                <a:cxn ang="0">
                  <a:pos x="184" y="124"/>
                </a:cxn>
                <a:cxn ang="0">
                  <a:pos x="194" y="138"/>
                </a:cxn>
                <a:cxn ang="0">
                  <a:pos x="198" y="144"/>
                </a:cxn>
                <a:cxn ang="0">
                  <a:pos x="203" y="149"/>
                </a:cxn>
                <a:cxn ang="0">
                  <a:pos x="213" y="155"/>
                </a:cxn>
                <a:cxn ang="0">
                  <a:pos x="223" y="159"/>
                </a:cxn>
                <a:cxn ang="0">
                  <a:pos x="244" y="169"/>
                </a:cxn>
                <a:cxn ang="0">
                  <a:pos x="271" y="176"/>
                </a:cxn>
                <a:cxn ang="0">
                  <a:pos x="295" y="184"/>
                </a:cxn>
                <a:cxn ang="0">
                  <a:pos x="320" y="192"/>
                </a:cxn>
                <a:cxn ang="0">
                  <a:pos x="330" y="195"/>
                </a:cxn>
                <a:cxn ang="0">
                  <a:pos x="340" y="199"/>
                </a:cxn>
                <a:cxn ang="0">
                  <a:pos x="347" y="205"/>
                </a:cxn>
                <a:cxn ang="0">
                  <a:pos x="353" y="211"/>
                </a:cxn>
                <a:cxn ang="0">
                  <a:pos x="357" y="215"/>
                </a:cxn>
                <a:cxn ang="0">
                  <a:pos x="359" y="220"/>
                </a:cxn>
                <a:cxn ang="0">
                  <a:pos x="357" y="224"/>
                </a:cxn>
                <a:cxn ang="0">
                  <a:pos x="353" y="230"/>
                </a:cxn>
                <a:cxn ang="0">
                  <a:pos x="347" y="234"/>
                </a:cxn>
                <a:cxn ang="0">
                  <a:pos x="338" y="238"/>
                </a:cxn>
                <a:cxn ang="0">
                  <a:pos x="330" y="242"/>
                </a:cxn>
                <a:cxn ang="0">
                  <a:pos x="319" y="243"/>
                </a:cxn>
                <a:cxn ang="0">
                  <a:pos x="294" y="247"/>
                </a:cxn>
                <a:cxn ang="0">
                  <a:pos x="267" y="247"/>
                </a:cxn>
                <a:cxn ang="0">
                  <a:pos x="253" y="247"/>
                </a:cxn>
                <a:cxn ang="0">
                  <a:pos x="240" y="243"/>
                </a:cxn>
                <a:cxn ang="0">
                  <a:pos x="224" y="242"/>
                </a:cxn>
                <a:cxn ang="0">
                  <a:pos x="211" y="236"/>
                </a:cxn>
                <a:cxn ang="0">
                  <a:pos x="186" y="224"/>
                </a:cxn>
                <a:cxn ang="0">
                  <a:pos x="161" y="213"/>
                </a:cxn>
                <a:cxn ang="0">
                  <a:pos x="136" y="197"/>
                </a:cxn>
                <a:cxn ang="0">
                  <a:pos x="113" y="182"/>
                </a:cxn>
                <a:cxn ang="0">
                  <a:pos x="92" y="167"/>
                </a:cxn>
                <a:cxn ang="0">
                  <a:pos x="73" y="149"/>
                </a:cxn>
                <a:cxn ang="0">
                  <a:pos x="56" y="132"/>
                </a:cxn>
                <a:cxn ang="0">
                  <a:pos x="42" y="115"/>
                </a:cxn>
                <a:cxn ang="0">
                  <a:pos x="29" y="96"/>
                </a:cxn>
                <a:cxn ang="0">
                  <a:pos x="19" y="78"/>
                </a:cxn>
                <a:cxn ang="0">
                  <a:pos x="9" y="59"/>
                </a:cxn>
                <a:cxn ang="0">
                  <a:pos x="4" y="44"/>
                </a:cxn>
                <a:cxn ang="0">
                  <a:pos x="0" y="29"/>
                </a:cxn>
                <a:cxn ang="0">
                  <a:pos x="0" y="17"/>
                </a:cxn>
                <a:cxn ang="0">
                  <a:pos x="2" y="11"/>
                </a:cxn>
                <a:cxn ang="0">
                  <a:pos x="6" y="7"/>
                </a:cxn>
                <a:cxn ang="0">
                  <a:pos x="9" y="4"/>
                </a:cxn>
                <a:cxn ang="0">
                  <a:pos x="13" y="2"/>
                </a:cxn>
                <a:cxn ang="0">
                  <a:pos x="27" y="0"/>
                </a:cxn>
                <a:cxn ang="0">
                  <a:pos x="40" y="2"/>
                </a:cxn>
                <a:cxn ang="0">
                  <a:pos x="54" y="7"/>
                </a:cxn>
                <a:cxn ang="0">
                  <a:pos x="67" y="13"/>
                </a:cxn>
                <a:cxn ang="0">
                  <a:pos x="79" y="19"/>
                </a:cxn>
                <a:cxn ang="0">
                  <a:pos x="88" y="25"/>
                </a:cxn>
                <a:cxn ang="0">
                  <a:pos x="96" y="29"/>
                </a:cxn>
                <a:cxn ang="0">
                  <a:pos x="98" y="30"/>
                </a:cxn>
              </a:cxnLst>
              <a:rect l="0" t="0" r="r" b="b"/>
              <a:pathLst>
                <a:path w="359" h="247">
                  <a:moveTo>
                    <a:pt x="98" y="30"/>
                  </a:moveTo>
                  <a:lnTo>
                    <a:pt x="102" y="32"/>
                  </a:lnTo>
                  <a:lnTo>
                    <a:pt x="111" y="42"/>
                  </a:lnTo>
                  <a:lnTo>
                    <a:pt x="125" y="55"/>
                  </a:lnTo>
                  <a:lnTo>
                    <a:pt x="140" y="71"/>
                  </a:lnTo>
                  <a:lnTo>
                    <a:pt x="155" y="88"/>
                  </a:lnTo>
                  <a:lnTo>
                    <a:pt x="173" y="107"/>
                  </a:lnTo>
                  <a:lnTo>
                    <a:pt x="184" y="124"/>
                  </a:lnTo>
                  <a:lnTo>
                    <a:pt x="194" y="138"/>
                  </a:lnTo>
                  <a:lnTo>
                    <a:pt x="198" y="144"/>
                  </a:lnTo>
                  <a:lnTo>
                    <a:pt x="203" y="149"/>
                  </a:lnTo>
                  <a:lnTo>
                    <a:pt x="213" y="155"/>
                  </a:lnTo>
                  <a:lnTo>
                    <a:pt x="223" y="159"/>
                  </a:lnTo>
                  <a:lnTo>
                    <a:pt x="244" y="169"/>
                  </a:lnTo>
                  <a:lnTo>
                    <a:pt x="271" y="176"/>
                  </a:lnTo>
                  <a:lnTo>
                    <a:pt x="295" y="184"/>
                  </a:lnTo>
                  <a:lnTo>
                    <a:pt x="320" y="192"/>
                  </a:lnTo>
                  <a:lnTo>
                    <a:pt x="330" y="195"/>
                  </a:lnTo>
                  <a:lnTo>
                    <a:pt x="340" y="199"/>
                  </a:lnTo>
                  <a:lnTo>
                    <a:pt x="347" y="205"/>
                  </a:lnTo>
                  <a:lnTo>
                    <a:pt x="353" y="211"/>
                  </a:lnTo>
                  <a:lnTo>
                    <a:pt x="357" y="215"/>
                  </a:lnTo>
                  <a:lnTo>
                    <a:pt x="359" y="220"/>
                  </a:lnTo>
                  <a:lnTo>
                    <a:pt x="357" y="224"/>
                  </a:lnTo>
                  <a:lnTo>
                    <a:pt x="353" y="230"/>
                  </a:lnTo>
                  <a:lnTo>
                    <a:pt x="347" y="234"/>
                  </a:lnTo>
                  <a:lnTo>
                    <a:pt x="338" y="238"/>
                  </a:lnTo>
                  <a:lnTo>
                    <a:pt x="330" y="242"/>
                  </a:lnTo>
                  <a:lnTo>
                    <a:pt x="319" y="243"/>
                  </a:lnTo>
                  <a:lnTo>
                    <a:pt x="294" y="247"/>
                  </a:lnTo>
                  <a:lnTo>
                    <a:pt x="267" y="247"/>
                  </a:lnTo>
                  <a:lnTo>
                    <a:pt x="253" y="247"/>
                  </a:lnTo>
                  <a:lnTo>
                    <a:pt x="240" y="243"/>
                  </a:lnTo>
                  <a:lnTo>
                    <a:pt x="224" y="242"/>
                  </a:lnTo>
                  <a:lnTo>
                    <a:pt x="211" y="236"/>
                  </a:lnTo>
                  <a:lnTo>
                    <a:pt x="186" y="224"/>
                  </a:lnTo>
                  <a:lnTo>
                    <a:pt x="161" y="213"/>
                  </a:lnTo>
                  <a:lnTo>
                    <a:pt x="136" y="197"/>
                  </a:lnTo>
                  <a:lnTo>
                    <a:pt x="113" y="182"/>
                  </a:lnTo>
                  <a:lnTo>
                    <a:pt x="92" y="167"/>
                  </a:lnTo>
                  <a:lnTo>
                    <a:pt x="73" y="149"/>
                  </a:lnTo>
                  <a:lnTo>
                    <a:pt x="56" y="132"/>
                  </a:lnTo>
                  <a:lnTo>
                    <a:pt x="42" y="115"/>
                  </a:lnTo>
                  <a:lnTo>
                    <a:pt x="29" y="96"/>
                  </a:lnTo>
                  <a:lnTo>
                    <a:pt x="19" y="78"/>
                  </a:lnTo>
                  <a:lnTo>
                    <a:pt x="9" y="59"/>
                  </a:lnTo>
                  <a:lnTo>
                    <a:pt x="4" y="44"/>
                  </a:lnTo>
                  <a:lnTo>
                    <a:pt x="0" y="29"/>
                  </a:lnTo>
                  <a:lnTo>
                    <a:pt x="0" y="17"/>
                  </a:lnTo>
                  <a:lnTo>
                    <a:pt x="2" y="11"/>
                  </a:lnTo>
                  <a:lnTo>
                    <a:pt x="6" y="7"/>
                  </a:lnTo>
                  <a:lnTo>
                    <a:pt x="9" y="4"/>
                  </a:lnTo>
                  <a:lnTo>
                    <a:pt x="13" y="2"/>
                  </a:lnTo>
                  <a:lnTo>
                    <a:pt x="27" y="0"/>
                  </a:lnTo>
                  <a:lnTo>
                    <a:pt x="40" y="2"/>
                  </a:lnTo>
                  <a:lnTo>
                    <a:pt x="54" y="7"/>
                  </a:lnTo>
                  <a:lnTo>
                    <a:pt x="67" y="13"/>
                  </a:lnTo>
                  <a:lnTo>
                    <a:pt x="79" y="19"/>
                  </a:lnTo>
                  <a:lnTo>
                    <a:pt x="88" y="25"/>
                  </a:lnTo>
                  <a:lnTo>
                    <a:pt x="96" y="29"/>
                  </a:lnTo>
                  <a:lnTo>
                    <a:pt x="98" y="30"/>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34" name="Freeform 133"/>
            <p:cNvSpPr>
              <a:spLocks/>
            </p:cNvSpPr>
            <p:nvPr/>
          </p:nvSpPr>
          <p:spPr bwMode="auto">
            <a:xfrm>
              <a:off x="3887" y="2106"/>
              <a:ext cx="339" cy="242"/>
            </a:xfrm>
            <a:custGeom>
              <a:avLst/>
              <a:gdLst/>
              <a:ahLst/>
              <a:cxnLst>
                <a:cxn ang="0">
                  <a:pos x="11" y="0"/>
                </a:cxn>
                <a:cxn ang="0">
                  <a:pos x="23" y="0"/>
                </a:cxn>
                <a:cxn ang="0">
                  <a:pos x="36" y="2"/>
                </a:cxn>
                <a:cxn ang="0">
                  <a:pos x="49" y="6"/>
                </a:cxn>
                <a:cxn ang="0">
                  <a:pos x="61" y="13"/>
                </a:cxn>
                <a:cxn ang="0">
                  <a:pos x="72" y="19"/>
                </a:cxn>
                <a:cxn ang="0">
                  <a:pos x="82" y="25"/>
                </a:cxn>
                <a:cxn ang="0">
                  <a:pos x="88" y="31"/>
                </a:cxn>
                <a:cxn ang="0">
                  <a:pos x="90" y="32"/>
                </a:cxn>
                <a:cxn ang="0">
                  <a:pos x="94" y="34"/>
                </a:cxn>
                <a:cxn ang="0">
                  <a:pos x="103" y="44"/>
                </a:cxn>
                <a:cxn ang="0">
                  <a:pos x="117" y="57"/>
                </a:cxn>
                <a:cxn ang="0">
                  <a:pos x="132" y="73"/>
                </a:cxn>
                <a:cxn ang="0">
                  <a:pos x="147" y="90"/>
                </a:cxn>
                <a:cxn ang="0">
                  <a:pos x="165" y="109"/>
                </a:cxn>
                <a:cxn ang="0">
                  <a:pos x="176" y="126"/>
                </a:cxn>
                <a:cxn ang="0">
                  <a:pos x="186" y="140"/>
                </a:cxn>
                <a:cxn ang="0">
                  <a:pos x="190" y="146"/>
                </a:cxn>
                <a:cxn ang="0">
                  <a:pos x="195" y="151"/>
                </a:cxn>
                <a:cxn ang="0">
                  <a:pos x="203" y="157"/>
                </a:cxn>
                <a:cxn ang="0">
                  <a:pos x="213" y="161"/>
                </a:cxn>
                <a:cxn ang="0">
                  <a:pos x="234" y="169"/>
                </a:cxn>
                <a:cxn ang="0">
                  <a:pos x="257" y="176"/>
                </a:cxn>
                <a:cxn ang="0">
                  <a:pos x="280" y="182"/>
                </a:cxn>
                <a:cxn ang="0">
                  <a:pos x="303" y="190"/>
                </a:cxn>
                <a:cxn ang="0">
                  <a:pos x="312" y="194"/>
                </a:cxn>
                <a:cxn ang="0">
                  <a:pos x="322" y="197"/>
                </a:cxn>
                <a:cxn ang="0">
                  <a:pos x="330" y="201"/>
                </a:cxn>
                <a:cxn ang="0">
                  <a:pos x="335" y="207"/>
                </a:cxn>
                <a:cxn ang="0">
                  <a:pos x="339" y="211"/>
                </a:cxn>
                <a:cxn ang="0">
                  <a:pos x="339" y="217"/>
                </a:cxn>
                <a:cxn ang="0">
                  <a:pos x="339" y="222"/>
                </a:cxn>
                <a:cxn ang="0">
                  <a:pos x="335" y="226"/>
                </a:cxn>
                <a:cxn ang="0">
                  <a:pos x="330" y="230"/>
                </a:cxn>
                <a:cxn ang="0">
                  <a:pos x="324" y="234"/>
                </a:cxn>
                <a:cxn ang="0">
                  <a:pos x="314" y="236"/>
                </a:cxn>
                <a:cxn ang="0">
                  <a:pos x="305" y="240"/>
                </a:cxn>
                <a:cxn ang="0">
                  <a:pos x="284" y="242"/>
                </a:cxn>
                <a:cxn ang="0">
                  <a:pos x="259" y="242"/>
                </a:cxn>
                <a:cxn ang="0">
                  <a:pos x="245" y="240"/>
                </a:cxn>
                <a:cxn ang="0">
                  <a:pos x="232" y="238"/>
                </a:cxn>
                <a:cxn ang="0">
                  <a:pos x="218" y="234"/>
                </a:cxn>
                <a:cxn ang="0">
                  <a:pos x="205" y="228"/>
                </a:cxn>
                <a:cxn ang="0">
                  <a:pos x="178" y="219"/>
                </a:cxn>
                <a:cxn ang="0">
                  <a:pos x="155" y="205"/>
                </a:cxn>
                <a:cxn ang="0">
                  <a:pos x="132" y="192"/>
                </a:cxn>
                <a:cxn ang="0">
                  <a:pos x="111" y="178"/>
                </a:cxn>
                <a:cxn ang="0">
                  <a:pos x="90" y="163"/>
                </a:cxn>
                <a:cxn ang="0">
                  <a:pos x="72" y="146"/>
                </a:cxn>
                <a:cxn ang="0">
                  <a:pos x="57" y="128"/>
                </a:cxn>
                <a:cxn ang="0">
                  <a:pos x="42" y="111"/>
                </a:cxn>
                <a:cxn ang="0">
                  <a:pos x="30" y="94"/>
                </a:cxn>
                <a:cxn ang="0">
                  <a:pos x="19" y="75"/>
                </a:cxn>
                <a:cxn ang="0">
                  <a:pos x="9" y="57"/>
                </a:cxn>
                <a:cxn ang="0">
                  <a:pos x="3" y="42"/>
                </a:cxn>
                <a:cxn ang="0">
                  <a:pos x="0" y="27"/>
                </a:cxn>
                <a:cxn ang="0">
                  <a:pos x="0" y="15"/>
                </a:cxn>
                <a:cxn ang="0">
                  <a:pos x="0" y="11"/>
                </a:cxn>
                <a:cxn ang="0">
                  <a:pos x="3" y="6"/>
                </a:cxn>
                <a:cxn ang="0">
                  <a:pos x="7" y="4"/>
                </a:cxn>
                <a:cxn ang="0">
                  <a:pos x="11" y="0"/>
                </a:cxn>
              </a:cxnLst>
              <a:rect l="0" t="0" r="r" b="b"/>
              <a:pathLst>
                <a:path w="339" h="242">
                  <a:moveTo>
                    <a:pt x="11" y="0"/>
                  </a:moveTo>
                  <a:lnTo>
                    <a:pt x="23" y="0"/>
                  </a:lnTo>
                  <a:lnTo>
                    <a:pt x="36" y="2"/>
                  </a:lnTo>
                  <a:lnTo>
                    <a:pt x="49" y="6"/>
                  </a:lnTo>
                  <a:lnTo>
                    <a:pt x="61" y="13"/>
                  </a:lnTo>
                  <a:lnTo>
                    <a:pt x="72" y="19"/>
                  </a:lnTo>
                  <a:lnTo>
                    <a:pt x="82" y="25"/>
                  </a:lnTo>
                  <a:lnTo>
                    <a:pt x="88" y="31"/>
                  </a:lnTo>
                  <a:lnTo>
                    <a:pt x="90" y="32"/>
                  </a:lnTo>
                  <a:lnTo>
                    <a:pt x="94" y="34"/>
                  </a:lnTo>
                  <a:lnTo>
                    <a:pt x="103" y="44"/>
                  </a:lnTo>
                  <a:lnTo>
                    <a:pt x="117" y="57"/>
                  </a:lnTo>
                  <a:lnTo>
                    <a:pt x="132" y="73"/>
                  </a:lnTo>
                  <a:lnTo>
                    <a:pt x="147" y="90"/>
                  </a:lnTo>
                  <a:lnTo>
                    <a:pt x="165" y="109"/>
                  </a:lnTo>
                  <a:lnTo>
                    <a:pt x="176" y="126"/>
                  </a:lnTo>
                  <a:lnTo>
                    <a:pt x="186" y="140"/>
                  </a:lnTo>
                  <a:lnTo>
                    <a:pt x="190" y="146"/>
                  </a:lnTo>
                  <a:lnTo>
                    <a:pt x="195" y="151"/>
                  </a:lnTo>
                  <a:lnTo>
                    <a:pt x="203" y="157"/>
                  </a:lnTo>
                  <a:lnTo>
                    <a:pt x="213" y="161"/>
                  </a:lnTo>
                  <a:lnTo>
                    <a:pt x="234" y="169"/>
                  </a:lnTo>
                  <a:lnTo>
                    <a:pt x="257" y="176"/>
                  </a:lnTo>
                  <a:lnTo>
                    <a:pt x="280" y="182"/>
                  </a:lnTo>
                  <a:lnTo>
                    <a:pt x="303" y="190"/>
                  </a:lnTo>
                  <a:lnTo>
                    <a:pt x="312" y="194"/>
                  </a:lnTo>
                  <a:lnTo>
                    <a:pt x="322" y="197"/>
                  </a:lnTo>
                  <a:lnTo>
                    <a:pt x="330" y="201"/>
                  </a:lnTo>
                  <a:lnTo>
                    <a:pt x="335" y="207"/>
                  </a:lnTo>
                  <a:lnTo>
                    <a:pt x="339" y="211"/>
                  </a:lnTo>
                  <a:lnTo>
                    <a:pt x="339" y="217"/>
                  </a:lnTo>
                  <a:lnTo>
                    <a:pt x="339" y="222"/>
                  </a:lnTo>
                  <a:lnTo>
                    <a:pt x="335" y="226"/>
                  </a:lnTo>
                  <a:lnTo>
                    <a:pt x="330" y="230"/>
                  </a:lnTo>
                  <a:lnTo>
                    <a:pt x="324" y="234"/>
                  </a:lnTo>
                  <a:lnTo>
                    <a:pt x="314" y="236"/>
                  </a:lnTo>
                  <a:lnTo>
                    <a:pt x="305" y="240"/>
                  </a:lnTo>
                  <a:lnTo>
                    <a:pt x="284" y="242"/>
                  </a:lnTo>
                  <a:lnTo>
                    <a:pt x="259" y="242"/>
                  </a:lnTo>
                  <a:lnTo>
                    <a:pt x="245" y="240"/>
                  </a:lnTo>
                  <a:lnTo>
                    <a:pt x="232" y="238"/>
                  </a:lnTo>
                  <a:lnTo>
                    <a:pt x="218" y="234"/>
                  </a:lnTo>
                  <a:lnTo>
                    <a:pt x="205" y="228"/>
                  </a:lnTo>
                  <a:lnTo>
                    <a:pt x="178" y="219"/>
                  </a:lnTo>
                  <a:lnTo>
                    <a:pt x="155" y="205"/>
                  </a:lnTo>
                  <a:lnTo>
                    <a:pt x="132" y="192"/>
                  </a:lnTo>
                  <a:lnTo>
                    <a:pt x="111" y="178"/>
                  </a:lnTo>
                  <a:lnTo>
                    <a:pt x="90" y="163"/>
                  </a:lnTo>
                  <a:lnTo>
                    <a:pt x="72" y="146"/>
                  </a:lnTo>
                  <a:lnTo>
                    <a:pt x="57" y="128"/>
                  </a:lnTo>
                  <a:lnTo>
                    <a:pt x="42" y="111"/>
                  </a:lnTo>
                  <a:lnTo>
                    <a:pt x="30" y="94"/>
                  </a:lnTo>
                  <a:lnTo>
                    <a:pt x="19" y="75"/>
                  </a:lnTo>
                  <a:lnTo>
                    <a:pt x="9" y="57"/>
                  </a:lnTo>
                  <a:lnTo>
                    <a:pt x="3" y="42"/>
                  </a:lnTo>
                  <a:lnTo>
                    <a:pt x="0" y="27"/>
                  </a:lnTo>
                  <a:lnTo>
                    <a:pt x="0" y="15"/>
                  </a:lnTo>
                  <a:lnTo>
                    <a:pt x="0" y="11"/>
                  </a:lnTo>
                  <a:lnTo>
                    <a:pt x="3" y="6"/>
                  </a:lnTo>
                  <a:lnTo>
                    <a:pt x="7" y="4"/>
                  </a:lnTo>
                  <a:lnTo>
                    <a:pt x="11" y="0"/>
                  </a:lnTo>
                  <a:close/>
                </a:path>
              </a:pathLst>
            </a:custGeom>
            <a:solidFill>
              <a:srgbClr val="FFC998"/>
            </a:solidFill>
            <a:ln w="9525">
              <a:noFill/>
              <a:round/>
              <a:headEnd/>
              <a:tailEnd/>
            </a:ln>
          </p:spPr>
          <p:txBody>
            <a:bodyPr/>
            <a:lstStyle/>
            <a:p>
              <a:endParaRPr lang="en-US">
                <a:solidFill>
                  <a:srgbClr val="000000"/>
                </a:solidFill>
                <a:latin typeface="+mn-lt"/>
              </a:endParaRPr>
            </a:p>
          </p:txBody>
        </p:sp>
        <p:sp>
          <p:nvSpPr>
            <p:cNvPr id="135" name="Freeform 134"/>
            <p:cNvSpPr>
              <a:spLocks/>
            </p:cNvSpPr>
            <p:nvPr/>
          </p:nvSpPr>
          <p:spPr bwMode="auto">
            <a:xfrm>
              <a:off x="3892" y="2102"/>
              <a:ext cx="325" cy="238"/>
            </a:xfrm>
            <a:custGeom>
              <a:avLst/>
              <a:gdLst/>
              <a:ahLst/>
              <a:cxnLst>
                <a:cxn ang="0">
                  <a:pos x="12" y="2"/>
                </a:cxn>
                <a:cxn ang="0">
                  <a:pos x="18" y="0"/>
                </a:cxn>
                <a:cxn ang="0">
                  <a:pos x="23" y="0"/>
                </a:cxn>
                <a:cxn ang="0">
                  <a:pos x="29" y="0"/>
                </a:cxn>
                <a:cxn ang="0">
                  <a:pos x="37" y="2"/>
                </a:cxn>
                <a:cxn ang="0">
                  <a:pos x="48" y="8"/>
                </a:cxn>
                <a:cxn ang="0">
                  <a:pos x="60" y="15"/>
                </a:cxn>
                <a:cxn ang="0">
                  <a:pos x="69" y="23"/>
                </a:cxn>
                <a:cxn ang="0">
                  <a:pos x="77" y="29"/>
                </a:cxn>
                <a:cxn ang="0">
                  <a:pos x="83" y="35"/>
                </a:cxn>
                <a:cxn ang="0">
                  <a:pos x="85" y="36"/>
                </a:cxn>
                <a:cxn ang="0">
                  <a:pos x="89" y="38"/>
                </a:cxn>
                <a:cxn ang="0">
                  <a:pos x="98" y="48"/>
                </a:cxn>
                <a:cxn ang="0">
                  <a:pos x="112" y="61"/>
                </a:cxn>
                <a:cxn ang="0">
                  <a:pos x="127" y="77"/>
                </a:cxn>
                <a:cxn ang="0">
                  <a:pos x="142" y="94"/>
                </a:cxn>
                <a:cxn ang="0">
                  <a:pos x="160" y="113"/>
                </a:cxn>
                <a:cxn ang="0">
                  <a:pos x="171" y="130"/>
                </a:cxn>
                <a:cxn ang="0">
                  <a:pos x="181" y="144"/>
                </a:cxn>
                <a:cxn ang="0">
                  <a:pos x="185" y="150"/>
                </a:cxn>
                <a:cxn ang="0">
                  <a:pos x="190" y="155"/>
                </a:cxn>
                <a:cxn ang="0">
                  <a:pos x="198" y="159"/>
                </a:cxn>
                <a:cxn ang="0">
                  <a:pos x="206" y="163"/>
                </a:cxn>
                <a:cxn ang="0">
                  <a:pos x="225" y="171"/>
                </a:cxn>
                <a:cxn ang="0">
                  <a:pos x="246" y="177"/>
                </a:cxn>
                <a:cxn ang="0">
                  <a:pos x="269" y="182"/>
                </a:cxn>
                <a:cxn ang="0">
                  <a:pos x="288" y="188"/>
                </a:cxn>
                <a:cxn ang="0">
                  <a:pos x="298" y="192"/>
                </a:cxn>
                <a:cxn ang="0">
                  <a:pos x="307" y="196"/>
                </a:cxn>
                <a:cxn ang="0">
                  <a:pos x="313" y="200"/>
                </a:cxn>
                <a:cxn ang="0">
                  <a:pos x="319" y="205"/>
                </a:cxn>
                <a:cxn ang="0">
                  <a:pos x="323" y="211"/>
                </a:cxn>
                <a:cxn ang="0">
                  <a:pos x="325" y="215"/>
                </a:cxn>
                <a:cxn ang="0">
                  <a:pos x="325" y="221"/>
                </a:cxn>
                <a:cxn ang="0">
                  <a:pos x="321" y="225"/>
                </a:cxn>
                <a:cxn ang="0">
                  <a:pos x="317" y="228"/>
                </a:cxn>
                <a:cxn ang="0">
                  <a:pos x="311" y="230"/>
                </a:cxn>
                <a:cxn ang="0">
                  <a:pos x="304" y="234"/>
                </a:cxn>
                <a:cxn ang="0">
                  <a:pos x="296" y="236"/>
                </a:cxn>
                <a:cxn ang="0">
                  <a:pos x="275" y="238"/>
                </a:cxn>
                <a:cxn ang="0">
                  <a:pos x="252" y="236"/>
                </a:cxn>
                <a:cxn ang="0">
                  <a:pos x="227" y="232"/>
                </a:cxn>
                <a:cxn ang="0">
                  <a:pos x="200" y="225"/>
                </a:cxn>
                <a:cxn ang="0">
                  <a:pos x="175" y="213"/>
                </a:cxn>
                <a:cxn ang="0">
                  <a:pos x="152" y="201"/>
                </a:cxn>
                <a:cxn ang="0">
                  <a:pos x="129" y="188"/>
                </a:cxn>
                <a:cxn ang="0">
                  <a:pos x="110" y="175"/>
                </a:cxn>
                <a:cxn ang="0">
                  <a:pos x="92" y="161"/>
                </a:cxn>
                <a:cxn ang="0">
                  <a:pos x="75" y="146"/>
                </a:cxn>
                <a:cxn ang="0">
                  <a:pos x="60" y="129"/>
                </a:cxn>
                <a:cxn ang="0">
                  <a:pos x="46" y="111"/>
                </a:cxn>
                <a:cxn ang="0">
                  <a:pos x="35" y="94"/>
                </a:cxn>
                <a:cxn ang="0">
                  <a:pos x="23" y="75"/>
                </a:cxn>
                <a:cxn ang="0">
                  <a:pos x="14" y="58"/>
                </a:cxn>
                <a:cxn ang="0">
                  <a:pos x="6" y="42"/>
                </a:cxn>
                <a:cxn ang="0">
                  <a:pos x="0" y="29"/>
                </a:cxn>
                <a:cxn ang="0">
                  <a:pos x="0" y="15"/>
                </a:cxn>
                <a:cxn ang="0">
                  <a:pos x="0" y="11"/>
                </a:cxn>
                <a:cxn ang="0">
                  <a:pos x="4" y="8"/>
                </a:cxn>
                <a:cxn ang="0">
                  <a:pos x="8" y="4"/>
                </a:cxn>
                <a:cxn ang="0">
                  <a:pos x="12" y="2"/>
                </a:cxn>
              </a:cxnLst>
              <a:rect l="0" t="0" r="r" b="b"/>
              <a:pathLst>
                <a:path w="325" h="238">
                  <a:moveTo>
                    <a:pt x="12" y="2"/>
                  </a:moveTo>
                  <a:lnTo>
                    <a:pt x="18" y="0"/>
                  </a:lnTo>
                  <a:lnTo>
                    <a:pt x="23" y="0"/>
                  </a:lnTo>
                  <a:lnTo>
                    <a:pt x="29" y="0"/>
                  </a:lnTo>
                  <a:lnTo>
                    <a:pt x="37" y="2"/>
                  </a:lnTo>
                  <a:lnTo>
                    <a:pt x="48" y="8"/>
                  </a:lnTo>
                  <a:lnTo>
                    <a:pt x="60" y="15"/>
                  </a:lnTo>
                  <a:lnTo>
                    <a:pt x="69" y="23"/>
                  </a:lnTo>
                  <a:lnTo>
                    <a:pt x="77" y="29"/>
                  </a:lnTo>
                  <a:lnTo>
                    <a:pt x="83" y="35"/>
                  </a:lnTo>
                  <a:lnTo>
                    <a:pt x="85" y="36"/>
                  </a:lnTo>
                  <a:lnTo>
                    <a:pt x="89" y="38"/>
                  </a:lnTo>
                  <a:lnTo>
                    <a:pt x="98" y="48"/>
                  </a:lnTo>
                  <a:lnTo>
                    <a:pt x="112" y="61"/>
                  </a:lnTo>
                  <a:lnTo>
                    <a:pt x="127" y="77"/>
                  </a:lnTo>
                  <a:lnTo>
                    <a:pt x="142" y="94"/>
                  </a:lnTo>
                  <a:lnTo>
                    <a:pt x="160" y="113"/>
                  </a:lnTo>
                  <a:lnTo>
                    <a:pt x="171" y="130"/>
                  </a:lnTo>
                  <a:lnTo>
                    <a:pt x="181" y="144"/>
                  </a:lnTo>
                  <a:lnTo>
                    <a:pt x="185" y="150"/>
                  </a:lnTo>
                  <a:lnTo>
                    <a:pt x="190" y="155"/>
                  </a:lnTo>
                  <a:lnTo>
                    <a:pt x="198" y="159"/>
                  </a:lnTo>
                  <a:lnTo>
                    <a:pt x="206" y="163"/>
                  </a:lnTo>
                  <a:lnTo>
                    <a:pt x="225" y="171"/>
                  </a:lnTo>
                  <a:lnTo>
                    <a:pt x="246" y="177"/>
                  </a:lnTo>
                  <a:lnTo>
                    <a:pt x="269" y="182"/>
                  </a:lnTo>
                  <a:lnTo>
                    <a:pt x="288" y="188"/>
                  </a:lnTo>
                  <a:lnTo>
                    <a:pt x="298" y="192"/>
                  </a:lnTo>
                  <a:lnTo>
                    <a:pt x="307" y="196"/>
                  </a:lnTo>
                  <a:lnTo>
                    <a:pt x="313" y="200"/>
                  </a:lnTo>
                  <a:lnTo>
                    <a:pt x="319" y="205"/>
                  </a:lnTo>
                  <a:lnTo>
                    <a:pt x="323" y="211"/>
                  </a:lnTo>
                  <a:lnTo>
                    <a:pt x="325" y="215"/>
                  </a:lnTo>
                  <a:lnTo>
                    <a:pt x="325" y="221"/>
                  </a:lnTo>
                  <a:lnTo>
                    <a:pt x="321" y="225"/>
                  </a:lnTo>
                  <a:lnTo>
                    <a:pt x="317" y="228"/>
                  </a:lnTo>
                  <a:lnTo>
                    <a:pt x="311" y="230"/>
                  </a:lnTo>
                  <a:lnTo>
                    <a:pt x="304" y="234"/>
                  </a:lnTo>
                  <a:lnTo>
                    <a:pt x="296" y="236"/>
                  </a:lnTo>
                  <a:lnTo>
                    <a:pt x="275" y="238"/>
                  </a:lnTo>
                  <a:lnTo>
                    <a:pt x="252" y="236"/>
                  </a:lnTo>
                  <a:lnTo>
                    <a:pt x="227" y="232"/>
                  </a:lnTo>
                  <a:lnTo>
                    <a:pt x="200" y="225"/>
                  </a:lnTo>
                  <a:lnTo>
                    <a:pt x="175" y="213"/>
                  </a:lnTo>
                  <a:lnTo>
                    <a:pt x="152" y="201"/>
                  </a:lnTo>
                  <a:lnTo>
                    <a:pt x="129" y="188"/>
                  </a:lnTo>
                  <a:lnTo>
                    <a:pt x="110" y="175"/>
                  </a:lnTo>
                  <a:lnTo>
                    <a:pt x="92" y="161"/>
                  </a:lnTo>
                  <a:lnTo>
                    <a:pt x="75" y="146"/>
                  </a:lnTo>
                  <a:lnTo>
                    <a:pt x="60" y="129"/>
                  </a:lnTo>
                  <a:lnTo>
                    <a:pt x="46" y="111"/>
                  </a:lnTo>
                  <a:lnTo>
                    <a:pt x="35" y="94"/>
                  </a:lnTo>
                  <a:lnTo>
                    <a:pt x="23" y="75"/>
                  </a:lnTo>
                  <a:lnTo>
                    <a:pt x="14" y="58"/>
                  </a:lnTo>
                  <a:lnTo>
                    <a:pt x="6" y="42"/>
                  </a:lnTo>
                  <a:lnTo>
                    <a:pt x="0" y="29"/>
                  </a:lnTo>
                  <a:lnTo>
                    <a:pt x="0" y="15"/>
                  </a:lnTo>
                  <a:lnTo>
                    <a:pt x="0" y="11"/>
                  </a:lnTo>
                  <a:lnTo>
                    <a:pt x="4" y="8"/>
                  </a:lnTo>
                  <a:lnTo>
                    <a:pt x="8" y="4"/>
                  </a:lnTo>
                  <a:lnTo>
                    <a:pt x="12" y="2"/>
                  </a:lnTo>
                  <a:close/>
                </a:path>
              </a:pathLst>
            </a:custGeom>
            <a:solidFill>
              <a:srgbClr val="FFCEA1"/>
            </a:solidFill>
            <a:ln w="9525">
              <a:noFill/>
              <a:round/>
              <a:headEnd/>
              <a:tailEnd/>
            </a:ln>
          </p:spPr>
          <p:txBody>
            <a:bodyPr/>
            <a:lstStyle/>
            <a:p>
              <a:endParaRPr lang="en-US">
                <a:solidFill>
                  <a:srgbClr val="000000"/>
                </a:solidFill>
                <a:latin typeface="+mn-lt"/>
              </a:endParaRPr>
            </a:p>
          </p:txBody>
        </p:sp>
        <p:sp>
          <p:nvSpPr>
            <p:cNvPr id="136" name="Freeform 135"/>
            <p:cNvSpPr>
              <a:spLocks/>
            </p:cNvSpPr>
            <p:nvPr/>
          </p:nvSpPr>
          <p:spPr bwMode="auto">
            <a:xfrm>
              <a:off x="3898" y="2098"/>
              <a:ext cx="309" cy="234"/>
            </a:xfrm>
            <a:custGeom>
              <a:avLst/>
              <a:gdLst/>
              <a:ahLst/>
              <a:cxnLst>
                <a:cxn ang="0">
                  <a:pos x="12" y="2"/>
                </a:cxn>
                <a:cxn ang="0">
                  <a:pos x="17" y="0"/>
                </a:cxn>
                <a:cxn ang="0">
                  <a:pos x="23" y="0"/>
                </a:cxn>
                <a:cxn ang="0">
                  <a:pos x="29" y="2"/>
                </a:cxn>
                <a:cxn ang="0">
                  <a:pos x="35" y="4"/>
                </a:cxn>
                <a:cxn ang="0">
                  <a:pos x="46" y="10"/>
                </a:cxn>
                <a:cxn ang="0">
                  <a:pos x="56" y="17"/>
                </a:cxn>
                <a:cxn ang="0">
                  <a:pos x="65" y="25"/>
                </a:cxn>
                <a:cxn ang="0">
                  <a:pos x="73" y="33"/>
                </a:cxn>
                <a:cxn ang="0">
                  <a:pos x="77" y="39"/>
                </a:cxn>
                <a:cxn ang="0">
                  <a:pos x="79" y="40"/>
                </a:cxn>
                <a:cxn ang="0">
                  <a:pos x="83" y="42"/>
                </a:cxn>
                <a:cxn ang="0">
                  <a:pos x="92" y="52"/>
                </a:cxn>
                <a:cxn ang="0">
                  <a:pos x="106" y="65"/>
                </a:cxn>
                <a:cxn ang="0">
                  <a:pos x="121" y="81"/>
                </a:cxn>
                <a:cxn ang="0">
                  <a:pos x="136" y="98"/>
                </a:cxn>
                <a:cxn ang="0">
                  <a:pos x="154" y="117"/>
                </a:cxn>
                <a:cxn ang="0">
                  <a:pos x="165" y="134"/>
                </a:cxn>
                <a:cxn ang="0">
                  <a:pos x="175" y="148"/>
                </a:cxn>
                <a:cxn ang="0">
                  <a:pos x="179" y="154"/>
                </a:cxn>
                <a:cxn ang="0">
                  <a:pos x="184" y="159"/>
                </a:cxn>
                <a:cxn ang="0">
                  <a:pos x="190" y="163"/>
                </a:cxn>
                <a:cxn ang="0">
                  <a:pos x="198" y="167"/>
                </a:cxn>
                <a:cxn ang="0">
                  <a:pos x="215" y="173"/>
                </a:cxn>
                <a:cxn ang="0">
                  <a:pos x="234" y="179"/>
                </a:cxn>
                <a:cxn ang="0">
                  <a:pos x="255" y="182"/>
                </a:cxn>
                <a:cxn ang="0">
                  <a:pos x="275" y="188"/>
                </a:cxn>
                <a:cxn ang="0">
                  <a:pos x="282" y="192"/>
                </a:cxn>
                <a:cxn ang="0">
                  <a:pos x="290" y="196"/>
                </a:cxn>
                <a:cxn ang="0">
                  <a:pos x="298" y="200"/>
                </a:cxn>
                <a:cxn ang="0">
                  <a:pos x="303" y="204"/>
                </a:cxn>
                <a:cxn ang="0">
                  <a:pos x="307" y="209"/>
                </a:cxn>
                <a:cxn ang="0">
                  <a:pos x="309" y="213"/>
                </a:cxn>
                <a:cxn ang="0">
                  <a:pos x="309" y="219"/>
                </a:cxn>
                <a:cxn ang="0">
                  <a:pos x="307" y="223"/>
                </a:cxn>
                <a:cxn ang="0">
                  <a:pos x="303" y="225"/>
                </a:cxn>
                <a:cxn ang="0">
                  <a:pos x="298" y="229"/>
                </a:cxn>
                <a:cxn ang="0">
                  <a:pos x="292" y="230"/>
                </a:cxn>
                <a:cxn ang="0">
                  <a:pos x="284" y="232"/>
                </a:cxn>
                <a:cxn ang="0">
                  <a:pos x="267" y="234"/>
                </a:cxn>
                <a:cxn ang="0">
                  <a:pos x="244" y="232"/>
                </a:cxn>
                <a:cxn ang="0">
                  <a:pos x="221" y="227"/>
                </a:cxn>
                <a:cxn ang="0">
                  <a:pos x="194" y="219"/>
                </a:cxn>
                <a:cxn ang="0">
                  <a:pos x="169" y="207"/>
                </a:cxn>
                <a:cxn ang="0">
                  <a:pos x="148" y="198"/>
                </a:cxn>
                <a:cxn ang="0">
                  <a:pos x="127" y="184"/>
                </a:cxn>
                <a:cxn ang="0">
                  <a:pos x="109" y="173"/>
                </a:cxn>
                <a:cxn ang="0">
                  <a:pos x="92" y="159"/>
                </a:cxn>
                <a:cxn ang="0">
                  <a:pos x="77" y="144"/>
                </a:cxn>
                <a:cxn ang="0">
                  <a:pos x="63" y="129"/>
                </a:cxn>
                <a:cxn ang="0">
                  <a:pos x="50" y="111"/>
                </a:cxn>
                <a:cxn ang="0">
                  <a:pos x="37" y="92"/>
                </a:cxn>
                <a:cxn ang="0">
                  <a:pos x="25" y="75"/>
                </a:cxn>
                <a:cxn ang="0">
                  <a:pos x="15" y="58"/>
                </a:cxn>
                <a:cxn ang="0">
                  <a:pos x="6" y="42"/>
                </a:cxn>
                <a:cxn ang="0">
                  <a:pos x="2" y="29"/>
                </a:cxn>
                <a:cxn ang="0">
                  <a:pos x="0" y="17"/>
                </a:cxn>
                <a:cxn ang="0">
                  <a:pos x="2" y="12"/>
                </a:cxn>
                <a:cxn ang="0">
                  <a:pos x="4" y="8"/>
                </a:cxn>
                <a:cxn ang="0">
                  <a:pos x="8" y="4"/>
                </a:cxn>
                <a:cxn ang="0">
                  <a:pos x="12" y="2"/>
                </a:cxn>
              </a:cxnLst>
              <a:rect l="0" t="0" r="r" b="b"/>
              <a:pathLst>
                <a:path w="309" h="234">
                  <a:moveTo>
                    <a:pt x="12" y="2"/>
                  </a:moveTo>
                  <a:lnTo>
                    <a:pt x="17" y="0"/>
                  </a:lnTo>
                  <a:lnTo>
                    <a:pt x="23" y="0"/>
                  </a:lnTo>
                  <a:lnTo>
                    <a:pt x="29" y="2"/>
                  </a:lnTo>
                  <a:lnTo>
                    <a:pt x="35" y="4"/>
                  </a:lnTo>
                  <a:lnTo>
                    <a:pt x="46" y="10"/>
                  </a:lnTo>
                  <a:lnTo>
                    <a:pt x="56" y="17"/>
                  </a:lnTo>
                  <a:lnTo>
                    <a:pt x="65" y="25"/>
                  </a:lnTo>
                  <a:lnTo>
                    <a:pt x="73" y="33"/>
                  </a:lnTo>
                  <a:lnTo>
                    <a:pt x="77" y="39"/>
                  </a:lnTo>
                  <a:lnTo>
                    <a:pt x="79" y="40"/>
                  </a:lnTo>
                  <a:lnTo>
                    <a:pt x="83" y="42"/>
                  </a:lnTo>
                  <a:lnTo>
                    <a:pt x="92" y="52"/>
                  </a:lnTo>
                  <a:lnTo>
                    <a:pt x="106" y="65"/>
                  </a:lnTo>
                  <a:lnTo>
                    <a:pt x="121" y="81"/>
                  </a:lnTo>
                  <a:lnTo>
                    <a:pt x="136" y="98"/>
                  </a:lnTo>
                  <a:lnTo>
                    <a:pt x="154" y="117"/>
                  </a:lnTo>
                  <a:lnTo>
                    <a:pt x="165" y="134"/>
                  </a:lnTo>
                  <a:lnTo>
                    <a:pt x="175" y="148"/>
                  </a:lnTo>
                  <a:lnTo>
                    <a:pt x="179" y="154"/>
                  </a:lnTo>
                  <a:lnTo>
                    <a:pt x="184" y="159"/>
                  </a:lnTo>
                  <a:lnTo>
                    <a:pt x="190" y="163"/>
                  </a:lnTo>
                  <a:lnTo>
                    <a:pt x="198" y="167"/>
                  </a:lnTo>
                  <a:lnTo>
                    <a:pt x="215" y="173"/>
                  </a:lnTo>
                  <a:lnTo>
                    <a:pt x="234" y="179"/>
                  </a:lnTo>
                  <a:lnTo>
                    <a:pt x="255" y="182"/>
                  </a:lnTo>
                  <a:lnTo>
                    <a:pt x="275" y="188"/>
                  </a:lnTo>
                  <a:lnTo>
                    <a:pt x="282" y="192"/>
                  </a:lnTo>
                  <a:lnTo>
                    <a:pt x="290" y="196"/>
                  </a:lnTo>
                  <a:lnTo>
                    <a:pt x="298" y="200"/>
                  </a:lnTo>
                  <a:lnTo>
                    <a:pt x="303" y="204"/>
                  </a:lnTo>
                  <a:lnTo>
                    <a:pt x="307" y="209"/>
                  </a:lnTo>
                  <a:lnTo>
                    <a:pt x="309" y="213"/>
                  </a:lnTo>
                  <a:lnTo>
                    <a:pt x="309" y="219"/>
                  </a:lnTo>
                  <a:lnTo>
                    <a:pt x="307" y="223"/>
                  </a:lnTo>
                  <a:lnTo>
                    <a:pt x="303" y="225"/>
                  </a:lnTo>
                  <a:lnTo>
                    <a:pt x="298" y="229"/>
                  </a:lnTo>
                  <a:lnTo>
                    <a:pt x="292" y="230"/>
                  </a:lnTo>
                  <a:lnTo>
                    <a:pt x="284" y="232"/>
                  </a:lnTo>
                  <a:lnTo>
                    <a:pt x="267" y="234"/>
                  </a:lnTo>
                  <a:lnTo>
                    <a:pt x="244" y="232"/>
                  </a:lnTo>
                  <a:lnTo>
                    <a:pt x="221" y="227"/>
                  </a:lnTo>
                  <a:lnTo>
                    <a:pt x="194" y="219"/>
                  </a:lnTo>
                  <a:lnTo>
                    <a:pt x="169" y="207"/>
                  </a:lnTo>
                  <a:lnTo>
                    <a:pt x="148" y="198"/>
                  </a:lnTo>
                  <a:lnTo>
                    <a:pt x="127" y="184"/>
                  </a:lnTo>
                  <a:lnTo>
                    <a:pt x="109" y="173"/>
                  </a:lnTo>
                  <a:lnTo>
                    <a:pt x="92" y="159"/>
                  </a:lnTo>
                  <a:lnTo>
                    <a:pt x="77" y="144"/>
                  </a:lnTo>
                  <a:lnTo>
                    <a:pt x="63" y="129"/>
                  </a:lnTo>
                  <a:lnTo>
                    <a:pt x="50" y="111"/>
                  </a:lnTo>
                  <a:lnTo>
                    <a:pt x="37" y="92"/>
                  </a:lnTo>
                  <a:lnTo>
                    <a:pt x="25" y="75"/>
                  </a:lnTo>
                  <a:lnTo>
                    <a:pt x="15" y="58"/>
                  </a:lnTo>
                  <a:lnTo>
                    <a:pt x="6" y="42"/>
                  </a:lnTo>
                  <a:lnTo>
                    <a:pt x="2" y="29"/>
                  </a:lnTo>
                  <a:lnTo>
                    <a:pt x="0" y="17"/>
                  </a:lnTo>
                  <a:lnTo>
                    <a:pt x="2" y="12"/>
                  </a:lnTo>
                  <a:lnTo>
                    <a:pt x="4" y="8"/>
                  </a:lnTo>
                  <a:lnTo>
                    <a:pt x="8" y="4"/>
                  </a:lnTo>
                  <a:lnTo>
                    <a:pt x="12" y="2"/>
                  </a:lnTo>
                  <a:close/>
                </a:path>
              </a:pathLst>
            </a:custGeom>
            <a:solidFill>
              <a:srgbClr val="FFD3AA"/>
            </a:solidFill>
            <a:ln w="9525">
              <a:noFill/>
              <a:round/>
              <a:headEnd/>
              <a:tailEnd/>
            </a:ln>
          </p:spPr>
          <p:txBody>
            <a:bodyPr/>
            <a:lstStyle/>
            <a:p>
              <a:endParaRPr lang="en-US">
                <a:solidFill>
                  <a:srgbClr val="000000"/>
                </a:solidFill>
                <a:latin typeface="+mn-lt"/>
              </a:endParaRPr>
            </a:p>
          </p:txBody>
        </p:sp>
        <p:sp>
          <p:nvSpPr>
            <p:cNvPr id="137" name="Freeform 136"/>
            <p:cNvSpPr>
              <a:spLocks/>
            </p:cNvSpPr>
            <p:nvPr/>
          </p:nvSpPr>
          <p:spPr bwMode="auto">
            <a:xfrm>
              <a:off x="3904" y="2096"/>
              <a:ext cx="294" cy="229"/>
            </a:xfrm>
            <a:custGeom>
              <a:avLst/>
              <a:gdLst/>
              <a:ahLst/>
              <a:cxnLst>
                <a:cxn ang="0">
                  <a:pos x="11" y="0"/>
                </a:cxn>
                <a:cxn ang="0">
                  <a:pos x="17" y="0"/>
                </a:cxn>
                <a:cxn ang="0">
                  <a:pos x="23" y="0"/>
                </a:cxn>
                <a:cxn ang="0">
                  <a:pos x="29" y="0"/>
                </a:cxn>
                <a:cxn ang="0">
                  <a:pos x="34" y="2"/>
                </a:cxn>
                <a:cxn ang="0">
                  <a:pos x="44" y="10"/>
                </a:cxn>
                <a:cxn ang="0">
                  <a:pos x="54" y="17"/>
                </a:cxn>
                <a:cxn ang="0">
                  <a:pos x="61" y="27"/>
                </a:cxn>
                <a:cxn ang="0">
                  <a:pos x="67" y="35"/>
                </a:cxn>
                <a:cxn ang="0">
                  <a:pos x="71" y="41"/>
                </a:cxn>
                <a:cxn ang="0">
                  <a:pos x="73" y="42"/>
                </a:cxn>
                <a:cxn ang="0">
                  <a:pos x="77" y="44"/>
                </a:cxn>
                <a:cxn ang="0">
                  <a:pos x="86" y="54"/>
                </a:cxn>
                <a:cxn ang="0">
                  <a:pos x="100" y="67"/>
                </a:cxn>
                <a:cxn ang="0">
                  <a:pos x="115" y="83"/>
                </a:cxn>
                <a:cxn ang="0">
                  <a:pos x="130" y="100"/>
                </a:cxn>
                <a:cxn ang="0">
                  <a:pos x="148" y="119"/>
                </a:cxn>
                <a:cxn ang="0">
                  <a:pos x="159" y="136"/>
                </a:cxn>
                <a:cxn ang="0">
                  <a:pos x="169" y="150"/>
                </a:cxn>
                <a:cxn ang="0">
                  <a:pos x="173" y="156"/>
                </a:cxn>
                <a:cxn ang="0">
                  <a:pos x="176" y="161"/>
                </a:cxn>
                <a:cxn ang="0">
                  <a:pos x="184" y="165"/>
                </a:cxn>
                <a:cxn ang="0">
                  <a:pos x="190" y="169"/>
                </a:cxn>
                <a:cxn ang="0">
                  <a:pos x="205" y="173"/>
                </a:cxn>
                <a:cxn ang="0">
                  <a:pos x="224" y="177"/>
                </a:cxn>
                <a:cxn ang="0">
                  <a:pos x="242" y="181"/>
                </a:cxn>
                <a:cxn ang="0">
                  <a:pos x="259" y="186"/>
                </a:cxn>
                <a:cxn ang="0">
                  <a:pos x="267" y="188"/>
                </a:cxn>
                <a:cxn ang="0">
                  <a:pos x="274" y="192"/>
                </a:cxn>
                <a:cxn ang="0">
                  <a:pos x="280" y="196"/>
                </a:cxn>
                <a:cxn ang="0">
                  <a:pos x="286" y="200"/>
                </a:cxn>
                <a:cxn ang="0">
                  <a:pos x="290" y="206"/>
                </a:cxn>
                <a:cxn ang="0">
                  <a:pos x="292" y="209"/>
                </a:cxn>
                <a:cxn ang="0">
                  <a:pos x="294" y="215"/>
                </a:cxn>
                <a:cxn ang="0">
                  <a:pos x="292" y="219"/>
                </a:cxn>
                <a:cxn ang="0">
                  <a:pos x="290" y="221"/>
                </a:cxn>
                <a:cxn ang="0">
                  <a:pos x="286" y="225"/>
                </a:cxn>
                <a:cxn ang="0">
                  <a:pos x="280" y="227"/>
                </a:cxn>
                <a:cxn ang="0">
                  <a:pos x="274" y="227"/>
                </a:cxn>
                <a:cxn ang="0">
                  <a:pos x="257" y="229"/>
                </a:cxn>
                <a:cxn ang="0">
                  <a:pos x="238" y="227"/>
                </a:cxn>
                <a:cxn ang="0">
                  <a:pos x="215" y="221"/>
                </a:cxn>
                <a:cxn ang="0">
                  <a:pos x="190" y="211"/>
                </a:cxn>
                <a:cxn ang="0">
                  <a:pos x="165" y="202"/>
                </a:cxn>
                <a:cxn ang="0">
                  <a:pos x="144" y="190"/>
                </a:cxn>
                <a:cxn ang="0">
                  <a:pos x="125" y="181"/>
                </a:cxn>
                <a:cxn ang="0">
                  <a:pos x="107" y="167"/>
                </a:cxn>
                <a:cxn ang="0">
                  <a:pos x="92" y="156"/>
                </a:cxn>
                <a:cxn ang="0">
                  <a:pos x="79" y="140"/>
                </a:cxn>
                <a:cxn ang="0">
                  <a:pos x="65" y="125"/>
                </a:cxn>
                <a:cxn ang="0">
                  <a:pos x="54" y="110"/>
                </a:cxn>
                <a:cxn ang="0">
                  <a:pos x="40" y="90"/>
                </a:cxn>
                <a:cxn ang="0">
                  <a:pos x="29" y="73"/>
                </a:cxn>
                <a:cxn ang="0">
                  <a:pos x="17" y="56"/>
                </a:cxn>
                <a:cxn ang="0">
                  <a:pos x="7" y="41"/>
                </a:cxn>
                <a:cxn ang="0">
                  <a:pos x="2" y="27"/>
                </a:cxn>
                <a:cxn ang="0">
                  <a:pos x="0" y="16"/>
                </a:cxn>
                <a:cxn ang="0">
                  <a:pos x="2" y="10"/>
                </a:cxn>
                <a:cxn ang="0">
                  <a:pos x="4" y="6"/>
                </a:cxn>
                <a:cxn ang="0">
                  <a:pos x="6" y="2"/>
                </a:cxn>
                <a:cxn ang="0">
                  <a:pos x="11" y="0"/>
                </a:cxn>
              </a:cxnLst>
              <a:rect l="0" t="0" r="r" b="b"/>
              <a:pathLst>
                <a:path w="294" h="229">
                  <a:moveTo>
                    <a:pt x="11" y="0"/>
                  </a:moveTo>
                  <a:lnTo>
                    <a:pt x="17" y="0"/>
                  </a:lnTo>
                  <a:lnTo>
                    <a:pt x="23" y="0"/>
                  </a:lnTo>
                  <a:lnTo>
                    <a:pt x="29" y="0"/>
                  </a:lnTo>
                  <a:lnTo>
                    <a:pt x="34" y="2"/>
                  </a:lnTo>
                  <a:lnTo>
                    <a:pt x="44" y="10"/>
                  </a:lnTo>
                  <a:lnTo>
                    <a:pt x="54" y="17"/>
                  </a:lnTo>
                  <a:lnTo>
                    <a:pt x="61" y="27"/>
                  </a:lnTo>
                  <a:lnTo>
                    <a:pt x="67" y="35"/>
                  </a:lnTo>
                  <a:lnTo>
                    <a:pt x="71" y="41"/>
                  </a:lnTo>
                  <a:lnTo>
                    <a:pt x="73" y="42"/>
                  </a:lnTo>
                  <a:lnTo>
                    <a:pt x="77" y="44"/>
                  </a:lnTo>
                  <a:lnTo>
                    <a:pt x="86" y="54"/>
                  </a:lnTo>
                  <a:lnTo>
                    <a:pt x="100" y="67"/>
                  </a:lnTo>
                  <a:lnTo>
                    <a:pt x="115" y="83"/>
                  </a:lnTo>
                  <a:lnTo>
                    <a:pt x="130" y="100"/>
                  </a:lnTo>
                  <a:lnTo>
                    <a:pt x="148" y="119"/>
                  </a:lnTo>
                  <a:lnTo>
                    <a:pt x="159" y="136"/>
                  </a:lnTo>
                  <a:lnTo>
                    <a:pt x="169" y="150"/>
                  </a:lnTo>
                  <a:lnTo>
                    <a:pt x="173" y="156"/>
                  </a:lnTo>
                  <a:lnTo>
                    <a:pt x="176" y="161"/>
                  </a:lnTo>
                  <a:lnTo>
                    <a:pt x="184" y="165"/>
                  </a:lnTo>
                  <a:lnTo>
                    <a:pt x="190" y="169"/>
                  </a:lnTo>
                  <a:lnTo>
                    <a:pt x="205" y="173"/>
                  </a:lnTo>
                  <a:lnTo>
                    <a:pt x="224" y="177"/>
                  </a:lnTo>
                  <a:lnTo>
                    <a:pt x="242" y="181"/>
                  </a:lnTo>
                  <a:lnTo>
                    <a:pt x="259" y="186"/>
                  </a:lnTo>
                  <a:lnTo>
                    <a:pt x="267" y="188"/>
                  </a:lnTo>
                  <a:lnTo>
                    <a:pt x="274" y="192"/>
                  </a:lnTo>
                  <a:lnTo>
                    <a:pt x="280" y="196"/>
                  </a:lnTo>
                  <a:lnTo>
                    <a:pt x="286" y="200"/>
                  </a:lnTo>
                  <a:lnTo>
                    <a:pt x="290" y="206"/>
                  </a:lnTo>
                  <a:lnTo>
                    <a:pt x="292" y="209"/>
                  </a:lnTo>
                  <a:lnTo>
                    <a:pt x="294" y="215"/>
                  </a:lnTo>
                  <a:lnTo>
                    <a:pt x="292" y="219"/>
                  </a:lnTo>
                  <a:lnTo>
                    <a:pt x="290" y="221"/>
                  </a:lnTo>
                  <a:lnTo>
                    <a:pt x="286" y="225"/>
                  </a:lnTo>
                  <a:lnTo>
                    <a:pt x="280" y="227"/>
                  </a:lnTo>
                  <a:lnTo>
                    <a:pt x="274" y="227"/>
                  </a:lnTo>
                  <a:lnTo>
                    <a:pt x="257" y="229"/>
                  </a:lnTo>
                  <a:lnTo>
                    <a:pt x="238" y="227"/>
                  </a:lnTo>
                  <a:lnTo>
                    <a:pt x="215" y="221"/>
                  </a:lnTo>
                  <a:lnTo>
                    <a:pt x="190" y="211"/>
                  </a:lnTo>
                  <a:lnTo>
                    <a:pt x="165" y="202"/>
                  </a:lnTo>
                  <a:lnTo>
                    <a:pt x="144" y="190"/>
                  </a:lnTo>
                  <a:lnTo>
                    <a:pt x="125" y="181"/>
                  </a:lnTo>
                  <a:lnTo>
                    <a:pt x="107" y="167"/>
                  </a:lnTo>
                  <a:lnTo>
                    <a:pt x="92" y="156"/>
                  </a:lnTo>
                  <a:lnTo>
                    <a:pt x="79" y="140"/>
                  </a:lnTo>
                  <a:lnTo>
                    <a:pt x="65" y="125"/>
                  </a:lnTo>
                  <a:lnTo>
                    <a:pt x="54" y="110"/>
                  </a:lnTo>
                  <a:lnTo>
                    <a:pt x="40" y="90"/>
                  </a:lnTo>
                  <a:lnTo>
                    <a:pt x="29" y="73"/>
                  </a:lnTo>
                  <a:lnTo>
                    <a:pt x="17" y="56"/>
                  </a:lnTo>
                  <a:lnTo>
                    <a:pt x="7" y="41"/>
                  </a:lnTo>
                  <a:lnTo>
                    <a:pt x="2" y="27"/>
                  </a:lnTo>
                  <a:lnTo>
                    <a:pt x="0" y="16"/>
                  </a:lnTo>
                  <a:lnTo>
                    <a:pt x="2" y="10"/>
                  </a:lnTo>
                  <a:lnTo>
                    <a:pt x="4" y="6"/>
                  </a:lnTo>
                  <a:lnTo>
                    <a:pt x="6" y="2"/>
                  </a:lnTo>
                  <a:lnTo>
                    <a:pt x="11" y="0"/>
                  </a:lnTo>
                  <a:close/>
                </a:path>
              </a:pathLst>
            </a:custGeom>
            <a:solidFill>
              <a:srgbClr val="FFD7B4"/>
            </a:solidFill>
            <a:ln w="9525">
              <a:noFill/>
              <a:round/>
              <a:headEnd/>
              <a:tailEnd/>
            </a:ln>
          </p:spPr>
          <p:txBody>
            <a:bodyPr/>
            <a:lstStyle/>
            <a:p>
              <a:endParaRPr lang="en-US">
                <a:solidFill>
                  <a:srgbClr val="000000"/>
                </a:solidFill>
                <a:latin typeface="+mn-lt"/>
              </a:endParaRPr>
            </a:p>
          </p:txBody>
        </p:sp>
        <p:sp>
          <p:nvSpPr>
            <p:cNvPr id="138" name="Freeform 137"/>
            <p:cNvSpPr>
              <a:spLocks/>
            </p:cNvSpPr>
            <p:nvPr/>
          </p:nvSpPr>
          <p:spPr bwMode="auto">
            <a:xfrm>
              <a:off x="3911" y="2092"/>
              <a:ext cx="277" cy="225"/>
            </a:xfrm>
            <a:custGeom>
              <a:avLst/>
              <a:gdLst/>
              <a:ahLst/>
              <a:cxnLst>
                <a:cxn ang="0">
                  <a:pos x="10" y="2"/>
                </a:cxn>
                <a:cxn ang="0">
                  <a:pos x="16" y="0"/>
                </a:cxn>
                <a:cxn ang="0">
                  <a:pos x="22" y="0"/>
                </a:cxn>
                <a:cxn ang="0">
                  <a:pos x="25" y="2"/>
                </a:cxn>
                <a:cxn ang="0">
                  <a:pos x="31" y="4"/>
                </a:cxn>
                <a:cxn ang="0">
                  <a:pos x="41" y="12"/>
                </a:cxn>
                <a:cxn ang="0">
                  <a:pos x="48" y="20"/>
                </a:cxn>
                <a:cxn ang="0">
                  <a:pos x="56" y="29"/>
                </a:cxn>
                <a:cxn ang="0">
                  <a:pos x="62" y="37"/>
                </a:cxn>
                <a:cxn ang="0">
                  <a:pos x="64" y="45"/>
                </a:cxn>
                <a:cxn ang="0">
                  <a:pos x="66" y="46"/>
                </a:cxn>
                <a:cxn ang="0">
                  <a:pos x="70" y="48"/>
                </a:cxn>
                <a:cxn ang="0">
                  <a:pos x="79" y="58"/>
                </a:cxn>
                <a:cxn ang="0">
                  <a:pos x="93" y="71"/>
                </a:cxn>
                <a:cxn ang="0">
                  <a:pos x="108" y="87"/>
                </a:cxn>
                <a:cxn ang="0">
                  <a:pos x="123" y="104"/>
                </a:cxn>
                <a:cxn ang="0">
                  <a:pos x="141" y="123"/>
                </a:cxn>
                <a:cxn ang="0">
                  <a:pos x="152" y="140"/>
                </a:cxn>
                <a:cxn ang="0">
                  <a:pos x="162" y="154"/>
                </a:cxn>
                <a:cxn ang="0">
                  <a:pos x="166" y="160"/>
                </a:cxn>
                <a:cxn ang="0">
                  <a:pos x="169" y="165"/>
                </a:cxn>
                <a:cxn ang="0">
                  <a:pos x="175" y="169"/>
                </a:cxn>
                <a:cxn ang="0">
                  <a:pos x="181" y="171"/>
                </a:cxn>
                <a:cxn ang="0">
                  <a:pos x="196" y="175"/>
                </a:cxn>
                <a:cxn ang="0">
                  <a:pos x="212" y="179"/>
                </a:cxn>
                <a:cxn ang="0">
                  <a:pos x="227" y="181"/>
                </a:cxn>
                <a:cxn ang="0">
                  <a:pos x="242" y="185"/>
                </a:cxn>
                <a:cxn ang="0">
                  <a:pos x="250" y="188"/>
                </a:cxn>
                <a:cxn ang="0">
                  <a:pos x="258" y="190"/>
                </a:cxn>
                <a:cxn ang="0">
                  <a:pos x="263" y="194"/>
                </a:cxn>
                <a:cxn ang="0">
                  <a:pos x="269" y="200"/>
                </a:cxn>
                <a:cxn ang="0">
                  <a:pos x="273" y="204"/>
                </a:cxn>
                <a:cxn ang="0">
                  <a:pos x="275" y="210"/>
                </a:cxn>
                <a:cxn ang="0">
                  <a:pos x="277" y="213"/>
                </a:cxn>
                <a:cxn ang="0">
                  <a:pos x="275" y="217"/>
                </a:cxn>
                <a:cxn ang="0">
                  <a:pos x="275" y="219"/>
                </a:cxn>
                <a:cxn ang="0">
                  <a:pos x="271" y="221"/>
                </a:cxn>
                <a:cxn ang="0">
                  <a:pos x="267" y="223"/>
                </a:cxn>
                <a:cxn ang="0">
                  <a:pos x="262" y="225"/>
                </a:cxn>
                <a:cxn ang="0">
                  <a:pos x="248" y="225"/>
                </a:cxn>
                <a:cxn ang="0">
                  <a:pos x="229" y="221"/>
                </a:cxn>
                <a:cxn ang="0">
                  <a:pos x="208" y="215"/>
                </a:cxn>
                <a:cxn ang="0">
                  <a:pos x="183" y="208"/>
                </a:cxn>
                <a:cxn ang="0">
                  <a:pos x="158" y="196"/>
                </a:cxn>
                <a:cxn ang="0">
                  <a:pos x="139" y="187"/>
                </a:cxn>
                <a:cxn ang="0">
                  <a:pos x="121" y="177"/>
                </a:cxn>
                <a:cxn ang="0">
                  <a:pos x="106" y="165"/>
                </a:cxn>
                <a:cxn ang="0">
                  <a:pos x="93" y="154"/>
                </a:cxn>
                <a:cxn ang="0">
                  <a:pos x="79" y="140"/>
                </a:cxn>
                <a:cxn ang="0">
                  <a:pos x="68" y="125"/>
                </a:cxn>
                <a:cxn ang="0">
                  <a:pos x="54" y="108"/>
                </a:cxn>
                <a:cxn ang="0">
                  <a:pos x="43" y="91"/>
                </a:cxn>
                <a:cxn ang="0">
                  <a:pos x="29" y="73"/>
                </a:cxn>
                <a:cxn ang="0">
                  <a:pos x="18" y="56"/>
                </a:cxn>
                <a:cxn ang="0">
                  <a:pos x="8" y="41"/>
                </a:cxn>
                <a:cxn ang="0">
                  <a:pos x="2" y="27"/>
                </a:cxn>
                <a:cxn ang="0">
                  <a:pos x="0" y="16"/>
                </a:cxn>
                <a:cxn ang="0">
                  <a:pos x="0" y="10"/>
                </a:cxn>
                <a:cxn ang="0">
                  <a:pos x="2" y="6"/>
                </a:cxn>
                <a:cxn ang="0">
                  <a:pos x="4" y="4"/>
                </a:cxn>
                <a:cxn ang="0">
                  <a:pos x="10" y="2"/>
                </a:cxn>
              </a:cxnLst>
              <a:rect l="0" t="0" r="r" b="b"/>
              <a:pathLst>
                <a:path w="277" h="225">
                  <a:moveTo>
                    <a:pt x="10" y="2"/>
                  </a:moveTo>
                  <a:lnTo>
                    <a:pt x="16" y="0"/>
                  </a:lnTo>
                  <a:lnTo>
                    <a:pt x="22" y="0"/>
                  </a:lnTo>
                  <a:lnTo>
                    <a:pt x="25" y="2"/>
                  </a:lnTo>
                  <a:lnTo>
                    <a:pt x="31" y="4"/>
                  </a:lnTo>
                  <a:lnTo>
                    <a:pt x="41" y="12"/>
                  </a:lnTo>
                  <a:lnTo>
                    <a:pt x="48" y="20"/>
                  </a:lnTo>
                  <a:lnTo>
                    <a:pt x="56" y="29"/>
                  </a:lnTo>
                  <a:lnTo>
                    <a:pt x="62" y="37"/>
                  </a:lnTo>
                  <a:lnTo>
                    <a:pt x="64" y="45"/>
                  </a:lnTo>
                  <a:lnTo>
                    <a:pt x="66" y="46"/>
                  </a:lnTo>
                  <a:lnTo>
                    <a:pt x="70" y="48"/>
                  </a:lnTo>
                  <a:lnTo>
                    <a:pt x="79" y="58"/>
                  </a:lnTo>
                  <a:lnTo>
                    <a:pt x="93" y="71"/>
                  </a:lnTo>
                  <a:lnTo>
                    <a:pt x="108" y="87"/>
                  </a:lnTo>
                  <a:lnTo>
                    <a:pt x="123" y="104"/>
                  </a:lnTo>
                  <a:lnTo>
                    <a:pt x="141" y="123"/>
                  </a:lnTo>
                  <a:lnTo>
                    <a:pt x="152" y="140"/>
                  </a:lnTo>
                  <a:lnTo>
                    <a:pt x="162" y="154"/>
                  </a:lnTo>
                  <a:lnTo>
                    <a:pt x="166" y="160"/>
                  </a:lnTo>
                  <a:lnTo>
                    <a:pt x="169" y="165"/>
                  </a:lnTo>
                  <a:lnTo>
                    <a:pt x="175" y="169"/>
                  </a:lnTo>
                  <a:lnTo>
                    <a:pt x="181" y="171"/>
                  </a:lnTo>
                  <a:lnTo>
                    <a:pt x="196" y="175"/>
                  </a:lnTo>
                  <a:lnTo>
                    <a:pt x="212" y="179"/>
                  </a:lnTo>
                  <a:lnTo>
                    <a:pt x="227" y="181"/>
                  </a:lnTo>
                  <a:lnTo>
                    <a:pt x="242" y="185"/>
                  </a:lnTo>
                  <a:lnTo>
                    <a:pt x="250" y="188"/>
                  </a:lnTo>
                  <a:lnTo>
                    <a:pt x="258" y="190"/>
                  </a:lnTo>
                  <a:lnTo>
                    <a:pt x="263" y="194"/>
                  </a:lnTo>
                  <a:lnTo>
                    <a:pt x="269" y="200"/>
                  </a:lnTo>
                  <a:lnTo>
                    <a:pt x="273" y="204"/>
                  </a:lnTo>
                  <a:lnTo>
                    <a:pt x="275" y="210"/>
                  </a:lnTo>
                  <a:lnTo>
                    <a:pt x="277" y="213"/>
                  </a:lnTo>
                  <a:lnTo>
                    <a:pt x="275" y="217"/>
                  </a:lnTo>
                  <a:lnTo>
                    <a:pt x="275" y="219"/>
                  </a:lnTo>
                  <a:lnTo>
                    <a:pt x="271" y="221"/>
                  </a:lnTo>
                  <a:lnTo>
                    <a:pt x="267" y="223"/>
                  </a:lnTo>
                  <a:lnTo>
                    <a:pt x="262" y="225"/>
                  </a:lnTo>
                  <a:lnTo>
                    <a:pt x="248" y="225"/>
                  </a:lnTo>
                  <a:lnTo>
                    <a:pt x="229" y="221"/>
                  </a:lnTo>
                  <a:lnTo>
                    <a:pt x="208" y="215"/>
                  </a:lnTo>
                  <a:lnTo>
                    <a:pt x="183" y="208"/>
                  </a:lnTo>
                  <a:lnTo>
                    <a:pt x="158" y="196"/>
                  </a:lnTo>
                  <a:lnTo>
                    <a:pt x="139" y="187"/>
                  </a:lnTo>
                  <a:lnTo>
                    <a:pt x="121" y="177"/>
                  </a:lnTo>
                  <a:lnTo>
                    <a:pt x="106" y="165"/>
                  </a:lnTo>
                  <a:lnTo>
                    <a:pt x="93" y="154"/>
                  </a:lnTo>
                  <a:lnTo>
                    <a:pt x="79" y="140"/>
                  </a:lnTo>
                  <a:lnTo>
                    <a:pt x="68" y="125"/>
                  </a:lnTo>
                  <a:lnTo>
                    <a:pt x="54" y="108"/>
                  </a:lnTo>
                  <a:lnTo>
                    <a:pt x="43" y="91"/>
                  </a:lnTo>
                  <a:lnTo>
                    <a:pt x="29" y="73"/>
                  </a:lnTo>
                  <a:lnTo>
                    <a:pt x="18" y="56"/>
                  </a:lnTo>
                  <a:lnTo>
                    <a:pt x="8" y="41"/>
                  </a:lnTo>
                  <a:lnTo>
                    <a:pt x="2" y="27"/>
                  </a:lnTo>
                  <a:lnTo>
                    <a:pt x="0" y="16"/>
                  </a:lnTo>
                  <a:lnTo>
                    <a:pt x="0" y="10"/>
                  </a:lnTo>
                  <a:lnTo>
                    <a:pt x="2" y="6"/>
                  </a:lnTo>
                  <a:lnTo>
                    <a:pt x="4" y="4"/>
                  </a:lnTo>
                  <a:lnTo>
                    <a:pt x="10" y="2"/>
                  </a:lnTo>
                  <a:close/>
                </a:path>
              </a:pathLst>
            </a:custGeom>
            <a:solidFill>
              <a:srgbClr val="FFDCBD"/>
            </a:solidFill>
            <a:ln w="9525">
              <a:noFill/>
              <a:round/>
              <a:headEnd/>
              <a:tailEnd/>
            </a:ln>
          </p:spPr>
          <p:txBody>
            <a:bodyPr/>
            <a:lstStyle/>
            <a:p>
              <a:endParaRPr lang="en-US">
                <a:solidFill>
                  <a:srgbClr val="000000"/>
                </a:solidFill>
                <a:latin typeface="+mn-lt"/>
              </a:endParaRPr>
            </a:p>
          </p:txBody>
        </p:sp>
        <p:sp>
          <p:nvSpPr>
            <p:cNvPr id="139" name="Freeform 138"/>
            <p:cNvSpPr>
              <a:spLocks/>
            </p:cNvSpPr>
            <p:nvPr/>
          </p:nvSpPr>
          <p:spPr bwMode="auto">
            <a:xfrm>
              <a:off x="3917" y="2089"/>
              <a:ext cx="261" cy="220"/>
            </a:xfrm>
            <a:custGeom>
              <a:avLst/>
              <a:gdLst/>
              <a:ahLst/>
              <a:cxnLst>
                <a:cxn ang="0">
                  <a:pos x="60" y="49"/>
                </a:cxn>
                <a:cxn ang="0">
                  <a:pos x="64" y="51"/>
                </a:cxn>
                <a:cxn ang="0">
                  <a:pos x="73" y="61"/>
                </a:cxn>
                <a:cxn ang="0">
                  <a:pos x="87" y="74"/>
                </a:cxn>
                <a:cxn ang="0">
                  <a:pos x="102" y="90"/>
                </a:cxn>
                <a:cxn ang="0">
                  <a:pos x="117" y="107"/>
                </a:cxn>
                <a:cxn ang="0">
                  <a:pos x="135" y="126"/>
                </a:cxn>
                <a:cxn ang="0">
                  <a:pos x="146" y="143"/>
                </a:cxn>
                <a:cxn ang="0">
                  <a:pos x="156" y="157"/>
                </a:cxn>
                <a:cxn ang="0">
                  <a:pos x="160" y="163"/>
                </a:cxn>
                <a:cxn ang="0">
                  <a:pos x="163" y="166"/>
                </a:cxn>
                <a:cxn ang="0">
                  <a:pos x="169" y="170"/>
                </a:cxn>
                <a:cxn ang="0">
                  <a:pos x="173" y="174"/>
                </a:cxn>
                <a:cxn ang="0">
                  <a:pos x="186" y="178"/>
                </a:cxn>
                <a:cxn ang="0">
                  <a:pos x="200" y="180"/>
                </a:cxn>
                <a:cxn ang="0">
                  <a:pos x="213" y="182"/>
                </a:cxn>
                <a:cxn ang="0">
                  <a:pos x="229" y="184"/>
                </a:cxn>
                <a:cxn ang="0">
                  <a:pos x="234" y="186"/>
                </a:cxn>
                <a:cxn ang="0">
                  <a:pos x="240" y="190"/>
                </a:cxn>
                <a:cxn ang="0">
                  <a:pos x="246" y="191"/>
                </a:cxn>
                <a:cxn ang="0">
                  <a:pos x="252" y="197"/>
                </a:cxn>
                <a:cxn ang="0">
                  <a:pos x="259" y="207"/>
                </a:cxn>
                <a:cxn ang="0">
                  <a:pos x="261" y="213"/>
                </a:cxn>
                <a:cxn ang="0">
                  <a:pos x="259" y="216"/>
                </a:cxn>
                <a:cxn ang="0">
                  <a:pos x="257" y="218"/>
                </a:cxn>
                <a:cxn ang="0">
                  <a:pos x="256" y="220"/>
                </a:cxn>
                <a:cxn ang="0">
                  <a:pos x="250" y="220"/>
                </a:cxn>
                <a:cxn ang="0">
                  <a:pos x="238" y="220"/>
                </a:cxn>
                <a:cxn ang="0">
                  <a:pos x="223" y="216"/>
                </a:cxn>
                <a:cxn ang="0">
                  <a:pos x="202" y="211"/>
                </a:cxn>
                <a:cxn ang="0">
                  <a:pos x="177" y="201"/>
                </a:cxn>
                <a:cxn ang="0">
                  <a:pos x="154" y="191"/>
                </a:cxn>
                <a:cxn ang="0">
                  <a:pos x="135" y="182"/>
                </a:cxn>
                <a:cxn ang="0">
                  <a:pos x="117" y="172"/>
                </a:cxn>
                <a:cxn ang="0">
                  <a:pos x="104" y="161"/>
                </a:cxn>
                <a:cxn ang="0">
                  <a:pos x="92" y="151"/>
                </a:cxn>
                <a:cxn ang="0">
                  <a:pos x="81" y="138"/>
                </a:cxn>
                <a:cxn ang="0">
                  <a:pos x="69" y="124"/>
                </a:cxn>
                <a:cxn ang="0">
                  <a:pos x="58" y="107"/>
                </a:cxn>
                <a:cxn ang="0">
                  <a:pos x="44" y="90"/>
                </a:cxn>
                <a:cxn ang="0">
                  <a:pos x="31" y="72"/>
                </a:cxn>
                <a:cxn ang="0">
                  <a:pos x="19" y="55"/>
                </a:cxn>
                <a:cxn ang="0">
                  <a:pos x="10" y="40"/>
                </a:cxn>
                <a:cxn ang="0">
                  <a:pos x="2" y="26"/>
                </a:cxn>
                <a:cxn ang="0">
                  <a:pos x="0" y="15"/>
                </a:cxn>
                <a:cxn ang="0">
                  <a:pos x="0" y="11"/>
                </a:cxn>
                <a:cxn ang="0">
                  <a:pos x="2" y="7"/>
                </a:cxn>
                <a:cxn ang="0">
                  <a:pos x="4" y="3"/>
                </a:cxn>
                <a:cxn ang="0">
                  <a:pos x="10" y="1"/>
                </a:cxn>
                <a:cxn ang="0">
                  <a:pos x="16" y="0"/>
                </a:cxn>
                <a:cxn ang="0">
                  <a:pos x="21" y="0"/>
                </a:cxn>
                <a:cxn ang="0">
                  <a:pos x="25" y="1"/>
                </a:cxn>
                <a:cxn ang="0">
                  <a:pos x="31" y="3"/>
                </a:cxn>
                <a:cxn ang="0">
                  <a:pos x="39" y="11"/>
                </a:cxn>
                <a:cxn ang="0">
                  <a:pos x="46" y="21"/>
                </a:cxn>
                <a:cxn ang="0">
                  <a:pos x="52" y="30"/>
                </a:cxn>
                <a:cxn ang="0">
                  <a:pos x="56" y="40"/>
                </a:cxn>
                <a:cxn ang="0">
                  <a:pos x="58" y="46"/>
                </a:cxn>
                <a:cxn ang="0">
                  <a:pos x="60" y="49"/>
                </a:cxn>
              </a:cxnLst>
              <a:rect l="0" t="0" r="r" b="b"/>
              <a:pathLst>
                <a:path w="261" h="220">
                  <a:moveTo>
                    <a:pt x="60" y="49"/>
                  </a:moveTo>
                  <a:lnTo>
                    <a:pt x="64" y="51"/>
                  </a:lnTo>
                  <a:lnTo>
                    <a:pt x="73" y="61"/>
                  </a:lnTo>
                  <a:lnTo>
                    <a:pt x="87" y="74"/>
                  </a:lnTo>
                  <a:lnTo>
                    <a:pt x="102" y="90"/>
                  </a:lnTo>
                  <a:lnTo>
                    <a:pt x="117" y="107"/>
                  </a:lnTo>
                  <a:lnTo>
                    <a:pt x="135" y="126"/>
                  </a:lnTo>
                  <a:lnTo>
                    <a:pt x="146" y="143"/>
                  </a:lnTo>
                  <a:lnTo>
                    <a:pt x="156" y="157"/>
                  </a:lnTo>
                  <a:lnTo>
                    <a:pt x="160" y="163"/>
                  </a:lnTo>
                  <a:lnTo>
                    <a:pt x="163" y="166"/>
                  </a:lnTo>
                  <a:lnTo>
                    <a:pt x="169" y="170"/>
                  </a:lnTo>
                  <a:lnTo>
                    <a:pt x="173" y="174"/>
                  </a:lnTo>
                  <a:lnTo>
                    <a:pt x="186" y="178"/>
                  </a:lnTo>
                  <a:lnTo>
                    <a:pt x="200" y="180"/>
                  </a:lnTo>
                  <a:lnTo>
                    <a:pt x="213" y="182"/>
                  </a:lnTo>
                  <a:lnTo>
                    <a:pt x="229" y="184"/>
                  </a:lnTo>
                  <a:lnTo>
                    <a:pt x="234" y="186"/>
                  </a:lnTo>
                  <a:lnTo>
                    <a:pt x="240" y="190"/>
                  </a:lnTo>
                  <a:lnTo>
                    <a:pt x="246" y="191"/>
                  </a:lnTo>
                  <a:lnTo>
                    <a:pt x="252" y="197"/>
                  </a:lnTo>
                  <a:lnTo>
                    <a:pt x="259" y="207"/>
                  </a:lnTo>
                  <a:lnTo>
                    <a:pt x="261" y="213"/>
                  </a:lnTo>
                  <a:lnTo>
                    <a:pt x="259" y="216"/>
                  </a:lnTo>
                  <a:lnTo>
                    <a:pt x="257" y="218"/>
                  </a:lnTo>
                  <a:lnTo>
                    <a:pt x="256" y="220"/>
                  </a:lnTo>
                  <a:lnTo>
                    <a:pt x="250" y="220"/>
                  </a:lnTo>
                  <a:lnTo>
                    <a:pt x="238" y="220"/>
                  </a:lnTo>
                  <a:lnTo>
                    <a:pt x="223" y="216"/>
                  </a:lnTo>
                  <a:lnTo>
                    <a:pt x="202" y="211"/>
                  </a:lnTo>
                  <a:lnTo>
                    <a:pt x="177" y="201"/>
                  </a:lnTo>
                  <a:lnTo>
                    <a:pt x="154" y="191"/>
                  </a:lnTo>
                  <a:lnTo>
                    <a:pt x="135" y="182"/>
                  </a:lnTo>
                  <a:lnTo>
                    <a:pt x="117" y="172"/>
                  </a:lnTo>
                  <a:lnTo>
                    <a:pt x="104" y="161"/>
                  </a:lnTo>
                  <a:lnTo>
                    <a:pt x="92" y="151"/>
                  </a:lnTo>
                  <a:lnTo>
                    <a:pt x="81" y="138"/>
                  </a:lnTo>
                  <a:lnTo>
                    <a:pt x="69" y="124"/>
                  </a:lnTo>
                  <a:lnTo>
                    <a:pt x="58" y="107"/>
                  </a:lnTo>
                  <a:lnTo>
                    <a:pt x="44" y="90"/>
                  </a:lnTo>
                  <a:lnTo>
                    <a:pt x="31" y="72"/>
                  </a:lnTo>
                  <a:lnTo>
                    <a:pt x="19" y="55"/>
                  </a:lnTo>
                  <a:lnTo>
                    <a:pt x="10" y="40"/>
                  </a:lnTo>
                  <a:lnTo>
                    <a:pt x="2" y="26"/>
                  </a:lnTo>
                  <a:lnTo>
                    <a:pt x="0" y="15"/>
                  </a:lnTo>
                  <a:lnTo>
                    <a:pt x="0" y="11"/>
                  </a:lnTo>
                  <a:lnTo>
                    <a:pt x="2" y="7"/>
                  </a:lnTo>
                  <a:lnTo>
                    <a:pt x="4" y="3"/>
                  </a:lnTo>
                  <a:lnTo>
                    <a:pt x="10" y="1"/>
                  </a:lnTo>
                  <a:lnTo>
                    <a:pt x="16" y="0"/>
                  </a:lnTo>
                  <a:lnTo>
                    <a:pt x="21" y="0"/>
                  </a:lnTo>
                  <a:lnTo>
                    <a:pt x="25" y="1"/>
                  </a:lnTo>
                  <a:lnTo>
                    <a:pt x="31" y="3"/>
                  </a:lnTo>
                  <a:lnTo>
                    <a:pt x="39" y="11"/>
                  </a:lnTo>
                  <a:lnTo>
                    <a:pt x="46" y="21"/>
                  </a:lnTo>
                  <a:lnTo>
                    <a:pt x="52" y="30"/>
                  </a:lnTo>
                  <a:lnTo>
                    <a:pt x="56" y="40"/>
                  </a:lnTo>
                  <a:lnTo>
                    <a:pt x="58" y="46"/>
                  </a:lnTo>
                  <a:lnTo>
                    <a:pt x="60" y="49"/>
                  </a:lnTo>
                  <a:close/>
                </a:path>
              </a:pathLst>
            </a:custGeom>
            <a:solidFill>
              <a:srgbClr val="FFE1C6"/>
            </a:solidFill>
            <a:ln w="9525">
              <a:noFill/>
              <a:round/>
              <a:headEnd/>
              <a:tailEnd/>
            </a:ln>
          </p:spPr>
          <p:txBody>
            <a:bodyPr/>
            <a:lstStyle/>
            <a:p>
              <a:endParaRPr lang="en-US">
                <a:solidFill>
                  <a:srgbClr val="000000"/>
                </a:solidFill>
                <a:latin typeface="+mn-lt"/>
              </a:endParaRPr>
            </a:p>
          </p:txBody>
        </p:sp>
        <p:sp>
          <p:nvSpPr>
            <p:cNvPr id="140" name="Freeform 139"/>
            <p:cNvSpPr>
              <a:spLocks noEditPoints="1"/>
            </p:cNvSpPr>
            <p:nvPr/>
          </p:nvSpPr>
          <p:spPr bwMode="auto">
            <a:xfrm>
              <a:off x="3764" y="2092"/>
              <a:ext cx="203" cy="248"/>
            </a:xfrm>
            <a:custGeom>
              <a:avLst/>
              <a:gdLst/>
              <a:ahLst/>
              <a:cxnLst>
                <a:cxn ang="0">
                  <a:pos x="171" y="4"/>
                </a:cxn>
                <a:cxn ang="0">
                  <a:pos x="169" y="2"/>
                </a:cxn>
                <a:cxn ang="0">
                  <a:pos x="167" y="2"/>
                </a:cxn>
                <a:cxn ang="0">
                  <a:pos x="167" y="0"/>
                </a:cxn>
                <a:cxn ang="0">
                  <a:pos x="165" y="0"/>
                </a:cxn>
                <a:cxn ang="0">
                  <a:pos x="163" y="0"/>
                </a:cxn>
                <a:cxn ang="0">
                  <a:pos x="161" y="0"/>
                </a:cxn>
                <a:cxn ang="0">
                  <a:pos x="159" y="0"/>
                </a:cxn>
                <a:cxn ang="0">
                  <a:pos x="67" y="66"/>
                </a:cxn>
                <a:cxn ang="0">
                  <a:pos x="52" y="73"/>
                </a:cxn>
                <a:cxn ang="0">
                  <a:pos x="28" y="87"/>
                </a:cxn>
                <a:cxn ang="0">
                  <a:pos x="9" y="104"/>
                </a:cxn>
                <a:cxn ang="0">
                  <a:pos x="0" y="119"/>
                </a:cxn>
                <a:cxn ang="0">
                  <a:pos x="0" y="125"/>
                </a:cxn>
                <a:cxn ang="0">
                  <a:pos x="2" y="129"/>
                </a:cxn>
                <a:cxn ang="0">
                  <a:pos x="4" y="133"/>
                </a:cxn>
                <a:cxn ang="0">
                  <a:pos x="5" y="135"/>
                </a:cxn>
                <a:cxn ang="0">
                  <a:pos x="27" y="156"/>
                </a:cxn>
                <a:cxn ang="0">
                  <a:pos x="50" y="187"/>
                </a:cxn>
                <a:cxn ang="0">
                  <a:pos x="69" y="213"/>
                </a:cxn>
                <a:cxn ang="0">
                  <a:pos x="78" y="227"/>
                </a:cxn>
                <a:cxn ang="0">
                  <a:pos x="78" y="227"/>
                </a:cxn>
                <a:cxn ang="0">
                  <a:pos x="78" y="227"/>
                </a:cxn>
                <a:cxn ang="0">
                  <a:pos x="78" y="227"/>
                </a:cxn>
                <a:cxn ang="0">
                  <a:pos x="78" y="227"/>
                </a:cxn>
                <a:cxn ang="0">
                  <a:pos x="86" y="233"/>
                </a:cxn>
                <a:cxn ang="0">
                  <a:pos x="109" y="244"/>
                </a:cxn>
                <a:cxn ang="0">
                  <a:pos x="140" y="248"/>
                </a:cxn>
                <a:cxn ang="0">
                  <a:pos x="159" y="244"/>
                </a:cxn>
                <a:cxn ang="0">
                  <a:pos x="180" y="233"/>
                </a:cxn>
                <a:cxn ang="0">
                  <a:pos x="195" y="213"/>
                </a:cxn>
                <a:cxn ang="0">
                  <a:pos x="203" y="185"/>
                </a:cxn>
                <a:cxn ang="0">
                  <a:pos x="203" y="150"/>
                </a:cxn>
                <a:cxn ang="0">
                  <a:pos x="197" y="114"/>
                </a:cxn>
                <a:cxn ang="0">
                  <a:pos x="182" y="45"/>
                </a:cxn>
                <a:cxn ang="0">
                  <a:pos x="171" y="6"/>
                </a:cxn>
                <a:cxn ang="0">
                  <a:pos x="155" y="10"/>
                </a:cxn>
              </a:cxnLst>
              <a:rect l="0" t="0" r="r" b="b"/>
              <a:pathLst>
                <a:path w="203" h="248">
                  <a:moveTo>
                    <a:pt x="171" y="6"/>
                  </a:moveTo>
                  <a:lnTo>
                    <a:pt x="171" y="4"/>
                  </a:lnTo>
                  <a:lnTo>
                    <a:pt x="169" y="4"/>
                  </a:lnTo>
                  <a:lnTo>
                    <a:pt x="169" y="2"/>
                  </a:lnTo>
                  <a:lnTo>
                    <a:pt x="169" y="2"/>
                  </a:lnTo>
                  <a:lnTo>
                    <a:pt x="167" y="2"/>
                  </a:lnTo>
                  <a:lnTo>
                    <a:pt x="167" y="0"/>
                  </a:lnTo>
                  <a:lnTo>
                    <a:pt x="167" y="0"/>
                  </a:lnTo>
                  <a:lnTo>
                    <a:pt x="165" y="0"/>
                  </a:lnTo>
                  <a:lnTo>
                    <a:pt x="165" y="0"/>
                  </a:lnTo>
                  <a:lnTo>
                    <a:pt x="163" y="0"/>
                  </a:lnTo>
                  <a:lnTo>
                    <a:pt x="163" y="0"/>
                  </a:lnTo>
                  <a:lnTo>
                    <a:pt x="161" y="0"/>
                  </a:lnTo>
                  <a:lnTo>
                    <a:pt x="161" y="0"/>
                  </a:lnTo>
                  <a:lnTo>
                    <a:pt x="159" y="0"/>
                  </a:lnTo>
                  <a:lnTo>
                    <a:pt x="159" y="0"/>
                  </a:lnTo>
                  <a:lnTo>
                    <a:pt x="159" y="2"/>
                  </a:lnTo>
                  <a:lnTo>
                    <a:pt x="67" y="66"/>
                  </a:lnTo>
                  <a:lnTo>
                    <a:pt x="61" y="69"/>
                  </a:lnTo>
                  <a:lnTo>
                    <a:pt x="52" y="73"/>
                  </a:lnTo>
                  <a:lnTo>
                    <a:pt x="40" y="81"/>
                  </a:lnTo>
                  <a:lnTo>
                    <a:pt x="28" y="87"/>
                  </a:lnTo>
                  <a:lnTo>
                    <a:pt x="19" y="94"/>
                  </a:lnTo>
                  <a:lnTo>
                    <a:pt x="9" y="104"/>
                  </a:lnTo>
                  <a:lnTo>
                    <a:pt x="4" y="112"/>
                  </a:lnTo>
                  <a:lnTo>
                    <a:pt x="0" y="119"/>
                  </a:lnTo>
                  <a:lnTo>
                    <a:pt x="0" y="121"/>
                  </a:lnTo>
                  <a:lnTo>
                    <a:pt x="0" y="125"/>
                  </a:lnTo>
                  <a:lnTo>
                    <a:pt x="0" y="127"/>
                  </a:lnTo>
                  <a:lnTo>
                    <a:pt x="2" y="129"/>
                  </a:lnTo>
                  <a:lnTo>
                    <a:pt x="2" y="131"/>
                  </a:lnTo>
                  <a:lnTo>
                    <a:pt x="4" y="133"/>
                  </a:lnTo>
                  <a:lnTo>
                    <a:pt x="5" y="133"/>
                  </a:lnTo>
                  <a:lnTo>
                    <a:pt x="5" y="135"/>
                  </a:lnTo>
                  <a:lnTo>
                    <a:pt x="15" y="144"/>
                  </a:lnTo>
                  <a:lnTo>
                    <a:pt x="27" y="156"/>
                  </a:lnTo>
                  <a:lnTo>
                    <a:pt x="38" y="171"/>
                  </a:lnTo>
                  <a:lnTo>
                    <a:pt x="50" y="187"/>
                  </a:lnTo>
                  <a:lnTo>
                    <a:pt x="61" y="202"/>
                  </a:lnTo>
                  <a:lnTo>
                    <a:pt x="69" y="213"/>
                  </a:lnTo>
                  <a:lnTo>
                    <a:pt x="75" y="223"/>
                  </a:lnTo>
                  <a:lnTo>
                    <a:pt x="78" y="227"/>
                  </a:lnTo>
                  <a:lnTo>
                    <a:pt x="78" y="227"/>
                  </a:lnTo>
                  <a:lnTo>
                    <a:pt x="78" y="227"/>
                  </a:lnTo>
                  <a:lnTo>
                    <a:pt x="78" y="227"/>
                  </a:lnTo>
                  <a:lnTo>
                    <a:pt x="78" y="227"/>
                  </a:lnTo>
                  <a:lnTo>
                    <a:pt x="78" y="227"/>
                  </a:lnTo>
                  <a:lnTo>
                    <a:pt x="78" y="227"/>
                  </a:lnTo>
                  <a:lnTo>
                    <a:pt x="78" y="227"/>
                  </a:lnTo>
                  <a:lnTo>
                    <a:pt x="78" y="227"/>
                  </a:lnTo>
                  <a:lnTo>
                    <a:pt x="80" y="229"/>
                  </a:lnTo>
                  <a:lnTo>
                    <a:pt x="86" y="233"/>
                  </a:lnTo>
                  <a:lnTo>
                    <a:pt x="96" y="238"/>
                  </a:lnTo>
                  <a:lnTo>
                    <a:pt x="109" y="244"/>
                  </a:lnTo>
                  <a:lnTo>
                    <a:pt x="123" y="248"/>
                  </a:lnTo>
                  <a:lnTo>
                    <a:pt x="140" y="248"/>
                  </a:lnTo>
                  <a:lnTo>
                    <a:pt x="149" y="246"/>
                  </a:lnTo>
                  <a:lnTo>
                    <a:pt x="159" y="244"/>
                  </a:lnTo>
                  <a:lnTo>
                    <a:pt x="169" y="240"/>
                  </a:lnTo>
                  <a:lnTo>
                    <a:pt x="180" y="233"/>
                  </a:lnTo>
                  <a:lnTo>
                    <a:pt x="188" y="225"/>
                  </a:lnTo>
                  <a:lnTo>
                    <a:pt x="195" y="213"/>
                  </a:lnTo>
                  <a:lnTo>
                    <a:pt x="199" y="200"/>
                  </a:lnTo>
                  <a:lnTo>
                    <a:pt x="203" y="185"/>
                  </a:lnTo>
                  <a:lnTo>
                    <a:pt x="203" y="169"/>
                  </a:lnTo>
                  <a:lnTo>
                    <a:pt x="203" y="150"/>
                  </a:lnTo>
                  <a:lnTo>
                    <a:pt x="201" y="133"/>
                  </a:lnTo>
                  <a:lnTo>
                    <a:pt x="197" y="114"/>
                  </a:lnTo>
                  <a:lnTo>
                    <a:pt x="192" y="77"/>
                  </a:lnTo>
                  <a:lnTo>
                    <a:pt x="182" y="45"/>
                  </a:lnTo>
                  <a:lnTo>
                    <a:pt x="174" y="20"/>
                  </a:lnTo>
                  <a:lnTo>
                    <a:pt x="171" y="6"/>
                  </a:lnTo>
                  <a:close/>
                  <a:moveTo>
                    <a:pt x="155" y="10"/>
                  </a:moveTo>
                  <a:lnTo>
                    <a:pt x="155" y="10"/>
                  </a:lnTo>
                  <a:lnTo>
                    <a:pt x="155" y="10"/>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141" name="Freeform 140"/>
            <p:cNvSpPr>
              <a:spLocks noEditPoints="1"/>
            </p:cNvSpPr>
            <p:nvPr/>
          </p:nvSpPr>
          <p:spPr bwMode="auto">
            <a:xfrm>
              <a:off x="3779" y="2102"/>
              <a:ext cx="173" cy="223"/>
            </a:xfrm>
            <a:custGeom>
              <a:avLst/>
              <a:gdLst/>
              <a:ahLst/>
              <a:cxnLst>
                <a:cxn ang="0">
                  <a:pos x="140" y="0"/>
                </a:cxn>
                <a:cxn ang="0">
                  <a:pos x="140" y="0"/>
                </a:cxn>
                <a:cxn ang="0">
                  <a:pos x="140" y="0"/>
                </a:cxn>
                <a:cxn ang="0">
                  <a:pos x="156" y="209"/>
                </a:cxn>
                <a:cxn ang="0">
                  <a:pos x="140" y="219"/>
                </a:cxn>
                <a:cxn ang="0">
                  <a:pos x="125" y="223"/>
                </a:cxn>
                <a:cxn ang="0">
                  <a:pos x="113" y="223"/>
                </a:cxn>
                <a:cxn ang="0">
                  <a:pos x="102" y="221"/>
                </a:cxn>
                <a:cxn ang="0">
                  <a:pos x="92" y="217"/>
                </a:cxn>
                <a:cxn ang="0">
                  <a:pos x="85" y="213"/>
                </a:cxn>
                <a:cxn ang="0">
                  <a:pos x="79" y="209"/>
                </a:cxn>
                <a:cxn ang="0">
                  <a:pos x="75" y="205"/>
                </a:cxn>
                <a:cxn ang="0">
                  <a:pos x="71" y="201"/>
                </a:cxn>
                <a:cxn ang="0">
                  <a:pos x="65" y="192"/>
                </a:cxn>
                <a:cxn ang="0">
                  <a:pos x="56" y="178"/>
                </a:cxn>
                <a:cxn ang="0">
                  <a:pos x="44" y="163"/>
                </a:cxn>
                <a:cxn ang="0">
                  <a:pos x="33" y="148"/>
                </a:cxn>
                <a:cxn ang="0">
                  <a:pos x="21" y="134"/>
                </a:cxn>
                <a:cxn ang="0">
                  <a:pos x="12" y="123"/>
                </a:cxn>
                <a:cxn ang="0">
                  <a:pos x="2" y="113"/>
                </a:cxn>
                <a:cxn ang="0">
                  <a:pos x="2" y="113"/>
                </a:cxn>
                <a:cxn ang="0">
                  <a:pos x="2" y="113"/>
                </a:cxn>
                <a:cxn ang="0">
                  <a:pos x="2" y="113"/>
                </a:cxn>
                <a:cxn ang="0">
                  <a:pos x="2" y="113"/>
                </a:cxn>
                <a:cxn ang="0">
                  <a:pos x="2" y="113"/>
                </a:cxn>
                <a:cxn ang="0">
                  <a:pos x="0" y="113"/>
                </a:cxn>
                <a:cxn ang="0">
                  <a:pos x="0" y="113"/>
                </a:cxn>
                <a:cxn ang="0">
                  <a:pos x="0" y="113"/>
                </a:cxn>
                <a:cxn ang="0">
                  <a:pos x="2" y="109"/>
                </a:cxn>
                <a:cxn ang="0">
                  <a:pos x="6" y="106"/>
                </a:cxn>
                <a:cxn ang="0">
                  <a:pos x="10" y="100"/>
                </a:cxn>
                <a:cxn ang="0">
                  <a:pos x="17" y="94"/>
                </a:cxn>
                <a:cxn ang="0">
                  <a:pos x="27" y="88"/>
                </a:cxn>
                <a:cxn ang="0">
                  <a:pos x="37" y="82"/>
                </a:cxn>
                <a:cxn ang="0">
                  <a:pos x="48" y="77"/>
                </a:cxn>
                <a:cxn ang="0">
                  <a:pos x="60" y="69"/>
                </a:cxn>
                <a:cxn ang="0">
                  <a:pos x="60" y="69"/>
                </a:cxn>
                <a:cxn ang="0">
                  <a:pos x="61" y="69"/>
                </a:cxn>
                <a:cxn ang="0">
                  <a:pos x="61" y="69"/>
                </a:cxn>
                <a:cxn ang="0">
                  <a:pos x="61" y="69"/>
                </a:cxn>
                <a:cxn ang="0">
                  <a:pos x="61" y="69"/>
                </a:cxn>
                <a:cxn ang="0">
                  <a:pos x="61" y="69"/>
                </a:cxn>
                <a:cxn ang="0">
                  <a:pos x="61" y="69"/>
                </a:cxn>
                <a:cxn ang="0">
                  <a:pos x="61" y="69"/>
                </a:cxn>
                <a:cxn ang="0">
                  <a:pos x="144" y="11"/>
                </a:cxn>
                <a:cxn ang="0">
                  <a:pos x="150" y="35"/>
                </a:cxn>
                <a:cxn ang="0">
                  <a:pos x="157" y="61"/>
                </a:cxn>
                <a:cxn ang="0">
                  <a:pos x="165" y="92"/>
                </a:cxn>
                <a:cxn ang="0">
                  <a:pos x="169" y="123"/>
                </a:cxn>
                <a:cxn ang="0">
                  <a:pos x="173" y="152"/>
                </a:cxn>
                <a:cxn ang="0">
                  <a:pos x="171" y="177"/>
                </a:cxn>
                <a:cxn ang="0">
                  <a:pos x="169" y="188"/>
                </a:cxn>
                <a:cxn ang="0">
                  <a:pos x="167" y="198"/>
                </a:cxn>
                <a:cxn ang="0">
                  <a:pos x="161" y="205"/>
                </a:cxn>
                <a:cxn ang="0">
                  <a:pos x="156" y="209"/>
                </a:cxn>
              </a:cxnLst>
              <a:rect l="0" t="0" r="r" b="b"/>
              <a:pathLst>
                <a:path w="173" h="223">
                  <a:moveTo>
                    <a:pt x="140" y="0"/>
                  </a:moveTo>
                  <a:lnTo>
                    <a:pt x="140" y="0"/>
                  </a:lnTo>
                  <a:lnTo>
                    <a:pt x="140" y="0"/>
                  </a:lnTo>
                  <a:close/>
                  <a:moveTo>
                    <a:pt x="156" y="209"/>
                  </a:moveTo>
                  <a:lnTo>
                    <a:pt x="140" y="219"/>
                  </a:lnTo>
                  <a:lnTo>
                    <a:pt x="125" y="223"/>
                  </a:lnTo>
                  <a:lnTo>
                    <a:pt x="113" y="223"/>
                  </a:lnTo>
                  <a:lnTo>
                    <a:pt x="102" y="221"/>
                  </a:lnTo>
                  <a:lnTo>
                    <a:pt x="92" y="217"/>
                  </a:lnTo>
                  <a:lnTo>
                    <a:pt x="85" y="213"/>
                  </a:lnTo>
                  <a:lnTo>
                    <a:pt x="79" y="209"/>
                  </a:lnTo>
                  <a:lnTo>
                    <a:pt x="75" y="205"/>
                  </a:lnTo>
                  <a:lnTo>
                    <a:pt x="71" y="201"/>
                  </a:lnTo>
                  <a:lnTo>
                    <a:pt x="65" y="192"/>
                  </a:lnTo>
                  <a:lnTo>
                    <a:pt x="56" y="178"/>
                  </a:lnTo>
                  <a:lnTo>
                    <a:pt x="44" y="163"/>
                  </a:lnTo>
                  <a:lnTo>
                    <a:pt x="33" y="148"/>
                  </a:lnTo>
                  <a:lnTo>
                    <a:pt x="21" y="134"/>
                  </a:lnTo>
                  <a:lnTo>
                    <a:pt x="12" y="123"/>
                  </a:lnTo>
                  <a:lnTo>
                    <a:pt x="2" y="113"/>
                  </a:lnTo>
                  <a:lnTo>
                    <a:pt x="2" y="113"/>
                  </a:lnTo>
                  <a:lnTo>
                    <a:pt x="2" y="113"/>
                  </a:lnTo>
                  <a:lnTo>
                    <a:pt x="2" y="113"/>
                  </a:lnTo>
                  <a:lnTo>
                    <a:pt x="2" y="113"/>
                  </a:lnTo>
                  <a:lnTo>
                    <a:pt x="2" y="113"/>
                  </a:lnTo>
                  <a:lnTo>
                    <a:pt x="0" y="113"/>
                  </a:lnTo>
                  <a:lnTo>
                    <a:pt x="0" y="113"/>
                  </a:lnTo>
                  <a:lnTo>
                    <a:pt x="0" y="113"/>
                  </a:lnTo>
                  <a:lnTo>
                    <a:pt x="2" y="109"/>
                  </a:lnTo>
                  <a:lnTo>
                    <a:pt x="6" y="106"/>
                  </a:lnTo>
                  <a:lnTo>
                    <a:pt x="10" y="100"/>
                  </a:lnTo>
                  <a:lnTo>
                    <a:pt x="17" y="94"/>
                  </a:lnTo>
                  <a:lnTo>
                    <a:pt x="27" y="88"/>
                  </a:lnTo>
                  <a:lnTo>
                    <a:pt x="37" y="82"/>
                  </a:lnTo>
                  <a:lnTo>
                    <a:pt x="48" y="77"/>
                  </a:lnTo>
                  <a:lnTo>
                    <a:pt x="60" y="69"/>
                  </a:lnTo>
                  <a:lnTo>
                    <a:pt x="60" y="69"/>
                  </a:lnTo>
                  <a:lnTo>
                    <a:pt x="61" y="69"/>
                  </a:lnTo>
                  <a:lnTo>
                    <a:pt x="61" y="69"/>
                  </a:lnTo>
                  <a:lnTo>
                    <a:pt x="61" y="69"/>
                  </a:lnTo>
                  <a:lnTo>
                    <a:pt x="61" y="69"/>
                  </a:lnTo>
                  <a:lnTo>
                    <a:pt x="61" y="69"/>
                  </a:lnTo>
                  <a:lnTo>
                    <a:pt x="61" y="69"/>
                  </a:lnTo>
                  <a:lnTo>
                    <a:pt x="61" y="69"/>
                  </a:lnTo>
                  <a:lnTo>
                    <a:pt x="144" y="11"/>
                  </a:lnTo>
                  <a:lnTo>
                    <a:pt x="150" y="35"/>
                  </a:lnTo>
                  <a:lnTo>
                    <a:pt x="157" y="61"/>
                  </a:lnTo>
                  <a:lnTo>
                    <a:pt x="165" y="92"/>
                  </a:lnTo>
                  <a:lnTo>
                    <a:pt x="169" y="123"/>
                  </a:lnTo>
                  <a:lnTo>
                    <a:pt x="173" y="152"/>
                  </a:lnTo>
                  <a:lnTo>
                    <a:pt x="171" y="177"/>
                  </a:lnTo>
                  <a:lnTo>
                    <a:pt x="169" y="188"/>
                  </a:lnTo>
                  <a:lnTo>
                    <a:pt x="167" y="198"/>
                  </a:lnTo>
                  <a:lnTo>
                    <a:pt x="161" y="205"/>
                  </a:lnTo>
                  <a:lnTo>
                    <a:pt x="156" y="209"/>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42" name="Freeform 141"/>
            <p:cNvSpPr>
              <a:spLocks/>
            </p:cNvSpPr>
            <p:nvPr/>
          </p:nvSpPr>
          <p:spPr bwMode="auto">
            <a:xfrm>
              <a:off x="4113" y="2365"/>
              <a:ext cx="129" cy="67"/>
            </a:xfrm>
            <a:custGeom>
              <a:avLst/>
              <a:gdLst/>
              <a:ahLst/>
              <a:cxnLst>
                <a:cxn ang="0">
                  <a:pos x="129" y="67"/>
                </a:cxn>
                <a:cxn ang="0">
                  <a:pos x="129" y="67"/>
                </a:cxn>
                <a:cxn ang="0">
                  <a:pos x="129" y="63"/>
                </a:cxn>
                <a:cxn ang="0">
                  <a:pos x="129" y="57"/>
                </a:cxn>
                <a:cxn ang="0">
                  <a:pos x="127" y="50"/>
                </a:cxn>
                <a:cxn ang="0">
                  <a:pos x="127" y="42"/>
                </a:cxn>
                <a:cxn ang="0">
                  <a:pos x="125" y="34"/>
                </a:cxn>
                <a:cxn ang="0">
                  <a:pos x="121" y="27"/>
                </a:cxn>
                <a:cxn ang="0">
                  <a:pos x="117" y="19"/>
                </a:cxn>
                <a:cxn ang="0">
                  <a:pos x="111" y="13"/>
                </a:cxn>
                <a:cxn ang="0">
                  <a:pos x="106" y="9"/>
                </a:cxn>
                <a:cxn ang="0">
                  <a:pos x="100" y="6"/>
                </a:cxn>
                <a:cxn ang="0">
                  <a:pos x="94" y="2"/>
                </a:cxn>
                <a:cxn ang="0">
                  <a:pos x="88" y="0"/>
                </a:cxn>
                <a:cxn ang="0">
                  <a:pos x="81" y="0"/>
                </a:cxn>
                <a:cxn ang="0">
                  <a:pos x="73" y="0"/>
                </a:cxn>
                <a:cxn ang="0">
                  <a:pos x="65" y="0"/>
                </a:cxn>
                <a:cxn ang="0">
                  <a:pos x="56" y="2"/>
                </a:cxn>
                <a:cxn ang="0">
                  <a:pos x="44" y="2"/>
                </a:cxn>
                <a:cxn ang="0">
                  <a:pos x="33" y="6"/>
                </a:cxn>
                <a:cxn ang="0">
                  <a:pos x="23" y="8"/>
                </a:cxn>
                <a:cxn ang="0">
                  <a:pos x="13" y="13"/>
                </a:cxn>
                <a:cxn ang="0">
                  <a:pos x="6" y="19"/>
                </a:cxn>
                <a:cxn ang="0">
                  <a:pos x="2" y="27"/>
                </a:cxn>
                <a:cxn ang="0">
                  <a:pos x="0" y="38"/>
                </a:cxn>
                <a:cxn ang="0">
                  <a:pos x="0" y="44"/>
                </a:cxn>
                <a:cxn ang="0">
                  <a:pos x="6" y="48"/>
                </a:cxn>
                <a:cxn ang="0">
                  <a:pos x="12" y="52"/>
                </a:cxn>
                <a:cxn ang="0">
                  <a:pos x="19" y="56"/>
                </a:cxn>
                <a:cxn ang="0">
                  <a:pos x="40" y="61"/>
                </a:cxn>
                <a:cxn ang="0">
                  <a:pos x="63" y="65"/>
                </a:cxn>
                <a:cxn ang="0">
                  <a:pos x="86" y="67"/>
                </a:cxn>
                <a:cxn ang="0">
                  <a:pos x="108" y="67"/>
                </a:cxn>
                <a:cxn ang="0">
                  <a:pos x="123" y="67"/>
                </a:cxn>
                <a:cxn ang="0">
                  <a:pos x="129" y="67"/>
                </a:cxn>
              </a:cxnLst>
              <a:rect l="0" t="0" r="r" b="b"/>
              <a:pathLst>
                <a:path w="129" h="67">
                  <a:moveTo>
                    <a:pt x="129" y="67"/>
                  </a:moveTo>
                  <a:lnTo>
                    <a:pt x="129" y="67"/>
                  </a:lnTo>
                  <a:lnTo>
                    <a:pt x="129" y="63"/>
                  </a:lnTo>
                  <a:lnTo>
                    <a:pt x="129" y="57"/>
                  </a:lnTo>
                  <a:lnTo>
                    <a:pt x="127" y="50"/>
                  </a:lnTo>
                  <a:lnTo>
                    <a:pt x="127" y="42"/>
                  </a:lnTo>
                  <a:lnTo>
                    <a:pt x="125" y="34"/>
                  </a:lnTo>
                  <a:lnTo>
                    <a:pt x="121" y="27"/>
                  </a:lnTo>
                  <a:lnTo>
                    <a:pt x="117" y="19"/>
                  </a:lnTo>
                  <a:lnTo>
                    <a:pt x="111" y="13"/>
                  </a:lnTo>
                  <a:lnTo>
                    <a:pt x="106" y="9"/>
                  </a:lnTo>
                  <a:lnTo>
                    <a:pt x="100" y="6"/>
                  </a:lnTo>
                  <a:lnTo>
                    <a:pt x="94" y="2"/>
                  </a:lnTo>
                  <a:lnTo>
                    <a:pt x="88" y="0"/>
                  </a:lnTo>
                  <a:lnTo>
                    <a:pt x="81" y="0"/>
                  </a:lnTo>
                  <a:lnTo>
                    <a:pt x="73" y="0"/>
                  </a:lnTo>
                  <a:lnTo>
                    <a:pt x="65" y="0"/>
                  </a:lnTo>
                  <a:lnTo>
                    <a:pt x="56" y="2"/>
                  </a:lnTo>
                  <a:lnTo>
                    <a:pt x="44" y="2"/>
                  </a:lnTo>
                  <a:lnTo>
                    <a:pt x="33" y="6"/>
                  </a:lnTo>
                  <a:lnTo>
                    <a:pt x="23" y="8"/>
                  </a:lnTo>
                  <a:lnTo>
                    <a:pt x="13" y="13"/>
                  </a:lnTo>
                  <a:lnTo>
                    <a:pt x="6" y="19"/>
                  </a:lnTo>
                  <a:lnTo>
                    <a:pt x="2" y="27"/>
                  </a:lnTo>
                  <a:lnTo>
                    <a:pt x="0" y="38"/>
                  </a:lnTo>
                  <a:lnTo>
                    <a:pt x="0" y="44"/>
                  </a:lnTo>
                  <a:lnTo>
                    <a:pt x="6" y="48"/>
                  </a:lnTo>
                  <a:lnTo>
                    <a:pt x="12" y="52"/>
                  </a:lnTo>
                  <a:lnTo>
                    <a:pt x="19" y="56"/>
                  </a:lnTo>
                  <a:lnTo>
                    <a:pt x="40" y="61"/>
                  </a:lnTo>
                  <a:lnTo>
                    <a:pt x="63" y="65"/>
                  </a:lnTo>
                  <a:lnTo>
                    <a:pt x="86" y="67"/>
                  </a:lnTo>
                  <a:lnTo>
                    <a:pt x="108" y="67"/>
                  </a:lnTo>
                  <a:lnTo>
                    <a:pt x="123" y="67"/>
                  </a:lnTo>
                  <a:lnTo>
                    <a:pt x="129" y="67"/>
                  </a:lnTo>
                  <a:close/>
                </a:path>
              </a:pathLst>
            </a:custGeom>
            <a:solidFill>
              <a:srgbClr val="D89E68"/>
            </a:solidFill>
            <a:ln w="9525">
              <a:noFill/>
              <a:round/>
              <a:headEnd/>
              <a:tailEnd/>
            </a:ln>
          </p:spPr>
          <p:txBody>
            <a:bodyPr/>
            <a:lstStyle/>
            <a:p>
              <a:endParaRPr lang="en-US">
                <a:solidFill>
                  <a:srgbClr val="000000"/>
                </a:solidFill>
                <a:latin typeface="+mn-lt"/>
              </a:endParaRPr>
            </a:p>
          </p:txBody>
        </p:sp>
        <p:sp>
          <p:nvSpPr>
            <p:cNvPr id="143" name="Freeform 142"/>
            <p:cNvSpPr>
              <a:spLocks/>
            </p:cNvSpPr>
            <p:nvPr/>
          </p:nvSpPr>
          <p:spPr bwMode="auto">
            <a:xfrm>
              <a:off x="4128" y="2365"/>
              <a:ext cx="129" cy="67"/>
            </a:xfrm>
            <a:custGeom>
              <a:avLst/>
              <a:gdLst/>
              <a:ahLst/>
              <a:cxnLst>
                <a:cxn ang="0">
                  <a:pos x="129" y="67"/>
                </a:cxn>
                <a:cxn ang="0">
                  <a:pos x="129" y="67"/>
                </a:cxn>
                <a:cxn ang="0">
                  <a:pos x="129" y="63"/>
                </a:cxn>
                <a:cxn ang="0">
                  <a:pos x="129" y="57"/>
                </a:cxn>
                <a:cxn ang="0">
                  <a:pos x="129" y="50"/>
                </a:cxn>
                <a:cxn ang="0">
                  <a:pos x="127" y="42"/>
                </a:cxn>
                <a:cxn ang="0">
                  <a:pos x="125" y="34"/>
                </a:cxn>
                <a:cxn ang="0">
                  <a:pos x="121" y="27"/>
                </a:cxn>
                <a:cxn ang="0">
                  <a:pos x="118" y="19"/>
                </a:cxn>
                <a:cxn ang="0">
                  <a:pos x="112" y="13"/>
                </a:cxn>
                <a:cxn ang="0">
                  <a:pos x="108" y="9"/>
                </a:cxn>
                <a:cxn ang="0">
                  <a:pos x="102" y="6"/>
                </a:cxn>
                <a:cxn ang="0">
                  <a:pos x="96" y="2"/>
                </a:cxn>
                <a:cxn ang="0">
                  <a:pos x="89" y="0"/>
                </a:cxn>
                <a:cxn ang="0">
                  <a:pos x="83" y="0"/>
                </a:cxn>
                <a:cxn ang="0">
                  <a:pos x="75" y="0"/>
                </a:cxn>
                <a:cxn ang="0">
                  <a:pos x="66" y="0"/>
                </a:cxn>
                <a:cxn ang="0">
                  <a:pos x="56" y="2"/>
                </a:cxn>
                <a:cxn ang="0">
                  <a:pos x="45" y="2"/>
                </a:cxn>
                <a:cxn ang="0">
                  <a:pos x="35" y="6"/>
                </a:cxn>
                <a:cxn ang="0">
                  <a:pos x="23" y="8"/>
                </a:cxn>
                <a:cxn ang="0">
                  <a:pos x="16" y="13"/>
                </a:cxn>
                <a:cxn ang="0">
                  <a:pos x="8" y="19"/>
                </a:cxn>
                <a:cxn ang="0">
                  <a:pos x="2" y="27"/>
                </a:cxn>
                <a:cxn ang="0">
                  <a:pos x="0" y="38"/>
                </a:cxn>
                <a:cxn ang="0">
                  <a:pos x="2" y="44"/>
                </a:cxn>
                <a:cxn ang="0">
                  <a:pos x="6" y="48"/>
                </a:cxn>
                <a:cxn ang="0">
                  <a:pos x="12" y="52"/>
                </a:cxn>
                <a:cxn ang="0">
                  <a:pos x="20" y="56"/>
                </a:cxn>
                <a:cxn ang="0">
                  <a:pos x="41" y="61"/>
                </a:cxn>
                <a:cxn ang="0">
                  <a:pos x="64" y="65"/>
                </a:cxn>
                <a:cxn ang="0">
                  <a:pos x="89" y="67"/>
                </a:cxn>
                <a:cxn ang="0">
                  <a:pos x="108" y="67"/>
                </a:cxn>
                <a:cxn ang="0">
                  <a:pos x="123" y="67"/>
                </a:cxn>
                <a:cxn ang="0">
                  <a:pos x="129" y="67"/>
                </a:cxn>
              </a:cxnLst>
              <a:rect l="0" t="0" r="r" b="b"/>
              <a:pathLst>
                <a:path w="129" h="67">
                  <a:moveTo>
                    <a:pt x="129" y="67"/>
                  </a:moveTo>
                  <a:lnTo>
                    <a:pt x="129" y="67"/>
                  </a:lnTo>
                  <a:lnTo>
                    <a:pt x="129" y="63"/>
                  </a:lnTo>
                  <a:lnTo>
                    <a:pt x="129" y="57"/>
                  </a:lnTo>
                  <a:lnTo>
                    <a:pt x="129" y="50"/>
                  </a:lnTo>
                  <a:lnTo>
                    <a:pt x="127" y="42"/>
                  </a:lnTo>
                  <a:lnTo>
                    <a:pt x="125" y="34"/>
                  </a:lnTo>
                  <a:lnTo>
                    <a:pt x="121" y="27"/>
                  </a:lnTo>
                  <a:lnTo>
                    <a:pt x="118" y="19"/>
                  </a:lnTo>
                  <a:lnTo>
                    <a:pt x="112" y="13"/>
                  </a:lnTo>
                  <a:lnTo>
                    <a:pt x="108" y="9"/>
                  </a:lnTo>
                  <a:lnTo>
                    <a:pt x="102" y="6"/>
                  </a:lnTo>
                  <a:lnTo>
                    <a:pt x="96" y="2"/>
                  </a:lnTo>
                  <a:lnTo>
                    <a:pt x="89" y="0"/>
                  </a:lnTo>
                  <a:lnTo>
                    <a:pt x="83" y="0"/>
                  </a:lnTo>
                  <a:lnTo>
                    <a:pt x="75" y="0"/>
                  </a:lnTo>
                  <a:lnTo>
                    <a:pt x="66" y="0"/>
                  </a:lnTo>
                  <a:lnTo>
                    <a:pt x="56" y="2"/>
                  </a:lnTo>
                  <a:lnTo>
                    <a:pt x="45" y="2"/>
                  </a:lnTo>
                  <a:lnTo>
                    <a:pt x="35" y="6"/>
                  </a:lnTo>
                  <a:lnTo>
                    <a:pt x="23" y="8"/>
                  </a:lnTo>
                  <a:lnTo>
                    <a:pt x="16" y="13"/>
                  </a:lnTo>
                  <a:lnTo>
                    <a:pt x="8" y="19"/>
                  </a:lnTo>
                  <a:lnTo>
                    <a:pt x="2" y="27"/>
                  </a:lnTo>
                  <a:lnTo>
                    <a:pt x="0" y="38"/>
                  </a:lnTo>
                  <a:lnTo>
                    <a:pt x="2" y="44"/>
                  </a:lnTo>
                  <a:lnTo>
                    <a:pt x="6" y="48"/>
                  </a:lnTo>
                  <a:lnTo>
                    <a:pt x="12" y="52"/>
                  </a:lnTo>
                  <a:lnTo>
                    <a:pt x="20" y="56"/>
                  </a:lnTo>
                  <a:lnTo>
                    <a:pt x="41" y="61"/>
                  </a:lnTo>
                  <a:lnTo>
                    <a:pt x="64" y="65"/>
                  </a:lnTo>
                  <a:lnTo>
                    <a:pt x="89" y="67"/>
                  </a:lnTo>
                  <a:lnTo>
                    <a:pt x="108" y="67"/>
                  </a:lnTo>
                  <a:lnTo>
                    <a:pt x="123" y="67"/>
                  </a:lnTo>
                  <a:lnTo>
                    <a:pt x="129" y="67"/>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144" name="Freeform 143"/>
            <p:cNvSpPr>
              <a:spLocks/>
            </p:cNvSpPr>
            <p:nvPr/>
          </p:nvSpPr>
          <p:spPr bwMode="auto">
            <a:xfrm>
              <a:off x="4176" y="2465"/>
              <a:ext cx="139" cy="76"/>
            </a:xfrm>
            <a:custGeom>
              <a:avLst/>
              <a:gdLst/>
              <a:ahLst/>
              <a:cxnLst>
                <a:cxn ang="0">
                  <a:pos x="137" y="75"/>
                </a:cxn>
                <a:cxn ang="0">
                  <a:pos x="137" y="73"/>
                </a:cxn>
                <a:cxn ang="0">
                  <a:pos x="137" y="67"/>
                </a:cxn>
                <a:cxn ang="0">
                  <a:pos x="139" y="59"/>
                </a:cxn>
                <a:cxn ang="0">
                  <a:pos x="139" y="50"/>
                </a:cxn>
                <a:cxn ang="0">
                  <a:pos x="139" y="40"/>
                </a:cxn>
                <a:cxn ang="0">
                  <a:pos x="137" y="30"/>
                </a:cxn>
                <a:cxn ang="0">
                  <a:pos x="135" y="23"/>
                </a:cxn>
                <a:cxn ang="0">
                  <a:pos x="133" y="17"/>
                </a:cxn>
                <a:cxn ang="0">
                  <a:pos x="129" y="13"/>
                </a:cxn>
                <a:cxn ang="0">
                  <a:pos x="125" y="9"/>
                </a:cxn>
                <a:cxn ang="0">
                  <a:pos x="118" y="7"/>
                </a:cxn>
                <a:cxn ang="0">
                  <a:pos x="112" y="4"/>
                </a:cxn>
                <a:cxn ang="0">
                  <a:pos x="102" y="2"/>
                </a:cxn>
                <a:cxn ang="0">
                  <a:pos x="91" y="0"/>
                </a:cxn>
                <a:cxn ang="0">
                  <a:pos x="77" y="0"/>
                </a:cxn>
                <a:cxn ang="0">
                  <a:pos x="62" y="0"/>
                </a:cxn>
                <a:cxn ang="0">
                  <a:pos x="46" y="0"/>
                </a:cxn>
                <a:cxn ang="0">
                  <a:pos x="33" y="2"/>
                </a:cxn>
                <a:cxn ang="0">
                  <a:pos x="22" y="4"/>
                </a:cxn>
                <a:cxn ang="0">
                  <a:pos x="14" y="9"/>
                </a:cxn>
                <a:cxn ang="0">
                  <a:pos x="8" y="13"/>
                </a:cxn>
                <a:cxn ang="0">
                  <a:pos x="4" y="19"/>
                </a:cxn>
                <a:cxn ang="0">
                  <a:pos x="2" y="25"/>
                </a:cxn>
                <a:cxn ang="0">
                  <a:pos x="0" y="32"/>
                </a:cxn>
                <a:cxn ang="0">
                  <a:pos x="2" y="36"/>
                </a:cxn>
                <a:cxn ang="0">
                  <a:pos x="4" y="40"/>
                </a:cxn>
                <a:cxn ang="0">
                  <a:pos x="8" y="44"/>
                </a:cxn>
                <a:cxn ang="0">
                  <a:pos x="12" y="48"/>
                </a:cxn>
                <a:cxn ang="0">
                  <a:pos x="23" y="53"/>
                </a:cxn>
                <a:cxn ang="0">
                  <a:pos x="39" y="61"/>
                </a:cxn>
                <a:cxn ang="0">
                  <a:pos x="54" y="67"/>
                </a:cxn>
                <a:cxn ang="0">
                  <a:pos x="70" y="73"/>
                </a:cxn>
                <a:cxn ang="0">
                  <a:pos x="81" y="75"/>
                </a:cxn>
                <a:cxn ang="0">
                  <a:pos x="91" y="76"/>
                </a:cxn>
                <a:cxn ang="0">
                  <a:pos x="98" y="76"/>
                </a:cxn>
                <a:cxn ang="0">
                  <a:pos x="106" y="76"/>
                </a:cxn>
                <a:cxn ang="0">
                  <a:pos x="114" y="75"/>
                </a:cxn>
                <a:cxn ang="0">
                  <a:pos x="121" y="75"/>
                </a:cxn>
                <a:cxn ang="0">
                  <a:pos x="127" y="75"/>
                </a:cxn>
                <a:cxn ang="0">
                  <a:pos x="133" y="75"/>
                </a:cxn>
                <a:cxn ang="0">
                  <a:pos x="135" y="75"/>
                </a:cxn>
                <a:cxn ang="0">
                  <a:pos x="137" y="75"/>
                </a:cxn>
              </a:cxnLst>
              <a:rect l="0" t="0" r="r" b="b"/>
              <a:pathLst>
                <a:path w="139" h="76">
                  <a:moveTo>
                    <a:pt x="137" y="75"/>
                  </a:moveTo>
                  <a:lnTo>
                    <a:pt x="137" y="73"/>
                  </a:lnTo>
                  <a:lnTo>
                    <a:pt x="137" y="67"/>
                  </a:lnTo>
                  <a:lnTo>
                    <a:pt x="139" y="59"/>
                  </a:lnTo>
                  <a:lnTo>
                    <a:pt x="139" y="50"/>
                  </a:lnTo>
                  <a:lnTo>
                    <a:pt x="139" y="40"/>
                  </a:lnTo>
                  <a:lnTo>
                    <a:pt x="137" y="30"/>
                  </a:lnTo>
                  <a:lnTo>
                    <a:pt x="135" y="23"/>
                  </a:lnTo>
                  <a:lnTo>
                    <a:pt x="133" y="17"/>
                  </a:lnTo>
                  <a:lnTo>
                    <a:pt x="129" y="13"/>
                  </a:lnTo>
                  <a:lnTo>
                    <a:pt x="125" y="9"/>
                  </a:lnTo>
                  <a:lnTo>
                    <a:pt x="118" y="7"/>
                  </a:lnTo>
                  <a:lnTo>
                    <a:pt x="112" y="4"/>
                  </a:lnTo>
                  <a:lnTo>
                    <a:pt x="102" y="2"/>
                  </a:lnTo>
                  <a:lnTo>
                    <a:pt x="91" y="0"/>
                  </a:lnTo>
                  <a:lnTo>
                    <a:pt x="77" y="0"/>
                  </a:lnTo>
                  <a:lnTo>
                    <a:pt x="62" y="0"/>
                  </a:lnTo>
                  <a:lnTo>
                    <a:pt x="46" y="0"/>
                  </a:lnTo>
                  <a:lnTo>
                    <a:pt x="33" y="2"/>
                  </a:lnTo>
                  <a:lnTo>
                    <a:pt x="22" y="4"/>
                  </a:lnTo>
                  <a:lnTo>
                    <a:pt x="14" y="9"/>
                  </a:lnTo>
                  <a:lnTo>
                    <a:pt x="8" y="13"/>
                  </a:lnTo>
                  <a:lnTo>
                    <a:pt x="4" y="19"/>
                  </a:lnTo>
                  <a:lnTo>
                    <a:pt x="2" y="25"/>
                  </a:lnTo>
                  <a:lnTo>
                    <a:pt x="0" y="32"/>
                  </a:lnTo>
                  <a:lnTo>
                    <a:pt x="2" y="36"/>
                  </a:lnTo>
                  <a:lnTo>
                    <a:pt x="4" y="40"/>
                  </a:lnTo>
                  <a:lnTo>
                    <a:pt x="8" y="44"/>
                  </a:lnTo>
                  <a:lnTo>
                    <a:pt x="12" y="48"/>
                  </a:lnTo>
                  <a:lnTo>
                    <a:pt x="23" y="53"/>
                  </a:lnTo>
                  <a:lnTo>
                    <a:pt x="39" y="61"/>
                  </a:lnTo>
                  <a:lnTo>
                    <a:pt x="54" y="67"/>
                  </a:lnTo>
                  <a:lnTo>
                    <a:pt x="70" y="73"/>
                  </a:lnTo>
                  <a:lnTo>
                    <a:pt x="81" y="75"/>
                  </a:lnTo>
                  <a:lnTo>
                    <a:pt x="91" y="76"/>
                  </a:lnTo>
                  <a:lnTo>
                    <a:pt x="98" y="76"/>
                  </a:lnTo>
                  <a:lnTo>
                    <a:pt x="106" y="76"/>
                  </a:lnTo>
                  <a:lnTo>
                    <a:pt x="114" y="75"/>
                  </a:lnTo>
                  <a:lnTo>
                    <a:pt x="121" y="75"/>
                  </a:lnTo>
                  <a:lnTo>
                    <a:pt x="127" y="75"/>
                  </a:lnTo>
                  <a:lnTo>
                    <a:pt x="133" y="75"/>
                  </a:lnTo>
                  <a:lnTo>
                    <a:pt x="135" y="75"/>
                  </a:lnTo>
                  <a:lnTo>
                    <a:pt x="137" y="75"/>
                  </a:lnTo>
                  <a:close/>
                </a:path>
              </a:pathLst>
            </a:custGeom>
            <a:solidFill>
              <a:srgbClr val="D89E68"/>
            </a:solidFill>
            <a:ln w="9525">
              <a:noFill/>
              <a:round/>
              <a:headEnd/>
              <a:tailEnd/>
            </a:ln>
          </p:spPr>
          <p:txBody>
            <a:bodyPr/>
            <a:lstStyle/>
            <a:p>
              <a:endParaRPr lang="en-US">
                <a:solidFill>
                  <a:srgbClr val="000000"/>
                </a:solidFill>
                <a:latin typeface="+mn-lt"/>
              </a:endParaRPr>
            </a:p>
          </p:txBody>
        </p:sp>
        <p:sp>
          <p:nvSpPr>
            <p:cNvPr id="145" name="Freeform 144"/>
            <p:cNvSpPr>
              <a:spLocks/>
            </p:cNvSpPr>
            <p:nvPr/>
          </p:nvSpPr>
          <p:spPr bwMode="auto">
            <a:xfrm>
              <a:off x="4190" y="2469"/>
              <a:ext cx="138" cy="76"/>
            </a:xfrm>
            <a:custGeom>
              <a:avLst/>
              <a:gdLst/>
              <a:ahLst/>
              <a:cxnLst>
                <a:cxn ang="0">
                  <a:pos x="136" y="74"/>
                </a:cxn>
                <a:cxn ang="0">
                  <a:pos x="136" y="72"/>
                </a:cxn>
                <a:cxn ang="0">
                  <a:pos x="138" y="67"/>
                </a:cxn>
                <a:cxn ang="0">
                  <a:pos x="138" y="59"/>
                </a:cxn>
                <a:cxn ang="0">
                  <a:pos x="138" y="49"/>
                </a:cxn>
                <a:cxn ang="0">
                  <a:pos x="138" y="40"/>
                </a:cxn>
                <a:cxn ang="0">
                  <a:pos x="138" y="30"/>
                </a:cxn>
                <a:cxn ang="0">
                  <a:pos x="136" y="23"/>
                </a:cxn>
                <a:cxn ang="0">
                  <a:pos x="132" y="17"/>
                </a:cxn>
                <a:cxn ang="0">
                  <a:pos x="128" y="13"/>
                </a:cxn>
                <a:cxn ang="0">
                  <a:pos x="125" y="9"/>
                </a:cxn>
                <a:cxn ang="0">
                  <a:pos x="119" y="7"/>
                </a:cxn>
                <a:cxn ang="0">
                  <a:pos x="111" y="3"/>
                </a:cxn>
                <a:cxn ang="0">
                  <a:pos x="102" y="1"/>
                </a:cxn>
                <a:cxn ang="0">
                  <a:pos x="90" y="0"/>
                </a:cxn>
                <a:cxn ang="0">
                  <a:pos x="79" y="0"/>
                </a:cxn>
                <a:cxn ang="0">
                  <a:pos x="61" y="0"/>
                </a:cxn>
                <a:cxn ang="0">
                  <a:pos x="46" y="0"/>
                </a:cxn>
                <a:cxn ang="0">
                  <a:pos x="32" y="1"/>
                </a:cxn>
                <a:cxn ang="0">
                  <a:pos x="23" y="5"/>
                </a:cxn>
                <a:cxn ang="0">
                  <a:pos x="13" y="9"/>
                </a:cxn>
                <a:cxn ang="0">
                  <a:pos x="8" y="13"/>
                </a:cxn>
                <a:cxn ang="0">
                  <a:pos x="4" y="19"/>
                </a:cxn>
                <a:cxn ang="0">
                  <a:pos x="2" y="24"/>
                </a:cxn>
                <a:cxn ang="0">
                  <a:pos x="0" y="32"/>
                </a:cxn>
                <a:cxn ang="0">
                  <a:pos x="2" y="36"/>
                </a:cxn>
                <a:cxn ang="0">
                  <a:pos x="4" y="40"/>
                </a:cxn>
                <a:cxn ang="0">
                  <a:pos x="8" y="44"/>
                </a:cxn>
                <a:cxn ang="0">
                  <a:pos x="11" y="48"/>
                </a:cxn>
                <a:cxn ang="0">
                  <a:pos x="25" y="55"/>
                </a:cxn>
                <a:cxn ang="0">
                  <a:pos x="38" y="61"/>
                </a:cxn>
                <a:cxn ang="0">
                  <a:pos x="54" y="67"/>
                </a:cxn>
                <a:cxn ang="0">
                  <a:pos x="69" y="72"/>
                </a:cxn>
                <a:cxn ang="0">
                  <a:pos x="80" y="74"/>
                </a:cxn>
                <a:cxn ang="0">
                  <a:pos x="90" y="76"/>
                </a:cxn>
                <a:cxn ang="0">
                  <a:pos x="98" y="76"/>
                </a:cxn>
                <a:cxn ang="0">
                  <a:pos x="105" y="76"/>
                </a:cxn>
                <a:cxn ang="0">
                  <a:pos x="113" y="76"/>
                </a:cxn>
                <a:cxn ang="0">
                  <a:pos x="121" y="74"/>
                </a:cxn>
                <a:cxn ang="0">
                  <a:pos x="127" y="74"/>
                </a:cxn>
                <a:cxn ang="0">
                  <a:pos x="132" y="74"/>
                </a:cxn>
                <a:cxn ang="0">
                  <a:pos x="136" y="74"/>
                </a:cxn>
                <a:cxn ang="0">
                  <a:pos x="136" y="74"/>
                </a:cxn>
              </a:cxnLst>
              <a:rect l="0" t="0" r="r" b="b"/>
              <a:pathLst>
                <a:path w="138" h="76">
                  <a:moveTo>
                    <a:pt x="136" y="74"/>
                  </a:moveTo>
                  <a:lnTo>
                    <a:pt x="136" y="72"/>
                  </a:lnTo>
                  <a:lnTo>
                    <a:pt x="138" y="67"/>
                  </a:lnTo>
                  <a:lnTo>
                    <a:pt x="138" y="59"/>
                  </a:lnTo>
                  <a:lnTo>
                    <a:pt x="138" y="49"/>
                  </a:lnTo>
                  <a:lnTo>
                    <a:pt x="138" y="40"/>
                  </a:lnTo>
                  <a:lnTo>
                    <a:pt x="138" y="30"/>
                  </a:lnTo>
                  <a:lnTo>
                    <a:pt x="136" y="23"/>
                  </a:lnTo>
                  <a:lnTo>
                    <a:pt x="132" y="17"/>
                  </a:lnTo>
                  <a:lnTo>
                    <a:pt x="128" y="13"/>
                  </a:lnTo>
                  <a:lnTo>
                    <a:pt x="125" y="9"/>
                  </a:lnTo>
                  <a:lnTo>
                    <a:pt x="119" y="7"/>
                  </a:lnTo>
                  <a:lnTo>
                    <a:pt x="111" y="3"/>
                  </a:lnTo>
                  <a:lnTo>
                    <a:pt x="102" y="1"/>
                  </a:lnTo>
                  <a:lnTo>
                    <a:pt x="90" y="0"/>
                  </a:lnTo>
                  <a:lnTo>
                    <a:pt x="79" y="0"/>
                  </a:lnTo>
                  <a:lnTo>
                    <a:pt x="61" y="0"/>
                  </a:lnTo>
                  <a:lnTo>
                    <a:pt x="46" y="0"/>
                  </a:lnTo>
                  <a:lnTo>
                    <a:pt x="32" y="1"/>
                  </a:lnTo>
                  <a:lnTo>
                    <a:pt x="23" y="5"/>
                  </a:lnTo>
                  <a:lnTo>
                    <a:pt x="13" y="9"/>
                  </a:lnTo>
                  <a:lnTo>
                    <a:pt x="8" y="13"/>
                  </a:lnTo>
                  <a:lnTo>
                    <a:pt x="4" y="19"/>
                  </a:lnTo>
                  <a:lnTo>
                    <a:pt x="2" y="24"/>
                  </a:lnTo>
                  <a:lnTo>
                    <a:pt x="0" y="32"/>
                  </a:lnTo>
                  <a:lnTo>
                    <a:pt x="2" y="36"/>
                  </a:lnTo>
                  <a:lnTo>
                    <a:pt x="4" y="40"/>
                  </a:lnTo>
                  <a:lnTo>
                    <a:pt x="8" y="44"/>
                  </a:lnTo>
                  <a:lnTo>
                    <a:pt x="11" y="48"/>
                  </a:lnTo>
                  <a:lnTo>
                    <a:pt x="25" y="55"/>
                  </a:lnTo>
                  <a:lnTo>
                    <a:pt x="38" y="61"/>
                  </a:lnTo>
                  <a:lnTo>
                    <a:pt x="54" y="67"/>
                  </a:lnTo>
                  <a:lnTo>
                    <a:pt x="69" y="72"/>
                  </a:lnTo>
                  <a:lnTo>
                    <a:pt x="80" y="74"/>
                  </a:lnTo>
                  <a:lnTo>
                    <a:pt x="90" y="76"/>
                  </a:lnTo>
                  <a:lnTo>
                    <a:pt x="98" y="76"/>
                  </a:lnTo>
                  <a:lnTo>
                    <a:pt x="105" y="76"/>
                  </a:lnTo>
                  <a:lnTo>
                    <a:pt x="113" y="76"/>
                  </a:lnTo>
                  <a:lnTo>
                    <a:pt x="121" y="74"/>
                  </a:lnTo>
                  <a:lnTo>
                    <a:pt x="127" y="74"/>
                  </a:lnTo>
                  <a:lnTo>
                    <a:pt x="132" y="74"/>
                  </a:lnTo>
                  <a:lnTo>
                    <a:pt x="136" y="74"/>
                  </a:lnTo>
                  <a:lnTo>
                    <a:pt x="136" y="74"/>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146" name="Freeform 145"/>
            <p:cNvSpPr>
              <a:spLocks/>
            </p:cNvSpPr>
            <p:nvPr/>
          </p:nvSpPr>
          <p:spPr bwMode="auto">
            <a:xfrm>
              <a:off x="3806" y="2231"/>
              <a:ext cx="59" cy="76"/>
            </a:xfrm>
            <a:custGeom>
              <a:avLst/>
              <a:gdLst/>
              <a:ahLst/>
              <a:cxnLst>
                <a:cxn ang="0">
                  <a:pos x="59" y="48"/>
                </a:cxn>
                <a:cxn ang="0">
                  <a:pos x="59" y="48"/>
                </a:cxn>
                <a:cxn ang="0">
                  <a:pos x="58" y="49"/>
                </a:cxn>
                <a:cxn ang="0">
                  <a:pos x="54" y="51"/>
                </a:cxn>
                <a:cxn ang="0">
                  <a:pos x="52" y="55"/>
                </a:cxn>
                <a:cxn ang="0">
                  <a:pos x="48" y="61"/>
                </a:cxn>
                <a:cxn ang="0">
                  <a:pos x="44" y="65"/>
                </a:cxn>
                <a:cxn ang="0">
                  <a:pos x="42" y="71"/>
                </a:cxn>
                <a:cxn ang="0">
                  <a:pos x="42" y="76"/>
                </a:cxn>
                <a:cxn ang="0">
                  <a:pos x="40" y="72"/>
                </a:cxn>
                <a:cxn ang="0">
                  <a:pos x="34" y="65"/>
                </a:cxn>
                <a:cxn ang="0">
                  <a:pos x="27" y="55"/>
                </a:cxn>
                <a:cxn ang="0">
                  <a:pos x="17" y="42"/>
                </a:cxn>
                <a:cxn ang="0">
                  <a:pos x="10" y="28"/>
                </a:cxn>
                <a:cxn ang="0">
                  <a:pos x="4" y="15"/>
                </a:cxn>
                <a:cxn ang="0">
                  <a:pos x="2" y="11"/>
                </a:cxn>
                <a:cxn ang="0">
                  <a:pos x="0" y="5"/>
                </a:cxn>
                <a:cxn ang="0">
                  <a:pos x="0" y="1"/>
                </a:cxn>
                <a:cxn ang="0">
                  <a:pos x="2" y="0"/>
                </a:cxn>
                <a:cxn ang="0">
                  <a:pos x="4" y="0"/>
                </a:cxn>
                <a:cxn ang="0">
                  <a:pos x="8" y="0"/>
                </a:cxn>
                <a:cxn ang="0">
                  <a:pos x="11" y="1"/>
                </a:cxn>
                <a:cxn ang="0">
                  <a:pos x="15" y="3"/>
                </a:cxn>
                <a:cxn ang="0">
                  <a:pos x="25" y="11"/>
                </a:cxn>
                <a:cxn ang="0">
                  <a:pos x="34" y="21"/>
                </a:cxn>
                <a:cxn ang="0">
                  <a:pos x="44" y="30"/>
                </a:cxn>
                <a:cxn ang="0">
                  <a:pos x="52" y="38"/>
                </a:cxn>
                <a:cxn ang="0">
                  <a:pos x="58" y="44"/>
                </a:cxn>
                <a:cxn ang="0">
                  <a:pos x="59" y="48"/>
                </a:cxn>
              </a:cxnLst>
              <a:rect l="0" t="0" r="r" b="b"/>
              <a:pathLst>
                <a:path w="59" h="76">
                  <a:moveTo>
                    <a:pt x="59" y="48"/>
                  </a:moveTo>
                  <a:lnTo>
                    <a:pt x="59" y="48"/>
                  </a:lnTo>
                  <a:lnTo>
                    <a:pt x="58" y="49"/>
                  </a:lnTo>
                  <a:lnTo>
                    <a:pt x="54" y="51"/>
                  </a:lnTo>
                  <a:lnTo>
                    <a:pt x="52" y="55"/>
                  </a:lnTo>
                  <a:lnTo>
                    <a:pt x="48" y="61"/>
                  </a:lnTo>
                  <a:lnTo>
                    <a:pt x="44" y="65"/>
                  </a:lnTo>
                  <a:lnTo>
                    <a:pt x="42" y="71"/>
                  </a:lnTo>
                  <a:lnTo>
                    <a:pt x="42" y="76"/>
                  </a:lnTo>
                  <a:lnTo>
                    <a:pt x="40" y="72"/>
                  </a:lnTo>
                  <a:lnTo>
                    <a:pt x="34" y="65"/>
                  </a:lnTo>
                  <a:lnTo>
                    <a:pt x="27" y="55"/>
                  </a:lnTo>
                  <a:lnTo>
                    <a:pt x="17" y="42"/>
                  </a:lnTo>
                  <a:lnTo>
                    <a:pt x="10" y="28"/>
                  </a:lnTo>
                  <a:lnTo>
                    <a:pt x="4" y="15"/>
                  </a:lnTo>
                  <a:lnTo>
                    <a:pt x="2" y="11"/>
                  </a:lnTo>
                  <a:lnTo>
                    <a:pt x="0" y="5"/>
                  </a:lnTo>
                  <a:lnTo>
                    <a:pt x="0" y="1"/>
                  </a:lnTo>
                  <a:lnTo>
                    <a:pt x="2" y="0"/>
                  </a:lnTo>
                  <a:lnTo>
                    <a:pt x="4" y="0"/>
                  </a:lnTo>
                  <a:lnTo>
                    <a:pt x="8" y="0"/>
                  </a:lnTo>
                  <a:lnTo>
                    <a:pt x="11" y="1"/>
                  </a:lnTo>
                  <a:lnTo>
                    <a:pt x="15" y="3"/>
                  </a:lnTo>
                  <a:lnTo>
                    <a:pt x="25" y="11"/>
                  </a:lnTo>
                  <a:lnTo>
                    <a:pt x="34" y="21"/>
                  </a:lnTo>
                  <a:lnTo>
                    <a:pt x="44" y="30"/>
                  </a:lnTo>
                  <a:lnTo>
                    <a:pt x="52" y="38"/>
                  </a:lnTo>
                  <a:lnTo>
                    <a:pt x="58" y="44"/>
                  </a:lnTo>
                  <a:lnTo>
                    <a:pt x="59" y="48"/>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147" name="Freeform 146"/>
            <p:cNvSpPr>
              <a:spLocks/>
            </p:cNvSpPr>
            <p:nvPr/>
          </p:nvSpPr>
          <p:spPr bwMode="auto">
            <a:xfrm>
              <a:off x="3775" y="2100"/>
              <a:ext cx="171" cy="142"/>
            </a:xfrm>
            <a:custGeom>
              <a:avLst/>
              <a:gdLst/>
              <a:ahLst/>
              <a:cxnLst>
                <a:cxn ang="0">
                  <a:pos x="171" y="111"/>
                </a:cxn>
                <a:cxn ang="0">
                  <a:pos x="169" y="111"/>
                </a:cxn>
                <a:cxn ang="0">
                  <a:pos x="163" y="108"/>
                </a:cxn>
                <a:cxn ang="0">
                  <a:pos x="154" y="104"/>
                </a:cxn>
                <a:cxn ang="0">
                  <a:pos x="142" y="100"/>
                </a:cxn>
                <a:cxn ang="0">
                  <a:pos x="129" y="98"/>
                </a:cxn>
                <a:cxn ang="0">
                  <a:pos x="113" y="96"/>
                </a:cxn>
                <a:cxn ang="0">
                  <a:pos x="100" y="98"/>
                </a:cxn>
                <a:cxn ang="0">
                  <a:pos x="87" y="104"/>
                </a:cxn>
                <a:cxn ang="0">
                  <a:pos x="73" y="111"/>
                </a:cxn>
                <a:cxn ang="0">
                  <a:pos x="62" y="119"/>
                </a:cxn>
                <a:cxn ang="0">
                  <a:pos x="52" y="125"/>
                </a:cxn>
                <a:cxn ang="0">
                  <a:pos x="44" y="131"/>
                </a:cxn>
                <a:cxn ang="0">
                  <a:pos x="39" y="134"/>
                </a:cxn>
                <a:cxn ang="0">
                  <a:pos x="33" y="138"/>
                </a:cxn>
                <a:cxn ang="0">
                  <a:pos x="31" y="142"/>
                </a:cxn>
                <a:cxn ang="0">
                  <a:pos x="29" y="142"/>
                </a:cxn>
                <a:cxn ang="0">
                  <a:pos x="0" y="106"/>
                </a:cxn>
                <a:cxn ang="0">
                  <a:pos x="6" y="100"/>
                </a:cxn>
                <a:cxn ang="0">
                  <a:pos x="16" y="92"/>
                </a:cxn>
                <a:cxn ang="0">
                  <a:pos x="25" y="84"/>
                </a:cxn>
                <a:cxn ang="0">
                  <a:pos x="35" y="79"/>
                </a:cxn>
                <a:cxn ang="0">
                  <a:pos x="44" y="73"/>
                </a:cxn>
                <a:cxn ang="0">
                  <a:pos x="54" y="69"/>
                </a:cxn>
                <a:cxn ang="0">
                  <a:pos x="60" y="65"/>
                </a:cxn>
                <a:cxn ang="0">
                  <a:pos x="62" y="63"/>
                </a:cxn>
                <a:cxn ang="0">
                  <a:pos x="152" y="0"/>
                </a:cxn>
                <a:cxn ang="0">
                  <a:pos x="152" y="2"/>
                </a:cxn>
                <a:cxn ang="0">
                  <a:pos x="152" y="6"/>
                </a:cxn>
                <a:cxn ang="0">
                  <a:pos x="154" y="13"/>
                </a:cxn>
                <a:cxn ang="0">
                  <a:pos x="154" y="25"/>
                </a:cxn>
                <a:cxn ang="0">
                  <a:pos x="156" y="37"/>
                </a:cxn>
                <a:cxn ang="0">
                  <a:pos x="160" y="52"/>
                </a:cxn>
                <a:cxn ang="0">
                  <a:pos x="161" y="69"/>
                </a:cxn>
                <a:cxn ang="0">
                  <a:pos x="165" y="86"/>
                </a:cxn>
                <a:cxn ang="0">
                  <a:pos x="171" y="111"/>
                </a:cxn>
              </a:cxnLst>
              <a:rect l="0" t="0" r="r" b="b"/>
              <a:pathLst>
                <a:path w="171" h="142">
                  <a:moveTo>
                    <a:pt x="171" y="111"/>
                  </a:moveTo>
                  <a:lnTo>
                    <a:pt x="169" y="111"/>
                  </a:lnTo>
                  <a:lnTo>
                    <a:pt x="163" y="108"/>
                  </a:lnTo>
                  <a:lnTo>
                    <a:pt x="154" y="104"/>
                  </a:lnTo>
                  <a:lnTo>
                    <a:pt x="142" y="100"/>
                  </a:lnTo>
                  <a:lnTo>
                    <a:pt x="129" y="98"/>
                  </a:lnTo>
                  <a:lnTo>
                    <a:pt x="113" y="96"/>
                  </a:lnTo>
                  <a:lnTo>
                    <a:pt x="100" y="98"/>
                  </a:lnTo>
                  <a:lnTo>
                    <a:pt x="87" y="104"/>
                  </a:lnTo>
                  <a:lnTo>
                    <a:pt x="73" y="111"/>
                  </a:lnTo>
                  <a:lnTo>
                    <a:pt x="62" y="119"/>
                  </a:lnTo>
                  <a:lnTo>
                    <a:pt x="52" y="125"/>
                  </a:lnTo>
                  <a:lnTo>
                    <a:pt x="44" y="131"/>
                  </a:lnTo>
                  <a:lnTo>
                    <a:pt x="39" y="134"/>
                  </a:lnTo>
                  <a:lnTo>
                    <a:pt x="33" y="138"/>
                  </a:lnTo>
                  <a:lnTo>
                    <a:pt x="31" y="142"/>
                  </a:lnTo>
                  <a:lnTo>
                    <a:pt x="29" y="142"/>
                  </a:lnTo>
                  <a:lnTo>
                    <a:pt x="0" y="106"/>
                  </a:lnTo>
                  <a:lnTo>
                    <a:pt x="6" y="100"/>
                  </a:lnTo>
                  <a:lnTo>
                    <a:pt x="16" y="92"/>
                  </a:lnTo>
                  <a:lnTo>
                    <a:pt x="25" y="84"/>
                  </a:lnTo>
                  <a:lnTo>
                    <a:pt x="35" y="79"/>
                  </a:lnTo>
                  <a:lnTo>
                    <a:pt x="44" y="73"/>
                  </a:lnTo>
                  <a:lnTo>
                    <a:pt x="54" y="69"/>
                  </a:lnTo>
                  <a:lnTo>
                    <a:pt x="60" y="65"/>
                  </a:lnTo>
                  <a:lnTo>
                    <a:pt x="62" y="63"/>
                  </a:lnTo>
                  <a:lnTo>
                    <a:pt x="152" y="0"/>
                  </a:lnTo>
                  <a:lnTo>
                    <a:pt x="152" y="2"/>
                  </a:lnTo>
                  <a:lnTo>
                    <a:pt x="152" y="6"/>
                  </a:lnTo>
                  <a:lnTo>
                    <a:pt x="154" y="13"/>
                  </a:lnTo>
                  <a:lnTo>
                    <a:pt x="154" y="25"/>
                  </a:lnTo>
                  <a:lnTo>
                    <a:pt x="156" y="37"/>
                  </a:lnTo>
                  <a:lnTo>
                    <a:pt x="160" y="52"/>
                  </a:lnTo>
                  <a:lnTo>
                    <a:pt x="161" y="69"/>
                  </a:lnTo>
                  <a:lnTo>
                    <a:pt x="165" y="86"/>
                  </a:lnTo>
                  <a:lnTo>
                    <a:pt x="171" y="111"/>
                  </a:lnTo>
                  <a:close/>
                </a:path>
              </a:pathLst>
            </a:custGeom>
            <a:solidFill>
              <a:srgbClr val="D89E68"/>
            </a:solidFill>
            <a:ln w="9525">
              <a:noFill/>
              <a:round/>
              <a:headEnd/>
              <a:tailEnd/>
            </a:ln>
          </p:spPr>
          <p:txBody>
            <a:bodyPr/>
            <a:lstStyle/>
            <a:p>
              <a:endParaRPr lang="en-US">
                <a:solidFill>
                  <a:srgbClr val="000000"/>
                </a:solidFill>
                <a:latin typeface="+mn-lt"/>
              </a:endParaRPr>
            </a:p>
          </p:txBody>
        </p:sp>
        <p:sp>
          <p:nvSpPr>
            <p:cNvPr id="148" name="Freeform 147"/>
            <p:cNvSpPr>
              <a:spLocks/>
            </p:cNvSpPr>
            <p:nvPr/>
          </p:nvSpPr>
          <p:spPr bwMode="auto">
            <a:xfrm>
              <a:off x="2685" y="1720"/>
              <a:ext cx="1357" cy="925"/>
            </a:xfrm>
            <a:custGeom>
              <a:avLst/>
              <a:gdLst/>
              <a:ahLst/>
              <a:cxnLst>
                <a:cxn ang="0">
                  <a:pos x="25" y="470"/>
                </a:cxn>
                <a:cxn ang="0">
                  <a:pos x="927" y="6"/>
                </a:cxn>
                <a:cxn ang="0">
                  <a:pos x="935" y="4"/>
                </a:cxn>
                <a:cxn ang="0">
                  <a:pos x="944" y="0"/>
                </a:cxn>
                <a:cxn ang="0">
                  <a:pos x="952" y="0"/>
                </a:cxn>
                <a:cxn ang="0">
                  <a:pos x="962" y="0"/>
                </a:cxn>
                <a:cxn ang="0">
                  <a:pos x="969" y="0"/>
                </a:cxn>
                <a:cxn ang="0">
                  <a:pos x="977" y="2"/>
                </a:cxn>
                <a:cxn ang="0">
                  <a:pos x="983" y="6"/>
                </a:cxn>
                <a:cxn ang="0">
                  <a:pos x="988" y="10"/>
                </a:cxn>
                <a:cxn ang="0">
                  <a:pos x="1347" y="321"/>
                </a:cxn>
                <a:cxn ang="0">
                  <a:pos x="1353" y="326"/>
                </a:cxn>
                <a:cxn ang="0">
                  <a:pos x="1355" y="332"/>
                </a:cxn>
                <a:cxn ang="0">
                  <a:pos x="1357" y="340"/>
                </a:cxn>
                <a:cxn ang="0">
                  <a:pos x="1357" y="345"/>
                </a:cxn>
                <a:cxn ang="0">
                  <a:pos x="1355" y="351"/>
                </a:cxn>
                <a:cxn ang="0">
                  <a:pos x="1351" y="359"/>
                </a:cxn>
                <a:cxn ang="0">
                  <a:pos x="1346" y="365"/>
                </a:cxn>
                <a:cxn ang="0">
                  <a:pos x="1338" y="369"/>
                </a:cxn>
                <a:cxn ang="0">
                  <a:pos x="366" y="916"/>
                </a:cxn>
                <a:cxn ang="0">
                  <a:pos x="357" y="921"/>
                </a:cxn>
                <a:cxn ang="0">
                  <a:pos x="347" y="923"/>
                </a:cxn>
                <a:cxn ang="0">
                  <a:pos x="338" y="925"/>
                </a:cxn>
                <a:cxn ang="0">
                  <a:pos x="328" y="925"/>
                </a:cxn>
                <a:cxn ang="0">
                  <a:pos x="318" y="923"/>
                </a:cxn>
                <a:cxn ang="0">
                  <a:pos x="309" y="919"/>
                </a:cxn>
                <a:cxn ang="0">
                  <a:pos x="303" y="916"/>
                </a:cxn>
                <a:cxn ang="0">
                  <a:pos x="297" y="908"/>
                </a:cxn>
                <a:cxn ang="0">
                  <a:pos x="4" y="520"/>
                </a:cxn>
                <a:cxn ang="0">
                  <a:pos x="0" y="514"/>
                </a:cxn>
                <a:cxn ang="0">
                  <a:pos x="0" y="507"/>
                </a:cxn>
                <a:cxn ang="0">
                  <a:pos x="0" y="501"/>
                </a:cxn>
                <a:cxn ang="0">
                  <a:pos x="2" y="493"/>
                </a:cxn>
                <a:cxn ang="0">
                  <a:pos x="6" y="488"/>
                </a:cxn>
                <a:cxn ang="0">
                  <a:pos x="11" y="482"/>
                </a:cxn>
                <a:cxn ang="0">
                  <a:pos x="17" y="476"/>
                </a:cxn>
                <a:cxn ang="0">
                  <a:pos x="25" y="470"/>
                </a:cxn>
              </a:cxnLst>
              <a:rect l="0" t="0" r="r" b="b"/>
              <a:pathLst>
                <a:path w="1357" h="925">
                  <a:moveTo>
                    <a:pt x="25" y="470"/>
                  </a:moveTo>
                  <a:lnTo>
                    <a:pt x="927" y="6"/>
                  </a:lnTo>
                  <a:lnTo>
                    <a:pt x="935" y="4"/>
                  </a:lnTo>
                  <a:lnTo>
                    <a:pt x="944" y="0"/>
                  </a:lnTo>
                  <a:lnTo>
                    <a:pt x="952" y="0"/>
                  </a:lnTo>
                  <a:lnTo>
                    <a:pt x="962" y="0"/>
                  </a:lnTo>
                  <a:lnTo>
                    <a:pt x="969" y="0"/>
                  </a:lnTo>
                  <a:lnTo>
                    <a:pt x="977" y="2"/>
                  </a:lnTo>
                  <a:lnTo>
                    <a:pt x="983" y="6"/>
                  </a:lnTo>
                  <a:lnTo>
                    <a:pt x="988" y="10"/>
                  </a:lnTo>
                  <a:lnTo>
                    <a:pt x="1347" y="321"/>
                  </a:lnTo>
                  <a:lnTo>
                    <a:pt x="1353" y="326"/>
                  </a:lnTo>
                  <a:lnTo>
                    <a:pt x="1355" y="332"/>
                  </a:lnTo>
                  <a:lnTo>
                    <a:pt x="1357" y="340"/>
                  </a:lnTo>
                  <a:lnTo>
                    <a:pt x="1357" y="345"/>
                  </a:lnTo>
                  <a:lnTo>
                    <a:pt x="1355" y="351"/>
                  </a:lnTo>
                  <a:lnTo>
                    <a:pt x="1351" y="359"/>
                  </a:lnTo>
                  <a:lnTo>
                    <a:pt x="1346" y="365"/>
                  </a:lnTo>
                  <a:lnTo>
                    <a:pt x="1338" y="369"/>
                  </a:lnTo>
                  <a:lnTo>
                    <a:pt x="366" y="916"/>
                  </a:lnTo>
                  <a:lnTo>
                    <a:pt x="357" y="921"/>
                  </a:lnTo>
                  <a:lnTo>
                    <a:pt x="347" y="923"/>
                  </a:lnTo>
                  <a:lnTo>
                    <a:pt x="338" y="925"/>
                  </a:lnTo>
                  <a:lnTo>
                    <a:pt x="328" y="925"/>
                  </a:lnTo>
                  <a:lnTo>
                    <a:pt x="318" y="923"/>
                  </a:lnTo>
                  <a:lnTo>
                    <a:pt x="309" y="919"/>
                  </a:lnTo>
                  <a:lnTo>
                    <a:pt x="303" y="916"/>
                  </a:lnTo>
                  <a:lnTo>
                    <a:pt x="297" y="908"/>
                  </a:lnTo>
                  <a:lnTo>
                    <a:pt x="4" y="520"/>
                  </a:lnTo>
                  <a:lnTo>
                    <a:pt x="0" y="514"/>
                  </a:lnTo>
                  <a:lnTo>
                    <a:pt x="0" y="507"/>
                  </a:lnTo>
                  <a:lnTo>
                    <a:pt x="0" y="501"/>
                  </a:lnTo>
                  <a:lnTo>
                    <a:pt x="2" y="493"/>
                  </a:lnTo>
                  <a:lnTo>
                    <a:pt x="6" y="488"/>
                  </a:lnTo>
                  <a:lnTo>
                    <a:pt x="11" y="482"/>
                  </a:lnTo>
                  <a:lnTo>
                    <a:pt x="17" y="476"/>
                  </a:lnTo>
                  <a:lnTo>
                    <a:pt x="25" y="470"/>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149" name="Freeform 148"/>
            <p:cNvSpPr>
              <a:spLocks/>
            </p:cNvSpPr>
            <p:nvPr/>
          </p:nvSpPr>
          <p:spPr bwMode="auto">
            <a:xfrm>
              <a:off x="2746" y="1756"/>
              <a:ext cx="914" cy="486"/>
            </a:xfrm>
            <a:custGeom>
              <a:avLst/>
              <a:gdLst/>
              <a:ahLst/>
              <a:cxnLst>
                <a:cxn ang="0">
                  <a:pos x="0" y="461"/>
                </a:cxn>
                <a:cxn ang="0">
                  <a:pos x="891" y="0"/>
                </a:cxn>
                <a:cxn ang="0">
                  <a:pos x="914" y="20"/>
                </a:cxn>
                <a:cxn ang="0">
                  <a:pos x="18" y="486"/>
                </a:cxn>
                <a:cxn ang="0">
                  <a:pos x="0" y="461"/>
                </a:cxn>
              </a:cxnLst>
              <a:rect l="0" t="0" r="r" b="b"/>
              <a:pathLst>
                <a:path w="914" h="486">
                  <a:moveTo>
                    <a:pt x="0" y="461"/>
                  </a:moveTo>
                  <a:lnTo>
                    <a:pt x="891" y="0"/>
                  </a:lnTo>
                  <a:lnTo>
                    <a:pt x="914" y="20"/>
                  </a:lnTo>
                  <a:lnTo>
                    <a:pt x="18" y="486"/>
                  </a:lnTo>
                  <a:lnTo>
                    <a:pt x="0" y="461"/>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150" name="Freeform 149"/>
            <p:cNvSpPr>
              <a:spLocks/>
            </p:cNvSpPr>
            <p:nvPr/>
          </p:nvSpPr>
          <p:spPr bwMode="auto">
            <a:xfrm>
              <a:off x="2758" y="1768"/>
              <a:ext cx="915" cy="489"/>
            </a:xfrm>
            <a:custGeom>
              <a:avLst/>
              <a:gdLst/>
              <a:ahLst/>
              <a:cxnLst>
                <a:cxn ang="0">
                  <a:pos x="17" y="489"/>
                </a:cxn>
                <a:cxn ang="0">
                  <a:pos x="0" y="464"/>
                </a:cxn>
                <a:cxn ang="0">
                  <a:pos x="892" y="0"/>
                </a:cxn>
                <a:cxn ang="0">
                  <a:pos x="915" y="21"/>
                </a:cxn>
                <a:cxn ang="0">
                  <a:pos x="17" y="489"/>
                </a:cxn>
              </a:cxnLst>
              <a:rect l="0" t="0" r="r" b="b"/>
              <a:pathLst>
                <a:path w="915" h="489">
                  <a:moveTo>
                    <a:pt x="17" y="489"/>
                  </a:moveTo>
                  <a:lnTo>
                    <a:pt x="0" y="464"/>
                  </a:lnTo>
                  <a:lnTo>
                    <a:pt x="892" y="0"/>
                  </a:lnTo>
                  <a:lnTo>
                    <a:pt x="915" y="21"/>
                  </a:lnTo>
                  <a:lnTo>
                    <a:pt x="17" y="489"/>
                  </a:lnTo>
                  <a:close/>
                </a:path>
              </a:pathLst>
            </a:custGeom>
            <a:solidFill>
              <a:srgbClr val="7DBB7D"/>
            </a:solidFill>
            <a:ln w="9525">
              <a:noFill/>
              <a:round/>
              <a:headEnd/>
              <a:tailEnd/>
            </a:ln>
          </p:spPr>
          <p:txBody>
            <a:bodyPr/>
            <a:lstStyle/>
            <a:p>
              <a:endParaRPr lang="en-US">
                <a:solidFill>
                  <a:srgbClr val="000000"/>
                </a:solidFill>
                <a:latin typeface="+mn-lt"/>
              </a:endParaRPr>
            </a:p>
          </p:txBody>
        </p:sp>
        <p:sp>
          <p:nvSpPr>
            <p:cNvPr id="151" name="Freeform 150"/>
            <p:cNvSpPr>
              <a:spLocks/>
            </p:cNvSpPr>
            <p:nvPr/>
          </p:nvSpPr>
          <p:spPr bwMode="auto">
            <a:xfrm>
              <a:off x="2769" y="1781"/>
              <a:ext cx="920" cy="492"/>
            </a:xfrm>
            <a:custGeom>
              <a:avLst/>
              <a:gdLst/>
              <a:ahLst/>
              <a:cxnLst>
                <a:cxn ang="0">
                  <a:pos x="19" y="492"/>
                </a:cxn>
                <a:cxn ang="0">
                  <a:pos x="0" y="467"/>
                </a:cxn>
                <a:cxn ang="0">
                  <a:pos x="897" y="0"/>
                </a:cxn>
                <a:cxn ang="0">
                  <a:pos x="920" y="20"/>
                </a:cxn>
                <a:cxn ang="0">
                  <a:pos x="19" y="492"/>
                </a:cxn>
              </a:cxnLst>
              <a:rect l="0" t="0" r="r" b="b"/>
              <a:pathLst>
                <a:path w="920" h="492">
                  <a:moveTo>
                    <a:pt x="19" y="492"/>
                  </a:moveTo>
                  <a:lnTo>
                    <a:pt x="0" y="467"/>
                  </a:lnTo>
                  <a:lnTo>
                    <a:pt x="897" y="0"/>
                  </a:lnTo>
                  <a:lnTo>
                    <a:pt x="920" y="20"/>
                  </a:lnTo>
                  <a:lnTo>
                    <a:pt x="19" y="492"/>
                  </a:lnTo>
                  <a:close/>
                </a:path>
              </a:pathLst>
            </a:custGeom>
            <a:solidFill>
              <a:srgbClr val="80BB80"/>
            </a:solidFill>
            <a:ln w="9525">
              <a:noFill/>
              <a:round/>
              <a:headEnd/>
              <a:tailEnd/>
            </a:ln>
          </p:spPr>
          <p:txBody>
            <a:bodyPr/>
            <a:lstStyle/>
            <a:p>
              <a:endParaRPr lang="en-US">
                <a:solidFill>
                  <a:srgbClr val="000000"/>
                </a:solidFill>
                <a:latin typeface="+mn-lt"/>
              </a:endParaRPr>
            </a:p>
          </p:txBody>
        </p:sp>
        <p:sp>
          <p:nvSpPr>
            <p:cNvPr id="152" name="Freeform 151"/>
            <p:cNvSpPr>
              <a:spLocks/>
            </p:cNvSpPr>
            <p:nvPr/>
          </p:nvSpPr>
          <p:spPr bwMode="auto">
            <a:xfrm>
              <a:off x="2781" y="1795"/>
              <a:ext cx="921" cy="493"/>
            </a:xfrm>
            <a:custGeom>
              <a:avLst/>
              <a:gdLst/>
              <a:ahLst/>
              <a:cxnLst>
                <a:cxn ang="0">
                  <a:pos x="19" y="493"/>
                </a:cxn>
                <a:cxn ang="0">
                  <a:pos x="0" y="468"/>
                </a:cxn>
                <a:cxn ang="0">
                  <a:pos x="898" y="0"/>
                </a:cxn>
                <a:cxn ang="0">
                  <a:pos x="921" y="19"/>
                </a:cxn>
                <a:cxn ang="0">
                  <a:pos x="19" y="493"/>
                </a:cxn>
              </a:cxnLst>
              <a:rect l="0" t="0" r="r" b="b"/>
              <a:pathLst>
                <a:path w="921" h="493">
                  <a:moveTo>
                    <a:pt x="19" y="493"/>
                  </a:moveTo>
                  <a:lnTo>
                    <a:pt x="0" y="468"/>
                  </a:lnTo>
                  <a:lnTo>
                    <a:pt x="898" y="0"/>
                  </a:lnTo>
                  <a:lnTo>
                    <a:pt x="921" y="19"/>
                  </a:lnTo>
                  <a:lnTo>
                    <a:pt x="19" y="493"/>
                  </a:lnTo>
                  <a:close/>
                </a:path>
              </a:pathLst>
            </a:custGeom>
            <a:solidFill>
              <a:srgbClr val="84BC84"/>
            </a:solidFill>
            <a:ln w="9525">
              <a:noFill/>
              <a:round/>
              <a:headEnd/>
              <a:tailEnd/>
            </a:ln>
          </p:spPr>
          <p:txBody>
            <a:bodyPr/>
            <a:lstStyle/>
            <a:p>
              <a:endParaRPr lang="en-US">
                <a:solidFill>
                  <a:srgbClr val="000000"/>
                </a:solidFill>
                <a:latin typeface="+mn-lt"/>
              </a:endParaRPr>
            </a:p>
          </p:txBody>
        </p:sp>
        <p:sp>
          <p:nvSpPr>
            <p:cNvPr id="153" name="Freeform 152"/>
            <p:cNvSpPr>
              <a:spLocks/>
            </p:cNvSpPr>
            <p:nvPr/>
          </p:nvSpPr>
          <p:spPr bwMode="auto">
            <a:xfrm>
              <a:off x="2792" y="1806"/>
              <a:ext cx="926" cy="497"/>
            </a:xfrm>
            <a:custGeom>
              <a:avLst/>
              <a:gdLst/>
              <a:ahLst/>
              <a:cxnLst>
                <a:cxn ang="0">
                  <a:pos x="20" y="497"/>
                </a:cxn>
                <a:cxn ang="0">
                  <a:pos x="0" y="474"/>
                </a:cxn>
                <a:cxn ang="0">
                  <a:pos x="903" y="0"/>
                </a:cxn>
                <a:cxn ang="0">
                  <a:pos x="926" y="21"/>
                </a:cxn>
                <a:cxn ang="0">
                  <a:pos x="20" y="497"/>
                </a:cxn>
              </a:cxnLst>
              <a:rect l="0" t="0" r="r" b="b"/>
              <a:pathLst>
                <a:path w="926" h="497">
                  <a:moveTo>
                    <a:pt x="20" y="497"/>
                  </a:moveTo>
                  <a:lnTo>
                    <a:pt x="0" y="474"/>
                  </a:lnTo>
                  <a:lnTo>
                    <a:pt x="903" y="0"/>
                  </a:lnTo>
                  <a:lnTo>
                    <a:pt x="926" y="21"/>
                  </a:lnTo>
                  <a:lnTo>
                    <a:pt x="20" y="497"/>
                  </a:lnTo>
                  <a:close/>
                </a:path>
              </a:pathLst>
            </a:custGeom>
            <a:solidFill>
              <a:srgbClr val="88BD88"/>
            </a:solidFill>
            <a:ln w="9525">
              <a:noFill/>
              <a:round/>
              <a:headEnd/>
              <a:tailEnd/>
            </a:ln>
          </p:spPr>
          <p:txBody>
            <a:bodyPr/>
            <a:lstStyle/>
            <a:p>
              <a:endParaRPr lang="en-US">
                <a:solidFill>
                  <a:srgbClr val="000000"/>
                </a:solidFill>
                <a:latin typeface="+mn-lt"/>
              </a:endParaRPr>
            </a:p>
          </p:txBody>
        </p:sp>
        <p:sp>
          <p:nvSpPr>
            <p:cNvPr id="154" name="Freeform 153"/>
            <p:cNvSpPr>
              <a:spLocks/>
            </p:cNvSpPr>
            <p:nvPr/>
          </p:nvSpPr>
          <p:spPr bwMode="auto">
            <a:xfrm>
              <a:off x="2806" y="1820"/>
              <a:ext cx="925" cy="501"/>
            </a:xfrm>
            <a:custGeom>
              <a:avLst/>
              <a:gdLst/>
              <a:ahLst/>
              <a:cxnLst>
                <a:cxn ang="0">
                  <a:pos x="19" y="501"/>
                </a:cxn>
                <a:cxn ang="0">
                  <a:pos x="0" y="476"/>
                </a:cxn>
                <a:cxn ang="0">
                  <a:pos x="902" y="0"/>
                </a:cxn>
                <a:cxn ang="0">
                  <a:pos x="925" y="19"/>
                </a:cxn>
                <a:cxn ang="0">
                  <a:pos x="19" y="501"/>
                </a:cxn>
              </a:cxnLst>
              <a:rect l="0" t="0" r="r" b="b"/>
              <a:pathLst>
                <a:path w="925" h="501">
                  <a:moveTo>
                    <a:pt x="19" y="501"/>
                  </a:moveTo>
                  <a:lnTo>
                    <a:pt x="0" y="476"/>
                  </a:lnTo>
                  <a:lnTo>
                    <a:pt x="902" y="0"/>
                  </a:lnTo>
                  <a:lnTo>
                    <a:pt x="925" y="19"/>
                  </a:lnTo>
                  <a:lnTo>
                    <a:pt x="19" y="501"/>
                  </a:lnTo>
                  <a:close/>
                </a:path>
              </a:pathLst>
            </a:custGeom>
            <a:solidFill>
              <a:srgbClr val="8BBD8B"/>
            </a:solidFill>
            <a:ln w="9525">
              <a:noFill/>
              <a:round/>
              <a:headEnd/>
              <a:tailEnd/>
            </a:ln>
          </p:spPr>
          <p:txBody>
            <a:bodyPr/>
            <a:lstStyle/>
            <a:p>
              <a:endParaRPr lang="en-US">
                <a:solidFill>
                  <a:srgbClr val="000000"/>
                </a:solidFill>
                <a:latin typeface="+mn-lt"/>
              </a:endParaRPr>
            </a:p>
          </p:txBody>
        </p:sp>
        <p:sp>
          <p:nvSpPr>
            <p:cNvPr id="155" name="Freeform 154"/>
            <p:cNvSpPr>
              <a:spLocks/>
            </p:cNvSpPr>
            <p:nvPr/>
          </p:nvSpPr>
          <p:spPr bwMode="auto">
            <a:xfrm>
              <a:off x="2817" y="1833"/>
              <a:ext cx="929" cy="503"/>
            </a:xfrm>
            <a:custGeom>
              <a:avLst/>
              <a:gdLst/>
              <a:ahLst/>
              <a:cxnLst>
                <a:cxn ang="0">
                  <a:pos x="19" y="503"/>
                </a:cxn>
                <a:cxn ang="0">
                  <a:pos x="0" y="478"/>
                </a:cxn>
                <a:cxn ang="0">
                  <a:pos x="906" y="0"/>
                </a:cxn>
                <a:cxn ang="0">
                  <a:pos x="929" y="19"/>
                </a:cxn>
                <a:cxn ang="0">
                  <a:pos x="19" y="503"/>
                </a:cxn>
              </a:cxnLst>
              <a:rect l="0" t="0" r="r" b="b"/>
              <a:pathLst>
                <a:path w="929" h="503">
                  <a:moveTo>
                    <a:pt x="19" y="503"/>
                  </a:moveTo>
                  <a:lnTo>
                    <a:pt x="0" y="478"/>
                  </a:lnTo>
                  <a:lnTo>
                    <a:pt x="906" y="0"/>
                  </a:lnTo>
                  <a:lnTo>
                    <a:pt x="929" y="19"/>
                  </a:lnTo>
                  <a:lnTo>
                    <a:pt x="19" y="503"/>
                  </a:lnTo>
                  <a:close/>
                </a:path>
              </a:pathLst>
            </a:custGeom>
            <a:solidFill>
              <a:srgbClr val="8FBE8F"/>
            </a:solidFill>
            <a:ln w="9525">
              <a:noFill/>
              <a:round/>
              <a:headEnd/>
              <a:tailEnd/>
            </a:ln>
          </p:spPr>
          <p:txBody>
            <a:bodyPr/>
            <a:lstStyle/>
            <a:p>
              <a:endParaRPr lang="en-US">
                <a:solidFill>
                  <a:srgbClr val="000000"/>
                </a:solidFill>
                <a:latin typeface="+mn-lt"/>
              </a:endParaRPr>
            </a:p>
          </p:txBody>
        </p:sp>
        <p:sp>
          <p:nvSpPr>
            <p:cNvPr id="156" name="Freeform 155"/>
            <p:cNvSpPr>
              <a:spLocks/>
            </p:cNvSpPr>
            <p:nvPr/>
          </p:nvSpPr>
          <p:spPr bwMode="auto">
            <a:xfrm>
              <a:off x="2831" y="1845"/>
              <a:ext cx="931" cy="506"/>
            </a:xfrm>
            <a:custGeom>
              <a:avLst/>
              <a:gdLst/>
              <a:ahLst/>
              <a:cxnLst>
                <a:cxn ang="0">
                  <a:pos x="19" y="506"/>
                </a:cxn>
                <a:cxn ang="0">
                  <a:pos x="0" y="482"/>
                </a:cxn>
                <a:cxn ang="0">
                  <a:pos x="908" y="0"/>
                </a:cxn>
                <a:cxn ang="0">
                  <a:pos x="931" y="21"/>
                </a:cxn>
                <a:cxn ang="0">
                  <a:pos x="19" y="506"/>
                </a:cxn>
              </a:cxnLst>
              <a:rect l="0" t="0" r="r" b="b"/>
              <a:pathLst>
                <a:path w="931" h="506">
                  <a:moveTo>
                    <a:pt x="19" y="506"/>
                  </a:moveTo>
                  <a:lnTo>
                    <a:pt x="0" y="482"/>
                  </a:lnTo>
                  <a:lnTo>
                    <a:pt x="908" y="0"/>
                  </a:lnTo>
                  <a:lnTo>
                    <a:pt x="931" y="21"/>
                  </a:lnTo>
                  <a:lnTo>
                    <a:pt x="19" y="506"/>
                  </a:lnTo>
                  <a:close/>
                </a:path>
              </a:pathLst>
            </a:custGeom>
            <a:solidFill>
              <a:srgbClr val="93BE93"/>
            </a:solidFill>
            <a:ln w="9525">
              <a:noFill/>
              <a:round/>
              <a:headEnd/>
              <a:tailEnd/>
            </a:ln>
          </p:spPr>
          <p:txBody>
            <a:bodyPr/>
            <a:lstStyle/>
            <a:p>
              <a:endParaRPr lang="en-US">
                <a:solidFill>
                  <a:srgbClr val="000000"/>
                </a:solidFill>
                <a:latin typeface="+mn-lt"/>
              </a:endParaRPr>
            </a:p>
          </p:txBody>
        </p:sp>
        <p:sp>
          <p:nvSpPr>
            <p:cNvPr id="157" name="Freeform 156"/>
            <p:cNvSpPr>
              <a:spLocks/>
            </p:cNvSpPr>
            <p:nvPr/>
          </p:nvSpPr>
          <p:spPr bwMode="auto">
            <a:xfrm>
              <a:off x="2842" y="1858"/>
              <a:ext cx="935" cy="511"/>
            </a:xfrm>
            <a:custGeom>
              <a:avLst/>
              <a:gdLst/>
              <a:ahLst/>
              <a:cxnLst>
                <a:cxn ang="0">
                  <a:pos x="19" y="511"/>
                </a:cxn>
                <a:cxn ang="0">
                  <a:pos x="0" y="486"/>
                </a:cxn>
                <a:cxn ang="0">
                  <a:pos x="912" y="0"/>
                </a:cxn>
                <a:cxn ang="0">
                  <a:pos x="935" y="21"/>
                </a:cxn>
                <a:cxn ang="0">
                  <a:pos x="19" y="511"/>
                </a:cxn>
              </a:cxnLst>
              <a:rect l="0" t="0" r="r" b="b"/>
              <a:pathLst>
                <a:path w="935" h="511">
                  <a:moveTo>
                    <a:pt x="19" y="511"/>
                  </a:moveTo>
                  <a:lnTo>
                    <a:pt x="0" y="486"/>
                  </a:lnTo>
                  <a:lnTo>
                    <a:pt x="912" y="0"/>
                  </a:lnTo>
                  <a:lnTo>
                    <a:pt x="935" y="21"/>
                  </a:lnTo>
                  <a:lnTo>
                    <a:pt x="19" y="511"/>
                  </a:lnTo>
                  <a:close/>
                </a:path>
              </a:pathLst>
            </a:custGeom>
            <a:solidFill>
              <a:srgbClr val="96BF96"/>
            </a:solidFill>
            <a:ln w="9525">
              <a:noFill/>
              <a:round/>
              <a:headEnd/>
              <a:tailEnd/>
            </a:ln>
          </p:spPr>
          <p:txBody>
            <a:bodyPr/>
            <a:lstStyle/>
            <a:p>
              <a:endParaRPr lang="en-US">
                <a:solidFill>
                  <a:srgbClr val="000000"/>
                </a:solidFill>
                <a:latin typeface="+mn-lt"/>
              </a:endParaRPr>
            </a:p>
          </p:txBody>
        </p:sp>
        <p:sp>
          <p:nvSpPr>
            <p:cNvPr id="158" name="Freeform 157"/>
            <p:cNvSpPr>
              <a:spLocks/>
            </p:cNvSpPr>
            <p:nvPr/>
          </p:nvSpPr>
          <p:spPr bwMode="auto">
            <a:xfrm>
              <a:off x="2854" y="1872"/>
              <a:ext cx="938" cy="512"/>
            </a:xfrm>
            <a:custGeom>
              <a:avLst/>
              <a:gdLst/>
              <a:ahLst/>
              <a:cxnLst>
                <a:cxn ang="0">
                  <a:pos x="21" y="512"/>
                </a:cxn>
                <a:cxn ang="0">
                  <a:pos x="0" y="487"/>
                </a:cxn>
                <a:cxn ang="0">
                  <a:pos x="914" y="0"/>
                </a:cxn>
                <a:cxn ang="0">
                  <a:pos x="938" y="21"/>
                </a:cxn>
                <a:cxn ang="0">
                  <a:pos x="21" y="512"/>
                </a:cxn>
              </a:cxnLst>
              <a:rect l="0" t="0" r="r" b="b"/>
              <a:pathLst>
                <a:path w="938" h="512">
                  <a:moveTo>
                    <a:pt x="21" y="512"/>
                  </a:moveTo>
                  <a:lnTo>
                    <a:pt x="0" y="487"/>
                  </a:lnTo>
                  <a:lnTo>
                    <a:pt x="914" y="0"/>
                  </a:lnTo>
                  <a:lnTo>
                    <a:pt x="938" y="21"/>
                  </a:lnTo>
                  <a:lnTo>
                    <a:pt x="21" y="512"/>
                  </a:lnTo>
                  <a:close/>
                </a:path>
              </a:pathLst>
            </a:custGeom>
            <a:solidFill>
              <a:srgbClr val="9ABF9A"/>
            </a:solidFill>
            <a:ln w="9525">
              <a:noFill/>
              <a:round/>
              <a:headEnd/>
              <a:tailEnd/>
            </a:ln>
          </p:spPr>
          <p:txBody>
            <a:bodyPr/>
            <a:lstStyle/>
            <a:p>
              <a:endParaRPr lang="en-US">
                <a:solidFill>
                  <a:srgbClr val="000000"/>
                </a:solidFill>
                <a:latin typeface="+mn-lt"/>
              </a:endParaRPr>
            </a:p>
          </p:txBody>
        </p:sp>
        <p:sp>
          <p:nvSpPr>
            <p:cNvPr id="159" name="Freeform 158"/>
            <p:cNvSpPr>
              <a:spLocks/>
            </p:cNvSpPr>
            <p:nvPr/>
          </p:nvSpPr>
          <p:spPr bwMode="auto">
            <a:xfrm>
              <a:off x="2867" y="1885"/>
              <a:ext cx="941" cy="516"/>
            </a:xfrm>
            <a:custGeom>
              <a:avLst/>
              <a:gdLst/>
              <a:ahLst/>
              <a:cxnLst>
                <a:cxn ang="0">
                  <a:pos x="19" y="516"/>
                </a:cxn>
                <a:cxn ang="0">
                  <a:pos x="0" y="491"/>
                </a:cxn>
                <a:cxn ang="0">
                  <a:pos x="916" y="0"/>
                </a:cxn>
                <a:cxn ang="0">
                  <a:pos x="941" y="21"/>
                </a:cxn>
                <a:cxn ang="0">
                  <a:pos x="19" y="516"/>
                </a:cxn>
              </a:cxnLst>
              <a:rect l="0" t="0" r="r" b="b"/>
              <a:pathLst>
                <a:path w="941" h="516">
                  <a:moveTo>
                    <a:pt x="19" y="516"/>
                  </a:moveTo>
                  <a:lnTo>
                    <a:pt x="0" y="491"/>
                  </a:lnTo>
                  <a:lnTo>
                    <a:pt x="916" y="0"/>
                  </a:lnTo>
                  <a:lnTo>
                    <a:pt x="941" y="21"/>
                  </a:lnTo>
                  <a:lnTo>
                    <a:pt x="19" y="516"/>
                  </a:lnTo>
                  <a:close/>
                </a:path>
              </a:pathLst>
            </a:custGeom>
            <a:solidFill>
              <a:srgbClr val="9EC09E"/>
            </a:solidFill>
            <a:ln w="9525">
              <a:noFill/>
              <a:round/>
              <a:headEnd/>
              <a:tailEnd/>
            </a:ln>
          </p:spPr>
          <p:txBody>
            <a:bodyPr/>
            <a:lstStyle/>
            <a:p>
              <a:endParaRPr lang="en-US">
                <a:solidFill>
                  <a:srgbClr val="000000"/>
                </a:solidFill>
                <a:latin typeface="+mn-lt"/>
              </a:endParaRPr>
            </a:p>
          </p:txBody>
        </p:sp>
        <p:sp>
          <p:nvSpPr>
            <p:cNvPr id="160" name="Freeform 159"/>
            <p:cNvSpPr>
              <a:spLocks/>
            </p:cNvSpPr>
            <p:nvPr/>
          </p:nvSpPr>
          <p:spPr bwMode="auto">
            <a:xfrm>
              <a:off x="2881" y="1899"/>
              <a:ext cx="942" cy="520"/>
            </a:xfrm>
            <a:custGeom>
              <a:avLst/>
              <a:gdLst/>
              <a:ahLst/>
              <a:cxnLst>
                <a:cxn ang="0">
                  <a:pos x="19" y="520"/>
                </a:cxn>
                <a:cxn ang="0">
                  <a:pos x="0" y="493"/>
                </a:cxn>
                <a:cxn ang="0">
                  <a:pos x="917" y="0"/>
                </a:cxn>
                <a:cxn ang="0">
                  <a:pos x="942" y="21"/>
                </a:cxn>
                <a:cxn ang="0">
                  <a:pos x="19" y="520"/>
                </a:cxn>
              </a:cxnLst>
              <a:rect l="0" t="0" r="r" b="b"/>
              <a:pathLst>
                <a:path w="942" h="520">
                  <a:moveTo>
                    <a:pt x="19" y="520"/>
                  </a:moveTo>
                  <a:lnTo>
                    <a:pt x="0" y="493"/>
                  </a:lnTo>
                  <a:lnTo>
                    <a:pt x="917" y="0"/>
                  </a:lnTo>
                  <a:lnTo>
                    <a:pt x="942" y="21"/>
                  </a:lnTo>
                  <a:lnTo>
                    <a:pt x="19" y="520"/>
                  </a:lnTo>
                  <a:close/>
                </a:path>
              </a:pathLst>
            </a:custGeom>
            <a:solidFill>
              <a:srgbClr val="A2C1A2"/>
            </a:solidFill>
            <a:ln w="9525">
              <a:noFill/>
              <a:round/>
              <a:headEnd/>
              <a:tailEnd/>
            </a:ln>
          </p:spPr>
          <p:txBody>
            <a:bodyPr/>
            <a:lstStyle/>
            <a:p>
              <a:endParaRPr lang="en-US">
                <a:solidFill>
                  <a:srgbClr val="000000"/>
                </a:solidFill>
                <a:latin typeface="+mn-lt"/>
              </a:endParaRPr>
            </a:p>
          </p:txBody>
        </p:sp>
        <p:sp>
          <p:nvSpPr>
            <p:cNvPr id="161" name="Freeform 160"/>
            <p:cNvSpPr>
              <a:spLocks/>
            </p:cNvSpPr>
            <p:nvPr/>
          </p:nvSpPr>
          <p:spPr bwMode="auto">
            <a:xfrm>
              <a:off x="2892" y="1912"/>
              <a:ext cx="947" cy="524"/>
            </a:xfrm>
            <a:custGeom>
              <a:avLst/>
              <a:gdLst/>
              <a:ahLst/>
              <a:cxnLst>
                <a:cxn ang="0">
                  <a:pos x="21" y="524"/>
                </a:cxn>
                <a:cxn ang="0">
                  <a:pos x="0" y="497"/>
                </a:cxn>
                <a:cxn ang="0">
                  <a:pos x="922" y="0"/>
                </a:cxn>
                <a:cxn ang="0">
                  <a:pos x="947" y="21"/>
                </a:cxn>
                <a:cxn ang="0">
                  <a:pos x="21" y="524"/>
                </a:cxn>
              </a:cxnLst>
              <a:rect l="0" t="0" r="r" b="b"/>
              <a:pathLst>
                <a:path w="947" h="524">
                  <a:moveTo>
                    <a:pt x="21" y="524"/>
                  </a:moveTo>
                  <a:lnTo>
                    <a:pt x="0" y="497"/>
                  </a:lnTo>
                  <a:lnTo>
                    <a:pt x="922" y="0"/>
                  </a:lnTo>
                  <a:lnTo>
                    <a:pt x="947" y="21"/>
                  </a:lnTo>
                  <a:lnTo>
                    <a:pt x="21" y="524"/>
                  </a:lnTo>
                  <a:close/>
                </a:path>
              </a:pathLst>
            </a:custGeom>
            <a:solidFill>
              <a:srgbClr val="A5C1A5"/>
            </a:solidFill>
            <a:ln w="9525">
              <a:noFill/>
              <a:round/>
              <a:headEnd/>
              <a:tailEnd/>
            </a:ln>
          </p:spPr>
          <p:txBody>
            <a:bodyPr/>
            <a:lstStyle/>
            <a:p>
              <a:endParaRPr lang="en-US">
                <a:solidFill>
                  <a:srgbClr val="000000"/>
                </a:solidFill>
                <a:latin typeface="+mn-lt"/>
              </a:endParaRPr>
            </a:p>
          </p:txBody>
        </p:sp>
        <p:grpSp>
          <p:nvGrpSpPr>
            <p:cNvPr id="162" name="Group 161"/>
            <p:cNvGrpSpPr>
              <a:grpSpLocks/>
            </p:cNvGrpSpPr>
            <p:nvPr/>
          </p:nvGrpSpPr>
          <p:grpSpPr bwMode="auto">
            <a:xfrm>
              <a:off x="2731" y="1749"/>
              <a:ext cx="1265" cy="854"/>
              <a:chOff x="2731" y="1749"/>
              <a:chExt cx="1265" cy="854"/>
            </a:xfrm>
          </p:grpSpPr>
          <p:sp>
            <p:nvSpPr>
              <p:cNvPr id="222" name="Freeform 165"/>
              <p:cNvSpPr>
                <a:spLocks/>
              </p:cNvSpPr>
              <p:nvPr/>
            </p:nvSpPr>
            <p:spPr bwMode="auto">
              <a:xfrm>
                <a:off x="2906" y="1925"/>
                <a:ext cx="948" cy="526"/>
              </a:xfrm>
              <a:custGeom>
                <a:avLst/>
                <a:gdLst/>
                <a:ahLst/>
                <a:cxnLst>
                  <a:cxn ang="0">
                    <a:pos x="21" y="526"/>
                  </a:cxn>
                  <a:cxn ang="0">
                    <a:pos x="0" y="501"/>
                  </a:cxn>
                  <a:cxn ang="0">
                    <a:pos x="923" y="0"/>
                  </a:cxn>
                  <a:cxn ang="0">
                    <a:pos x="948" y="23"/>
                  </a:cxn>
                  <a:cxn ang="0">
                    <a:pos x="21" y="526"/>
                  </a:cxn>
                </a:cxnLst>
                <a:rect l="0" t="0" r="r" b="b"/>
                <a:pathLst>
                  <a:path w="948" h="526">
                    <a:moveTo>
                      <a:pt x="21" y="526"/>
                    </a:moveTo>
                    <a:lnTo>
                      <a:pt x="0" y="501"/>
                    </a:lnTo>
                    <a:lnTo>
                      <a:pt x="923" y="0"/>
                    </a:lnTo>
                    <a:lnTo>
                      <a:pt x="948" y="23"/>
                    </a:lnTo>
                    <a:lnTo>
                      <a:pt x="21" y="526"/>
                    </a:lnTo>
                    <a:close/>
                  </a:path>
                </a:pathLst>
              </a:custGeom>
              <a:solidFill>
                <a:srgbClr val="A9C2A9"/>
              </a:solidFill>
              <a:ln w="9525">
                <a:noFill/>
                <a:round/>
                <a:headEnd/>
                <a:tailEnd/>
              </a:ln>
            </p:spPr>
            <p:txBody>
              <a:bodyPr/>
              <a:lstStyle/>
              <a:p>
                <a:endParaRPr lang="en-US">
                  <a:solidFill>
                    <a:srgbClr val="000000"/>
                  </a:solidFill>
                  <a:latin typeface="+mn-lt"/>
                </a:endParaRPr>
              </a:p>
            </p:txBody>
          </p:sp>
          <p:sp>
            <p:nvSpPr>
              <p:cNvPr id="223" name="Freeform 166"/>
              <p:cNvSpPr>
                <a:spLocks/>
              </p:cNvSpPr>
              <p:nvPr/>
            </p:nvSpPr>
            <p:spPr bwMode="auto">
              <a:xfrm>
                <a:off x="2919" y="1941"/>
                <a:ext cx="950" cy="528"/>
              </a:xfrm>
              <a:custGeom>
                <a:avLst/>
                <a:gdLst/>
                <a:ahLst/>
                <a:cxnLst>
                  <a:cxn ang="0">
                    <a:pos x="21" y="528"/>
                  </a:cxn>
                  <a:cxn ang="0">
                    <a:pos x="0" y="501"/>
                  </a:cxn>
                  <a:cxn ang="0">
                    <a:pos x="925" y="0"/>
                  </a:cxn>
                  <a:cxn ang="0">
                    <a:pos x="950" y="21"/>
                  </a:cxn>
                  <a:cxn ang="0">
                    <a:pos x="21" y="528"/>
                  </a:cxn>
                </a:cxnLst>
                <a:rect l="0" t="0" r="r" b="b"/>
                <a:pathLst>
                  <a:path w="950" h="528">
                    <a:moveTo>
                      <a:pt x="21" y="528"/>
                    </a:moveTo>
                    <a:lnTo>
                      <a:pt x="0" y="501"/>
                    </a:lnTo>
                    <a:lnTo>
                      <a:pt x="925" y="0"/>
                    </a:lnTo>
                    <a:lnTo>
                      <a:pt x="950" y="21"/>
                    </a:lnTo>
                    <a:lnTo>
                      <a:pt x="21" y="528"/>
                    </a:lnTo>
                    <a:close/>
                  </a:path>
                </a:pathLst>
              </a:custGeom>
              <a:solidFill>
                <a:srgbClr val="ADC2AD"/>
              </a:solidFill>
              <a:ln w="9525">
                <a:noFill/>
                <a:round/>
                <a:headEnd/>
                <a:tailEnd/>
              </a:ln>
            </p:spPr>
            <p:txBody>
              <a:bodyPr/>
              <a:lstStyle/>
              <a:p>
                <a:endParaRPr lang="en-US">
                  <a:solidFill>
                    <a:srgbClr val="000000"/>
                  </a:solidFill>
                  <a:latin typeface="+mn-lt"/>
                </a:endParaRPr>
              </a:p>
            </p:txBody>
          </p:sp>
          <p:sp>
            <p:nvSpPr>
              <p:cNvPr id="224" name="Freeform 167"/>
              <p:cNvSpPr>
                <a:spLocks/>
              </p:cNvSpPr>
              <p:nvPr/>
            </p:nvSpPr>
            <p:spPr bwMode="auto">
              <a:xfrm>
                <a:off x="2932" y="1954"/>
                <a:ext cx="953" cy="532"/>
              </a:xfrm>
              <a:custGeom>
                <a:avLst/>
                <a:gdLst/>
                <a:ahLst/>
                <a:cxnLst>
                  <a:cxn ang="0">
                    <a:pos x="22" y="532"/>
                  </a:cxn>
                  <a:cxn ang="0">
                    <a:pos x="0" y="505"/>
                  </a:cxn>
                  <a:cxn ang="0">
                    <a:pos x="930" y="0"/>
                  </a:cxn>
                  <a:cxn ang="0">
                    <a:pos x="953" y="21"/>
                  </a:cxn>
                  <a:cxn ang="0">
                    <a:pos x="22" y="532"/>
                  </a:cxn>
                </a:cxnLst>
                <a:rect l="0" t="0" r="r" b="b"/>
                <a:pathLst>
                  <a:path w="953" h="532">
                    <a:moveTo>
                      <a:pt x="22" y="532"/>
                    </a:moveTo>
                    <a:lnTo>
                      <a:pt x="0" y="505"/>
                    </a:lnTo>
                    <a:lnTo>
                      <a:pt x="930" y="0"/>
                    </a:lnTo>
                    <a:lnTo>
                      <a:pt x="953" y="21"/>
                    </a:lnTo>
                    <a:lnTo>
                      <a:pt x="22" y="532"/>
                    </a:lnTo>
                    <a:close/>
                  </a:path>
                </a:pathLst>
              </a:custGeom>
              <a:solidFill>
                <a:srgbClr val="B0C3B0"/>
              </a:solidFill>
              <a:ln w="9525">
                <a:noFill/>
                <a:round/>
                <a:headEnd/>
                <a:tailEnd/>
              </a:ln>
            </p:spPr>
            <p:txBody>
              <a:bodyPr/>
              <a:lstStyle/>
              <a:p>
                <a:endParaRPr lang="en-US">
                  <a:solidFill>
                    <a:srgbClr val="000000"/>
                  </a:solidFill>
                  <a:latin typeface="+mn-lt"/>
                </a:endParaRPr>
              </a:p>
            </p:txBody>
          </p:sp>
          <p:sp>
            <p:nvSpPr>
              <p:cNvPr id="225" name="Freeform 168"/>
              <p:cNvSpPr>
                <a:spLocks/>
              </p:cNvSpPr>
              <p:nvPr/>
            </p:nvSpPr>
            <p:spPr bwMode="auto">
              <a:xfrm>
                <a:off x="2946" y="1968"/>
                <a:ext cx="956" cy="535"/>
              </a:xfrm>
              <a:custGeom>
                <a:avLst/>
                <a:gdLst/>
                <a:ahLst/>
                <a:cxnLst>
                  <a:cxn ang="0">
                    <a:pos x="19" y="535"/>
                  </a:cxn>
                  <a:cxn ang="0">
                    <a:pos x="0" y="508"/>
                  </a:cxn>
                  <a:cxn ang="0">
                    <a:pos x="931" y="0"/>
                  </a:cxn>
                  <a:cxn ang="0">
                    <a:pos x="956" y="23"/>
                  </a:cxn>
                  <a:cxn ang="0">
                    <a:pos x="19" y="535"/>
                  </a:cxn>
                </a:cxnLst>
                <a:rect l="0" t="0" r="r" b="b"/>
                <a:pathLst>
                  <a:path w="956" h="535">
                    <a:moveTo>
                      <a:pt x="19" y="535"/>
                    </a:moveTo>
                    <a:lnTo>
                      <a:pt x="0" y="508"/>
                    </a:lnTo>
                    <a:lnTo>
                      <a:pt x="931" y="0"/>
                    </a:lnTo>
                    <a:lnTo>
                      <a:pt x="956" y="23"/>
                    </a:lnTo>
                    <a:lnTo>
                      <a:pt x="19" y="535"/>
                    </a:lnTo>
                    <a:close/>
                  </a:path>
                </a:pathLst>
              </a:custGeom>
              <a:solidFill>
                <a:srgbClr val="B4C3B4"/>
              </a:solidFill>
              <a:ln w="9525">
                <a:noFill/>
                <a:round/>
                <a:headEnd/>
                <a:tailEnd/>
              </a:ln>
            </p:spPr>
            <p:txBody>
              <a:bodyPr/>
              <a:lstStyle/>
              <a:p>
                <a:endParaRPr lang="en-US">
                  <a:solidFill>
                    <a:srgbClr val="000000"/>
                  </a:solidFill>
                  <a:latin typeface="+mn-lt"/>
                </a:endParaRPr>
              </a:p>
            </p:txBody>
          </p:sp>
          <p:sp>
            <p:nvSpPr>
              <p:cNvPr id="226" name="Freeform 169"/>
              <p:cNvSpPr>
                <a:spLocks/>
              </p:cNvSpPr>
              <p:nvPr/>
            </p:nvSpPr>
            <p:spPr bwMode="auto">
              <a:xfrm>
                <a:off x="2959" y="1983"/>
                <a:ext cx="958" cy="537"/>
              </a:xfrm>
              <a:custGeom>
                <a:avLst/>
                <a:gdLst/>
                <a:ahLst/>
                <a:cxnLst>
                  <a:cxn ang="0">
                    <a:pos x="21" y="537"/>
                  </a:cxn>
                  <a:cxn ang="0">
                    <a:pos x="0" y="510"/>
                  </a:cxn>
                  <a:cxn ang="0">
                    <a:pos x="933" y="0"/>
                  </a:cxn>
                  <a:cxn ang="0">
                    <a:pos x="958" y="21"/>
                  </a:cxn>
                  <a:cxn ang="0">
                    <a:pos x="21" y="537"/>
                  </a:cxn>
                </a:cxnLst>
                <a:rect l="0" t="0" r="r" b="b"/>
                <a:pathLst>
                  <a:path w="958" h="537">
                    <a:moveTo>
                      <a:pt x="21" y="537"/>
                    </a:moveTo>
                    <a:lnTo>
                      <a:pt x="0" y="510"/>
                    </a:lnTo>
                    <a:lnTo>
                      <a:pt x="933" y="0"/>
                    </a:lnTo>
                    <a:lnTo>
                      <a:pt x="958" y="21"/>
                    </a:lnTo>
                    <a:lnTo>
                      <a:pt x="21" y="537"/>
                    </a:lnTo>
                    <a:close/>
                  </a:path>
                </a:pathLst>
              </a:custGeom>
              <a:solidFill>
                <a:srgbClr val="B8C4B8"/>
              </a:solidFill>
              <a:ln w="9525">
                <a:noFill/>
                <a:round/>
                <a:headEnd/>
                <a:tailEnd/>
              </a:ln>
            </p:spPr>
            <p:txBody>
              <a:bodyPr/>
              <a:lstStyle/>
              <a:p>
                <a:endParaRPr lang="en-US">
                  <a:solidFill>
                    <a:srgbClr val="000000"/>
                  </a:solidFill>
                  <a:latin typeface="+mn-lt"/>
                </a:endParaRPr>
              </a:p>
            </p:txBody>
          </p:sp>
          <p:sp>
            <p:nvSpPr>
              <p:cNvPr id="227" name="Freeform 170"/>
              <p:cNvSpPr>
                <a:spLocks/>
              </p:cNvSpPr>
              <p:nvPr/>
            </p:nvSpPr>
            <p:spPr bwMode="auto">
              <a:xfrm>
                <a:off x="2973" y="1996"/>
                <a:ext cx="962" cy="544"/>
              </a:xfrm>
              <a:custGeom>
                <a:avLst/>
                <a:gdLst/>
                <a:ahLst/>
                <a:cxnLst>
                  <a:cxn ang="0">
                    <a:pos x="21" y="544"/>
                  </a:cxn>
                  <a:cxn ang="0">
                    <a:pos x="0" y="515"/>
                  </a:cxn>
                  <a:cxn ang="0">
                    <a:pos x="937" y="0"/>
                  </a:cxn>
                  <a:cxn ang="0">
                    <a:pos x="962" y="23"/>
                  </a:cxn>
                  <a:cxn ang="0">
                    <a:pos x="21" y="544"/>
                  </a:cxn>
                </a:cxnLst>
                <a:rect l="0" t="0" r="r" b="b"/>
                <a:pathLst>
                  <a:path w="962" h="544">
                    <a:moveTo>
                      <a:pt x="21" y="544"/>
                    </a:moveTo>
                    <a:lnTo>
                      <a:pt x="0" y="515"/>
                    </a:lnTo>
                    <a:lnTo>
                      <a:pt x="937" y="0"/>
                    </a:lnTo>
                    <a:lnTo>
                      <a:pt x="962" y="23"/>
                    </a:lnTo>
                    <a:lnTo>
                      <a:pt x="21" y="544"/>
                    </a:lnTo>
                    <a:close/>
                  </a:path>
                </a:pathLst>
              </a:custGeom>
              <a:solidFill>
                <a:srgbClr val="BBC5BB"/>
              </a:solidFill>
              <a:ln w="9525">
                <a:noFill/>
                <a:round/>
                <a:headEnd/>
                <a:tailEnd/>
              </a:ln>
            </p:spPr>
            <p:txBody>
              <a:bodyPr/>
              <a:lstStyle/>
              <a:p>
                <a:endParaRPr lang="en-US">
                  <a:solidFill>
                    <a:srgbClr val="000000"/>
                  </a:solidFill>
                  <a:latin typeface="+mn-lt"/>
                </a:endParaRPr>
              </a:p>
            </p:txBody>
          </p:sp>
          <p:sp>
            <p:nvSpPr>
              <p:cNvPr id="228" name="Freeform 171"/>
              <p:cNvSpPr>
                <a:spLocks/>
              </p:cNvSpPr>
              <p:nvPr/>
            </p:nvSpPr>
            <p:spPr bwMode="auto">
              <a:xfrm>
                <a:off x="2986" y="2010"/>
                <a:ext cx="964" cy="547"/>
              </a:xfrm>
              <a:custGeom>
                <a:avLst/>
                <a:gdLst/>
                <a:ahLst/>
                <a:cxnLst>
                  <a:cxn ang="0">
                    <a:pos x="21" y="547"/>
                  </a:cxn>
                  <a:cxn ang="0">
                    <a:pos x="0" y="518"/>
                  </a:cxn>
                  <a:cxn ang="0">
                    <a:pos x="939" y="0"/>
                  </a:cxn>
                  <a:cxn ang="0">
                    <a:pos x="964" y="23"/>
                  </a:cxn>
                  <a:cxn ang="0">
                    <a:pos x="21" y="547"/>
                  </a:cxn>
                </a:cxnLst>
                <a:rect l="0" t="0" r="r" b="b"/>
                <a:pathLst>
                  <a:path w="964" h="547">
                    <a:moveTo>
                      <a:pt x="21" y="547"/>
                    </a:moveTo>
                    <a:lnTo>
                      <a:pt x="0" y="518"/>
                    </a:lnTo>
                    <a:lnTo>
                      <a:pt x="939" y="0"/>
                    </a:lnTo>
                    <a:lnTo>
                      <a:pt x="964" y="23"/>
                    </a:lnTo>
                    <a:lnTo>
                      <a:pt x="21" y="547"/>
                    </a:lnTo>
                    <a:close/>
                  </a:path>
                </a:pathLst>
              </a:custGeom>
              <a:solidFill>
                <a:srgbClr val="BFC5BF"/>
              </a:solidFill>
              <a:ln w="9525">
                <a:noFill/>
                <a:round/>
                <a:headEnd/>
                <a:tailEnd/>
              </a:ln>
            </p:spPr>
            <p:txBody>
              <a:bodyPr/>
              <a:lstStyle/>
              <a:p>
                <a:endParaRPr lang="en-US">
                  <a:solidFill>
                    <a:srgbClr val="000000"/>
                  </a:solidFill>
                  <a:latin typeface="+mn-lt"/>
                </a:endParaRPr>
              </a:p>
            </p:txBody>
          </p:sp>
          <p:sp>
            <p:nvSpPr>
              <p:cNvPr id="229" name="Freeform 172"/>
              <p:cNvSpPr>
                <a:spLocks/>
              </p:cNvSpPr>
              <p:nvPr/>
            </p:nvSpPr>
            <p:spPr bwMode="auto">
              <a:xfrm>
                <a:off x="3000" y="2025"/>
                <a:ext cx="967" cy="549"/>
              </a:xfrm>
              <a:custGeom>
                <a:avLst/>
                <a:gdLst/>
                <a:ahLst/>
                <a:cxnLst>
                  <a:cxn ang="0">
                    <a:pos x="21" y="549"/>
                  </a:cxn>
                  <a:cxn ang="0">
                    <a:pos x="0" y="522"/>
                  </a:cxn>
                  <a:cxn ang="0">
                    <a:pos x="940" y="0"/>
                  </a:cxn>
                  <a:cxn ang="0">
                    <a:pos x="967" y="23"/>
                  </a:cxn>
                  <a:cxn ang="0">
                    <a:pos x="21" y="549"/>
                  </a:cxn>
                </a:cxnLst>
                <a:rect l="0" t="0" r="r" b="b"/>
                <a:pathLst>
                  <a:path w="967" h="549">
                    <a:moveTo>
                      <a:pt x="21" y="549"/>
                    </a:moveTo>
                    <a:lnTo>
                      <a:pt x="0" y="522"/>
                    </a:lnTo>
                    <a:lnTo>
                      <a:pt x="940" y="0"/>
                    </a:lnTo>
                    <a:lnTo>
                      <a:pt x="967" y="23"/>
                    </a:lnTo>
                    <a:lnTo>
                      <a:pt x="21" y="549"/>
                    </a:lnTo>
                    <a:close/>
                  </a:path>
                </a:pathLst>
              </a:custGeom>
              <a:solidFill>
                <a:srgbClr val="C3C6C3"/>
              </a:solidFill>
              <a:ln w="9525">
                <a:noFill/>
                <a:round/>
                <a:headEnd/>
                <a:tailEnd/>
              </a:ln>
            </p:spPr>
            <p:txBody>
              <a:bodyPr/>
              <a:lstStyle/>
              <a:p>
                <a:endParaRPr lang="en-US">
                  <a:solidFill>
                    <a:srgbClr val="000000"/>
                  </a:solidFill>
                  <a:latin typeface="+mn-lt"/>
                </a:endParaRPr>
              </a:p>
            </p:txBody>
          </p:sp>
          <p:sp>
            <p:nvSpPr>
              <p:cNvPr id="230" name="Freeform 173"/>
              <p:cNvSpPr>
                <a:spLocks/>
              </p:cNvSpPr>
              <p:nvPr/>
            </p:nvSpPr>
            <p:spPr bwMode="auto">
              <a:xfrm>
                <a:off x="3013" y="2039"/>
                <a:ext cx="971" cy="554"/>
              </a:xfrm>
              <a:custGeom>
                <a:avLst/>
                <a:gdLst/>
                <a:ahLst/>
                <a:cxnLst>
                  <a:cxn ang="0">
                    <a:pos x="0" y="526"/>
                  </a:cxn>
                  <a:cxn ang="0">
                    <a:pos x="945" y="0"/>
                  </a:cxn>
                  <a:cxn ang="0">
                    <a:pos x="971" y="23"/>
                  </a:cxn>
                  <a:cxn ang="0">
                    <a:pos x="21" y="554"/>
                  </a:cxn>
                  <a:cxn ang="0">
                    <a:pos x="0" y="526"/>
                  </a:cxn>
                </a:cxnLst>
                <a:rect l="0" t="0" r="r" b="b"/>
                <a:pathLst>
                  <a:path w="971" h="554">
                    <a:moveTo>
                      <a:pt x="0" y="526"/>
                    </a:moveTo>
                    <a:lnTo>
                      <a:pt x="945" y="0"/>
                    </a:lnTo>
                    <a:lnTo>
                      <a:pt x="971" y="23"/>
                    </a:lnTo>
                    <a:lnTo>
                      <a:pt x="21" y="554"/>
                    </a:lnTo>
                    <a:lnTo>
                      <a:pt x="0" y="526"/>
                    </a:lnTo>
                    <a:close/>
                  </a:path>
                </a:pathLst>
              </a:custGeom>
              <a:solidFill>
                <a:srgbClr val="C6C6C6"/>
              </a:solidFill>
              <a:ln w="9525">
                <a:noFill/>
                <a:round/>
                <a:headEnd/>
                <a:tailEnd/>
              </a:ln>
            </p:spPr>
            <p:txBody>
              <a:bodyPr/>
              <a:lstStyle/>
              <a:p>
                <a:endParaRPr lang="en-US">
                  <a:solidFill>
                    <a:srgbClr val="000000"/>
                  </a:solidFill>
                  <a:latin typeface="+mn-lt"/>
                </a:endParaRPr>
              </a:p>
            </p:txBody>
          </p:sp>
          <p:sp>
            <p:nvSpPr>
              <p:cNvPr id="231" name="Freeform 174"/>
              <p:cNvSpPr>
                <a:spLocks/>
              </p:cNvSpPr>
              <p:nvPr/>
            </p:nvSpPr>
            <p:spPr bwMode="auto">
              <a:xfrm>
                <a:off x="2750" y="1774"/>
                <a:ext cx="889" cy="464"/>
              </a:xfrm>
              <a:custGeom>
                <a:avLst/>
                <a:gdLst/>
                <a:ahLst/>
                <a:cxnLst>
                  <a:cxn ang="0">
                    <a:pos x="839" y="25"/>
                  </a:cxn>
                  <a:cxn ang="0">
                    <a:pos x="812" y="30"/>
                  </a:cxn>
                  <a:cxn ang="0">
                    <a:pos x="779" y="55"/>
                  </a:cxn>
                  <a:cxn ang="0">
                    <a:pos x="737" y="73"/>
                  </a:cxn>
                  <a:cxn ang="0">
                    <a:pos x="720" y="86"/>
                  </a:cxn>
                  <a:cxn ang="0">
                    <a:pos x="682" y="98"/>
                  </a:cxn>
                  <a:cxn ang="0">
                    <a:pos x="639" y="117"/>
                  </a:cxn>
                  <a:cxn ang="0">
                    <a:pos x="626" y="138"/>
                  </a:cxn>
                  <a:cxn ang="0">
                    <a:pos x="595" y="142"/>
                  </a:cxn>
                  <a:cxn ang="0">
                    <a:pos x="561" y="165"/>
                  </a:cxn>
                  <a:cxn ang="0">
                    <a:pos x="522" y="188"/>
                  </a:cxn>
                  <a:cxn ang="0">
                    <a:pos x="501" y="197"/>
                  </a:cxn>
                  <a:cxn ang="0">
                    <a:pos x="461" y="217"/>
                  </a:cxn>
                  <a:cxn ang="0">
                    <a:pos x="417" y="234"/>
                  </a:cxn>
                  <a:cxn ang="0">
                    <a:pos x="399" y="255"/>
                  </a:cxn>
                  <a:cxn ang="0">
                    <a:pos x="369" y="257"/>
                  </a:cxn>
                  <a:cxn ang="0">
                    <a:pos x="328" y="282"/>
                  </a:cxn>
                  <a:cxn ang="0">
                    <a:pos x="298" y="305"/>
                  </a:cxn>
                  <a:cxn ang="0">
                    <a:pos x="273" y="315"/>
                  </a:cxn>
                  <a:cxn ang="0">
                    <a:pos x="234" y="339"/>
                  </a:cxn>
                  <a:cxn ang="0">
                    <a:pos x="186" y="355"/>
                  </a:cxn>
                  <a:cxn ang="0">
                    <a:pos x="169" y="374"/>
                  </a:cxn>
                  <a:cxn ang="0">
                    <a:pos x="133" y="380"/>
                  </a:cxn>
                  <a:cxn ang="0">
                    <a:pos x="88" y="403"/>
                  </a:cxn>
                  <a:cxn ang="0">
                    <a:pos x="63" y="428"/>
                  </a:cxn>
                  <a:cxn ang="0">
                    <a:pos x="37" y="434"/>
                  </a:cxn>
                  <a:cxn ang="0">
                    <a:pos x="2" y="464"/>
                  </a:cxn>
                  <a:cxn ang="0">
                    <a:pos x="37" y="437"/>
                  </a:cxn>
                  <a:cxn ang="0">
                    <a:pos x="65" y="430"/>
                  </a:cxn>
                  <a:cxn ang="0">
                    <a:pos x="90" y="405"/>
                  </a:cxn>
                  <a:cxn ang="0">
                    <a:pos x="119" y="403"/>
                  </a:cxn>
                  <a:cxn ang="0">
                    <a:pos x="152" y="376"/>
                  </a:cxn>
                  <a:cxn ang="0">
                    <a:pos x="182" y="370"/>
                  </a:cxn>
                  <a:cxn ang="0">
                    <a:pos x="200" y="347"/>
                  </a:cxn>
                  <a:cxn ang="0">
                    <a:pos x="236" y="343"/>
                  </a:cxn>
                  <a:cxn ang="0">
                    <a:pos x="263" y="316"/>
                  </a:cxn>
                  <a:cxn ang="0">
                    <a:pos x="294" y="313"/>
                  </a:cxn>
                  <a:cxn ang="0">
                    <a:pos x="309" y="291"/>
                  </a:cxn>
                  <a:cxn ang="0">
                    <a:pos x="349" y="286"/>
                  </a:cxn>
                  <a:cxn ang="0">
                    <a:pos x="373" y="259"/>
                  </a:cxn>
                  <a:cxn ang="0">
                    <a:pos x="403" y="255"/>
                  </a:cxn>
                  <a:cxn ang="0">
                    <a:pos x="421" y="234"/>
                  </a:cxn>
                  <a:cxn ang="0">
                    <a:pos x="461" y="226"/>
                  </a:cxn>
                  <a:cxn ang="0">
                    <a:pos x="482" y="201"/>
                  </a:cxn>
                  <a:cxn ang="0">
                    <a:pos x="513" y="199"/>
                  </a:cxn>
                  <a:cxn ang="0">
                    <a:pos x="528" y="178"/>
                  </a:cxn>
                  <a:cxn ang="0">
                    <a:pos x="572" y="171"/>
                  </a:cxn>
                  <a:cxn ang="0">
                    <a:pos x="588" y="148"/>
                  </a:cxn>
                  <a:cxn ang="0">
                    <a:pos x="620" y="144"/>
                  </a:cxn>
                  <a:cxn ang="0">
                    <a:pos x="636" y="125"/>
                  </a:cxn>
                  <a:cxn ang="0">
                    <a:pos x="680" y="115"/>
                  </a:cxn>
                  <a:cxn ang="0">
                    <a:pos x="689" y="96"/>
                  </a:cxn>
                  <a:cxn ang="0">
                    <a:pos x="724" y="88"/>
                  </a:cxn>
                  <a:cxn ang="0">
                    <a:pos x="741" y="71"/>
                  </a:cxn>
                  <a:cxn ang="0">
                    <a:pos x="785" y="59"/>
                  </a:cxn>
                  <a:cxn ang="0">
                    <a:pos x="791" y="44"/>
                  </a:cxn>
                  <a:cxn ang="0">
                    <a:pos x="827" y="34"/>
                  </a:cxn>
                  <a:cxn ang="0">
                    <a:pos x="845" y="17"/>
                  </a:cxn>
                  <a:cxn ang="0">
                    <a:pos x="887" y="4"/>
                  </a:cxn>
                </a:cxnLst>
                <a:rect l="0" t="0" r="r" b="b"/>
                <a:pathLst>
                  <a:path w="889" h="464">
                    <a:moveTo>
                      <a:pt x="852" y="6"/>
                    </a:moveTo>
                    <a:lnTo>
                      <a:pt x="851" y="7"/>
                    </a:lnTo>
                    <a:lnTo>
                      <a:pt x="849" y="9"/>
                    </a:lnTo>
                    <a:lnTo>
                      <a:pt x="847" y="11"/>
                    </a:lnTo>
                    <a:lnTo>
                      <a:pt x="845" y="13"/>
                    </a:lnTo>
                    <a:lnTo>
                      <a:pt x="843" y="15"/>
                    </a:lnTo>
                    <a:lnTo>
                      <a:pt x="843" y="17"/>
                    </a:lnTo>
                    <a:lnTo>
                      <a:pt x="843" y="17"/>
                    </a:lnTo>
                    <a:lnTo>
                      <a:pt x="841" y="19"/>
                    </a:lnTo>
                    <a:lnTo>
                      <a:pt x="841" y="21"/>
                    </a:lnTo>
                    <a:lnTo>
                      <a:pt x="841" y="23"/>
                    </a:lnTo>
                    <a:lnTo>
                      <a:pt x="841" y="23"/>
                    </a:lnTo>
                    <a:lnTo>
                      <a:pt x="841" y="25"/>
                    </a:lnTo>
                    <a:lnTo>
                      <a:pt x="839" y="25"/>
                    </a:lnTo>
                    <a:lnTo>
                      <a:pt x="839" y="27"/>
                    </a:lnTo>
                    <a:lnTo>
                      <a:pt x="837" y="29"/>
                    </a:lnTo>
                    <a:lnTo>
                      <a:pt x="835" y="29"/>
                    </a:lnTo>
                    <a:lnTo>
                      <a:pt x="833" y="30"/>
                    </a:lnTo>
                    <a:lnTo>
                      <a:pt x="831" y="30"/>
                    </a:lnTo>
                    <a:lnTo>
                      <a:pt x="829" y="30"/>
                    </a:lnTo>
                    <a:lnTo>
                      <a:pt x="827" y="30"/>
                    </a:lnTo>
                    <a:lnTo>
                      <a:pt x="826" y="30"/>
                    </a:lnTo>
                    <a:lnTo>
                      <a:pt x="824" y="30"/>
                    </a:lnTo>
                    <a:lnTo>
                      <a:pt x="822" y="30"/>
                    </a:lnTo>
                    <a:lnTo>
                      <a:pt x="820" y="30"/>
                    </a:lnTo>
                    <a:lnTo>
                      <a:pt x="818" y="30"/>
                    </a:lnTo>
                    <a:lnTo>
                      <a:pt x="816" y="30"/>
                    </a:lnTo>
                    <a:lnTo>
                      <a:pt x="812" y="30"/>
                    </a:lnTo>
                    <a:lnTo>
                      <a:pt x="810" y="30"/>
                    </a:lnTo>
                    <a:lnTo>
                      <a:pt x="808" y="30"/>
                    </a:lnTo>
                    <a:lnTo>
                      <a:pt x="804" y="32"/>
                    </a:lnTo>
                    <a:lnTo>
                      <a:pt x="803" y="32"/>
                    </a:lnTo>
                    <a:lnTo>
                      <a:pt x="799" y="34"/>
                    </a:lnTo>
                    <a:lnTo>
                      <a:pt x="793" y="38"/>
                    </a:lnTo>
                    <a:lnTo>
                      <a:pt x="791" y="40"/>
                    </a:lnTo>
                    <a:lnTo>
                      <a:pt x="787" y="44"/>
                    </a:lnTo>
                    <a:lnTo>
                      <a:pt x="785" y="46"/>
                    </a:lnTo>
                    <a:lnTo>
                      <a:pt x="783" y="50"/>
                    </a:lnTo>
                    <a:lnTo>
                      <a:pt x="783" y="52"/>
                    </a:lnTo>
                    <a:lnTo>
                      <a:pt x="781" y="53"/>
                    </a:lnTo>
                    <a:lnTo>
                      <a:pt x="781" y="55"/>
                    </a:lnTo>
                    <a:lnTo>
                      <a:pt x="779" y="55"/>
                    </a:lnTo>
                    <a:lnTo>
                      <a:pt x="778" y="55"/>
                    </a:lnTo>
                    <a:lnTo>
                      <a:pt x="774" y="55"/>
                    </a:lnTo>
                    <a:lnTo>
                      <a:pt x="770" y="55"/>
                    </a:lnTo>
                    <a:lnTo>
                      <a:pt x="764" y="55"/>
                    </a:lnTo>
                    <a:lnTo>
                      <a:pt x="758" y="55"/>
                    </a:lnTo>
                    <a:lnTo>
                      <a:pt x="755" y="57"/>
                    </a:lnTo>
                    <a:lnTo>
                      <a:pt x="749" y="61"/>
                    </a:lnTo>
                    <a:lnTo>
                      <a:pt x="745" y="63"/>
                    </a:lnTo>
                    <a:lnTo>
                      <a:pt x="743" y="63"/>
                    </a:lnTo>
                    <a:lnTo>
                      <a:pt x="741" y="65"/>
                    </a:lnTo>
                    <a:lnTo>
                      <a:pt x="739" y="67"/>
                    </a:lnTo>
                    <a:lnTo>
                      <a:pt x="739" y="69"/>
                    </a:lnTo>
                    <a:lnTo>
                      <a:pt x="737" y="71"/>
                    </a:lnTo>
                    <a:lnTo>
                      <a:pt x="737" y="73"/>
                    </a:lnTo>
                    <a:lnTo>
                      <a:pt x="737" y="75"/>
                    </a:lnTo>
                    <a:lnTo>
                      <a:pt x="737" y="75"/>
                    </a:lnTo>
                    <a:lnTo>
                      <a:pt x="735" y="77"/>
                    </a:lnTo>
                    <a:lnTo>
                      <a:pt x="735" y="78"/>
                    </a:lnTo>
                    <a:lnTo>
                      <a:pt x="735" y="78"/>
                    </a:lnTo>
                    <a:lnTo>
                      <a:pt x="733" y="80"/>
                    </a:lnTo>
                    <a:lnTo>
                      <a:pt x="733" y="80"/>
                    </a:lnTo>
                    <a:lnTo>
                      <a:pt x="731" y="82"/>
                    </a:lnTo>
                    <a:lnTo>
                      <a:pt x="730" y="84"/>
                    </a:lnTo>
                    <a:lnTo>
                      <a:pt x="728" y="84"/>
                    </a:lnTo>
                    <a:lnTo>
                      <a:pt x="726" y="86"/>
                    </a:lnTo>
                    <a:lnTo>
                      <a:pt x="724" y="86"/>
                    </a:lnTo>
                    <a:lnTo>
                      <a:pt x="722" y="86"/>
                    </a:lnTo>
                    <a:lnTo>
                      <a:pt x="720" y="86"/>
                    </a:lnTo>
                    <a:lnTo>
                      <a:pt x="718" y="86"/>
                    </a:lnTo>
                    <a:lnTo>
                      <a:pt x="716" y="86"/>
                    </a:lnTo>
                    <a:lnTo>
                      <a:pt x="714" y="86"/>
                    </a:lnTo>
                    <a:lnTo>
                      <a:pt x="712" y="86"/>
                    </a:lnTo>
                    <a:lnTo>
                      <a:pt x="710" y="86"/>
                    </a:lnTo>
                    <a:lnTo>
                      <a:pt x="707" y="86"/>
                    </a:lnTo>
                    <a:lnTo>
                      <a:pt x="705" y="86"/>
                    </a:lnTo>
                    <a:lnTo>
                      <a:pt x="703" y="86"/>
                    </a:lnTo>
                    <a:lnTo>
                      <a:pt x="699" y="86"/>
                    </a:lnTo>
                    <a:lnTo>
                      <a:pt x="697" y="88"/>
                    </a:lnTo>
                    <a:lnTo>
                      <a:pt x="693" y="90"/>
                    </a:lnTo>
                    <a:lnTo>
                      <a:pt x="687" y="92"/>
                    </a:lnTo>
                    <a:lnTo>
                      <a:pt x="683" y="96"/>
                    </a:lnTo>
                    <a:lnTo>
                      <a:pt x="682" y="98"/>
                    </a:lnTo>
                    <a:lnTo>
                      <a:pt x="680" y="101"/>
                    </a:lnTo>
                    <a:lnTo>
                      <a:pt x="678" y="103"/>
                    </a:lnTo>
                    <a:lnTo>
                      <a:pt x="678" y="107"/>
                    </a:lnTo>
                    <a:lnTo>
                      <a:pt x="678" y="109"/>
                    </a:lnTo>
                    <a:lnTo>
                      <a:pt x="676" y="111"/>
                    </a:lnTo>
                    <a:lnTo>
                      <a:pt x="674" y="109"/>
                    </a:lnTo>
                    <a:lnTo>
                      <a:pt x="672" y="109"/>
                    </a:lnTo>
                    <a:lnTo>
                      <a:pt x="668" y="109"/>
                    </a:lnTo>
                    <a:lnTo>
                      <a:pt x="664" y="109"/>
                    </a:lnTo>
                    <a:lnTo>
                      <a:pt x="659" y="109"/>
                    </a:lnTo>
                    <a:lnTo>
                      <a:pt x="653" y="111"/>
                    </a:lnTo>
                    <a:lnTo>
                      <a:pt x="649" y="113"/>
                    </a:lnTo>
                    <a:lnTo>
                      <a:pt x="643" y="115"/>
                    </a:lnTo>
                    <a:lnTo>
                      <a:pt x="639" y="117"/>
                    </a:lnTo>
                    <a:lnTo>
                      <a:pt x="637" y="119"/>
                    </a:lnTo>
                    <a:lnTo>
                      <a:pt x="636" y="121"/>
                    </a:lnTo>
                    <a:lnTo>
                      <a:pt x="634" y="123"/>
                    </a:lnTo>
                    <a:lnTo>
                      <a:pt x="634" y="125"/>
                    </a:lnTo>
                    <a:lnTo>
                      <a:pt x="632" y="126"/>
                    </a:lnTo>
                    <a:lnTo>
                      <a:pt x="632" y="128"/>
                    </a:lnTo>
                    <a:lnTo>
                      <a:pt x="632" y="128"/>
                    </a:lnTo>
                    <a:lnTo>
                      <a:pt x="630" y="130"/>
                    </a:lnTo>
                    <a:lnTo>
                      <a:pt x="630" y="132"/>
                    </a:lnTo>
                    <a:lnTo>
                      <a:pt x="630" y="132"/>
                    </a:lnTo>
                    <a:lnTo>
                      <a:pt x="628" y="134"/>
                    </a:lnTo>
                    <a:lnTo>
                      <a:pt x="628" y="136"/>
                    </a:lnTo>
                    <a:lnTo>
                      <a:pt x="626" y="136"/>
                    </a:lnTo>
                    <a:lnTo>
                      <a:pt x="626" y="138"/>
                    </a:lnTo>
                    <a:lnTo>
                      <a:pt x="622" y="138"/>
                    </a:lnTo>
                    <a:lnTo>
                      <a:pt x="620" y="140"/>
                    </a:lnTo>
                    <a:lnTo>
                      <a:pt x="618" y="140"/>
                    </a:lnTo>
                    <a:lnTo>
                      <a:pt x="616" y="142"/>
                    </a:lnTo>
                    <a:lnTo>
                      <a:pt x="614" y="142"/>
                    </a:lnTo>
                    <a:lnTo>
                      <a:pt x="612" y="142"/>
                    </a:lnTo>
                    <a:lnTo>
                      <a:pt x="611" y="142"/>
                    </a:lnTo>
                    <a:lnTo>
                      <a:pt x="609" y="142"/>
                    </a:lnTo>
                    <a:lnTo>
                      <a:pt x="607" y="142"/>
                    </a:lnTo>
                    <a:lnTo>
                      <a:pt x="605" y="140"/>
                    </a:lnTo>
                    <a:lnTo>
                      <a:pt x="603" y="140"/>
                    </a:lnTo>
                    <a:lnTo>
                      <a:pt x="601" y="140"/>
                    </a:lnTo>
                    <a:lnTo>
                      <a:pt x="599" y="140"/>
                    </a:lnTo>
                    <a:lnTo>
                      <a:pt x="595" y="142"/>
                    </a:lnTo>
                    <a:lnTo>
                      <a:pt x="593" y="142"/>
                    </a:lnTo>
                    <a:lnTo>
                      <a:pt x="589" y="144"/>
                    </a:lnTo>
                    <a:lnTo>
                      <a:pt x="586" y="144"/>
                    </a:lnTo>
                    <a:lnTo>
                      <a:pt x="582" y="148"/>
                    </a:lnTo>
                    <a:lnTo>
                      <a:pt x="578" y="151"/>
                    </a:lnTo>
                    <a:lnTo>
                      <a:pt x="574" y="153"/>
                    </a:lnTo>
                    <a:lnTo>
                      <a:pt x="572" y="157"/>
                    </a:lnTo>
                    <a:lnTo>
                      <a:pt x="570" y="159"/>
                    </a:lnTo>
                    <a:lnTo>
                      <a:pt x="570" y="163"/>
                    </a:lnTo>
                    <a:lnTo>
                      <a:pt x="568" y="165"/>
                    </a:lnTo>
                    <a:lnTo>
                      <a:pt x="568" y="167"/>
                    </a:lnTo>
                    <a:lnTo>
                      <a:pt x="566" y="167"/>
                    </a:lnTo>
                    <a:lnTo>
                      <a:pt x="563" y="167"/>
                    </a:lnTo>
                    <a:lnTo>
                      <a:pt x="561" y="165"/>
                    </a:lnTo>
                    <a:lnTo>
                      <a:pt x="555" y="165"/>
                    </a:lnTo>
                    <a:lnTo>
                      <a:pt x="551" y="167"/>
                    </a:lnTo>
                    <a:lnTo>
                      <a:pt x="545" y="167"/>
                    </a:lnTo>
                    <a:lnTo>
                      <a:pt x="540" y="169"/>
                    </a:lnTo>
                    <a:lnTo>
                      <a:pt x="534" y="171"/>
                    </a:lnTo>
                    <a:lnTo>
                      <a:pt x="532" y="172"/>
                    </a:lnTo>
                    <a:lnTo>
                      <a:pt x="528" y="174"/>
                    </a:lnTo>
                    <a:lnTo>
                      <a:pt x="526" y="176"/>
                    </a:lnTo>
                    <a:lnTo>
                      <a:pt x="524" y="178"/>
                    </a:lnTo>
                    <a:lnTo>
                      <a:pt x="524" y="180"/>
                    </a:lnTo>
                    <a:lnTo>
                      <a:pt x="522" y="182"/>
                    </a:lnTo>
                    <a:lnTo>
                      <a:pt x="522" y="184"/>
                    </a:lnTo>
                    <a:lnTo>
                      <a:pt x="522" y="186"/>
                    </a:lnTo>
                    <a:lnTo>
                      <a:pt x="522" y="188"/>
                    </a:lnTo>
                    <a:lnTo>
                      <a:pt x="520" y="188"/>
                    </a:lnTo>
                    <a:lnTo>
                      <a:pt x="520" y="190"/>
                    </a:lnTo>
                    <a:lnTo>
                      <a:pt x="520" y="190"/>
                    </a:lnTo>
                    <a:lnTo>
                      <a:pt x="518" y="192"/>
                    </a:lnTo>
                    <a:lnTo>
                      <a:pt x="518" y="194"/>
                    </a:lnTo>
                    <a:lnTo>
                      <a:pt x="516" y="194"/>
                    </a:lnTo>
                    <a:lnTo>
                      <a:pt x="515" y="196"/>
                    </a:lnTo>
                    <a:lnTo>
                      <a:pt x="511" y="197"/>
                    </a:lnTo>
                    <a:lnTo>
                      <a:pt x="509" y="197"/>
                    </a:lnTo>
                    <a:lnTo>
                      <a:pt x="507" y="197"/>
                    </a:lnTo>
                    <a:lnTo>
                      <a:pt x="505" y="197"/>
                    </a:lnTo>
                    <a:lnTo>
                      <a:pt x="503" y="197"/>
                    </a:lnTo>
                    <a:lnTo>
                      <a:pt x="501" y="197"/>
                    </a:lnTo>
                    <a:lnTo>
                      <a:pt x="501" y="197"/>
                    </a:lnTo>
                    <a:lnTo>
                      <a:pt x="499" y="197"/>
                    </a:lnTo>
                    <a:lnTo>
                      <a:pt x="495" y="197"/>
                    </a:lnTo>
                    <a:lnTo>
                      <a:pt x="493" y="197"/>
                    </a:lnTo>
                    <a:lnTo>
                      <a:pt x="492" y="197"/>
                    </a:lnTo>
                    <a:lnTo>
                      <a:pt x="490" y="197"/>
                    </a:lnTo>
                    <a:lnTo>
                      <a:pt x="486" y="197"/>
                    </a:lnTo>
                    <a:lnTo>
                      <a:pt x="484" y="199"/>
                    </a:lnTo>
                    <a:lnTo>
                      <a:pt x="480" y="199"/>
                    </a:lnTo>
                    <a:lnTo>
                      <a:pt x="476" y="201"/>
                    </a:lnTo>
                    <a:lnTo>
                      <a:pt x="472" y="205"/>
                    </a:lnTo>
                    <a:lnTo>
                      <a:pt x="468" y="207"/>
                    </a:lnTo>
                    <a:lnTo>
                      <a:pt x="465" y="211"/>
                    </a:lnTo>
                    <a:lnTo>
                      <a:pt x="463" y="215"/>
                    </a:lnTo>
                    <a:lnTo>
                      <a:pt x="461" y="217"/>
                    </a:lnTo>
                    <a:lnTo>
                      <a:pt x="459" y="220"/>
                    </a:lnTo>
                    <a:lnTo>
                      <a:pt x="459" y="222"/>
                    </a:lnTo>
                    <a:lnTo>
                      <a:pt x="459" y="224"/>
                    </a:lnTo>
                    <a:lnTo>
                      <a:pt x="457" y="224"/>
                    </a:lnTo>
                    <a:lnTo>
                      <a:pt x="453" y="222"/>
                    </a:lnTo>
                    <a:lnTo>
                      <a:pt x="449" y="222"/>
                    </a:lnTo>
                    <a:lnTo>
                      <a:pt x="445" y="222"/>
                    </a:lnTo>
                    <a:lnTo>
                      <a:pt x="440" y="222"/>
                    </a:lnTo>
                    <a:lnTo>
                      <a:pt x="436" y="224"/>
                    </a:lnTo>
                    <a:lnTo>
                      <a:pt x="430" y="226"/>
                    </a:lnTo>
                    <a:lnTo>
                      <a:pt x="424" y="228"/>
                    </a:lnTo>
                    <a:lnTo>
                      <a:pt x="421" y="230"/>
                    </a:lnTo>
                    <a:lnTo>
                      <a:pt x="419" y="232"/>
                    </a:lnTo>
                    <a:lnTo>
                      <a:pt x="417" y="234"/>
                    </a:lnTo>
                    <a:lnTo>
                      <a:pt x="415" y="236"/>
                    </a:lnTo>
                    <a:lnTo>
                      <a:pt x="413" y="238"/>
                    </a:lnTo>
                    <a:lnTo>
                      <a:pt x="413" y="240"/>
                    </a:lnTo>
                    <a:lnTo>
                      <a:pt x="411" y="242"/>
                    </a:lnTo>
                    <a:lnTo>
                      <a:pt x="411" y="244"/>
                    </a:lnTo>
                    <a:lnTo>
                      <a:pt x="411" y="244"/>
                    </a:lnTo>
                    <a:lnTo>
                      <a:pt x="411" y="245"/>
                    </a:lnTo>
                    <a:lnTo>
                      <a:pt x="409" y="247"/>
                    </a:lnTo>
                    <a:lnTo>
                      <a:pt x="409" y="249"/>
                    </a:lnTo>
                    <a:lnTo>
                      <a:pt x="407" y="249"/>
                    </a:lnTo>
                    <a:lnTo>
                      <a:pt x="407" y="251"/>
                    </a:lnTo>
                    <a:lnTo>
                      <a:pt x="405" y="251"/>
                    </a:lnTo>
                    <a:lnTo>
                      <a:pt x="403" y="253"/>
                    </a:lnTo>
                    <a:lnTo>
                      <a:pt x="399" y="255"/>
                    </a:lnTo>
                    <a:lnTo>
                      <a:pt x="397" y="255"/>
                    </a:lnTo>
                    <a:lnTo>
                      <a:pt x="396" y="255"/>
                    </a:lnTo>
                    <a:lnTo>
                      <a:pt x="394" y="255"/>
                    </a:lnTo>
                    <a:lnTo>
                      <a:pt x="392" y="255"/>
                    </a:lnTo>
                    <a:lnTo>
                      <a:pt x="390" y="255"/>
                    </a:lnTo>
                    <a:lnTo>
                      <a:pt x="390" y="255"/>
                    </a:lnTo>
                    <a:lnTo>
                      <a:pt x="388" y="255"/>
                    </a:lnTo>
                    <a:lnTo>
                      <a:pt x="384" y="255"/>
                    </a:lnTo>
                    <a:lnTo>
                      <a:pt x="382" y="255"/>
                    </a:lnTo>
                    <a:lnTo>
                      <a:pt x="380" y="255"/>
                    </a:lnTo>
                    <a:lnTo>
                      <a:pt x="378" y="255"/>
                    </a:lnTo>
                    <a:lnTo>
                      <a:pt x="374" y="255"/>
                    </a:lnTo>
                    <a:lnTo>
                      <a:pt x="373" y="257"/>
                    </a:lnTo>
                    <a:lnTo>
                      <a:pt x="369" y="257"/>
                    </a:lnTo>
                    <a:lnTo>
                      <a:pt x="365" y="259"/>
                    </a:lnTo>
                    <a:lnTo>
                      <a:pt x="361" y="263"/>
                    </a:lnTo>
                    <a:lnTo>
                      <a:pt x="355" y="265"/>
                    </a:lnTo>
                    <a:lnTo>
                      <a:pt x="353" y="268"/>
                    </a:lnTo>
                    <a:lnTo>
                      <a:pt x="351" y="272"/>
                    </a:lnTo>
                    <a:lnTo>
                      <a:pt x="349" y="276"/>
                    </a:lnTo>
                    <a:lnTo>
                      <a:pt x="348" y="278"/>
                    </a:lnTo>
                    <a:lnTo>
                      <a:pt x="348" y="280"/>
                    </a:lnTo>
                    <a:lnTo>
                      <a:pt x="346" y="282"/>
                    </a:lnTo>
                    <a:lnTo>
                      <a:pt x="344" y="282"/>
                    </a:lnTo>
                    <a:lnTo>
                      <a:pt x="342" y="282"/>
                    </a:lnTo>
                    <a:lnTo>
                      <a:pt x="338" y="282"/>
                    </a:lnTo>
                    <a:lnTo>
                      <a:pt x="334" y="282"/>
                    </a:lnTo>
                    <a:lnTo>
                      <a:pt x="328" y="282"/>
                    </a:lnTo>
                    <a:lnTo>
                      <a:pt x="323" y="282"/>
                    </a:lnTo>
                    <a:lnTo>
                      <a:pt x="317" y="284"/>
                    </a:lnTo>
                    <a:lnTo>
                      <a:pt x="311" y="288"/>
                    </a:lnTo>
                    <a:lnTo>
                      <a:pt x="309" y="290"/>
                    </a:lnTo>
                    <a:lnTo>
                      <a:pt x="305" y="291"/>
                    </a:lnTo>
                    <a:lnTo>
                      <a:pt x="303" y="293"/>
                    </a:lnTo>
                    <a:lnTo>
                      <a:pt x="301" y="295"/>
                    </a:lnTo>
                    <a:lnTo>
                      <a:pt x="301" y="297"/>
                    </a:lnTo>
                    <a:lnTo>
                      <a:pt x="300" y="297"/>
                    </a:lnTo>
                    <a:lnTo>
                      <a:pt x="300" y="299"/>
                    </a:lnTo>
                    <a:lnTo>
                      <a:pt x="298" y="301"/>
                    </a:lnTo>
                    <a:lnTo>
                      <a:pt x="298" y="303"/>
                    </a:lnTo>
                    <a:lnTo>
                      <a:pt x="298" y="305"/>
                    </a:lnTo>
                    <a:lnTo>
                      <a:pt x="298" y="305"/>
                    </a:lnTo>
                    <a:lnTo>
                      <a:pt x="296" y="307"/>
                    </a:lnTo>
                    <a:lnTo>
                      <a:pt x="296" y="309"/>
                    </a:lnTo>
                    <a:lnTo>
                      <a:pt x="294" y="309"/>
                    </a:lnTo>
                    <a:lnTo>
                      <a:pt x="292" y="311"/>
                    </a:lnTo>
                    <a:lnTo>
                      <a:pt x="290" y="313"/>
                    </a:lnTo>
                    <a:lnTo>
                      <a:pt x="288" y="313"/>
                    </a:lnTo>
                    <a:lnTo>
                      <a:pt x="284" y="315"/>
                    </a:lnTo>
                    <a:lnTo>
                      <a:pt x="282" y="315"/>
                    </a:lnTo>
                    <a:lnTo>
                      <a:pt x="280" y="315"/>
                    </a:lnTo>
                    <a:lnTo>
                      <a:pt x="278" y="315"/>
                    </a:lnTo>
                    <a:lnTo>
                      <a:pt x="278" y="315"/>
                    </a:lnTo>
                    <a:lnTo>
                      <a:pt x="277" y="315"/>
                    </a:lnTo>
                    <a:lnTo>
                      <a:pt x="275" y="315"/>
                    </a:lnTo>
                    <a:lnTo>
                      <a:pt x="273" y="315"/>
                    </a:lnTo>
                    <a:lnTo>
                      <a:pt x="269" y="315"/>
                    </a:lnTo>
                    <a:lnTo>
                      <a:pt x="267" y="315"/>
                    </a:lnTo>
                    <a:lnTo>
                      <a:pt x="265" y="315"/>
                    </a:lnTo>
                    <a:lnTo>
                      <a:pt x="261" y="315"/>
                    </a:lnTo>
                    <a:lnTo>
                      <a:pt x="259" y="315"/>
                    </a:lnTo>
                    <a:lnTo>
                      <a:pt x="255" y="316"/>
                    </a:lnTo>
                    <a:lnTo>
                      <a:pt x="252" y="318"/>
                    </a:lnTo>
                    <a:lnTo>
                      <a:pt x="248" y="320"/>
                    </a:lnTo>
                    <a:lnTo>
                      <a:pt x="242" y="324"/>
                    </a:lnTo>
                    <a:lnTo>
                      <a:pt x="240" y="328"/>
                    </a:lnTo>
                    <a:lnTo>
                      <a:pt x="236" y="330"/>
                    </a:lnTo>
                    <a:lnTo>
                      <a:pt x="236" y="334"/>
                    </a:lnTo>
                    <a:lnTo>
                      <a:pt x="234" y="338"/>
                    </a:lnTo>
                    <a:lnTo>
                      <a:pt x="234" y="339"/>
                    </a:lnTo>
                    <a:lnTo>
                      <a:pt x="234" y="341"/>
                    </a:lnTo>
                    <a:lnTo>
                      <a:pt x="230" y="341"/>
                    </a:lnTo>
                    <a:lnTo>
                      <a:pt x="229" y="339"/>
                    </a:lnTo>
                    <a:lnTo>
                      <a:pt x="225" y="339"/>
                    </a:lnTo>
                    <a:lnTo>
                      <a:pt x="221" y="339"/>
                    </a:lnTo>
                    <a:lnTo>
                      <a:pt x="215" y="339"/>
                    </a:lnTo>
                    <a:lnTo>
                      <a:pt x="209" y="341"/>
                    </a:lnTo>
                    <a:lnTo>
                      <a:pt x="204" y="343"/>
                    </a:lnTo>
                    <a:lnTo>
                      <a:pt x="198" y="345"/>
                    </a:lnTo>
                    <a:lnTo>
                      <a:pt x="196" y="347"/>
                    </a:lnTo>
                    <a:lnTo>
                      <a:pt x="192" y="349"/>
                    </a:lnTo>
                    <a:lnTo>
                      <a:pt x="190" y="351"/>
                    </a:lnTo>
                    <a:lnTo>
                      <a:pt x="188" y="353"/>
                    </a:lnTo>
                    <a:lnTo>
                      <a:pt x="186" y="355"/>
                    </a:lnTo>
                    <a:lnTo>
                      <a:pt x="186" y="357"/>
                    </a:lnTo>
                    <a:lnTo>
                      <a:pt x="186" y="359"/>
                    </a:lnTo>
                    <a:lnTo>
                      <a:pt x="184" y="361"/>
                    </a:lnTo>
                    <a:lnTo>
                      <a:pt x="184" y="363"/>
                    </a:lnTo>
                    <a:lnTo>
                      <a:pt x="184" y="363"/>
                    </a:lnTo>
                    <a:lnTo>
                      <a:pt x="182" y="364"/>
                    </a:lnTo>
                    <a:lnTo>
                      <a:pt x="182" y="366"/>
                    </a:lnTo>
                    <a:lnTo>
                      <a:pt x="181" y="368"/>
                    </a:lnTo>
                    <a:lnTo>
                      <a:pt x="181" y="368"/>
                    </a:lnTo>
                    <a:lnTo>
                      <a:pt x="179" y="370"/>
                    </a:lnTo>
                    <a:lnTo>
                      <a:pt x="175" y="372"/>
                    </a:lnTo>
                    <a:lnTo>
                      <a:pt x="173" y="372"/>
                    </a:lnTo>
                    <a:lnTo>
                      <a:pt x="171" y="374"/>
                    </a:lnTo>
                    <a:lnTo>
                      <a:pt x="169" y="374"/>
                    </a:lnTo>
                    <a:lnTo>
                      <a:pt x="167" y="374"/>
                    </a:lnTo>
                    <a:lnTo>
                      <a:pt x="165" y="374"/>
                    </a:lnTo>
                    <a:lnTo>
                      <a:pt x="163" y="374"/>
                    </a:lnTo>
                    <a:lnTo>
                      <a:pt x="161" y="374"/>
                    </a:lnTo>
                    <a:lnTo>
                      <a:pt x="159" y="374"/>
                    </a:lnTo>
                    <a:lnTo>
                      <a:pt x="158" y="374"/>
                    </a:lnTo>
                    <a:lnTo>
                      <a:pt x="156" y="372"/>
                    </a:lnTo>
                    <a:lnTo>
                      <a:pt x="154" y="372"/>
                    </a:lnTo>
                    <a:lnTo>
                      <a:pt x="150" y="372"/>
                    </a:lnTo>
                    <a:lnTo>
                      <a:pt x="148" y="374"/>
                    </a:lnTo>
                    <a:lnTo>
                      <a:pt x="144" y="374"/>
                    </a:lnTo>
                    <a:lnTo>
                      <a:pt x="142" y="376"/>
                    </a:lnTo>
                    <a:lnTo>
                      <a:pt x="138" y="378"/>
                    </a:lnTo>
                    <a:lnTo>
                      <a:pt x="133" y="380"/>
                    </a:lnTo>
                    <a:lnTo>
                      <a:pt x="129" y="384"/>
                    </a:lnTo>
                    <a:lnTo>
                      <a:pt x="125" y="387"/>
                    </a:lnTo>
                    <a:lnTo>
                      <a:pt x="123" y="391"/>
                    </a:lnTo>
                    <a:lnTo>
                      <a:pt x="121" y="393"/>
                    </a:lnTo>
                    <a:lnTo>
                      <a:pt x="119" y="397"/>
                    </a:lnTo>
                    <a:lnTo>
                      <a:pt x="117" y="399"/>
                    </a:lnTo>
                    <a:lnTo>
                      <a:pt x="117" y="401"/>
                    </a:lnTo>
                    <a:lnTo>
                      <a:pt x="115" y="401"/>
                    </a:lnTo>
                    <a:lnTo>
                      <a:pt x="111" y="401"/>
                    </a:lnTo>
                    <a:lnTo>
                      <a:pt x="110" y="401"/>
                    </a:lnTo>
                    <a:lnTo>
                      <a:pt x="104" y="401"/>
                    </a:lnTo>
                    <a:lnTo>
                      <a:pt x="100" y="401"/>
                    </a:lnTo>
                    <a:lnTo>
                      <a:pt x="94" y="401"/>
                    </a:lnTo>
                    <a:lnTo>
                      <a:pt x="88" y="403"/>
                    </a:lnTo>
                    <a:lnTo>
                      <a:pt x="83" y="407"/>
                    </a:lnTo>
                    <a:lnTo>
                      <a:pt x="79" y="409"/>
                    </a:lnTo>
                    <a:lnTo>
                      <a:pt x="75" y="410"/>
                    </a:lnTo>
                    <a:lnTo>
                      <a:pt x="73" y="412"/>
                    </a:lnTo>
                    <a:lnTo>
                      <a:pt x="71" y="414"/>
                    </a:lnTo>
                    <a:lnTo>
                      <a:pt x="71" y="416"/>
                    </a:lnTo>
                    <a:lnTo>
                      <a:pt x="69" y="418"/>
                    </a:lnTo>
                    <a:lnTo>
                      <a:pt x="69" y="420"/>
                    </a:lnTo>
                    <a:lnTo>
                      <a:pt x="67" y="422"/>
                    </a:lnTo>
                    <a:lnTo>
                      <a:pt x="67" y="422"/>
                    </a:lnTo>
                    <a:lnTo>
                      <a:pt x="67" y="424"/>
                    </a:lnTo>
                    <a:lnTo>
                      <a:pt x="65" y="426"/>
                    </a:lnTo>
                    <a:lnTo>
                      <a:pt x="65" y="428"/>
                    </a:lnTo>
                    <a:lnTo>
                      <a:pt x="63" y="428"/>
                    </a:lnTo>
                    <a:lnTo>
                      <a:pt x="63" y="430"/>
                    </a:lnTo>
                    <a:lnTo>
                      <a:pt x="62" y="432"/>
                    </a:lnTo>
                    <a:lnTo>
                      <a:pt x="58" y="432"/>
                    </a:lnTo>
                    <a:lnTo>
                      <a:pt x="56" y="434"/>
                    </a:lnTo>
                    <a:lnTo>
                      <a:pt x="54" y="434"/>
                    </a:lnTo>
                    <a:lnTo>
                      <a:pt x="52" y="435"/>
                    </a:lnTo>
                    <a:lnTo>
                      <a:pt x="50" y="435"/>
                    </a:lnTo>
                    <a:lnTo>
                      <a:pt x="48" y="435"/>
                    </a:lnTo>
                    <a:lnTo>
                      <a:pt x="46" y="435"/>
                    </a:lnTo>
                    <a:lnTo>
                      <a:pt x="44" y="435"/>
                    </a:lnTo>
                    <a:lnTo>
                      <a:pt x="42" y="434"/>
                    </a:lnTo>
                    <a:lnTo>
                      <a:pt x="40" y="434"/>
                    </a:lnTo>
                    <a:lnTo>
                      <a:pt x="38" y="434"/>
                    </a:lnTo>
                    <a:lnTo>
                      <a:pt x="37" y="434"/>
                    </a:lnTo>
                    <a:lnTo>
                      <a:pt x="33" y="434"/>
                    </a:lnTo>
                    <a:lnTo>
                      <a:pt x="31" y="434"/>
                    </a:lnTo>
                    <a:lnTo>
                      <a:pt x="27" y="435"/>
                    </a:lnTo>
                    <a:lnTo>
                      <a:pt x="23" y="435"/>
                    </a:lnTo>
                    <a:lnTo>
                      <a:pt x="21" y="437"/>
                    </a:lnTo>
                    <a:lnTo>
                      <a:pt x="14" y="441"/>
                    </a:lnTo>
                    <a:lnTo>
                      <a:pt x="10" y="447"/>
                    </a:lnTo>
                    <a:lnTo>
                      <a:pt x="6" y="451"/>
                    </a:lnTo>
                    <a:lnTo>
                      <a:pt x="2" y="455"/>
                    </a:lnTo>
                    <a:lnTo>
                      <a:pt x="0" y="458"/>
                    </a:lnTo>
                    <a:lnTo>
                      <a:pt x="0" y="460"/>
                    </a:lnTo>
                    <a:lnTo>
                      <a:pt x="0" y="462"/>
                    </a:lnTo>
                    <a:lnTo>
                      <a:pt x="0" y="464"/>
                    </a:lnTo>
                    <a:lnTo>
                      <a:pt x="2" y="464"/>
                    </a:lnTo>
                    <a:lnTo>
                      <a:pt x="2" y="464"/>
                    </a:lnTo>
                    <a:lnTo>
                      <a:pt x="2" y="464"/>
                    </a:lnTo>
                    <a:lnTo>
                      <a:pt x="2" y="462"/>
                    </a:lnTo>
                    <a:lnTo>
                      <a:pt x="4" y="458"/>
                    </a:lnTo>
                    <a:lnTo>
                      <a:pt x="6" y="457"/>
                    </a:lnTo>
                    <a:lnTo>
                      <a:pt x="8" y="453"/>
                    </a:lnTo>
                    <a:lnTo>
                      <a:pt x="12" y="449"/>
                    </a:lnTo>
                    <a:lnTo>
                      <a:pt x="15" y="445"/>
                    </a:lnTo>
                    <a:lnTo>
                      <a:pt x="21" y="441"/>
                    </a:lnTo>
                    <a:lnTo>
                      <a:pt x="25" y="439"/>
                    </a:lnTo>
                    <a:lnTo>
                      <a:pt x="29" y="437"/>
                    </a:lnTo>
                    <a:lnTo>
                      <a:pt x="31" y="437"/>
                    </a:lnTo>
                    <a:lnTo>
                      <a:pt x="33" y="437"/>
                    </a:lnTo>
                    <a:lnTo>
                      <a:pt x="37" y="437"/>
                    </a:lnTo>
                    <a:lnTo>
                      <a:pt x="38" y="437"/>
                    </a:lnTo>
                    <a:lnTo>
                      <a:pt x="40" y="437"/>
                    </a:lnTo>
                    <a:lnTo>
                      <a:pt x="42" y="437"/>
                    </a:lnTo>
                    <a:lnTo>
                      <a:pt x="44" y="437"/>
                    </a:lnTo>
                    <a:lnTo>
                      <a:pt x="46" y="437"/>
                    </a:lnTo>
                    <a:lnTo>
                      <a:pt x="48" y="437"/>
                    </a:lnTo>
                    <a:lnTo>
                      <a:pt x="50" y="437"/>
                    </a:lnTo>
                    <a:lnTo>
                      <a:pt x="52" y="437"/>
                    </a:lnTo>
                    <a:lnTo>
                      <a:pt x="54" y="437"/>
                    </a:lnTo>
                    <a:lnTo>
                      <a:pt x="58" y="435"/>
                    </a:lnTo>
                    <a:lnTo>
                      <a:pt x="60" y="435"/>
                    </a:lnTo>
                    <a:lnTo>
                      <a:pt x="62" y="434"/>
                    </a:lnTo>
                    <a:lnTo>
                      <a:pt x="65" y="432"/>
                    </a:lnTo>
                    <a:lnTo>
                      <a:pt x="65" y="430"/>
                    </a:lnTo>
                    <a:lnTo>
                      <a:pt x="67" y="428"/>
                    </a:lnTo>
                    <a:lnTo>
                      <a:pt x="69" y="428"/>
                    </a:lnTo>
                    <a:lnTo>
                      <a:pt x="69" y="426"/>
                    </a:lnTo>
                    <a:lnTo>
                      <a:pt x="69" y="424"/>
                    </a:lnTo>
                    <a:lnTo>
                      <a:pt x="71" y="422"/>
                    </a:lnTo>
                    <a:lnTo>
                      <a:pt x="71" y="420"/>
                    </a:lnTo>
                    <a:lnTo>
                      <a:pt x="71" y="418"/>
                    </a:lnTo>
                    <a:lnTo>
                      <a:pt x="73" y="418"/>
                    </a:lnTo>
                    <a:lnTo>
                      <a:pt x="75" y="416"/>
                    </a:lnTo>
                    <a:lnTo>
                      <a:pt x="75" y="414"/>
                    </a:lnTo>
                    <a:lnTo>
                      <a:pt x="77" y="412"/>
                    </a:lnTo>
                    <a:lnTo>
                      <a:pt x="81" y="410"/>
                    </a:lnTo>
                    <a:lnTo>
                      <a:pt x="83" y="409"/>
                    </a:lnTo>
                    <a:lnTo>
                      <a:pt x="90" y="405"/>
                    </a:lnTo>
                    <a:lnTo>
                      <a:pt x="96" y="405"/>
                    </a:lnTo>
                    <a:lnTo>
                      <a:pt x="102" y="403"/>
                    </a:lnTo>
                    <a:lnTo>
                      <a:pt x="108" y="403"/>
                    </a:lnTo>
                    <a:lnTo>
                      <a:pt x="111" y="403"/>
                    </a:lnTo>
                    <a:lnTo>
                      <a:pt x="115" y="403"/>
                    </a:lnTo>
                    <a:lnTo>
                      <a:pt x="117" y="405"/>
                    </a:lnTo>
                    <a:lnTo>
                      <a:pt x="119" y="405"/>
                    </a:lnTo>
                    <a:lnTo>
                      <a:pt x="119" y="405"/>
                    </a:lnTo>
                    <a:lnTo>
                      <a:pt x="119" y="405"/>
                    </a:lnTo>
                    <a:lnTo>
                      <a:pt x="119" y="405"/>
                    </a:lnTo>
                    <a:lnTo>
                      <a:pt x="119" y="405"/>
                    </a:lnTo>
                    <a:lnTo>
                      <a:pt x="119" y="405"/>
                    </a:lnTo>
                    <a:lnTo>
                      <a:pt x="119" y="403"/>
                    </a:lnTo>
                    <a:lnTo>
                      <a:pt x="119" y="403"/>
                    </a:lnTo>
                    <a:lnTo>
                      <a:pt x="119" y="403"/>
                    </a:lnTo>
                    <a:lnTo>
                      <a:pt x="119" y="403"/>
                    </a:lnTo>
                    <a:lnTo>
                      <a:pt x="121" y="403"/>
                    </a:lnTo>
                    <a:lnTo>
                      <a:pt x="121" y="401"/>
                    </a:lnTo>
                    <a:lnTo>
                      <a:pt x="121" y="397"/>
                    </a:lnTo>
                    <a:lnTo>
                      <a:pt x="123" y="395"/>
                    </a:lnTo>
                    <a:lnTo>
                      <a:pt x="125" y="391"/>
                    </a:lnTo>
                    <a:lnTo>
                      <a:pt x="129" y="387"/>
                    </a:lnTo>
                    <a:lnTo>
                      <a:pt x="133" y="384"/>
                    </a:lnTo>
                    <a:lnTo>
                      <a:pt x="138" y="380"/>
                    </a:lnTo>
                    <a:lnTo>
                      <a:pt x="142" y="378"/>
                    </a:lnTo>
                    <a:lnTo>
                      <a:pt x="146" y="376"/>
                    </a:lnTo>
                    <a:lnTo>
                      <a:pt x="148" y="376"/>
                    </a:lnTo>
                    <a:lnTo>
                      <a:pt x="152" y="376"/>
                    </a:lnTo>
                    <a:lnTo>
                      <a:pt x="154" y="376"/>
                    </a:lnTo>
                    <a:lnTo>
                      <a:pt x="156" y="376"/>
                    </a:lnTo>
                    <a:lnTo>
                      <a:pt x="158" y="376"/>
                    </a:lnTo>
                    <a:lnTo>
                      <a:pt x="159" y="376"/>
                    </a:lnTo>
                    <a:lnTo>
                      <a:pt x="161" y="376"/>
                    </a:lnTo>
                    <a:lnTo>
                      <a:pt x="163" y="376"/>
                    </a:lnTo>
                    <a:lnTo>
                      <a:pt x="165" y="376"/>
                    </a:lnTo>
                    <a:lnTo>
                      <a:pt x="167" y="376"/>
                    </a:lnTo>
                    <a:lnTo>
                      <a:pt x="169" y="376"/>
                    </a:lnTo>
                    <a:lnTo>
                      <a:pt x="171" y="376"/>
                    </a:lnTo>
                    <a:lnTo>
                      <a:pt x="175" y="374"/>
                    </a:lnTo>
                    <a:lnTo>
                      <a:pt x="177" y="374"/>
                    </a:lnTo>
                    <a:lnTo>
                      <a:pt x="179" y="372"/>
                    </a:lnTo>
                    <a:lnTo>
                      <a:pt x="182" y="370"/>
                    </a:lnTo>
                    <a:lnTo>
                      <a:pt x="182" y="368"/>
                    </a:lnTo>
                    <a:lnTo>
                      <a:pt x="184" y="368"/>
                    </a:lnTo>
                    <a:lnTo>
                      <a:pt x="186" y="366"/>
                    </a:lnTo>
                    <a:lnTo>
                      <a:pt x="186" y="364"/>
                    </a:lnTo>
                    <a:lnTo>
                      <a:pt x="186" y="363"/>
                    </a:lnTo>
                    <a:lnTo>
                      <a:pt x="188" y="361"/>
                    </a:lnTo>
                    <a:lnTo>
                      <a:pt x="188" y="361"/>
                    </a:lnTo>
                    <a:lnTo>
                      <a:pt x="188" y="359"/>
                    </a:lnTo>
                    <a:lnTo>
                      <a:pt x="190" y="357"/>
                    </a:lnTo>
                    <a:lnTo>
                      <a:pt x="190" y="355"/>
                    </a:lnTo>
                    <a:lnTo>
                      <a:pt x="192" y="353"/>
                    </a:lnTo>
                    <a:lnTo>
                      <a:pt x="194" y="351"/>
                    </a:lnTo>
                    <a:lnTo>
                      <a:pt x="196" y="349"/>
                    </a:lnTo>
                    <a:lnTo>
                      <a:pt x="200" y="347"/>
                    </a:lnTo>
                    <a:lnTo>
                      <a:pt x="206" y="345"/>
                    </a:lnTo>
                    <a:lnTo>
                      <a:pt x="213" y="343"/>
                    </a:lnTo>
                    <a:lnTo>
                      <a:pt x="219" y="343"/>
                    </a:lnTo>
                    <a:lnTo>
                      <a:pt x="223" y="343"/>
                    </a:lnTo>
                    <a:lnTo>
                      <a:pt x="229" y="343"/>
                    </a:lnTo>
                    <a:lnTo>
                      <a:pt x="232" y="343"/>
                    </a:lnTo>
                    <a:lnTo>
                      <a:pt x="234" y="343"/>
                    </a:lnTo>
                    <a:lnTo>
                      <a:pt x="234" y="343"/>
                    </a:lnTo>
                    <a:lnTo>
                      <a:pt x="236" y="345"/>
                    </a:lnTo>
                    <a:lnTo>
                      <a:pt x="236" y="345"/>
                    </a:lnTo>
                    <a:lnTo>
                      <a:pt x="236" y="345"/>
                    </a:lnTo>
                    <a:lnTo>
                      <a:pt x="236" y="343"/>
                    </a:lnTo>
                    <a:lnTo>
                      <a:pt x="236" y="343"/>
                    </a:lnTo>
                    <a:lnTo>
                      <a:pt x="236" y="343"/>
                    </a:lnTo>
                    <a:lnTo>
                      <a:pt x="236" y="343"/>
                    </a:lnTo>
                    <a:lnTo>
                      <a:pt x="236" y="343"/>
                    </a:lnTo>
                    <a:lnTo>
                      <a:pt x="236" y="343"/>
                    </a:lnTo>
                    <a:lnTo>
                      <a:pt x="236" y="341"/>
                    </a:lnTo>
                    <a:lnTo>
                      <a:pt x="236" y="339"/>
                    </a:lnTo>
                    <a:lnTo>
                      <a:pt x="236" y="338"/>
                    </a:lnTo>
                    <a:lnTo>
                      <a:pt x="238" y="334"/>
                    </a:lnTo>
                    <a:lnTo>
                      <a:pt x="240" y="332"/>
                    </a:lnTo>
                    <a:lnTo>
                      <a:pt x="244" y="328"/>
                    </a:lnTo>
                    <a:lnTo>
                      <a:pt x="248" y="324"/>
                    </a:lnTo>
                    <a:lnTo>
                      <a:pt x="253" y="320"/>
                    </a:lnTo>
                    <a:lnTo>
                      <a:pt x="257" y="318"/>
                    </a:lnTo>
                    <a:lnTo>
                      <a:pt x="259" y="318"/>
                    </a:lnTo>
                    <a:lnTo>
                      <a:pt x="263" y="316"/>
                    </a:lnTo>
                    <a:lnTo>
                      <a:pt x="265" y="316"/>
                    </a:lnTo>
                    <a:lnTo>
                      <a:pt x="267" y="316"/>
                    </a:lnTo>
                    <a:lnTo>
                      <a:pt x="269" y="316"/>
                    </a:lnTo>
                    <a:lnTo>
                      <a:pt x="271" y="316"/>
                    </a:lnTo>
                    <a:lnTo>
                      <a:pt x="273" y="316"/>
                    </a:lnTo>
                    <a:lnTo>
                      <a:pt x="275" y="316"/>
                    </a:lnTo>
                    <a:lnTo>
                      <a:pt x="277" y="316"/>
                    </a:lnTo>
                    <a:lnTo>
                      <a:pt x="278" y="318"/>
                    </a:lnTo>
                    <a:lnTo>
                      <a:pt x="280" y="316"/>
                    </a:lnTo>
                    <a:lnTo>
                      <a:pt x="284" y="316"/>
                    </a:lnTo>
                    <a:lnTo>
                      <a:pt x="286" y="316"/>
                    </a:lnTo>
                    <a:lnTo>
                      <a:pt x="288" y="316"/>
                    </a:lnTo>
                    <a:lnTo>
                      <a:pt x="290" y="315"/>
                    </a:lnTo>
                    <a:lnTo>
                      <a:pt x="294" y="313"/>
                    </a:lnTo>
                    <a:lnTo>
                      <a:pt x="296" y="311"/>
                    </a:lnTo>
                    <a:lnTo>
                      <a:pt x="298" y="311"/>
                    </a:lnTo>
                    <a:lnTo>
                      <a:pt x="298" y="309"/>
                    </a:lnTo>
                    <a:lnTo>
                      <a:pt x="300" y="307"/>
                    </a:lnTo>
                    <a:lnTo>
                      <a:pt x="300" y="305"/>
                    </a:lnTo>
                    <a:lnTo>
                      <a:pt x="301" y="305"/>
                    </a:lnTo>
                    <a:lnTo>
                      <a:pt x="301" y="303"/>
                    </a:lnTo>
                    <a:lnTo>
                      <a:pt x="301" y="301"/>
                    </a:lnTo>
                    <a:lnTo>
                      <a:pt x="301" y="299"/>
                    </a:lnTo>
                    <a:lnTo>
                      <a:pt x="303" y="297"/>
                    </a:lnTo>
                    <a:lnTo>
                      <a:pt x="303" y="295"/>
                    </a:lnTo>
                    <a:lnTo>
                      <a:pt x="305" y="295"/>
                    </a:lnTo>
                    <a:lnTo>
                      <a:pt x="307" y="293"/>
                    </a:lnTo>
                    <a:lnTo>
                      <a:pt x="309" y="291"/>
                    </a:lnTo>
                    <a:lnTo>
                      <a:pt x="313" y="290"/>
                    </a:lnTo>
                    <a:lnTo>
                      <a:pt x="319" y="286"/>
                    </a:lnTo>
                    <a:lnTo>
                      <a:pt x="326" y="286"/>
                    </a:lnTo>
                    <a:lnTo>
                      <a:pt x="332" y="284"/>
                    </a:lnTo>
                    <a:lnTo>
                      <a:pt x="336" y="284"/>
                    </a:lnTo>
                    <a:lnTo>
                      <a:pt x="342" y="284"/>
                    </a:lnTo>
                    <a:lnTo>
                      <a:pt x="344" y="284"/>
                    </a:lnTo>
                    <a:lnTo>
                      <a:pt x="346" y="286"/>
                    </a:lnTo>
                    <a:lnTo>
                      <a:pt x="348" y="286"/>
                    </a:lnTo>
                    <a:lnTo>
                      <a:pt x="349" y="286"/>
                    </a:lnTo>
                    <a:lnTo>
                      <a:pt x="349" y="286"/>
                    </a:lnTo>
                    <a:lnTo>
                      <a:pt x="349" y="286"/>
                    </a:lnTo>
                    <a:lnTo>
                      <a:pt x="349" y="286"/>
                    </a:lnTo>
                    <a:lnTo>
                      <a:pt x="349" y="286"/>
                    </a:lnTo>
                    <a:lnTo>
                      <a:pt x="349" y="284"/>
                    </a:lnTo>
                    <a:lnTo>
                      <a:pt x="349" y="284"/>
                    </a:lnTo>
                    <a:lnTo>
                      <a:pt x="349" y="284"/>
                    </a:lnTo>
                    <a:lnTo>
                      <a:pt x="349" y="284"/>
                    </a:lnTo>
                    <a:lnTo>
                      <a:pt x="349" y="284"/>
                    </a:lnTo>
                    <a:lnTo>
                      <a:pt x="349" y="282"/>
                    </a:lnTo>
                    <a:lnTo>
                      <a:pt x="349" y="280"/>
                    </a:lnTo>
                    <a:lnTo>
                      <a:pt x="351" y="276"/>
                    </a:lnTo>
                    <a:lnTo>
                      <a:pt x="353" y="272"/>
                    </a:lnTo>
                    <a:lnTo>
                      <a:pt x="357" y="268"/>
                    </a:lnTo>
                    <a:lnTo>
                      <a:pt x="361" y="265"/>
                    </a:lnTo>
                    <a:lnTo>
                      <a:pt x="367" y="261"/>
                    </a:lnTo>
                    <a:lnTo>
                      <a:pt x="371" y="261"/>
                    </a:lnTo>
                    <a:lnTo>
                      <a:pt x="373" y="259"/>
                    </a:lnTo>
                    <a:lnTo>
                      <a:pt x="376" y="259"/>
                    </a:lnTo>
                    <a:lnTo>
                      <a:pt x="378" y="257"/>
                    </a:lnTo>
                    <a:lnTo>
                      <a:pt x="380" y="257"/>
                    </a:lnTo>
                    <a:lnTo>
                      <a:pt x="382" y="257"/>
                    </a:lnTo>
                    <a:lnTo>
                      <a:pt x="384" y="259"/>
                    </a:lnTo>
                    <a:lnTo>
                      <a:pt x="386" y="259"/>
                    </a:lnTo>
                    <a:lnTo>
                      <a:pt x="388" y="259"/>
                    </a:lnTo>
                    <a:lnTo>
                      <a:pt x="390" y="259"/>
                    </a:lnTo>
                    <a:lnTo>
                      <a:pt x="392" y="259"/>
                    </a:lnTo>
                    <a:lnTo>
                      <a:pt x="394" y="259"/>
                    </a:lnTo>
                    <a:lnTo>
                      <a:pt x="397" y="259"/>
                    </a:lnTo>
                    <a:lnTo>
                      <a:pt x="399" y="257"/>
                    </a:lnTo>
                    <a:lnTo>
                      <a:pt x="401" y="257"/>
                    </a:lnTo>
                    <a:lnTo>
                      <a:pt x="403" y="255"/>
                    </a:lnTo>
                    <a:lnTo>
                      <a:pt x="407" y="255"/>
                    </a:lnTo>
                    <a:lnTo>
                      <a:pt x="409" y="253"/>
                    </a:lnTo>
                    <a:lnTo>
                      <a:pt x="411" y="251"/>
                    </a:lnTo>
                    <a:lnTo>
                      <a:pt x="411" y="249"/>
                    </a:lnTo>
                    <a:lnTo>
                      <a:pt x="413" y="249"/>
                    </a:lnTo>
                    <a:lnTo>
                      <a:pt x="413" y="247"/>
                    </a:lnTo>
                    <a:lnTo>
                      <a:pt x="413" y="245"/>
                    </a:lnTo>
                    <a:lnTo>
                      <a:pt x="415" y="244"/>
                    </a:lnTo>
                    <a:lnTo>
                      <a:pt x="415" y="242"/>
                    </a:lnTo>
                    <a:lnTo>
                      <a:pt x="415" y="242"/>
                    </a:lnTo>
                    <a:lnTo>
                      <a:pt x="417" y="240"/>
                    </a:lnTo>
                    <a:lnTo>
                      <a:pt x="417" y="238"/>
                    </a:lnTo>
                    <a:lnTo>
                      <a:pt x="419" y="236"/>
                    </a:lnTo>
                    <a:lnTo>
                      <a:pt x="421" y="234"/>
                    </a:lnTo>
                    <a:lnTo>
                      <a:pt x="422" y="232"/>
                    </a:lnTo>
                    <a:lnTo>
                      <a:pt x="426" y="230"/>
                    </a:lnTo>
                    <a:lnTo>
                      <a:pt x="432" y="228"/>
                    </a:lnTo>
                    <a:lnTo>
                      <a:pt x="438" y="226"/>
                    </a:lnTo>
                    <a:lnTo>
                      <a:pt x="444" y="226"/>
                    </a:lnTo>
                    <a:lnTo>
                      <a:pt x="449" y="226"/>
                    </a:lnTo>
                    <a:lnTo>
                      <a:pt x="453" y="226"/>
                    </a:lnTo>
                    <a:lnTo>
                      <a:pt x="457" y="226"/>
                    </a:lnTo>
                    <a:lnTo>
                      <a:pt x="459" y="226"/>
                    </a:lnTo>
                    <a:lnTo>
                      <a:pt x="459" y="226"/>
                    </a:lnTo>
                    <a:lnTo>
                      <a:pt x="461" y="228"/>
                    </a:lnTo>
                    <a:lnTo>
                      <a:pt x="461" y="228"/>
                    </a:lnTo>
                    <a:lnTo>
                      <a:pt x="461" y="228"/>
                    </a:lnTo>
                    <a:lnTo>
                      <a:pt x="461" y="226"/>
                    </a:lnTo>
                    <a:lnTo>
                      <a:pt x="461" y="226"/>
                    </a:lnTo>
                    <a:lnTo>
                      <a:pt x="461" y="226"/>
                    </a:lnTo>
                    <a:lnTo>
                      <a:pt x="461" y="226"/>
                    </a:lnTo>
                    <a:lnTo>
                      <a:pt x="461" y="226"/>
                    </a:lnTo>
                    <a:lnTo>
                      <a:pt x="461" y="226"/>
                    </a:lnTo>
                    <a:lnTo>
                      <a:pt x="461" y="224"/>
                    </a:lnTo>
                    <a:lnTo>
                      <a:pt x="461" y="222"/>
                    </a:lnTo>
                    <a:lnTo>
                      <a:pt x="463" y="220"/>
                    </a:lnTo>
                    <a:lnTo>
                      <a:pt x="463" y="219"/>
                    </a:lnTo>
                    <a:lnTo>
                      <a:pt x="465" y="215"/>
                    </a:lnTo>
                    <a:lnTo>
                      <a:pt x="468" y="211"/>
                    </a:lnTo>
                    <a:lnTo>
                      <a:pt x="472" y="207"/>
                    </a:lnTo>
                    <a:lnTo>
                      <a:pt x="478" y="203"/>
                    </a:lnTo>
                    <a:lnTo>
                      <a:pt x="482" y="201"/>
                    </a:lnTo>
                    <a:lnTo>
                      <a:pt x="484" y="201"/>
                    </a:lnTo>
                    <a:lnTo>
                      <a:pt x="488" y="201"/>
                    </a:lnTo>
                    <a:lnTo>
                      <a:pt x="490" y="199"/>
                    </a:lnTo>
                    <a:lnTo>
                      <a:pt x="492" y="199"/>
                    </a:lnTo>
                    <a:lnTo>
                      <a:pt x="493" y="199"/>
                    </a:lnTo>
                    <a:lnTo>
                      <a:pt x="495" y="199"/>
                    </a:lnTo>
                    <a:lnTo>
                      <a:pt x="497" y="201"/>
                    </a:lnTo>
                    <a:lnTo>
                      <a:pt x="499" y="201"/>
                    </a:lnTo>
                    <a:lnTo>
                      <a:pt x="501" y="201"/>
                    </a:lnTo>
                    <a:lnTo>
                      <a:pt x="503" y="201"/>
                    </a:lnTo>
                    <a:lnTo>
                      <a:pt x="505" y="201"/>
                    </a:lnTo>
                    <a:lnTo>
                      <a:pt x="509" y="201"/>
                    </a:lnTo>
                    <a:lnTo>
                      <a:pt x="511" y="199"/>
                    </a:lnTo>
                    <a:lnTo>
                      <a:pt x="513" y="199"/>
                    </a:lnTo>
                    <a:lnTo>
                      <a:pt x="515" y="197"/>
                    </a:lnTo>
                    <a:lnTo>
                      <a:pt x="518" y="197"/>
                    </a:lnTo>
                    <a:lnTo>
                      <a:pt x="520" y="196"/>
                    </a:lnTo>
                    <a:lnTo>
                      <a:pt x="520" y="194"/>
                    </a:lnTo>
                    <a:lnTo>
                      <a:pt x="522" y="192"/>
                    </a:lnTo>
                    <a:lnTo>
                      <a:pt x="522" y="192"/>
                    </a:lnTo>
                    <a:lnTo>
                      <a:pt x="524" y="190"/>
                    </a:lnTo>
                    <a:lnTo>
                      <a:pt x="524" y="188"/>
                    </a:lnTo>
                    <a:lnTo>
                      <a:pt x="524" y="186"/>
                    </a:lnTo>
                    <a:lnTo>
                      <a:pt x="524" y="184"/>
                    </a:lnTo>
                    <a:lnTo>
                      <a:pt x="526" y="184"/>
                    </a:lnTo>
                    <a:lnTo>
                      <a:pt x="526" y="182"/>
                    </a:lnTo>
                    <a:lnTo>
                      <a:pt x="528" y="180"/>
                    </a:lnTo>
                    <a:lnTo>
                      <a:pt x="528" y="178"/>
                    </a:lnTo>
                    <a:lnTo>
                      <a:pt x="530" y="176"/>
                    </a:lnTo>
                    <a:lnTo>
                      <a:pt x="534" y="176"/>
                    </a:lnTo>
                    <a:lnTo>
                      <a:pt x="536" y="174"/>
                    </a:lnTo>
                    <a:lnTo>
                      <a:pt x="541" y="171"/>
                    </a:lnTo>
                    <a:lnTo>
                      <a:pt x="547" y="169"/>
                    </a:lnTo>
                    <a:lnTo>
                      <a:pt x="553" y="169"/>
                    </a:lnTo>
                    <a:lnTo>
                      <a:pt x="559" y="169"/>
                    </a:lnTo>
                    <a:lnTo>
                      <a:pt x="563" y="169"/>
                    </a:lnTo>
                    <a:lnTo>
                      <a:pt x="566" y="169"/>
                    </a:lnTo>
                    <a:lnTo>
                      <a:pt x="568" y="171"/>
                    </a:lnTo>
                    <a:lnTo>
                      <a:pt x="570" y="171"/>
                    </a:lnTo>
                    <a:lnTo>
                      <a:pt x="572" y="171"/>
                    </a:lnTo>
                    <a:lnTo>
                      <a:pt x="572" y="171"/>
                    </a:lnTo>
                    <a:lnTo>
                      <a:pt x="572" y="171"/>
                    </a:lnTo>
                    <a:lnTo>
                      <a:pt x="572" y="171"/>
                    </a:lnTo>
                    <a:lnTo>
                      <a:pt x="572" y="169"/>
                    </a:lnTo>
                    <a:lnTo>
                      <a:pt x="572" y="169"/>
                    </a:lnTo>
                    <a:lnTo>
                      <a:pt x="572" y="169"/>
                    </a:lnTo>
                    <a:lnTo>
                      <a:pt x="572" y="169"/>
                    </a:lnTo>
                    <a:lnTo>
                      <a:pt x="572" y="169"/>
                    </a:lnTo>
                    <a:lnTo>
                      <a:pt x="572" y="169"/>
                    </a:lnTo>
                    <a:lnTo>
                      <a:pt x="572" y="167"/>
                    </a:lnTo>
                    <a:lnTo>
                      <a:pt x="572" y="163"/>
                    </a:lnTo>
                    <a:lnTo>
                      <a:pt x="574" y="161"/>
                    </a:lnTo>
                    <a:lnTo>
                      <a:pt x="576" y="157"/>
                    </a:lnTo>
                    <a:lnTo>
                      <a:pt x="578" y="153"/>
                    </a:lnTo>
                    <a:lnTo>
                      <a:pt x="582" y="149"/>
                    </a:lnTo>
                    <a:lnTo>
                      <a:pt x="588" y="148"/>
                    </a:lnTo>
                    <a:lnTo>
                      <a:pt x="591" y="146"/>
                    </a:lnTo>
                    <a:lnTo>
                      <a:pt x="593" y="144"/>
                    </a:lnTo>
                    <a:lnTo>
                      <a:pt x="597" y="144"/>
                    </a:lnTo>
                    <a:lnTo>
                      <a:pt x="599" y="144"/>
                    </a:lnTo>
                    <a:lnTo>
                      <a:pt x="601" y="144"/>
                    </a:lnTo>
                    <a:lnTo>
                      <a:pt x="603" y="144"/>
                    </a:lnTo>
                    <a:lnTo>
                      <a:pt x="605" y="144"/>
                    </a:lnTo>
                    <a:lnTo>
                      <a:pt x="607" y="144"/>
                    </a:lnTo>
                    <a:lnTo>
                      <a:pt x="609" y="144"/>
                    </a:lnTo>
                    <a:lnTo>
                      <a:pt x="611" y="144"/>
                    </a:lnTo>
                    <a:lnTo>
                      <a:pt x="612" y="144"/>
                    </a:lnTo>
                    <a:lnTo>
                      <a:pt x="614" y="144"/>
                    </a:lnTo>
                    <a:lnTo>
                      <a:pt x="616" y="144"/>
                    </a:lnTo>
                    <a:lnTo>
                      <a:pt x="620" y="144"/>
                    </a:lnTo>
                    <a:lnTo>
                      <a:pt x="622" y="142"/>
                    </a:lnTo>
                    <a:lnTo>
                      <a:pt x="624" y="142"/>
                    </a:lnTo>
                    <a:lnTo>
                      <a:pt x="626" y="140"/>
                    </a:lnTo>
                    <a:lnTo>
                      <a:pt x="628" y="138"/>
                    </a:lnTo>
                    <a:lnTo>
                      <a:pt x="630" y="138"/>
                    </a:lnTo>
                    <a:lnTo>
                      <a:pt x="632" y="136"/>
                    </a:lnTo>
                    <a:lnTo>
                      <a:pt x="632" y="134"/>
                    </a:lnTo>
                    <a:lnTo>
                      <a:pt x="632" y="132"/>
                    </a:lnTo>
                    <a:lnTo>
                      <a:pt x="634" y="130"/>
                    </a:lnTo>
                    <a:lnTo>
                      <a:pt x="634" y="130"/>
                    </a:lnTo>
                    <a:lnTo>
                      <a:pt x="634" y="128"/>
                    </a:lnTo>
                    <a:lnTo>
                      <a:pt x="634" y="126"/>
                    </a:lnTo>
                    <a:lnTo>
                      <a:pt x="636" y="125"/>
                    </a:lnTo>
                    <a:lnTo>
                      <a:pt x="636" y="125"/>
                    </a:lnTo>
                    <a:lnTo>
                      <a:pt x="637" y="123"/>
                    </a:lnTo>
                    <a:lnTo>
                      <a:pt x="639" y="121"/>
                    </a:lnTo>
                    <a:lnTo>
                      <a:pt x="641" y="119"/>
                    </a:lnTo>
                    <a:lnTo>
                      <a:pt x="645" y="117"/>
                    </a:lnTo>
                    <a:lnTo>
                      <a:pt x="651" y="115"/>
                    </a:lnTo>
                    <a:lnTo>
                      <a:pt x="657" y="113"/>
                    </a:lnTo>
                    <a:lnTo>
                      <a:pt x="662" y="113"/>
                    </a:lnTo>
                    <a:lnTo>
                      <a:pt x="666" y="113"/>
                    </a:lnTo>
                    <a:lnTo>
                      <a:pt x="672" y="113"/>
                    </a:lnTo>
                    <a:lnTo>
                      <a:pt x="674" y="113"/>
                    </a:lnTo>
                    <a:lnTo>
                      <a:pt x="678" y="113"/>
                    </a:lnTo>
                    <a:lnTo>
                      <a:pt x="678" y="113"/>
                    </a:lnTo>
                    <a:lnTo>
                      <a:pt x="680" y="115"/>
                    </a:lnTo>
                    <a:lnTo>
                      <a:pt x="680" y="115"/>
                    </a:lnTo>
                    <a:lnTo>
                      <a:pt x="680" y="113"/>
                    </a:lnTo>
                    <a:lnTo>
                      <a:pt x="680" y="113"/>
                    </a:lnTo>
                    <a:lnTo>
                      <a:pt x="680" y="113"/>
                    </a:lnTo>
                    <a:lnTo>
                      <a:pt x="680" y="113"/>
                    </a:lnTo>
                    <a:lnTo>
                      <a:pt x="680" y="113"/>
                    </a:lnTo>
                    <a:lnTo>
                      <a:pt x="680" y="113"/>
                    </a:lnTo>
                    <a:lnTo>
                      <a:pt x="680" y="111"/>
                    </a:lnTo>
                    <a:lnTo>
                      <a:pt x="680" y="111"/>
                    </a:lnTo>
                    <a:lnTo>
                      <a:pt x="680" y="109"/>
                    </a:lnTo>
                    <a:lnTo>
                      <a:pt x="680" y="107"/>
                    </a:lnTo>
                    <a:lnTo>
                      <a:pt x="682" y="105"/>
                    </a:lnTo>
                    <a:lnTo>
                      <a:pt x="682" y="101"/>
                    </a:lnTo>
                    <a:lnTo>
                      <a:pt x="685" y="98"/>
                    </a:lnTo>
                    <a:lnTo>
                      <a:pt x="689" y="96"/>
                    </a:lnTo>
                    <a:lnTo>
                      <a:pt x="695" y="92"/>
                    </a:lnTo>
                    <a:lnTo>
                      <a:pt x="697" y="90"/>
                    </a:lnTo>
                    <a:lnTo>
                      <a:pt x="701" y="90"/>
                    </a:lnTo>
                    <a:lnTo>
                      <a:pt x="703" y="88"/>
                    </a:lnTo>
                    <a:lnTo>
                      <a:pt x="705" y="88"/>
                    </a:lnTo>
                    <a:lnTo>
                      <a:pt x="707" y="88"/>
                    </a:lnTo>
                    <a:lnTo>
                      <a:pt x="710" y="88"/>
                    </a:lnTo>
                    <a:lnTo>
                      <a:pt x="712" y="88"/>
                    </a:lnTo>
                    <a:lnTo>
                      <a:pt x="714" y="88"/>
                    </a:lnTo>
                    <a:lnTo>
                      <a:pt x="716" y="88"/>
                    </a:lnTo>
                    <a:lnTo>
                      <a:pt x="718" y="88"/>
                    </a:lnTo>
                    <a:lnTo>
                      <a:pt x="720" y="88"/>
                    </a:lnTo>
                    <a:lnTo>
                      <a:pt x="722" y="88"/>
                    </a:lnTo>
                    <a:lnTo>
                      <a:pt x="724" y="88"/>
                    </a:lnTo>
                    <a:lnTo>
                      <a:pt x="726" y="88"/>
                    </a:lnTo>
                    <a:lnTo>
                      <a:pt x="728" y="88"/>
                    </a:lnTo>
                    <a:lnTo>
                      <a:pt x="730" y="86"/>
                    </a:lnTo>
                    <a:lnTo>
                      <a:pt x="733" y="84"/>
                    </a:lnTo>
                    <a:lnTo>
                      <a:pt x="735" y="84"/>
                    </a:lnTo>
                    <a:lnTo>
                      <a:pt x="735" y="82"/>
                    </a:lnTo>
                    <a:lnTo>
                      <a:pt x="737" y="80"/>
                    </a:lnTo>
                    <a:lnTo>
                      <a:pt x="737" y="78"/>
                    </a:lnTo>
                    <a:lnTo>
                      <a:pt x="739" y="78"/>
                    </a:lnTo>
                    <a:lnTo>
                      <a:pt x="739" y="77"/>
                    </a:lnTo>
                    <a:lnTo>
                      <a:pt x="739" y="75"/>
                    </a:lnTo>
                    <a:lnTo>
                      <a:pt x="739" y="73"/>
                    </a:lnTo>
                    <a:lnTo>
                      <a:pt x="741" y="73"/>
                    </a:lnTo>
                    <a:lnTo>
                      <a:pt x="741" y="71"/>
                    </a:lnTo>
                    <a:lnTo>
                      <a:pt x="741" y="69"/>
                    </a:lnTo>
                    <a:lnTo>
                      <a:pt x="743" y="67"/>
                    </a:lnTo>
                    <a:lnTo>
                      <a:pt x="745" y="67"/>
                    </a:lnTo>
                    <a:lnTo>
                      <a:pt x="747" y="65"/>
                    </a:lnTo>
                    <a:lnTo>
                      <a:pt x="751" y="63"/>
                    </a:lnTo>
                    <a:lnTo>
                      <a:pt x="756" y="61"/>
                    </a:lnTo>
                    <a:lnTo>
                      <a:pt x="762" y="59"/>
                    </a:lnTo>
                    <a:lnTo>
                      <a:pt x="768" y="57"/>
                    </a:lnTo>
                    <a:lnTo>
                      <a:pt x="772" y="57"/>
                    </a:lnTo>
                    <a:lnTo>
                      <a:pt x="778" y="57"/>
                    </a:lnTo>
                    <a:lnTo>
                      <a:pt x="779" y="57"/>
                    </a:lnTo>
                    <a:lnTo>
                      <a:pt x="781" y="59"/>
                    </a:lnTo>
                    <a:lnTo>
                      <a:pt x="783" y="59"/>
                    </a:lnTo>
                    <a:lnTo>
                      <a:pt x="785" y="59"/>
                    </a:lnTo>
                    <a:lnTo>
                      <a:pt x="785" y="59"/>
                    </a:lnTo>
                    <a:lnTo>
                      <a:pt x="785" y="59"/>
                    </a:lnTo>
                    <a:lnTo>
                      <a:pt x="785" y="59"/>
                    </a:lnTo>
                    <a:lnTo>
                      <a:pt x="785" y="59"/>
                    </a:lnTo>
                    <a:lnTo>
                      <a:pt x="785" y="57"/>
                    </a:lnTo>
                    <a:lnTo>
                      <a:pt x="785" y="57"/>
                    </a:lnTo>
                    <a:lnTo>
                      <a:pt x="785" y="57"/>
                    </a:lnTo>
                    <a:lnTo>
                      <a:pt x="785" y="57"/>
                    </a:lnTo>
                    <a:lnTo>
                      <a:pt x="785" y="57"/>
                    </a:lnTo>
                    <a:lnTo>
                      <a:pt x="785" y="55"/>
                    </a:lnTo>
                    <a:lnTo>
                      <a:pt x="785" y="53"/>
                    </a:lnTo>
                    <a:lnTo>
                      <a:pt x="787" y="50"/>
                    </a:lnTo>
                    <a:lnTo>
                      <a:pt x="789" y="48"/>
                    </a:lnTo>
                    <a:lnTo>
                      <a:pt x="791" y="44"/>
                    </a:lnTo>
                    <a:lnTo>
                      <a:pt x="795" y="40"/>
                    </a:lnTo>
                    <a:lnTo>
                      <a:pt x="801" y="36"/>
                    </a:lnTo>
                    <a:lnTo>
                      <a:pt x="803" y="36"/>
                    </a:lnTo>
                    <a:lnTo>
                      <a:pt x="806" y="34"/>
                    </a:lnTo>
                    <a:lnTo>
                      <a:pt x="808" y="34"/>
                    </a:lnTo>
                    <a:lnTo>
                      <a:pt x="810" y="34"/>
                    </a:lnTo>
                    <a:lnTo>
                      <a:pt x="812" y="32"/>
                    </a:lnTo>
                    <a:lnTo>
                      <a:pt x="816" y="32"/>
                    </a:lnTo>
                    <a:lnTo>
                      <a:pt x="818" y="34"/>
                    </a:lnTo>
                    <a:lnTo>
                      <a:pt x="820" y="34"/>
                    </a:lnTo>
                    <a:lnTo>
                      <a:pt x="822" y="34"/>
                    </a:lnTo>
                    <a:lnTo>
                      <a:pt x="824" y="34"/>
                    </a:lnTo>
                    <a:lnTo>
                      <a:pt x="826" y="34"/>
                    </a:lnTo>
                    <a:lnTo>
                      <a:pt x="827" y="34"/>
                    </a:lnTo>
                    <a:lnTo>
                      <a:pt x="829" y="34"/>
                    </a:lnTo>
                    <a:lnTo>
                      <a:pt x="831" y="32"/>
                    </a:lnTo>
                    <a:lnTo>
                      <a:pt x="833" y="32"/>
                    </a:lnTo>
                    <a:lnTo>
                      <a:pt x="835" y="30"/>
                    </a:lnTo>
                    <a:lnTo>
                      <a:pt x="839" y="30"/>
                    </a:lnTo>
                    <a:lnTo>
                      <a:pt x="841" y="29"/>
                    </a:lnTo>
                    <a:lnTo>
                      <a:pt x="841" y="27"/>
                    </a:lnTo>
                    <a:lnTo>
                      <a:pt x="843" y="27"/>
                    </a:lnTo>
                    <a:lnTo>
                      <a:pt x="843" y="25"/>
                    </a:lnTo>
                    <a:lnTo>
                      <a:pt x="845" y="23"/>
                    </a:lnTo>
                    <a:lnTo>
                      <a:pt x="845" y="21"/>
                    </a:lnTo>
                    <a:lnTo>
                      <a:pt x="845" y="21"/>
                    </a:lnTo>
                    <a:lnTo>
                      <a:pt x="845" y="19"/>
                    </a:lnTo>
                    <a:lnTo>
                      <a:pt x="845" y="17"/>
                    </a:lnTo>
                    <a:lnTo>
                      <a:pt x="847" y="15"/>
                    </a:lnTo>
                    <a:lnTo>
                      <a:pt x="847" y="15"/>
                    </a:lnTo>
                    <a:lnTo>
                      <a:pt x="849" y="13"/>
                    </a:lnTo>
                    <a:lnTo>
                      <a:pt x="851" y="11"/>
                    </a:lnTo>
                    <a:lnTo>
                      <a:pt x="852" y="9"/>
                    </a:lnTo>
                    <a:lnTo>
                      <a:pt x="854" y="9"/>
                    </a:lnTo>
                    <a:lnTo>
                      <a:pt x="860" y="6"/>
                    </a:lnTo>
                    <a:lnTo>
                      <a:pt x="866" y="4"/>
                    </a:lnTo>
                    <a:lnTo>
                      <a:pt x="872" y="4"/>
                    </a:lnTo>
                    <a:lnTo>
                      <a:pt x="877" y="4"/>
                    </a:lnTo>
                    <a:lnTo>
                      <a:pt x="881" y="4"/>
                    </a:lnTo>
                    <a:lnTo>
                      <a:pt x="885" y="4"/>
                    </a:lnTo>
                    <a:lnTo>
                      <a:pt x="887" y="4"/>
                    </a:lnTo>
                    <a:lnTo>
                      <a:pt x="887" y="4"/>
                    </a:lnTo>
                    <a:lnTo>
                      <a:pt x="889" y="2"/>
                    </a:lnTo>
                    <a:lnTo>
                      <a:pt x="887" y="2"/>
                    </a:lnTo>
                    <a:lnTo>
                      <a:pt x="885" y="2"/>
                    </a:lnTo>
                    <a:lnTo>
                      <a:pt x="881" y="2"/>
                    </a:lnTo>
                    <a:lnTo>
                      <a:pt x="877" y="0"/>
                    </a:lnTo>
                    <a:lnTo>
                      <a:pt x="872" y="2"/>
                    </a:lnTo>
                    <a:lnTo>
                      <a:pt x="866" y="2"/>
                    </a:lnTo>
                    <a:lnTo>
                      <a:pt x="860" y="4"/>
                    </a:lnTo>
                    <a:lnTo>
                      <a:pt x="852"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32" name="Freeform 175"/>
              <p:cNvSpPr>
                <a:spLocks/>
              </p:cNvSpPr>
              <p:nvPr/>
            </p:nvSpPr>
            <p:spPr bwMode="auto">
              <a:xfrm>
                <a:off x="2762" y="1787"/>
                <a:ext cx="890" cy="467"/>
              </a:xfrm>
              <a:custGeom>
                <a:avLst/>
                <a:gdLst/>
                <a:ahLst/>
                <a:cxnLst>
                  <a:cxn ang="0">
                    <a:pos x="840" y="25"/>
                  </a:cxn>
                  <a:cxn ang="0">
                    <a:pos x="815" y="31"/>
                  </a:cxn>
                  <a:cxn ang="0">
                    <a:pos x="781" y="56"/>
                  </a:cxn>
                  <a:cxn ang="0">
                    <a:pos x="739" y="73"/>
                  </a:cxn>
                  <a:cxn ang="0">
                    <a:pos x="721" y="87"/>
                  </a:cxn>
                  <a:cxn ang="0">
                    <a:pos x="683" y="98"/>
                  </a:cxn>
                  <a:cxn ang="0">
                    <a:pos x="641" y="117"/>
                  </a:cxn>
                  <a:cxn ang="0">
                    <a:pos x="627" y="138"/>
                  </a:cxn>
                  <a:cxn ang="0">
                    <a:pos x="597" y="142"/>
                  </a:cxn>
                  <a:cxn ang="0">
                    <a:pos x="560" y="165"/>
                  </a:cxn>
                  <a:cxn ang="0">
                    <a:pos x="522" y="188"/>
                  </a:cxn>
                  <a:cxn ang="0">
                    <a:pos x="501" y="198"/>
                  </a:cxn>
                  <a:cxn ang="0">
                    <a:pos x="462" y="217"/>
                  </a:cxn>
                  <a:cxn ang="0">
                    <a:pos x="416" y="234"/>
                  </a:cxn>
                  <a:cxn ang="0">
                    <a:pos x="401" y="255"/>
                  </a:cxn>
                  <a:cxn ang="0">
                    <a:pos x="370" y="259"/>
                  </a:cxn>
                  <a:cxn ang="0">
                    <a:pos x="330" y="282"/>
                  </a:cxn>
                  <a:cxn ang="0">
                    <a:pos x="297" y="307"/>
                  </a:cxn>
                  <a:cxn ang="0">
                    <a:pos x="272" y="315"/>
                  </a:cxn>
                  <a:cxn ang="0">
                    <a:pos x="234" y="340"/>
                  </a:cxn>
                  <a:cxn ang="0">
                    <a:pos x="188" y="357"/>
                  </a:cxn>
                  <a:cxn ang="0">
                    <a:pos x="169" y="374"/>
                  </a:cxn>
                  <a:cxn ang="0">
                    <a:pos x="132" y="382"/>
                  </a:cxn>
                  <a:cxn ang="0">
                    <a:pos x="88" y="405"/>
                  </a:cxn>
                  <a:cxn ang="0">
                    <a:pos x="65" y="430"/>
                  </a:cxn>
                  <a:cxn ang="0">
                    <a:pos x="36" y="436"/>
                  </a:cxn>
                  <a:cxn ang="0">
                    <a:pos x="2" y="467"/>
                  </a:cxn>
                  <a:cxn ang="0">
                    <a:pos x="36" y="438"/>
                  </a:cxn>
                  <a:cxn ang="0">
                    <a:pos x="67" y="432"/>
                  </a:cxn>
                  <a:cxn ang="0">
                    <a:pos x="90" y="407"/>
                  </a:cxn>
                  <a:cxn ang="0">
                    <a:pos x="121" y="405"/>
                  </a:cxn>
                  <a:cxn ang="0">
                    <a:pos x="151" y="378"/>
                  </a:cxn>
                  <a:cxn ang="0">
                    <a:pos x="182" y="373"/>
                  </a:cxn>
                  <a:cxn ang="0">
                    <a:pos x="199" y="350"/>
                  </a:cxn>
                  <a:cxn ang="0">
                    <a:pos x="236" y="346"/>
                  </a:cxn>
                  <a:cxn ang="0">
                    <a:pos x="263" y="319"/>
                  </a:cxn>
                  <a:cxn ang="0">
                    <a:pos x="293" y="315"/>
                  </a:cxn>
                  <a:cxn ang="0">
                    <a:pos x="311" y="292"/>
                  </a:cxn>
                  <a:cxn ang="0">
                    <a:pos x="349" y="286"/>
                  </a:cxn>
                  <a:cxn ang="0">
                    <a:pos x="374" y="259"/>
                  </a:cxn>
                  <a:cxn ang="0">
                    <a:pos x="405" y="257"/>
                  </a:cxn>
                  <a:cxn ang="0">
                    <a:pos x="420" y="234"/>
                  </a:cxn>
                  <a:cxn ang="0">
                    <a:pos x="462" y="229"/>
                  </a:cxn>
                  <a:cxn ang="0">
                    <a:pos x="481" y="204"/>
                  </a:cxn>
                  <a:cxn ang="0">
                    <a:pos x="514" y="200"/>
                  </a:cxn>
                  <a:cxn ang="0">
                    <a:pos x="529" y="179"/>
                  </a:cxn>
                  <a:cxn ang="0">
                    <a:pos x="574" y="171"/>
                  </a:cxn>
                  <a:cxn ang="0">
                    <a:pos x="589" y="148"/>
                  </a:cxn>
                  <a:cxn ang="0">
                    <a:pos x="622" y="144"/>
                  </a:cxn>
                  <a:cxn ang="0">
                    <a:pos x="637" y="125"/>
                  </a:cxn>
                  <a:cxn ang="0">
                    <a:pos x="681" y="113"/>
                  </a:cxn>
                  <a:cxn ang="0">
                    <a:pos x="691" y="94"/>
                  </a:cxn>
                  <a:cxn ang="0">
                    <a:pos x="725" y="88"/>
                  </a:cxn>
                  <a:cxn ang="0">
                    <a:pos x="743" y="71"/>
                  </a:cxn>
                  <a:cxn ang="0">
                    <a:pos x="787" y="60"/>
                  </a:cxn>
                  <a:cxn ang="0">
                    <a:pos x="792" y="42"/>
                  </a:cxn>
                  <a:cxn ang="0">
                    <a:pos x="829" y="33"/>
                  </a:cxn>
                  <a:cxn ang="0">
                    <a:pos x="848" y="17"/>
                  </a:cxn>
                  <a:cxn ang="0">
                    <a:pos x="890" y="4"/>
                  </a:cxn>
                </a:cxnLst>
                <a:rect l="0" t="0" r="r" b="b"/>
                <a:pathLst>
                  <a:path w="890" h="467">
                    <a:moveTo>
                      <a:pt x="856" y="6"/>
                    </a:moveTo>
                    <a:lnTo>
                      <a:pt x="852" y="8"/>
                    </a:lnTo>
                    <a:lnTo>
                      <a:pt x="850" y="10"/>
                    </a:lnTo>
                    <a:lnTo>
                      <a:pt x="848" y="12"/>
                    </a:lnTo>
                    <a:lnTo>
                      <a:pt x="846" y="12"/>
                    </a:lnTo>
                    <a:lnTo>
                      <a:pt x="846" y="14"/>
                    </a:lnTo>
                    <a:lnTo>
                      <a:pt x="844" y="16"/>
                    </a:lnTo>
                    <a:lnTo>
                      <a:pt x="844" y="17"/>
                    </a:lnTo>
                    <a:lnTo>
                      <a:pt x="844" y="19"/>
                    </a:lnTo>
                    <a:lnTo>
                      <a:pt x="844" y="21"/>
                    </a:lnTo>
                    <a:lnTo>
                      <a:pt x="842" y="21"/>
                    </a:lnTo>
                    <a:lnTo>
                      <a:pt x="842" y="23"/>
                    </a:lnTo>
                    <a:lnTo>
                      <a:pt x="842" y="23"/>
                    </a:lnTo>
                    <a:lnTo>
                      <a:pt x="840" y="25"/>
                    </a:lnTo>
                    <a:lnTo>
                      <a:pt x="840" y="27"/>
                    </a:lnTo>
                    <a:lnTo>
                      <a:pt x="839" y="27"/>
                    </a:lnTo>
                    <a:lnTo>
                      <a:pt x="837" y="29"/>
                    </a:lnTo>
                    <a:lnTo>
                      <a:pt x="835" y="29"/>
                    </a:lnTo>
                    <a:lnTo>
                      <a:pt x="833" y="31"/>
                    </a:lnTo>
                    <a:lnTo>
                      <a:pt x="831" y="31"/>
                    </a:lnTo>
                    <a:lnTo>
                      <a:pt x="829" y="31"/>
                    </a:lnTo>
                    <a:lnTo>
                      <a:pt x="827" y="31"/>
                    </a:lnTo>
                    <a:lnTo>
                      <a:pt x="825" y="31"/>
                    </a:lnTo>
                    <a:lnTo>
                      <a:pt x="823" y="31"/>
                    </a:lnTo>
                    <a:lnTo>
                      <a:pt x="821" y="31"/>
                    </a:lnTo>
                    <a:lnTo>
                      <a:pt x="819" y="31"/>
                    </a:lnTo>
                    <a:lnTo>
                      <a:pt x="817" y="31"/>
                    </a:lnTo>
                    <a:lnTo>
                      <a:pt x="815" y="31"/>
                    </a:lnTo>
                    <a:lnTo>
                      <a:pt x="812" y="31"/>
                    </a:lnTo>
                    <a:lnTo>
                      <a:pt x="810" y="31"/>
                    </a:lnTo>
                    <a:lnTo>
                      <a:pt x="808" y="31"/>
                    </a:lnTo>
                    <a:lnTo>
                      <a:pt x="804" y="33"/>
                    </a:lnTo>
                    <a:lnTo>
                      <a:pt x="800" y="35"/>
                    </a:lnTo>
                    <a:lnTo>
                      <a:pt x="796" y="37"/>
                    </a:lnTo>
                    <a:lnTo>
                      <a:pt x="792" y="40"/>
                    </a:lnTo>
                    <a:lnTo>
                      <a:pt x="789" y="42"/>
                    </a:lnTo>
                    <a:lnTo>
                      <a:pt x="787" y="46"/>
                    </a:lnTo>
                    <a:lnTo>
                      <a:pt x="785" y="48"/>
                    </a:lnTo>
                    <a:lnTo>
                      <a:pt x="785" y="52"/>
                    </a:lnTo>
                    <a:lnTo>
                      <a:pt x="785" y="54"/>
                    </a:lnTo>
                    <a:lnTo>
                      <a:pt x="785" y="56"/>
                    </a:lnTo>
                    <a:lnTo>
                      <a:pt x="781" y="56"/>
                    </a:lnTo>
                    <a:lnTo>
                      <a:pt x="779" y="56"/>
                    </a:lnTo>
                    <a:lnTo>
                      <a:pt x="775" y="54"/>
                    </a:lnTo>
                    <a:lnTo>
                      <a:pt x="771" y="54"/>
                    </a:lnTo>
                    <a:lnTo>
                      <a:pt x="766" y="56"/>
                    </a:lnTo>
                    <a:lnTo>
                      <a:pt x="762" y="56"/>
                    </a:lnTo>
                    <a:lnTo>
                      <a:pt x="756" y="58"/>
                    </a:lnTo>
                    <a:lnTo>
                      <a:pt x="750" y="60"/>
                    </a:lnTo>
                    <a:lnTo>
                      <a:pt x="746" y="62"/>
                    </a:lnTo>
                    <a:lnTo>
                      <a:pt x="744" y="64"/>
                    </a:lnTo>
                    <a:lnTo>
                      <a:pt x="743" y="65"/>
                    </a:lnTo>
                    <a:lnTo>
                      <a:pt x="741" y="67"/>
                    </a:lnTo>
                    <a:lnTo>
                      <a:pt x="741" y="69"/>
                    </a:lnTo>
                    <a:lnTo>
                      <a:pt x="739" y="71"/>
                    </a:lnTo>
                    <a:lnTo>
                      <a:pt x="739" y="73"/>
                    </a:lnTo>
                    <a:lnTo>
                      <a:pt x="739" y="73"/>
                    </a:lnTo>
                    <a:lnTo>
                      <a:pt x="739" y="75"/>
                    </a:lnTo>
                    <a:lnTo>
                      <a:pt x="737" y="77"/>
                    </a:lnTo>
                    <a:lnTo>
                      <a:pt x="737" y="77"/>
                    </a:lnTo>
                    <a:lnTo>
                      <a:pt x="737" y="79"/>
                    </a:lnTo>
                    <a:lnTo>
                      <a:pt x="735" y="81"/>
                    </a:lnTo>
                    <a:lnTo>
                      <a:pt x="735" y="81"/>
                    </a:lnTo>
                    <a:lnTo>
                      <a:pt x="733" y="83"/>
                    </a:lnTo>
                    <a:lnTo>
                      <a:pt x="731" y="83"/>
                    </a:lnTo>
                    <a:lnTo>
                      <a:pt x="729" y="85"/>
                    </a:lnTo>
                    <a:lnTo>
                      <a:pt x="727" y="85"/>
                    </a:lnTo>
                    <a:lnTo>
                      <a:pt x="725" y="87"/>
                    </a:lnTo>
                    <a:lnTo>
                      <a:pt x="723" y="87"/>
                    </a:lnTo>
                    <a:lnTo>
                      <a:pt x="721" y="87"/>
                    </a:lnTo>
                    <a:lnTo>
                      <a:pt x="719" y="87"/>
                    </a:lnTo>
                    <a:lnTo>
                      <a:pt x="718" y="87"/>
                    </a:lnTo>
                    <a:lnTo>
                      <a:pt x="716" y="87"/>
                    </a:lnTo>
                    <a:lnTo>
                      <a:pt x="714" y="85"/>
                    </a:lnTo>
                    <a:lnTo>
                      <a:pt x="712" y="85"/>
                    </a:lnTo>
                    <a:lnTo>
                      <a:pt x="710" y="85"/>
                    </a:lnTo>
                    <a:lnTo>
                      <a:pt x="706" y="85"/>
                    </a:lnTo>
                    <a:lnTo>
                      <a:pt x="704" y="87"/>
                    </a:lnTo>
                    <a:lnTo>
                      <a:pt x="700" y="87"/>
                    </a:lnTo>
                    <a:lnTo>
                      <a:pt x="698" y="88"/>
                    </a:lnTo>
                    <a:lnTo>
                      <a:pt x="695" y="88"/>
                    </a:lnTo>
                    <a:lnTo>
                      <a:pt x="689" y="92"/>
                    </a:lnTo>
                    <a:lnTo>
                      <a:pt x="687" y="94"/>
                    </a:lnTo>
                    <a:lnTo>
                      <a:pt x="683" y="98"/>
                    </a:lnTo>
                    <a:lnTo>
                      <a:pt x="681" y="102"/>
                    </a:lnTo>
                    <a:lnTo>
                      <a:pt x="679" y="104"/>
                    </a:lnTo>
                    <a:lnTo>
                      <a:pt x="679" y="106"/>
                    </a:lnTo>
                    <a:lnTo>
                      <a:pt x="679" y="110"/>
                    </a:lnTo>
                    <a:lnTo>
                      <a:pt x="679" y="112"/>
                    </a:lnTo>
                    <a:lnTo>
                      <a:pt x="675" y="110"/>
                    </a:lnTo>
                    <a:lnTo>
                      <a:pt x="673" y="110"/>
                    </a:lnTo>
                    <a:lnTo>
                      <a:pt x="670" y="110"/>
                    </a:lnTo>
                    <a:lnTo>
                      <a:pt x="666" y="110"/>
                    </a:lnTo>
                    <a:lnTo>
                      <a:pt x="660" y="110"/>
                    </a:lnTo>
                    <a:lnTo>
                      <a:pt x="656" y="112"/>
                    </a:lnTo>
                    <a:lnTo>
                      <a:pt x="650" y="113"/>
                    </a:lnTo>
                    <a:lnTo>
                      <a:pt x="645" y="115"/>
                    </a:lnTo>
                    <a:lnTo>
                      <a:pt x="641" y="117"/>
                    </a:lnTo>
                    <a:lnTo>
                      <a:pt x="639" y="119"/>
                    </a:lnTo>
                    <a:lnTo>
                      <a:pt x="637" y="121"/>
                    </a:lnTo>
                    <a:lnTo>
                      <a:pt x="635" y="123"/>
                    </a:lnTo>
                    <a:lnTo>
                      <a:pt x="635" y="125"/>
                    </a:lnTo>
                    <a:lnTo>
                      <a:pt x="633" y="127"/>
                    </a:lnTo>
                    <a:lnTo>
                      <a:pt x="633" y="127"/>
                    </a:lnTo>
                    <a:lnTo>
                      <a:pt x="633" y="129"/>
                    </a:lnTo>
                    <a:lnTo>
                      <a:pt x="631" y="131"/>
                    </a:lnTo>
                    <a:lnTo>
                      <a:pt x="631" y="133"/>
                    </a:lnTo>
                    <a:lnTo>
                      <a:pt x="631" y="133"/>
                    </a:lnTo>
                    <a:lnTo>
                      <a:pt x="631" y="135"/>
                    </a:lnTo>
                    <a:lnTo>
                      <a:pt x="629" y="136"/>
                    </a:lnTo>
                    <a:lnTo>
                      <a:pt x="627" y="136"/>
                    </a:lnTo>
                    <a:lnTo>
                      <a:pt x="627" y="138"/>
                    </a:lnTo>
                    <a:lnTo>
                      <a:pt x="624" y="138"/>
                    </a:lnTo>
                    <a:lnTo>
                      <a:pt x="622" y="140"/>
                    </a:lnTo>
                    <a:lnTo>
                      <a:pt x="620" y="140"/>
                    </a:lnTo>
                    <a:lnTo>
                      <a:pt x="618" y="142"/>
                    </a:lnTo>
                    <a:lnTo>
                      <a:pt x="616" y="142"/>
                    </a:lnTo>
                    <a:lnTo>
                      <a:pt x="614" y="142"/>
                    </a:lnTo>
                    <a:lnTo>
                      <a:pt x="612" y="142"/>
                    </a:lnTo>
                    <a:lnTo>
                      <a:pt x="610" y="142"/>
                    </a:lnTo>
                    <a:lnTo>
                      <a:pt x="608" y="140"/>
                    </a:lnTo>
                    <a:lnTo>
                      <a:pt x="606" y="140"/>
                    </a:lnTo>
                    <a:lnTo>
                      <a:pt x="604" y="140"/>
                    </a:lnTo>
                    <a:lnTo>
                      <a:pt x="602" y="140"/>
                    </a:lnTo>
                    <a:lnTo>
                      <a:pt x="600" y="140"/>
                    </a:lnTo>
                    <a:lnTo>
                      <a:pt x="597" y="142"/>
                    </a:lnTo>
                    <a:lnTo>
                      <a:pt x="595" y="142"/>
                    </a:lnTo>
                    <a:lnTo>
                      <a:pt x="591" y="142"/>
                    </a:lnTo>
                    <a:lnTo>
                      <a:pt x="587" y="144"/>
                    </a:lnTo>
                    <a:lnTo>
                      <a:pt x="583" y="148"/>
                    </a:lnTo>
                    <a:lnTo>
                      <a:pt x="579" y="152"/>
                    </a:lnTo>
                    <a:lnTo>
                      <a:pt x="576" y="154"/>
                    </a:lnTo>
                    <a:lnTo>
                      <a:pt x="574" y="158"/>
                    </a:lnTo>
                    <a:lnTo>
                      <a:pt x="572" y="159"/>
                    </a:lnTo>
                    <a:lnTo>
                      <a:pt x="572" y="163"/>
                    </a:lnTo>
                    <a:lnTo>
                      <a:pt x="570" y="165"/>
                    </a:lnTo>
                    <a:lnTo>
                      <a:pt x="570" y="167"/>
                    </a:lnTo>
                    <a:lnTo>
                      <a:pt x="568" y="167"/>
                    </a:lnTo>
                    <a:lnTo>
                      <a:pt x="564" y="167"/>
                    </a:lnTo>
                    <a:lnTo>
                      <a:pt x="560" y="165"/>
                    </a:lnTo>
                    <a:lnTo>
                      <a:pt x="556" y="167"/>
                    </a:lnTo>
                    <a:lnTo>
                      <a:pt x="552" y="167"/>
                    </a:lnTo>
                    <a:lnTo>
                      <a:pt x="547" y="167"/>
                    </a:lnTo>
                    <a:lnTo>
                      <a:pt x="541" y="169"/>
                    </a:lnTo>
                    <a:lnTo>
                      <a:pt x="535" y="171"/>
                    </a:lnTo>
                    <a:lnTo>
                      <a:pt x="533" y="173"/>
                    </a:lnTo>
                    <a:lnTo>
                      <a:pt x="529" y="175"/>
                    </a:lnTo>
                    <a:lnTo>
                      <a:pt x="528" y="177"/>
                    </a:lnTo>
                    <a:lnTo>
                      <a:pt x="526" y="179"/>
                    </a:lnTo>
                    <a:lnTo>
                      <a:pt x="526" y="181"/>
                    </a:lnTo>
                    <a:lnTo>
                      <a:pt x="524" y="183"/>
                    </a:lnTo>
                    <a:lnTo>
                      <a:pt x="524" y="184"/>
                    </a:lnTo>
                    <a:lnTo>
                      <a:pt x="524" y="186"/>
                    </a:lnTo>
                    <a:lnTo>
                      <a:pt x="522" y="188"/>
                    </a:lnTo>
                    <a:lnTo>
                      <a:pt x="522" y="188"/>
                    </a:lnTo>
                    <a:lnTo>
                      <a:pt x="522" y="190"/>
                    </a:lnTo>
                    <a:lnTo>
                      <a:pt x="522" y="192"/>
                    </a:lnTo>
                    <a:lnTo>
                      <a:pt x="520" y="192"/>
                    </a:lnTo>
                    <a:lnTo>
                      <a:pt x="518" y="194"/>
                    </a:lnTo>
                    <a:lnTo>
                      <a:pt x="518" y="194"/>
                    </a:lnTo>
                    <a:lnTo>
                      <a:pt x="514" y="196"/>
                    </a:lnTo>
                    <a:lnTo>
                      <a:pt x="512" y="198"/>
                    </a:lnTo>
                    <a:lnTo>
                      <a:pt x="510" y="198"/>
                    </a:lnTo>
                    <a:lnTo>
                      <a:pt x="508" y="198"/>
                    </a:lnTo>
                    <a:lnTo>
                      <a:pt x="506" y="198"/>
                    </a:lnTo>
                    <a:lnTo>
                      <a:pt x="504" y="198"/>
                    </a:lnTo>
                    <a:lnTo>
                      <a:pt x="503" y="198"/>
                    </a:lnTo>
                    <a:lnTo>
                      <a:pt x="501" y="198"/>
                    </a:lnTo>
                    <a:lnTo>
                      <a:pt x="499" y="198"/>
                    </a:lnTo>
                    <a:lnTo>
                      <a:pt x="497" y="198"/>
                    </a:lnTo>
                    <a:lnTo>
                      <a:pt x="495" y="198"/>
                    </a:lnTo>
                    <a:lnTo>
                      <a:pt x="493" y="198"/>
                    </a:lnTo>
                    <a:lnTo>
                      <a:pt x="491" y="198"/>
                    </a:lnTo>
                    <a:lnTo>
                      <a:pt x="487" y="198"/>
                    </a:lnTo>
                    <a:lnTo>
                      <a:pt x="485" y="200"/>
                    </a:lnTo>
                    <a:lnTo>
                      <a:pt x="481" y="200"/>
                    </a:lnTo>
                    <a:lnTo>
                      <a:pt x="478" y="202"/>
                    </a:lnTo>
                    <a:lnTo>
                      <a:pt x="474" y="206"/>
                    </a:lnTo>
                    <a:lnTo>
                      <a:pt x="468" y="207"/>
                    </a:lnTo>
                    <a:lnTo>
                      <a:pt x="466" y="211"/>
                    </a:lnTo>
                    <a:lnTo>
                      <a:pt x="464" y="215"/>
                    </a:lnTo>
                    <a:lnTo>
                      <a:pt x="462" y="217"/>
                    </a:lnTo>
                    <a:lnTo>
                      <a:pt x="460" y="221"/>
                    </a:lnTo>
                    <a:lnTo>
                      <a:pt x="460" y="223"/>
                    </a:lnTo>
                    <a:lnTo>
                      <a:pt x="460" y="225"/>
                    </a:lnTo>
                    <a:lnTo>
                      <a:pt x="456" y="225"/>
                    </a:lnTo>
                    <a:lnTo>
                      <a:pt x="455" y="225"/>
                    </a:lnTo>
                    <a:lnTo>
                      <a:pt x="451" y="223"/>
                    </a:lnTo>
                    <a:lnTo>
                      <a:pt x="447" y="223"/>
                    </a:lnTo>
                    <a:lnTo>
                      <a:pt x="441" y="225"/>
                    </a:lnTo>
                    <a:lnTo>
                      <a:pt x="435" y="225"/>
                    </a:lnTo>
                    <a:lnTo>
                      <a:pt x="432" y="227"/>
                    </a:lnTo>
                    <a:lnTo>
                      <a:pt x="426" y="229"/>
                    </a:lnTo>
                    <a:lnTo>
                      <a:pt x="422" y="231"/>
                    </a:lnTo>
                    <a:lnTo>
                      <a:pt x="418" y="232"/>
                    </a:lnTo>
                    <a:lnTo>
                      <a:pt x="416" y="234"/>
                    </a:lnTo>
                    <a:lnTo>
                      <a:pt x="416" y="236"/>
                    </a:lnTo>
                    <a:lnTo>
                      <a:pt x="414" y="238"/>
                    </a:lnTo>
                    <a:lnTo>
                      <a:pt x="412" y="240"/>
                    </a:lnTo>
                    <a:lnTo>
                      <a:pt x="412" y="242"/>
                    </a:lnTo>
                    <a:lnTo>
                      <a:pt x="412" y="244"/>
                    </a:lnTo>
                    <a:lnTo>
                      <a:pt x="412" y="246"/>
                    </a:lnTo>
                    <a:lnTo>
                      <a:pt x="410" y="246"/>
                    </a:lnTo>
                    <a:lnTo>
                      <a:pt x="410" y="248"/>
                    </a:lnTo>
                    <a:lnTo>
                      <a:pt x="410" y="250"/>
                    </a:lnTo>
                    <a:lnTo>
                      <a:pt x="409" y="250"/>
                    </a:lnTo>
                    <a:lnTo>
                      <a:pt x="407" y="252"/>
                    </a:lnTo>
                    <a:lnTo>
                      <a:pt x="407" y="254"/>
                    </a:lnTo>
                    <a:lnTo>
                      <a:pt x="403" y="254"/>
                    </a:lnTo>
                    <a:lnTo>
                      <a:pt x="401" y="255"/>
                    </a:lnTo>
                    <a:lnTo>
                      <a:pt x="399" y="255"/>
                    </a:lnTo>
                    <a:lnTo>
                      <a:pt x="397" y="257"/>
                    </a:lnTo>
                    <a:lnTo>
                      <a:pt x="395" y="257"/>
                    </a:lnTo>
                    <a:lnTo>
                      <a:pt x="393" y="257"/>
                    </a:lnTo>
                    <a:lnTo>
                      <a:pt x="391" y="257"/>
                    </a:lnTo>
                    <a:lnTo>
                      <a:pt x="389" y="257"/>
                    </a:lnTo>
                    <a:lnTo>
                      <a:pt x="387" y="255"/>
                    </a:lnTo>
                    <a:lnTo>
                      <a:pt x="385" y="255"/>
                    </a:lnTo>
                    <a:lnTo>
                      <a:pt x="384" y="255"/>
                    </a:lnTo>
                    <a:lnTo>
                      <a:pt x="382" y="255"/>
                    </a:lnTo>
                    <a:lnTo>
                      <a:pt x="378" y="255"/>
                    </a:lnTo>
                    <a:lnTo>
                      <a:pt x="376" y="257"/>
                    </a:lnTo>
                    <a:lnTo>
                      <a:pt x="372" y="257"/>
                    </a:lnTo>
                    <a:lnTo>
                      <a:pt x="370" y="259"/>
                    </a:lnTo>
                    <a:lnTo>
                      <a:pt x="366" y="259"/>
                    </a:lnTo>
                    <a:lnTo>
                      <a:pt x="361" y="263"/>
                    </a:lnTo>
                    <a:lnTo>
                      <a:pt x="357" y="267"/>
                    </a:lnTo>
                    <a:lnTo>
                      <a:pt x="353" y="269"/>
                    </a:lnTo>
                    <a:lnTo>
                      <a:pt x="351" y="273"/>
                    </a:lnTo>
                    <a:lnTo>
                      <a:pt x="349" y="277"/>
                    </a:lnTo>
                    <a:lnTo>
                      <a:pt x="349" y="278"/>
                    </a:lnTo>
                    <a:lnTo>
                      <a:pt x="347" y="282"/>
                    </a:lnTo>
                    <a:lnTo>
                      <a:pt x="347" y="284"/>
                    </a:lnTo>
                    <a:lnTo>
                      <a:pt x="345" y="282"/>
                    </a:lnTo>
                    <a:lnTo>
                      <a:pt x="341" y="282"/>
                    </a:lnTo>
                    <a:lnTo>
                      <a:pt x="337" y="282"/>
                    </a:lnTo>
                    <a:lnTo>
                      <a:pt x="334" y="282"/>
                    </a:lnTo>
                    <a:lnTo>
                      <a:pt x="330" y="282"/>
                    </a:lnTo>
                    <a:lnTo>
                      <a:pt x="324" y="284"/>
                    </a:lnTo>
                    <a:lnTo>
                      <a:pt x="318" y="286"/>
                    </a:lnTo>
                    <a:lnTo>
                      <a:pt x="313" y="288"/>
                    </a:lnTo>
                    <a:lnTo>
                      <a:pt x="309" y="290"/>
                    </a:lnTo>
                    <a:lnTo>
                      <a:pt x="307" y="292"/>
                    </a:lnTo>
                    <a:lnTo>
                      <a:pt x="305" y="294"/>
                    </a:lnTo>
                    <a:lnTo>
                      <a:pt x="303" y="296"/>
                    </a:lnTo>
                    <a:lnTo>
                      <a:pt x="301" y="298"/>
                    </a:lnTo>
                    <a:lnTo>
                      <a:pt x="301" y="300"/>
                    </a:lnTo>
                    <a:lnTo>
                      <a:pt x="299" y="302"/>
                    </a:lnTo>
                    <a:lnTo>
                      <a:pt x="299" y="303"/>
                    </a:lnTo>
                    <a:lnTo>
                      <a:pt x="299" y="303"/>
                    </a:lnTo>
                    <a:lnTo>
                      <a:pt x="297" y="305"/>
                    </a:lnTo>
                    <a:lnTo>
                      <a:pt x="297" y="307"/>
                    </a:lnTo>
                    <a:lnTo>
                      <a:pt x="297" y="309"/>
                    </a:lnTo>
                    <a:lnTo>
                      <a:pt x="295" y="309"/>
                    </a:lnTo>
                    <a:lnTo>
                      <a:pt x="293" y="311"/>
                    </a:lnTo>
                    <a:lnTo>
                      <a:pt x="291" y="313"/>
                    </a:lnTo>
                    <a:lnTo>
                      <a:pt x="289" y="313"/>
                    </a:lnTo>
                    <a:lnTo>
                      <a:pt x="288" y="315"/>
                    </a:lnTo>
                    <a:lnTo>
                      <a:pt x="286" y="315"/>
                    </a:lnTo>
                    <a:lnTo>
                      <a:pt x="284" y="315"/>
                    </a:lnTo>
                    <a:lnTo>
                      <a:pt x="282" y="317"/>
                    </a:lnTo>
                    <a:lnTo>
                      <a:pt x="280" y="317"/>
                    </a:lnTo>
                    <a:lnTo>
                      <a:pt x="278" y="317"/>
                    </a:lnTo>
                    <a:lnTo>
                      <a:pt x="276" y="315"/>
                    </a:lnTo>
                    <a:lnTo>
                      <a:pt x="274" y="315"/>
                    </a:lnTo>
                    <a:lnTo>
                      <a:pt x="272" y="315"/>
                    </a:lnTo>
                    <a:lnTo>
                      <a:pt x="270" y="315"/>
                    </a:lnTo>
                    <a:lnTo>
                      <a:pt x="268" y="315"/>
                    </a:lnTo>
                    <a:lnTo>
                      <a:pt x="265" y="315"/>
                    </a:lnTo>
                    <a:lnTo>
                      <a:pt x="263" y="315"/>
                    </a:lnTo>
                    <a:lnTo>
                      <a:pt x="259" y="317"/>
                    </a:lnTo>
                    <a:lnTo>
                      <a:pt x="257" y="317"/>
                    </a:lnTo>
                    <a:lnTo>
                      <a:pt x="253" y="319"/>
                    </a:lnTo>
                    <a:lnTo>
                      <a:pt x="247" y="323"/>
                    </a:lnTo>
                    <a:lnTo>
                      <a:pt x="243" y="326"/>
                    </a:lnTo>
                    <a:lnTo>
                      <a:pt x="240" y="328"/>
                    </a:lnTo>
                    <a:lnTo>
                      <a:pt x="238" y="332"/>
                    </a:lnTo>
                    <a:lnTo>
                      <a:pt x="236" y="336"/>
                    </a:lnTo>
                    <a:lnTo>
                      <a:pt x="236" y="338"/>
                    </a:lnTo>
                    <a:lnTo>
                      <a:pt x="234" y="340"/>
                    </a:lnTo>
                    <a:lnTo>
                      <a:pt x="234" y="342"/>
                    </a:lnTo>
                    <a:lnTo>
                      <a:pt x="232" y="342"/>
                    </a:lnTo>
                    <a:lnTo>
                      <a:pt x="228" y="342"/>
                    </a:lnTo>
                    <a:lnTo>
                      <a:pt x="224" y="342"/>
                    </a:lnTo>
                    <a:lnTo>
                      <a:pt x="220" y="342"/>
                    </a:lnTo>
                    <a:lnTo>
                      <a:pt x="217" y="342"/>
                    </a:lnTo>
                    <a:lnTo>
                      <a:pt x="211" y="342"/>
                    </a:lnTo>
                    <a:lnTo>
                      <a:pt x="205" y="344"/>
                    </a:lnTo>
                    <a:lnTo>
                      <a:pt x="199" y="348"/>
                    </a:lnTo>
                    <a:lnTo>
                      <a:pt x="195" y="350"/>
                    </a:lnTo>
                    <a:lnTo>
                      <a:pt x="194" y="351"/>
                    </a:lnTo>
                    <a:lnTo>
                      <a:pt x="190" y="353"/>
                    </a:lnTo>
                    <a:lnTo>
                      <a:pt x="188" y="355"/>
                    </a:lnTo>
                    <a:lnTo>
                      <a:pt x="188" y="357"/>
                    </a:lnTo>
                    <a:lnTo>
                      <a:pt x="186" y="359"/>
                    </a:lnTo>
                    <a:lnTo>
                      <a:pt x="186" y="361"/>
                    </a:lnTo>
                    <a:lnTo>
                      <a:pt x="186" y="363"/>
                    </a:lnTo>
                    <a:lnTo>
                      <a:pt x="184" y="363"/>
                    </a:lnTo>
                    <a:lnTo>
                      <a:pt x="184" y="365"/>
                    </a:lnTo>
                    <a:lnTo>
                      <a:pt x="184" y="367"/>
                    </a:lnTo>
                    <a:lnTo>
                      <a:pt x="182" y="369"/>
                    </a:lnTo>
                    <a:lnTo>
                      <a:pt x="182" y="369"/>
                    </a:lnTo>
                    <a:lnTo>
                      <a:pt x="180" y="371"/>
                    </a:lnTo>
                    <a:lnTo>
                      <a:pt x="178" y="373"/>
                    </a:lnTo>
                    <a:lnTo>
                      <a:pt x="176" y="373"/>
                    </a:lnTo>
                    <a:lnTo>
                      <a:pt x="174" y="374"/>
                    </a:lnTo>
                    <a:lnTo>
                      <a:pt x="170" y="374"/>
                    </a:lnTo>
                    <a:lnTo>
                      <a:pt x="169" y="374"/>
                    </a:lnTo>
                    <a:lnTo>
                      <a:pt x="167" y="376"/>
                    </a:lnTo>
                    <a:lnTo>
                      <a:pt x="165" y="376"/>
                    </a:lnTo>
                    <a:lnTo>
                      <a:pt x="163" y="376"/>
                    </a:lnTo>
                    <a:lnTo>
                      <a:pt x="163" y="374"/>
                    </a:lnTo>
                    <a:lnTo>
                      <a:pt x="161" y="374"/>
                    </a:lnTo>
                    <a:lnTo>
                      <a:pt x="157" y="374"/>
                    </a:lnTo>
                    <a:lnTo>
                      <a:pt x="155" y="374"/>
                    </a:lnTo>
                    <a:lnTo>
                      <a:pt x="153" y="374"/>
                    </a:lnTo>
                    <a:lnTo>
                      <a:pt x="151" y="374"/>
                    </a:lnTo>
                    <a:lnTo>
                      <a:pt x="147" y="374"/>
                    </a:lnTo>
                    <a:lnTo>
                      <a:pt x="146" y="376"/>
                    </a:lnTo>
                    <a:lnTo>
                      <a:pt x="142" y="376"/>
                    </a:lnTo>
                    <a:lnTo>
                      <a:pt x="138" y="378"/>
                    </a:lnTo>
                    <a:lnTo>
                      <a:pt x="132" y="382"/>
                    </a:lnTo>
                    <a:lnTo>
                      <a:pt x="128" y="386"/>
                    </a:lnTo>
                    <a:lnTo>
                      <a:pt x="124" y="390"/>
                    </a:lnTo>
                    <a:lnTo>
                      <a:pt x="122" y="392"/>
                    </a:lnTo>
                    <a:lnTo>
                      <a:pt x="121" y="396"/>
                    </a:lnTo>
                    <a:lnTo>
                      <a:pt x="119" y="399"/>
                    </a:lnTo>
                    <a:lnTo>
                      <a:pt x="119" y="401"/>
                    </a:lnTo>
                    <a:lnTo>
                      <a:pt x="117" y="403"/>
                    </a:lnTo>
                    <a:lnTo>
                      <a:pt x="115" y="403"/>
                    </a:lnTo>
                    <a:lnTo>
                      <a:pt x="113" y="401"/>
                    </a:lnTo>
                    <a:lnTo>
                      <a:pt x="109" y="401"/>
                    </a:lnTo>
                    <a:lnTo>
                      <a:pt x="103" y="401"/>
                    </a:lnTo>
                    <a:lnTo>
                      <a:pt x="99" y="403"/>
                    </a:lnTo>
                    <a:lnTo>
                      <a:pt x="94" y="403"/>
                    </a:lnTo>
                    <a:lnTo>
                      <a:pt x="88" y="405"/>
                    </a:lnTo>
                    <a:lnTo>
                      <a:pt x="82" y="407"/>
                    </a:lnTo>
                    <a:lnTo>
                      <a:pt x="78" y="409"/>
                    </a:lnTo>
                    <a:lnTo>
                      <a:pt x="76" y="411"/>
                    </a:lnTo>
                    <a:lnTo>
                      <a:pt x="73" y="415"/>
                    </a:lnTo>
                    <a:lnTo>
                      <a:pt x="73" y="417"/>
                    </a:lnTo>
                    <a:lnTo>
                      <a:pt x="71" y="419"/>
                    </a:lnTo>
                    <a:lnTo>
                      <a:pt x="69" y="421"/>
                    </a:lnTo>
                    <a:lnTo>
                      <a:pt x="69" y="421"/>
                    </a:lnTo>
                    <a:lnTo>
                      <a:pt x="69" y="422"/>
                    </a:lnTo>
                    <a:lnTo>
                      <a:pt x="67" y="424"/>
                    </a:lnTo>
                    <a:lnTo>
                      <a:pt x="67" y="426"/>
                    </a:lnTo>
                    <a:lnTo>
                      <a:pt x="67" y="428"/>
                    </a:lnTo>
                    <a:lnTo>
                      <a:pt x="65" y="428"/>
                    </a:lnTo>
                    <a:lnTo>
                      <a:pt x="65" y="430"/>
                    </a:lnTo>
                    <a:lnTo>
                      <a:pt x="63" y="432"/>
                    </a:lnTo>
                    <a:lnTo>
                      <a:pt x="61" y="432"/>
                    </a:lnTo>
                    <a:lnTo>
                      <a:pt x="59" y="434"/>
                    </a:lnTo>
                    <a:lnTo>
                      <a:pt x="55" y="436"/>
                    </a:lnTo>
                    <a:lnTo>
                      <a:pt x="53" y="436"/>
                    </a:lnTo>
                    <a:lnTo>
                      <a:pt x="51" y="436"/>
                    </a:lnTo>
                    <a:lnTo>
                      <a:pt x="50" y="438"/>
                    </a:lnTo>
                    <a:lnTo>
                      <a:pt x="48" y="438"/>
                    </a:lnTo>
                    <a:lnTo>
                      <a:pt x="46" y="438"/>
                    </a:lnTo>
                    <a:lnTo>
                      <a:pt x="44" y="436"/>
                    </a:lnTo>
                    <a:lnTo>
                      <a:pt x="42" y="436"/>
                    </a:lnTo>
                    <a:lnTo>
                      <a:pt x="40" y="436"/>
                    </a:lnTo>
                    <a:lnTo>
                      <a:pt x="38" y="436"/>
                    </a:lnTo>
                    <a:lnTo>
                      <a:pt x="36" y="436"/>
                    </a:lnTo>
                    <a:lnTo>
                      <a:pt x="32" y="436"/>
                    </a:lnTo>
                    <a:lnTo>
                      <a:pt x="30" y="436"/>
                    </a:lnTo>
                    <a:lnTo>
                      <a:pt x="26" y="438"/>
                    </a:lnTo>
                    <a:lnTo>
                      <a:pt x="25" y="438"/>
                    </a:lnTo>
                    <a:lnTo>
                      <a:pt x="21" y="440"/>
                    </a:lnTo>
                    <a:lnTo>
                      <a:pt x="13" y="444"/>
                    </a:lnTo>
                    <a:lnTo>
                      <a:pt x="9" y="449"/>
                    </a:lnTo>
                    <a:lnTo>
                      <a:pt x="5" y="453"/>
                    </a:lnTo>
                    <a:lnTo>
                      <a:pt x="2" y="457"/>
                    </a:lnTo>
                    <a:lnTo>
                      <a:pt x="2" y="461"/>
                    </a:lnTo>
                    <a:lnTo>
                      <a:pt x="0" y="463"/>
                    </a:lnTo>
                    <a:lnTo>
                      <a:pt x="0" y="465"/>
                    </a:lnTo>
                    <a:lnTo>
                      <a:pt x="0" y="467"/>
                    </a:lnTo>
                    <a:lnTo>
                      <a:pt x="2" y="467"/>
                    </a:lnTo>
                    <a:lnTo>
                      <a:pt x="2" y="467"/>
                    </a:lnTo>
                    <a:lnTo>
                      <a:pt x="2" y="467"/>
                    </a:lnTo>
                    <a:lnTo>
                      <a:pt x="3" y="465"/>
                    </a:lnTo>
                    <a:lnTo>
                      <a:pt x="3" y="461"/>
                    </a:lnTo>
                    <a:lnTo>
                      <a:pt x="5" y="457"/>
                    </a:lnTo>
                    <a:lnTo>
                      <a:pt x="7" y="455"/>
                    </a:lnTo>
                    <a:lnTo>
                      <a:pt x="11" y="449"/>
                    </a:lnTo>
                    <a:lnTo>
                      <a:pt x="15" y="445"/>
                    </a:lnTo>
                    <a:lnTo>
                      <a:pt x="21" y="442"/>
                    </a:lnTo>
                    <a:lnTo>
                      <a:pt x="25" y="442"/>
                    </a:lnTo>
                    <a:lnTo>
                      <a:pt x="28" y="440"/>
                    </a:lnTo>
                    <a:lnTo>
                      <a:pt x="30" y="440"/>
                    </a:lnTo>
                    <a:lnTo>
                      <a:pt x="32" y="438"/>
                    </a:lnTo>
                    <a:lnTo>
                      <a:pt x="36" y="438"/>
                    </a:lnTo>
                    <a:lnTo>
                      <a:pt x="38" y="438"/>
                    </a:lnTo>
                    <a:lnTo>
                      <a:pt x="40" y="440"/>
                    </a:lnTo>
                    <a:lnTo>
                      <a:pt x="42" y="440"/>
                    </a:lnTo>
                    <a:lnTo>
                      <a:pt x="44" y="440"/>
                    </a:lnTo>
                    <a:lnTo>
                      <a:pt x="46" y="440"/>
                    </a:lnTo>
                    <a:lnTo>
                      <a:pt x="48" y="440"/>
                    </a:lnTo>
                    <a:lnTo>
                      <a:pt x="50" y="440"/>
                    </a:lnTo>
                    <a:lnTo>
                      <a:pt x="51" y="440"/>
                    </a:lnTo>
                    <a:lnTo>
                      <a:pt x="55" y="440"/>
                    </a:lnTo>
                    <a:lnTo>
                      <a:pt x="57" y="438"/>
                    </a:lnTo>
                    <a:lnTo>
                      <a:pt x="59" y="436"/>
                    </a:lnTo>
                    <a:lnTo>
                      <a:pt x="63" y="436"/>
                    </a:lnTo>
                    <a:lnTo>
                      <a:pt x="65" y="434"/>
                    </a:lnTo>
                    <a:lnTo>
                      <a:pt x="67" y="432"/>
                    </a:lnTo>
                    <a:lnTo>
                      <a:pt x="67" y="430"/>
                    </a:lnTo>
                    <a:lnTo>
                      <a:pt x="69" y="428"/>
                    </a:lnTo>
                    <a:lnTo>
                      <a:pt x="69" y="428"/>
                    </a:lnTo>
                    <a:lnTo>
                      <a:pt x="71" y="426"/>
                    </a:lnTo>
                    <a:lnTo>
                      <a:pt x="71" y="424"/>
                    </a:lnTo>
                    <a:lnTo>
                      <a:pt x="71" y="422"/>
                    </a:lnTo>
                    <a:lnTo>
                      <a:pt x="73" y="421"/>
                    </a:lnTo>
                    <a:lnTo>
                      <a:pt x="73" y="419"/>
                    </a:lnTo>
                    <a:lnTo>
                      <a:pt x="74" y="417"/>
                    </a:lnTo>
                    <a:lnTo>
                      <a:pt x="76" y="415"/>
                    </a:lnTo>
                    <a:lnTo>
                      <a:pt x="78" y="415"/>
                    </a:lnTo>
                    <a:lnTo>
                      <a:pt x="80" y="413"/>
                    </a:lnTo>
                    <a:lnTo>
                      <a:pt x="84" y="411"/>
                    </a:lnTo>
                    <a:lnTo>
                      <a:pt x="90" y="407"/>
                    </a:lnTo>
                    <a:lnTo>
                      <a:pt x="96" y="405"/>
                    </a:lnTo>
                    <a:lnTo>
                      <a:pt x="103" y="405"/>
                    </a:lnTo>
                    <a:lnTo>
                      <a:pt x="107" y="405"/>
                    </a:lnTo>
                    <a:lnTo>
                      <a:pt x="113" y="405"/>
                    </a:lnTo>
                    <a:lnTo>
                      <a:pt x="115" y="405"/>
                    </a:lnTo>
                    <a:lnTo>
                      <a:pt x="117" y="405"/>
                    </a:lnTo>
                    <a:lnTo>
                      <a:pt x="119" y="407"/>
                    </a:lnTo>
                    <a:lnTo>
                      <a:pt x="121" y="407"/>
                    </a:lnTo>
                    <a:lnTo>
                      <a:pt x="121" y="407"/>
                    </a:lnTo>
                    <a:lnTo>
                      <a:pt x="121" y="407"/>
                    </a:lnTo>
                    <a:lnTo>
                      <a:pt x="121" y="407"/>
                    </a:lnTo>
                    <a:lnTo>
                      <a:pt x="121" y="405"/>
                    </a:lnTo>
                    <a:lnTo>
                      <a:pt x="121" y="405"/>
                    </a:lnTo>
                    <a:lnTo>
                      <a:pt x="121" y="405"/>
                    </a:lnTo>
                    <a:lnTo>
                      <a:pt x="121" y="405"/>
                    </a:lnTo>
                    <a:lnTo>
                      <a:pt x="121" y="405"/>
                    </a:lnTo>
                    <a:lnTo>
                      <a:pt x="121" y="405"/>
                    </a:lnTo>
                    <a:lnTo>
                      <a:pt x="121" y="403"/>
                    </a:lnTo>
                    <a:lnTo>
                      <a:pt x="121" y="399"/>
                    </a:lnTo>
                    <a:lnTo>
                      <a:pt x="122" y="396"/>
                    </a:lnTo>
                    <a:lnTo>
                      <a:pt x="126" y="394"/>
                    </a:lnTo>
                    <a:lnTo>
                      <a:pt x="128" y="388"/>
                    </a:lnTo>
                    <a:lnTo>
                      <a:pt x="134" y="384"/>
                    </a:lnTo>
                    <a:lnTo>
                      <a:pt x="140" y="382"/>
                    </a:lnTo>
                    <a:lnTo>
                      <a:pt x="142" y="380"/>
                    </a:lnTo>
                    <a:lnTo>
                      <a:pt x="146" y="378"/>
                    </a:lnTo>
                    <a:lnTo>
                      <a:pt x="149" y="378"/>
                    </a:lnTo>
                    <a:lnTo>
                      <a:pt x="151" y="378"/>
                    </a:lnTo>
                    <a:lnTo>
                      <a:pt x="153" y="376"/>
                    </a:lnTo>
                    <a:lnTo>
                      <a:pt x="155" y="378"/>
                    </a:lnTo>
                    <a:lnTo>
                      <a:pt x="157" y="378"/>
                    </a:lnTo>
                    <a:lnTo>
                      <a:pt x="159" y="378"/>
                    </a:lnTo>
                    <a:lnTo>
                      <a:pt x="161" y="378"/>
                    </a:lnTo>
                    <a:lnTo>
                      <a:pt x="163" y="378"/>
                    </a:lnTo>
                    <a:lnTo>
                      <a:pt x="165" y="378"/>
                    </a:lnTo>
                    <a:lnTo>
                      <a:pt x="167" y="378"/>
                    </a:lnTo>
                    <a:lnTo>
                      <a:pt x="170" y="378"/>
                    </a:lnTo>
                    <a:lnTo>
                      <a:pt x="172" y="378"/>
                    </a:lnTo>
                    <a:lnTo>
                      <a:pt x="174" y="376"/>
                    </a:lnTo>
                    <a:lnTo>
                      <a:pt x="178" y="374"/>
                    </a:lnTo>
                    <a:lnTo>
                      <a:pt x="180" y="374"/>
                    </a:lnTo>
                    <a:lnTo>
                      <a:pt x="182" y="373"/>
                    </a:lnTo>
                    <a:lnTo>
                      <a:pt x="184" y="371"/>
                    </a:lnTo>
                    <a:lnTo>
                      <a:pt x="184" y="369"/>
                    </a:lnTo>
                    <a:lnTo>
                      <a:pt x="186" y="369"/>
                    </a:lnTo>
                    <a:lnTo>
                      <a:pt x="186" y="367"/>
                    </a:lnTo>
                    <a:lnTo>
                      <a:pt x="188" y="365"/>
                    </a:lnTo>
                    <a:lnTo>
                      <a:pt x="188" y="363"/>
                    </a:lnTo>
                    <a:lnTo>
                      <a:pt x="188" y="361"/>
                    </a:lnTo>
                    <a:lnTo>
                      <a:pt x="190" y="359"/>
                    </a:lnTo>
                    <a:lnTo>
                      <a:pt x="190" y="359"/>
                    </a:lnTo>
                    <a:lnTo>
                      <a:pt x="192" y="357"/>
                    </a:lnTo>
                    <a:lnTo>
                      <a:pt x="192" y="355"/>
                    </a:lnTo>
                    <a:lnTo>
                      <a:pt x="194" y="353"/>
                    </a:lnTo>
                    <a:lnTo>
                      <a:pt x="197" y="351"/>
                    </a:lnTo>
                    <a:lnTo>
                      <a:pt x="199" y="350"/>
                    </a:lnTo>
                    <a:lnTo>
                      <a:pt x="207" y="348"/>
                    </a:lnTo>
                    <a:lnTo>
                      <a:pt x="213" y="346"/>
                    </a:lnTo>
                    <a:lnTo>
                      <a:pt x="218" y="344"/>
                    </a:lnTo>
                    <a:lnTo>
                      <a:pt x="224" y="344"/>
                    </a:lnTo>
                    <a:lnTo>
                      <a:pt x="228" y="344"/>
                    </a:lnTo>
                    <a:lnTo>
                      <a:pt x="232" y="346"/>
                    </a:lnTo>
                    <a:lnTo>
                      <a:pt x="234" y="346"/>
                    </a:lnTo>
                    <a:lnTo>
                      <a:pt x="236" y="346"/>
                    </a:lnTo>
                    <a:lnTo>
                      <a:pt x="238" y="346"/>
                    </a:lnTo>
                    <a:lnTo>
                      <a:pt x="238" y="346"/>
                    </a:lnTo>
                    <a:lnTo>
                      <a:pt x="238" y="346"/>
                    </a:lnTo>
                    <a:lnTo>
                      <a:pt x="238" y="346"/>
                    </a:lnTo>
                    <a:lnTo>
                      <a:pt x="238" y="346"/>
                    </a:lnTo>
                    <a:lnTo>
                      <a:pt x="236" y="346"/>
                    </a:lnTo>
                    <a:lnTo>
                      <a:pt x="236" y="344"/>
                    </a:lnTo>
                    <a:lnTo>
                      <a:pt x="236" y="344"/>
                    </a:lnTo>
                    <a:lnTo>
                      <a:pt x="236" y="344"/>
                    </a:lnTo>
                    <a:lnTo>
                      <a:pt x="236" y="344"/>
                    </a:lnTo>
                    <a:lnTo>
                      <a:pt x="238" y="342"/>
                    </a:lnTo>
                    <a:lnTo>
                      <a:pt x="238" y="340"/>
                    </a:lnTo>
                    <a:lnTo>
                      <a:pt x="240" y="336"/>
                    </a:lnTo>
                    <a:lnTo>
                      <a:pt x="241" y="332"/>
                    </a:lnTo>
                    <a:lnTo>
                      <a:pt x="243" y="328"/>
                    </a:lnTo>
                    <a:lnTo>
                      <a:pt x="247" y="325"/>
                    </a:lnTo>
                    <a:lnTo>
                      <a:pt x="253" y="321"/>
                    </a:lnTo>
                    <a:lnTo>
                      <a:pt x="257" y="321"/>
                    </a:lnTo>
                    <a:lnTo>
                      <a:pt x="261" y="319"/>
                    </a:lnTo>
                    <a:lnTo>
                      <a:pt x="263" y="319"/>
                    </a:lnTo>
                    <a:lnTo>
                      <a:pt x="265" y="319"/>
                    </a:lnTo>
                    <a:lnTo>
                      <a:pt x="268" y="317"/>
                    </a:lnTo>
                    <a:lnTo>
                      <a:pt x="270" y="319"/>
                    </a:lnTo>
                    <a:lnTo>
                      <a:pt x="272" y="319"/>
                    </a:lnTo>
                    <a:lnTo>
                      <a:pt x="274" y="319"/>
                    </a:lnTo>
                    <a:lnTo>
                      <a:pt x="276" y="319"/>
                    </a:lnTo>
                    <a:lnTo>
                      <a:pt x="278" y="319"/>
                    </a:lnTo>
                    <a:lnTo>
                      <a:pt x="280" y="319"/>
                    </a:lnTo>
                    <a:lnTo>
                      <a:pt x="282" y="319"/>
                    </a:lnTo>
                    <a:lnTo>
                      <a:pt x="284" y="319"/>
                    </a:lnTo>
                    <a:lnTo>
                      <a:pt x="286" y="319"/>
                    </a:lnTo>
                    <a:lnTo>
                      <a:pt x="289" y="317"/>
                    </a:lnTo>
                    <a:lnTo>
                      <a:pt x="291" y="315"/>
                    </a:lnTo>
                    <a:lnTo>
                      <a:pt x="293" y="315"/>
                    </a:lnTo>
                    <a:lnTo>
                      <a:pt x="295" y="313"/>
                    </a:lnTo>
                    <a:lnTo>
                      <a:pt x="297" y="311"/>
                    </a:lnTo>
                    <a:lnTo>
                      <a:pt x="299" y="309"/>
                    </a:lnTo>
                    <a:lnTo>
                      <a:pt x="299" y="309"/>
                    </a:lnTo>
                    <a:lnTo>
                      <a:pt x="301" y="307"/>
                    </a:lnTo>
                    <a:lnTo>
                      <a:pt x="301" y="305"/>
                    </a:lnTo>
                    <a:lnTo>
                      <a:pt x="301" y="303"/>
                    </a:lnTo>
                    <a:lnTo>
                      <a:pt x="303" y="302"/>
                    </a:lnTo>
                    <a:lnTo>
                      <a:pt x="303" y="302"/>
                    </a:lnTo>
                    <a:lnTo>
                      <a:pt x="303" y="300"/>
                    </a:lnTo>
                    <a:lnTo>
                      <a:pt x="305" y="298"/>
                    </a:lnTo>
                    <a:lnTo>
                      <a:pt x="307" y="296"/>
                    </a:lnTo>
                    <a:lnTo>
                      <a:pt x="309" y="294"/>
                    </a:lnTo>
                    <a:lnTo>
                      <a:pt x="311" y="292"/>
                    </a:lnTo>
                    <a:lnTo>
                      <a:pt x="314" y="290"/>
                    </a:lnTo>
                    <a:lnTo>
                      <a:pt x="320" y="288"/>
                    </a:lnTo>
                    <a:lnTo>
                      <a:pt x="326" y="286"/>
                    </a:lnTo>
                    <a:lnTo>
                      <a:pt x="332" y="286"/>
                    </a:lnTo>
                    <a:lnTo>
                      <a:pt x="337" y="284"/>
                    </a:lnTo>
                    <a:lnTo>
                      <a:pt x="341" y="286"/>
                    </a:lnTo>
                    <a:lnTo>
                      <a:pt x="345" y="286"/>
                    </a:lnTo>
                    <a:lnTo>
                      <a:pt x="347" y="286"/>
                    </a:lnTo>
                    <a:lnTo>
                      <a:pt x="347" y="286"/>
                    </a:lnTo>
                    <a:lnTo>
                      <a:pt x="349" y="286"/>
                    </a:lnTo>
                    <a:lnTo>
                      <a:pt x="349" y="286"/>
                    </a:lnTo>
                    <a:lnTo>
                      <a:pt x="349" y="286"/>
                    </a:lnTo>
                    <a:lnTo>
                      <a:pt x="349" y="286"/>
                    </a:lnTo>
                    <a:lnTo>
                      <a:pt x="349" y="286"/>
                    </a:lnTo>
                    <a:lnTo>
                      <a:pt x="349" y="286"/>
                    </a:lnTo>
                    <a:lnTo>
                      <a:pt x="349" y="286"/>
                    </a:lnTo>
                    <a:lnTo>
                      <a:pt x="349" y="286"/>
                    </a:lnTo>
                    <a:lnTo>
                      <a:pt x="349" y="286"/>
                    </a:lnTo>
                    <a:lnTo>
                      <a:pt x="349" y="284"/>
                    </a:lnTo>
                    <a:lnTo>
                      <a:pt x="351" y="282"/>
                    </a:lnTo>
                    <a:lnTo>
                      <a:pt x="351" y="280"/>
                    </a:lnTo>
                    <a:lnTo>
                      <a:pt x="353" y="277"/>
                    </a:lnTo>
                    <a:lnTo>
                      <a:pt x="355" y="273"/>
                    </a:lnTo>
                    <a:lnTo>
                      <a:pt x="357" y="269"/>
                    </a:lnTo>
                    <a:lnTo>
                      <a:pt x="362" y="265"/>
                    </a:lnTo>
                    <a:lnTo>
                      <a:pt x="368" y="263"/>
                    </a:lnTo>
                    <a:lnTo>
                      <a:pt x="370" y="261"/>
                    </a:lnTo>
                    <a:lnTo>
                      <a:pt x="374" y="259"/>
                    </a:lnTo>
                    <a:lnTo>
                      <a:pt x="376" y="259"/>
                    </a:lnTo>
                    <a:lnTo>
                      <a:pt x="380" y="259"/>
                    </a:lnTo>
                    <a:lnTo>
                      <a:pt x="382" y="259"/>
                    </a:lnTo>
                    <a:lnTo>
                      <a:pt x="384" y="259"/>
                    </a:lnTo>
                    <a:lnTo>
                      <a:pt x="385" y="259"/>
                    </a:lnTo>
                    <a:lnTo>
                      <a:pt x="387" y="259"/>
                    </a:lnTo>
                    <a:lnTo>
                      <a:pt x="389" y="259"/>
                    </a:lnTo>
                    <a:lnTo>
                      <a:pt x="391" y="259"/>
                    </a:lnTo>
                    <a:lnTo>
                      <a:pt x="393" y="259"/>
                    </a:lnTo>
                    <a:lnTo>
                      <a:pt x="395" y="259"/>
                    </a:lnTo>
                    <a:lnTo>
                      <a:pt x="397" y="259"/>
                    </a:lnTo>
                    <a:lnTo>
                      <a:pt x="399" y="259"/>
                    </a:lnTo>
                    <a:lnTo>
                      <a:pt x="403" y="257"/>
                    </a:lnTo>
                    <a:lnTo>
                      <a:pt x="405" y="257"/>
                    </a:lnTo>
                    <a:lnTo>
                      <a:pt x="407" y="255"/>
                    </a:lnTo>
                    <a:lnTo>
                      <a:pt x="409" y="254"/>
                    </a:lnTo>
                    <a:lnTo>
                      <a:pt x="410" y="252"/>
                    </a:lnTo>
                    <a:lnTo>
                      <a:pt x="412" y="252"/>
                    </a:lnTo>
                    <a:lnTo>
                      <a:pt x="412" y="250"/>
                    </a:lnTo>
                    <a:lnTo>
                      <a:pt x="414" y="248"/>
                    </a:lnTo>
                    <a:lnTo>
                      <a:pt x="414" y="246"/>
                    </a:lnTo>
                    <a:lnTo>
                      <a:pt x="414" y="244"/>
                    </a:lnTo>
                    <a:lnTo>
                      <a:pt x="414" y="244"/>
                    </a:lnTo>
                    <a:lnTo>
                      <a:pt x="416" y="242"/>
                    </a:lnTo>
                    <a:lnTo>
                      <a:pt x="416" y="240"/>
                    </a:lnTo>
                    <a:lnTo>
                      <a:pt x="418" y="238"/>
                    </a:lnTo>
                    <a:lnTo>
                      <a:pt x="418" y="236"/>
                    </a:lnTo>
                    <a:lnTo>
                      <a:pt x="420" y="234"/>
                    </a:lnTo>
                    <a:lnTo>
                      <a:pt x="424" y="234"/>
                    </a:lnTo>
                    <a:lnTo>
                      <a:pt x="426" y="232"/>
                    </a:lnTo>
                    <a:lnTo>
                      <a:pt x="433" y="229"/>
                    </a:lnTo>
                    <a:lnTo>
                      <a:pt x="439" y="227"/>
                    </a:lnTo>
                    <a:lnTo>
                      <a:pt x="445" y="227"/>
                    </a:lnTo>
                    <a:lnTo>
                      <a:pt x="449" y="227"/>
                    </a:lnTo>
                    <a:lnTo>
                      <a:pt x="455" y="227"/>
                    </a:lnTo>
                    <a:lnTo>
                      <a:pt x="456" y="227"/>
                    </a:lnTo>
                    <a:lnTo>
                      <a:pt x="460" y="229"/>
                    </a:lnTo>
                    <a:lnTo>
                      <a:pt x="460" y="229"/>
                    </a:lnTo>
                    <a:lnTo>
                      <a:pt x="462" y="229"/>
                    </a:lnTo>
                    <a:lnTo>
                      <a:pt x="462" y="229"/>
                    </a:lnTo>
                    <a:lnTo>
                      <a:pt x="462" y="229"/>
                    </a:lnTo>
                    <a:lnTo>
                      <a:pt x="462" y="229"/>
                    </a:lnTo>
                    <a:lnTo>
                      <a:pt x="462" y="227"/>
                    </a:lnTo>
                    <a:lnTo>
                      <a:pt x="462" y="227"/>
                    </a:lnTo>
                    <a:lnTo>
                      <a:pt x="462" y="227"/>
                    </a:lnTo>
                    <a:lnTo>
                      <a:pt x="462" y="227"/>
                    </a:lnTo>
                    <a:lnTo>
                      <a:pt x="462" y="227"/>
                    </a:lnTo>
                    <a:lnTo>
                      <a:pt x="462" y="227"/>
                    </a:lnTo>
                    <a:lnTo>
                      <a:pt x="462" y="225"/>
                    </a:lnTo>
                    <a:lnTo>
                      <a:pt x="462" y="221"/>
                    </a:lnTo>
                    <a:lnTo>
                      <a:pt x="464" y="219"/>
                    </a:lnTo>
                    <a:lnTo>
                      <a:pt x="466" y="215"/>
                    </a:lnTo>
                    <a:lnTo>
                      <a:pt x="470" y="211"/>
                    </a:lnTo>
                    <a:lnTo>
                      <a:pt x="474" y="207"/>
                    </a:lnTo>
                    <a:lnTo>
                      <a:pt x="480" y="204"/>
                    </a:lnTo>
                    <a:lnTo>
                      <a:pt x="481" y="204"/>
                    </a:lnTo>
                    <a:lnTo>
                      <a:pt x="485" y="202"/>
                    </a:lnTo>
                    <a:lnTo>
                      <a:pt x="487" y="202"/>
                    </a:lnTo>
                    <a:lnTo>
                      <a:pt x="491" y="200"/>
                    </a:lnTo>
                    <a:lnTo>
                      <a:pt x="493" y="200"/>
                    </a:lnTo>
                    <a:lnTo>
                      <a:pt x="495" y="200"/>
                    </a:lnTo>
                    <a:lnTo>
                      <a:pt x="497" y="202"/>
                    </a:lnTo>
                    <a:lnTo>
                      <a:pt x="499" y="202"/>
                    </a:lnTo>
                    <a:lnTo>
                      <a:pt x="501" y="202"/>
                    </a:lnTo>
                    <a:lnTo>
                      <a:pt x="503" y="202"/>
                    </a:lnTo>
                    <a:lnTo>
                      <a:pt x="504" y="202"/>
                    </a:lnTo>
                    <a:lnTo>
                      <a:pt x="506" y="202"/>
                    </a:lnTo>
                    <a:lnTo>
                      <a:pt x="508" y="202"/>
                    </a:lnTo>
                    <a:lnTo>
                      <a:pt x="512" y="200"/>
                    </a:lnTo>
                    <a:lnTo>
                      <a:pt x="514" y="200"/>
                    </a:lnTo>
                    <a:lnTo>
                      <a:pt x="516" y="198"/>
                    </a:lnTo>
                    <a:lnTo>
                      <a:pt x="518" y="198"/>
                    </a:lnTo>
                    <a:lnTo>
                      <a:pt x="520" y="196"/>
                    </a:lnTo>
                    <a:lnTo>
                      <a:pt x="522" y="194"/>
                    </a:lnTo>
                    <a:lnTo>
                      <a:pt x="524" y="192"/>
                    </a:lnTo>
                    <a:lnTo>
                      <a:pt x="524" y="192"/>
                    </a:lnTo>
                    <a:lnTo>
                      <a:pt x="526" y="190"/>
                    </a:lnTo>
                    <a:lnTo>
                      <a:pt x="526" y="188"/>
                    </a:lnTo>
                    <a:lnTo>
                      <a:pt x="526" y="186"/>
                    </a:lnTo>
                    <a:lnTo>
                      <a:pt x="526" y="186"/>
                    </a:lnTo>
                    <a:lnTo>
                      <a:pt x="528" y="184"/>
                    </a:lnTo>
                    <a:lnTo>
                      <a:pt x="528" y="183"/>
                    </a:lnTo>
                    <a:lnTo>
                      <a:pt x="529" y="181"/>
                    </a:lnTo>
                    <a:lnTo>
                      <a:pt x="529" y="179"/>
                    </a:lnTo>
                    <a:lnTo>
                      <a:pt x="531" y="177"/>
                    </a:lnTo>
                    <a:lnTo>
                      <a:pt x="533" y="177"/>
                    </a:lnTo>
                    <a:lnTo>
                      <a:pt x="537" y="175"/>
                    </a:lnTo>
                    <a:lnTo>
                      <a:pt x="543" y="171"/>
                    </a:lnTo>
                    <a:lnTo>
                      <a:pt x="549" y="169"/>
                    </a:lnTo>
                    <a:lnTo>
                      <a:pt x="554" y="169"/>
                    </a:lnTo>
                    <a:lnTo>
                      <a:pt x="560" y="169"/>
                    </a:lnTo>
                    <a:lnTo>
                      <a:pt x="564" y="169"/>
                    </a:lnTo>
                    <a:lnTo>
                      <a:pt x="568" y="169"/>
                    </a:lnTo>
                    <a:lnTo>
                      <a:pt x="570" y="171"/>
                    </a:lnTo>
                    <a:lnTo>
                      <a:pt x="572" y="171"/>
                    </a:lnTo>
                    <a:lnTo>
                      <a:pt x="574" y="171"/>
                    </a:lnTo>
                    <a:lnTo>
                      <a:pt x="574" y="171"/>
                    </a:lnTo>
                    <a:lnTo>
                      <a:pt x="574" y="171"/>
                    </a:lnTo>
                    <a:lnTo>
                      <a:pt x="574" y="171"/>
                    </a:lnTo>
                    <a:lnTo>
                      <a:pt x="574" y="169"/>
                    </a:lnTo>
                    <a:lnTo>
                      <a:pt x="574" y="169"/>
                    </a:lnTo>
                    <a:lnTo>
                      <a:pt x="574" y="169"/>
                    </a:lnTo>
                    <a:lnTo>
                      <a:pt x="574" y="169"/>
                    </a:lnTo>
                    <a:lnTo>
                      <a:pt x="574" y="169"/>
                    </a:lnTo>
                    <a:lnTo>
                      <a:pt x="574" y="169"/>
                    </a:lnTo>
                    <a:lnTo>
                      <a:pt x="574" y="167"/>
                    </a:lnTo>
                    <a:lnTo>
                      <a:pt x="574" y="163"/>
                    </a:lnTo>
                    <a:lnTo>
                      <a:pt x="576" y="161"/>
                    </a:lnTo>
                    <a:lnTo>
                      <a:pt x="577" y="158"/>
                    </a:lnTo>
                    <a:lnTo>
                      <a:pt x="579" y="154"/>
                    </a:lnTo>
                    <a:lnTo>
                      <a:pt x="583" y="150"/>
                    </a:lnTo>
                    <a:lnTo>
                      <a:pt x="589" y="148"/>
                    </a:lnTo>
                    <a:lnTo>
                      <a:pt x="593" y="146"/>
                    </a:lnTo>
                    <a:lnTo>
                      <a:pt x="595" y="144"/>
                    </a:lnTo>
                    <a:lnTo>
                      <a:pt x="599" y="144"/>
                    </a:lnTo>
                    <a:lnTo>
                      <a:pt x="600" y="144"/>
                    </a:lnTo>
                    <a:lnTo>
                      <a:pt x="602" y="144"/>
                    </a:lnTo>
                    <a:lnTo>
                      <a:pt x="604" y="144"/>
                    </a:lnTo>
                    <a:lnTo>
                      <a:pt x="606" y="144"/>
                    </a:lnTo>
                    <a:lnTo>
                      <a:pt x="608" y="144"/>
                    </a:lnTo>
                    <a:lnTo>
                      <a:pt x="610" y="144"/>
                    </a:lnTo>
                    <a:lnTo>
                      <a:pt x="612" y="144"/>
                    </a:lnTo>
                    <a:lnTo>
                      <a:pt x="614" y="144"/>
                    </a:lnTo>
                    <a:lnTo>
                      <a:pt x="616" y="144"/>
                    </a:lnTo>
                    <a:lnTo>
                      <a:pt x="618" y="144"/>
                    </a:lnTo>
                    <a:lnTo>
                      <a:pt x="622" y="144"/>
                    </a:lnTo>
                    <a:lnTo>
                      <a:pt x="624" y="142"/>
                    </a:lnTo>
                    <a:lnTo>
                      <a:pt x="625" y="142"/>
                    </a:lnTo>
                    <a:lnTo>
                      <a:pt x="627" y="140"/>
                    </a:lnTo>
                    <a:lnTo>
                      <a:pt x="629" y="138"/>
                    </a:lnTo>
                    <a:lnTo>
                      <a:pt x="631" y="136"/>
                    </a:lnTo>
                    <a:lnTo>
                      <a:pt x="633" y="136"/>
                    </a:lnTo>
                    <a:lnTo>
                      <a:pt x="633" y="135"/>
                    </a:lnTo>
                    <a:lnTo>
                      <a:pt x="635" y="133"/>
                    </a:lnTo>
                    <a:lnTo>
                      <a:pt x="635" y="131"/>
                    </a:lnTo>
                    <a:lnTo>
                      <a:pt x="635" y="131"/>
                    </a:lnTo>
                    <a:lnTo>
                      <a:pt x="635" y="129"/>
                    </a:lnTo>
                    <a:lnTo>
                      <a:pt x="635" y="127"/>
                    </a:lnTo>
                    <a:lnTo>
                      <a:pt x="637" y="125"/>
                    </a:lnTo>
                    <a:lnTo>
                      <a:pt x="637" y="125"/>
                    </a:lnTo>
                    <a:lnTo>
                      <a:pt x="639" y="123"/>
                    </a:lnTo>
                    <a:lnTo>
                      <a:pt x="641" y="121"/>
                    </a:lnTo>
                    <a:lnTo>
                      <a:pt x="643" y="119"/>
                    </a:lnTo>
                    <a:lnTo>
                      <a:pt x="647" y="117"/>
                    </a:lnTo>
                    <a:lnTo>
                      <a:pt x="652" y="115"/>
                    </a:lnTo>
                    <a:lnTo>
                      <a:pt x="658" y="113"/>
                    </a:lnTo>
                    <a:lnTo>
                      <a:pt x="664" y="113"/>
                    </a:lnTo>
                    <a:lnTo>
                      <a:pt x="670" y="113"/>
                    </a:lnTo>
                    <a:lnTo>
                      <a:pt x="673" y="113"/>
                    </a:lnTo>
                    <a:lnTo>
                      <a:pt x="677" y="113"/>
                    </a:lnTo>
                    <a:lnTo>
                      <a:pt x="679" y="113"/>
                    </a:lnTo>
                    <a:lnTo>
                      <a:pt x="679" y="113"/>
                    </a:lnTo>
                    <a:lnTo>
                      <a:pt x="681" y="113"/>
                    </a:lnTo>
                    <a:lnTo>
                      <a:pt x="681" y="113"/>
                    </a:lnTo>
                    <a:lnTo>
                      <a:pt x="681" y="113"/>
                    </a:lnTo>
                    <a:lnTo>
                      <a:pt x="681" y="113"/>
                    </a:lnTo>
                    <a:lnTo>
                      <a:pt x="681" y="113"/>
                    </a:lnTo>
                    <a:lnTo>
                      <a:pt x="681" y="113"/>
                    </a:lnTo>
                    <a:lnTo>
                      <a:pt x="681" y="113"/>
                    </a:lnTo>
                    <a:lnTo>
                      <a:pt x="681" y="112"/>
                    </a:lnTo>
                    <a:lnTo>
                      <a:pt x="681" y="112"/>
                    </a:lnTo>
                    <a:lnTo>
                      <a:pt x="681" y="112"/>
                    </a:lnTo>
                    <a:lnTo>
                      <a:pt x="681" y="110"/>
                    </a:lnTo>
                    <a:lnTo>
                      <a:pt x="681" y="108"/>
                    </a:lnTo>
                    <a:lnTo>
                      <a:pt x="683" y="106"/>
                    </a:lnTo>
                    <a:lnTo>
                      <a:pt x="685" y="102"/>
                    </a:lnTo>
                    <a:lnTo>
                      <a:pt x="687" y="98"/>
                    </a:lnTo>
                    <a:lnTo>
                      <a:pt x="691" y="94"/>
                    </a:lnTo>
                    <a:lnTo>
                      <a:pt x="696" y="92"/>
                    </a:lnTo>
                    <a:lnTo>
                      <a:pt x="698" y="90"/>
                    </a:lnTo>
                    <a:lnTo>
                      <a:pt x="702" y="88"/>
                    </a:lnTo>
                    <a:lnTo>
                      <a:pt x="704" y="88"/>
                    </a:lnTo>
                    <a:lnTo>
                      <a:pt x="706" y="88"/>
                    </a:lnTo>
                    <a:lnTo>
                      <a:pt x="710" y="88"/>
                    </a:lnTo>
                    <a:lnTo>
                      <a:pt x="712" y="88"/>
                    </a:lnTo>
                    <a:lnTo>
                      <a:pt x="714" y="88"/>
                    </a:lnTo>
                    <a:lnTo>
                      <a:pt x="716" y="88"/>
                    </a:lnTo>
                    <a:lnTo>
                      <a:pt x="718" y="88"/>
                    </a:lnTo>
                    <a:lnTo>
                      <a:pt x="719" y="88"/>
                    </a:lnTo>
                    <a:lnTo>
                      <a:pt x="721" y="88"/>
                    </a:lnTo>
                    <a:lnTo>
                      <a:pt x="723" y="88"/>
                    </a:lnTo>
                    <a:lnTo>
                      <a:pt x="725" y="88"/>
                    </a:lnTo>
                    <a:lnTo>
                      <a:pt x="727" y="88"/>
                    </a:lnTo>
                    <a:lnTo>
                      <a:pt x="729" y="87"/>
                    </a:lnTo>
                    <a:lnTo>
                      <a:pt x="733" y="87"/>
                    </a:lnTo>
                    <a:lnTo>
                      <a:pt x="735" y="85"/>
                    </a:lnTo>
                    <a:lnTo>
                      <a:pt x="737" y="83"/>
                    </a:lnTo>
                    <a:lnTo>
                      <a:pt x="739" y="83"/>
                    </a:lnTo>
                    <a:lnTo>
                      <a:pt x="739" y="81"/>
                    </a:lnTo>
                    <a:lnTo>
                      <a:pt x="741" y="79"/>
                    </a:lnTo>
                    <a:lnTo>
                      <a:pt x="741" y="77"/>
                    </a:lnTo>
                    <a:lnTo>
                      <a:pt x="741" y="77"/>
                    </a:lnTo>
                    <a:lnTo>
                      <a:pt x="741" y="75"/>
                    </a:lnTo>
                    <a:lnTo>
                      <a:pt x="741" y="73"/>
                    </a:lnTo>
                    <a:lnTo>
                      <a:pt x="743" y="71"/>
                    </a:lnTo>
                    <a:lnTo>
                      <a:pt x="743" y="71"/>
                    </a:lnTo>
                    <a:lnTo>
                      <a:pt x="744" y="69"/>
                    </a:lnTo>
                    <a:lnTo>
                      <a:pt x="744" y="67"/>
                    </a:lnTo>
                    <a:lnTo>
                      <a:pt x="746" y="65"/>
                    </a:lnTo>
                    <a:lnTo>
                      <a:pt x="748" y="64"/>
                    </a:lnTo>
                    <a:lnTo>
                      <a:pt x="752" y="64"/>
                    </a:lnTo>
                    <a:lnTo>
                      <a:pt x="758" y="60"/>
                    </a:lnTo>
                    <a:lnTo>
                      <a:pt x="764" y="58"/>
                    </a:lnTo>
                    <a:lnTo>
                      <a:pt x="769" y="58"/>
                    </a:lnTo>
                    <a:lnTo>
                      <a:pt x="775" y="58"/>
                    </a:lnTo>
                    <a:lnTo>
                      <a:pt x="779" y="58"/>
                    </a:lnTo>
                    <a:lnTo>
                      <a:pt x="783" y="58"/>
                    </a:lnTo>
                    <a:lnTo>
                      <a:pt x="785" y="58"/>
                    </a:lnTo>
                    <a:lnTo>
                      <a:pt x="785" y="60"/>
                    </a:lnTo>
                    <a:lnTo>
                      <a:pt x="787" y="60"/>
                    </a:lnTo>
                    <a:lnTo>
                      <a:pt x="787" y="60"/>
                    </a:lnTo>
                    <a:lnTo>
                      <a:pt x="787" y="60"/>
                    </a:lnTo>
                    <a:lnTo>
                      <a:pt x="787" y="58"/>
                    </a:lnTo>
                    <a:lnTo>
                      <a:pt x="787" y="58"/>
                    </a:lnTo>
                    <a:lnTo>
                      <a:pt x="787" y="58"/>
                    </a:lnTo>
                    <a:lnTo>
                      <a:pt x="787" y="58"/>
                    </a:lnTo>
                    <a:lnTo>
                      <a:pt x="787" y="58"/>
                    </a:lnTo>
                    <a:lnTo>
                      <a:pt x="787" y="58"/>
                    </a:lnTo>
                    <a:lnTo>
                      <a:pt x="787" y="56"/>
                    </a:lnTo>
                    <a:lnTo>
                      <a:pt x="787" y="56"/>
                    </a:lnTo>
                    <a:lnTo>
                      <a:pt x="787" y="52"/>
                    </a:lnTo>
                    <a:lnTo>
                      <a:pt x="789" y="50"/>
                    </a:lnTo>
                    <a:lnTo>
                      <a:pt x="791" y="46"/>
                    </a:lnTo>
                    <a:lnTo>
                      <a:pt x="792" y="42"/>
                    </a:lnTo>
                    <a:lnTo>
                      <a:pt x="796" y="40"/>
                    </a:lnTo>
                    <a:lnTo>
                      <a:pt x="802" y="37"/>
                    </a:lnTo>
                    <a:lnTo>
                      <a:pt x="804" y="35"/>
                    </a:lnTo>
                    <a:lnTo>
                      <a:pt x="808" y="35"/>
                    </a:lnTo>
                    <a:lnTo>
                      <a:pt x="810" y="33"/>
                    </a:lnTo>
                    <a:lnTo>
                      <a:pt x="814" y="33"/>
                    </a:lnTo>
                    <a:lnTo>
                      <a:pt x="815" y="33"/>
                    </a:lnTo>
                    <a:lnTo>
                      <a:pt x="817" y="33"/>
                    </a:lnTo>
                    <a:lnTo>
                      <a:pt x="819" y="33"/>
                    </a:lnTo>
                    <a:lnTo>
                      <a:pt x="821" y="33"/>
                    </a:lnTo>
                    <a:lnTo>
                      <a:pt x="823" y="33"/>
                    </a:lnTo>
                    <a:lnTo>
                      <a:pt x="825" y="33"/>
                    </a:lnTo>
                    <a:lnTo>
                      <a:pt x="827" y="33"/>
                    </a:lnTo>
                    <a:lnTo>
                      <a:pt x="829" y="33"/>
                    </a:lnTo>
                    <a:lnTo>
                      <a:pt x="831" y="33"/>
                    </a:lnTo>
                    <a:lnTo>
                      <a:pt x="833" y="33"/>
                    </a:lnTo>
                    <a:lnTo>
                      <a:pt x="835" y="33"/>
                    </a:lnTo>
                    <a:lnTo>
                      <a:pt x="839" y="31"/>
                    </a:lnTo>
                    <a:lnTo>
                      <a:pt x="840" y="29"/>
                    </a:lnTo>
                    <a:lnTo>
                      <a:pt x="842" y="29"/>
                    </a:lnTo>
                    <a:lnTo>
                      <a:pt x="844" y="27"/>
                    </a:lnTo>
                    <a:lnTo>
                      <a:pt x="844" y="25"/>
                    </a:lnTo>
                    <a:lnTo>
                      <a:pt x="846" y="23"/>
                    </a:lnTo>
                    <a:lnTo>
                      <a:pt x="846" y="23"/>
                    </a:lnTo>
                    <a:lnTo>
                      <a:pt x="846" y="21"/>
                    </a:lnTo>
                    <a:lnTo>
                      <a:pt x="846" y="19"/>
                    </a:lnTo>
                    <a:lnTo>
                      <a:pt x="846" y="17"/>
                    </a:lnTo>
                    <a:lnTo>
                      <a:pt x="848" y="17"/>
                    </a:lnTo>
                    <a:lnTo>
                      <a:pt x="848" y="16"/>
                    </a:lnTo>
                    <a:lnTo>
                      <a:pt x="848" y="14"/>
                    </a:lnTo>
                    <a:lnTo>
                      <a:pt x="850" y="12"/>
                    </a:lnTo>
                    <a:lnTo>
                      <a:pt x="852" y="12"/>
                    </a:lnTo>
                    <a:lnTo>
                      <a:pt x="854" y="10"/>
                    </a:lnTo>
                    <a:lnTo>
                      <a:pt x="856" y="8"/>
                    </a:lnTo>
                    <a:lnTo>
                      <a:pt x="863" y="6"/>
                    </a:lnTo>
                    <a:lnTo>
                      <a:pt x="869" y="4"/>
                    </a:lnTo>
                    <a:lnTo>
                      <a:pt x="875" y="4"/>
                    </a:lnTo>
                    <a:lnTo>
                      <a:pt x="879" y="2"/>
                    </a:lnTo>
                    <a:lnTo>
                      <a:pt x="883" y="4"/>
                    </a:lnTo>
                    <a:lnTo>
                      <a:pt x="887" y="4"/>
                    </a:lnTo>
                    <a:lnTo>
                      <a:pt x="888" y="4"/>
                    </a:lnTo>
                    <a:lnTo>
                      <a:pt x="890" y="4"/>
                    </a:lnTo>
                    <a:lnTo>
                      <a:pt x="890" y="2"/>
                    </a:lnTo>
                    <a:lnTo>
                      <a:pt x="890" y="0"/>
                    </a:lnTo>
                    <a:lnTo>
                      <a:pt x="887" y="0"/>
                    </a:lnTo>
                    <a:lnTo>
                      <a:pt x="883" y="0"/>
                    </a:lnTo>
                    <a:lnTo>
                      <a:pt x="879" y="0"/>
                    </a:lnTo>
                    <a:lnTo>
                      <a:pt x="873" y="0"/>
                    </a:lnTo>
                    <a:lnTo>
                      <a:pt x="867" y="0"/>
                    </a:lnTo>
                    <a:lnTo>
                      <a:pt x="862" y="2"/>
                    </a:lnTo>
                    <a:lnTo>
                      <a:pt x="856" y="6"/>
                    </a:lnTo>
                    <a:close/>
                  </a:path>
                </a:pathLst>
              </a:custGeom>
              <a:solidFill>
                <a:srgbClr val="7FBD7F"/>
              </a:solidFill>
              <a:ln w="9525">
                <a:noFill/>
                <a:round/>
                <a:headEnd/>
                <a:tailEnd/>
              </a:ln>
            </p:spPr>
            <p:txBody>
              <a:bodyPr/>
              <a:lstStyle/>
              <a:p>
                <a:endParaRPr lang="en-US">
                  <a:solidFill>
                    <a:srgbClr val="000000"/>
                  </a:solidFill>
                  <a:latin typeface="+mn-lt"/>
                </a:endParaRPr>
              </a:p>
            </p:txBody>
          </p:sp>
          <p:sp>
            <p:nvSpPr>
              <p:cNvPr id="233" name="Freeform 176"/>
              <p:cNvSpPr>
                <a:spLocks/>
              </p:cNvSpPr>
              <p:nvPr/>
            </p:nvSpPr>
            <p:spPr bwMode="auto">
              <a:xfrm>
                <a:off x="2775" y="2269"/>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86C186"/>
              </a:solidFill>
              <a:ln w="9525">
                <a:noFill/>
                <a:round/>
                <a:headEnd/>
                <a:tailEnd/>
              </a:ln>
            </p:spPr>
            <p:txBody>
              <a:bodyPr/>
              <a:lstStyle/>
              <a:p>
                <a:endParaRPr lang="en-US">
                  <a:solidFill>
                    <a:srgbClr val="000000"/>
                  </a:solidFill>
                  <a:latin typeface="+mn-lt"/>
                </a:endParaRPr>
              </a:p>
            </p:txBody>
          </p:sp>
          <p:sp>
            <p:nvSpPr>
              <p:cNvPr id="234" name="Freeform 177"/>
              <p:cNvSpPr>
                <a:spLocks/>
              </p:cNvSpPr>
              <p:nvPr/>
            </p:nvSpPr>
            <p:spPr bwMode="auto">
              <a:xfrm>
                <a:off x="2773" y="1801"/>
                <a:ext cx="895" cy="468"/>
              </a:xfrm>
              <a:custGeom>
                <a:avLst/>
                <a:gdLst/>
                <a:ahLst/>
                <a:cxnLst>
                  <a:cxn ang="0">
                    <a:pos x="845" y="25"/>
                  </a:cxn>
                  <a:cxn ang="0">
                    <a:pos x="818" y="28"/>
                  </a:cxn>
                  <a:cxn ang="0">
                    <a:pos x="785" y="53"/>
                  </a:cxn>
                  <a:cxn ang="0">
                    <a:pos x="741" y="71"/>
                  </a:cxn>
                  <a:cxn ang="0">
                    <a:pos x="724" y="86"/>
                  </a:cxn>
                  <a:cxn ang="0">
                    <a:pos x="685" y="98"/>
                  </a:cxn>
                  <a:cxn ang="0">
                    <a:pos x="643" y="117"/>
                  </a:cxn>
                  <a:cxn ang="0">
                    <a:pos x="630" y="138"/>
                  </a:cxn>
                  <a:cxn ang="0">
                    <a:pos x="599" y="142"/>
                  </a:cxn>
                  <a:cxn ang="0">
                    <a:pos x="563" y="167"/>
                  </a:cxn>
                  <a:cxn ang="0">
                    <a:pos x="524" y="188"/>
                  </a:cxn>
                  <a:cxn ang="0">
                    <a:pos x="503" y="199"/>
                  </a:cxn>
                  <a:cxn ang="0">
                    <a:pos x="465" y="218"/>
                  </a:cxn>
                  <a:cxn ang="0">
                    <a:pos x="419" y="236"/>
                  </a:cxn>
                  <a:cxn ang="0">
                    <a:pos x="403" y="255"/>
                  </a:cxn>
                  <a:cxn ang="0">
                    <a:pos x="371" y="259"/>
                  </a:cxn>
                  <a:cxn ang="0">
                    <a:pos x="330" y="284"/>
                  </a:cxn>
                  <a:cxn ang="0">
                    <a:pos x="300" y="307"/>
                  </a:cxn>
                  <a:cxn ang="0">
                    <a:pos x="275" y="316"/>
                  </a:cxn>
                  <a:cxn ang="0">
                    <a:pos x="236" y="341"/>
                  </a:cxn>
                  <a:cxn ang="0">
                    <a:pos x="188" y="357"/>
                  </a:cxn>
                  <a:cxn ang="0">
                    <a:pos x="171" y="376"/>
                  </a:cxn>
                  <a:cxn ang="0">
                    <a:pos x="135" y="383"/>
                  </a:cxn>
                  <a:cxn ang="0">
                    <a:pos x="88" y="407"/>
                  </a:cxn>
                  <a:cxn ang="0">
                    <a:pos x="65" y="431"/>
                  </a:cxn>
                  <a:cxn ang="0">
                    <a:pos x="37" y="437"/>
                  </a:cxn>
                  <a:cxn ang="0">
                    <a:pos x="2" y="468"/>
                  </a:cxn>
                  <a:cxn ang="0">
                    <a:pos x="39" y="439"/>
                  </a:cxn>
                  <a:cxn ang="0">
                    <a:pos x="69" y="431"/>
                  </a:cxn>
                  <a:cxn ang="0">
                    <a:pos x="98" y="407"/>
                  </a:cxn>
                  <a:cxn ang="0">
                    <a:pos x="121" y="407"/>
                  </a:cxn>
                  <a:cxn ang="0">
                    <a:pos x="154" y="378"/>
                  </a:cxn>
                  <a:cxn ang="0">
                    <a:pos x="184" y="372"/>
                  </a:cxn>
                  <a:cxn ang="0">
                    <a:pos x="207" y="347"/>
                  </a:cxn>
                  <a:cxn ang="0">
                    <a:pos x="238" y="345"/>
                  </a:cxn>
                  <a:cxn ang="0">
                    <a:pos x="267" y="318"/>
                  </a:cxn>
                  <a:cxn ang="0">
                    <a:pos x="298" y="312"/>
                  </a:cxn>
                  <a:cxn ang="0">
                    <a:pos x="315" y="291"/>
                  </a:cxn>
                  <a:cxn ang="0">
                    <a:pos x="351" y="286"/>
                  </a:cxn>
                  <a:cxn ang="0">
                    <a:pos x="378" y="259"/>
                  </a:cxn>
                  <a:cxn ang="0">
                    <a:pos x="409" y="255"/>
                  </a:cxn>
                  <a:cxn ang="0">
                    <a:pos x="424" y="234"/>
                  </a:cxn>
                  <a:cxn ang="0">
                    <a:pos x="465" y="228"/>
                  </a:cxn>
                  <a:cxn ang="0">
                    <a:pos x="488" y="201"/>
                  </a:cxn>
                  <a:cxn ang="0">
                    <a:pos x="518" y="199"/>
                  </a:cxn>
                  <a:cxn ang="0">
                    <a:pos x="534" y="178"/>
                  </a:cxn>
                  <a:cxn ang="0">
                    <a:pos x="576" y="170"/>
                  </a:cxn>
                  <a:cxn ang="0">
                    <a:pos x="595" y="145"/>
                  </a:cxn>
                  <a:cxn ang="0">
                    <a:pos x="626" y="142"/>
                  </a:cxn>
                  <a:cxn ang="0">
                    <a:pos x="641" y="122"/>
                  </a:cxn>
                  <a:cxn ang="0">
                    <a:pos x="684" y="113"/>
                  </a:cxn>
                  <a:cxn ang="0">
                    <a:pos x="699" y="92"/>
                  </a:cxn>
                  <a:cxn ang="0">
                    <a:pos x="730" y="88"/>
                  </a:cxn>
                  <a:cxn ang="0">
                    <a:pos x="747" y="69"/>
                  </a:cxn>
                  <a:cxn ang="0">
                    <a:pos x="789" y="59"/>
                  </a:cxn>
                  <a:cxn ang="0">
                    <a:pos x="799" y="38"/>
                  </a:cxn>
                  <a:cxn ang="0">
                    <a:pos x="833" y="32"/>
                  </a:cxn>
                  <a:cxn ang="0">
                    <a:pos x="851" y="15"/>
                  </a:cxn>
                  <a:cxn ang="0">
                    <a:pos x="895" y="0"/>
                  </a:cxn>
                </a:cxnLst>
                <a:rect l="0" t="0" r="r" b="b"/>
                <a:pathLst>
                  <a:path w="895" h="468">
                    <a:moveTo>
                      <a:pt x="858" y="3"/>
                    </a:moveTo>
                    <a:lnTo>
                      <a:pt x="854" y="5"/>
                    </a:lnTo>
                    <a:lnTo>
                      <a:pt x="852" y="7"/>
                    </a:lnTo>
                    <a:lnTo>
                      <a:pt x="851" y="9"/>
                    </a:lnTo>
                    <a:lnTo>
                      <a:pt x="849" y="11"/>
                    </a:lnTo>
                    <a:lnTo>
                      <a:pt x="849" y="13"/>
                    </a:lnTo>
                    <a:lnTo>
                      <a:pt x="849" y="15"/>
                    </a:lnTo>
                    <a:lnTo>
                      <a:pt x="847" y="17"/>
                    </a:lnTo>
                    <a:lnTo>
                      <a:pt x="847" y="19"/>
                    </a:lnTo>
                    <a:lnTo>
                      <a:pt x="847" y="19"/>
                    </a:lnTo>
                    <a:lnTo>
                      <a:pt x="847" y="21"/>
                    </a:lnTo>
                    <a:lnTo>
                      <a:pt x="847" y="21"/>
                    </a:lnTo>
                    <a:lnTo>
                      <a:pt x="845" y="23"/>
                    </a:lnTo>
                    <a:lnTo>
                      <a:pt x="845" y="25"/>
                    </a:lnTo>
                    <a:lnTo>
                      <a:pt x="843" y="25"/>
                    </a:lnTo>
                    <a:lnTo>
                      <a:pt x="841" y="26"/>
                    </a:lnTo>
                    <a:lnTo>
                      <a:pt x="839" y="26"/>
                    </a:lnTo>
                    <a:lnTo>
                      <a:pt x="837" y="28"/>
                    </a:lnTo>
                    <a:lnTo>
                      <a:pt x="835" y="28"/>
                    </a:lnTo>
                    <a:lnTo>
                      <a:pt x="833" y="30"/>
                    </a:lnTo>
                    <a:lnTo>
                      <a:pt x="831" y="30"/>
                    </a:lnTo>
                    <a:lnTo>
                      <a:pt x="829" y="30"/>
                    </a:lnTo>
                    <a:lnTo>
                      <a:pt x="828" y="30"/>
                    </a:lnTo>
                    <a:lnTo>
                      <a:pt x="826" y="30"/>
                    </a:lnTo>
                    <a:lnTo>
                      <a:pt x="824" y="30"/>
                    </a:lnTo>
                    <a:lnTo>
                      <a:pt x="822" y="28"/>
                    </a:lnTo>
                    <a:lnTo>
                      <a:pt x="820" y="28"/>
                    </a:lnTo>
                    <a:lnTo>
                      <a:pt x="818" y="28"/>
                    </a:lnTo>
                    <a:lnTo>
                      <a:pt x="816" y="28"/>
                    </a:lnTo>
                    <a:lnTo>
                      <a:pt x="812" y="30"/>
                    </a:lnTo>
                    <a:lnTo>
                      <a:pt x="810" y="30"/>
                    </a:lnTo>
                    <a:lnTo>
                      <a:pt x="806" y="32"/>
                    </a:lnTo>
                    <a:lnTo>
                      <a:pt x="803" y="32"/>
                    </a:lnTo>
                    <a:lnTo>
                      <a:pt x="799" y="36"/>
                    </a:lnTo>
                    <a:lnTo>
                      <a:pt x="795" y="38"/>
                    </a:lnTo>
                    <a:lnTo>
                      <a:pt x="793" y="42"/>
                    </a:lnTo>
                    <a:lnTo>
                      <a:pt x="789" y="46"/>
                    </a:lnTo>
                    <a:lnTo>
                      <a:pt x="789" y="48"/>
                    </a:lnTo>
                    <a:lnTo>
                      <a:pt x="787" y="51"/>
                    </a:lnTo>
                    <a:lnTo>
                      <a:pt x="787" y="53"/>
                    </a:lnTo>
                    <a:lnTo>
                      <a:pt x="787" y="55"/>
                    </a:lnTo>
                    <a:lnTo>
                      <a:pt x="785" y="53"/>
                    </a:lnTo>
                    <a:lnTo>
                      <a:pt x="781" y="53"/>
                    </a:lnTo>
                    <a:lnTo>
                      <a:pt x="778" y="53"/>
                    </a:lnTo>
                    <a:lnTo>
                      <a:pt x="774" y="53"/>
                    </a:lnTo>
                    <a:lnTo>
                      <a:pt x="768" y="53"/>
                    </a:lnTo>
                    <a:lnTo>
                      <a:pt x="764" y="55"/>
                    </a:lnTo>
                    <a:lnTo>
                      <a:pt x="758" y="57"/>
                    </a:lnTo>
                    <a:lnTo>
                      <a:pt x="753" y="59"/>
                    </a:lnTo>
                    <a:lnTo>
                      <a:pt x="751" y="61"/>
                    </a:lnTo>
                    <a:lnTo>
                      <a:pt x="747" y="63"/>
                    </a:lnTo>
                    <a:lnTo>
                      <a:pt x="745" y="65"/>
                    </a:lnTo>
                    <a:lnTo>
                      <a:pt x="743" y="67"/>
                    </a:lnTo>
                    <a:lnTo>
                      <a:pt x="743" y="69"/>
                    </a:lnTo>
                    <a:lnTo>
                      <a:pt x="743" y="71"/>
                    </a:lnTo>
                    <a:lnTo>
                      <a:pt x="741" y="71"/>
                    </a:lnTo>
                    <a:lnTo>
                      <a:pt x="741" y="73"/>
                    </a:lnTo>
                    <a:lnTo>
                      <a:pt x="741" y="74"/>
                    </a:lnTo>
                    <a:lnTo>
                      <a:pt x="741" y="76"/>
                    </a:lnTo>
                    <a:lnTo>
                      <a:pt x="739" y="76"/>
                    </a:lnTo>
                    <a:lnTo>
                      <a:pt x="739" y="78"/>
                    </a:lnTo>
                    <a:lnTo>
                      <a:pt x="739" y="78"/>
                    </a:lnTo>
                    <a:lnTo>
                      <a:pt x="737" y="80"/>
                    </a:lnTo>
                    <a:lnTo>
                      <a:pt x="735" y="82"/>
                    </a:lnTo>
                    <a:lnTo>
                      <a:pt x="733" y="82"/>
                    </a:lnTo>
                    <a:lnTo>
                      <a:pt x="732" y="84"/>
                    </a:lnTo>
                    <a:lnTo>
                      <a:pt x="730" y="84"/>
                    </a:lnTo>
                    <a:lnTo>
                      <a:pt x="728" y="84"/>
                    </a:lnTo>
                    <a:lnTo>
                      <a:pt x="726" y="86"/>
                    </a:lnTo>
                    <a:lnTo>
                      <a:pt x="724" y="86"/>
                    </a:lnTo>
                    <a:lnTo>
                      <a:pt x="722" y="86"/>
                    </a:lnTo>
                    <a:lnTo>
                      <a:pt x="720" y="86"/>
                    </a:lnTo>
                    <a:lnTo>
                      <a:pt x="718" y="84"/>
                    </a:lnTo>
                    <a:lnTo>
                      <a:pt x="716" y="84"/>
                    </a:lnTo>
                    <a:lnTo>
                      <a:pt x="714" y="84"/>
                    </a:lnTo>
                    <a:lnTo>
                      <a:pt x="712" y="84"/>
                    </a:lnTo>
                    <a:lnTo>
                      <a:pt x="708" y="84"/>
                    </a:lnTo>
                    <a:lnTo>
                      <a:pt x="707" y="84"/>
                    </a:lnTo>
                    <a:lnTo>
                      <a:pt x="703" y="86"/>
                    </a:lnTo>
                    <a:lnTo>
                      <a:pt x="701" y="86"/>
                    </a:lnTo>
                    <a:lnTo>
                      <a:pt x="697" y="88"/>
                    </a:lnTo>
                    <a:lnTo>
                      <a:pt x="693" y="92"/>
                    </a:lnTo>
                    <a:lnTo>
                      <a:pt x="689" y="94"/>
                    </a:lnTo>
                    <a:lnTo>
                      <a:pt x="685" y="98"/>
                    </a:lnTo>
                    <a:lnTo>
                      <a:pt x="684" y="99"/>
                    </a:lnTo>
                    <a:lnTo>
                      <a:pt x="682" y="103"/>
                    </a:lnTo>
                    <a:lnTo>
                      <a:pt x="682" y="105"/>
                    </a:lnTo>
                    <a:lnTo>
                      <a:pt x="682" y="109"/>
                    </a:lnTo>
                    <a:lnTo>
                      <a:pt x="682" y="109"/>
                    </a:lnTo>
                    <a:lnTo>
                      <a:pt x="680" y="109"/>
                    </a:lnTo>
                    <a:lnTo>
                      <a:pt x="676" y="109"/>
                    </a:lnTo>
                    <a:lnTo>
                      <a:pt x="672" y="109"/>
                    </a:lnTo>
                    <a:lnTo>
                      <a:pt x="668" y="109"/>
                    </a:lnTo>
                    <a:lnTo>
                      <a:pt x="662" y="109"/>
                    </a:lnTo>
                    <a:lnTo>
                      <a:pt x="659" y="111"/>
                    </a:lnTo>
                    <a:lnTo>
                      <a:pt x="653" y="113"/>
                    </a:lnTo>
                    <a:lnTo>
                      <a:pt x="647" y="115"/>
                    </a:lnTo>
                    <a:lnTo>
                      <a:pt x="643" y="117"/>
                    </a:lnTo>
                    <a:lnTo>
                      <a:pt x="641" y="119"/>
                    </a:lnTo>
                    <a:lnTo>
                      <a:pt x="639" y="121"/>
                    </a:lnTo>
                    <a:lnTo>
                      <a:pt x="637" y="122"/>
                    </a:lnTo>
                    <a:lnTo>
                      <a:pt x="637" y="124"/>
                    </a:lnTo>
                    <a:lnTo>
                      <a:pt x="636" y="126"/>
                    </a:lnTo>
                    <a:lnTo>
                      <a:pt x="636" y="126"/>
                    </a:lnTo>
                    <a:lnTo>
                      <a:pt x="636" y="128"/>
                    </a:lnTo>
                    <a:lnTo>
                      <a:pt x="634" y="130"/>
                    </a:lnTo>
                    <a:lnTo>
                      <a:pt x="634" y="132"/>
                    </a:lnTo>
                    <a:lnTo>
                      <a:pt x="634" y="132"/>
                    </a:lnTo>
                    <a:lnTo>
                      <a:pt x="634" y="134"/>
                    </a:lnTo>
                    <a:lnTo>
                      <a:pt x="632" y="136"/>
                    </a:lnTo>
                    <a:lnTo>
                      <a:pt x="630" y="136"/>
                    </a:lnTo>
                    <a:lnTo>
                      <a:pt x="630" y="138"/>
                    </a:lnTo>
                    <a:lnTo>
                      <a:pt x="628" y="138"/>
                    </a:lnTo>
                    <a:lnTo>
                      <a:pt x="624" y="140"/>
                    </a:lnTo>
                    <a:lnTo>
                      <a:pt x="622" y="140"/>
                    </a:lnTo>
                    <a:lnTo>
                      <a:pt x="620" y="142"/>
                    </a:lnTo>
                    <a:lnTo>
                      <a:pt x="618" y="142"/>
                    </a:lnTo>
                    <a:lnTo>
                      <a:pt x="616" y="142"/>
                    </a:lnTo>
                    <a:lnTo>
                      <a:pt x="614" y="142"/>
                    </a:lnTo>
                    <a:lnTo>
                      <a:pt x="613" y="142"/>
                    </a:lnTo>
                    <a:lnTo>
                      <a:pt x="613" y="140"/>
                    </a:lnTo>
                    <a:lnTo>
                      <a:pt x="609" y="140"/>
                    </a:lnTo>
                    <a:lnTo>
                      <a:pt x="607" y="140"/>
                    </a:lnTo>
                    <a:lnTo>
                      <a:pt x="605" y="140"/>
                    </a:lnTo>
                    <a:lnTo>
                      <a:pt x="603" y="140"/>
                    </a:lnTo>
                    <a:lnTo>
                      <a:pt x="599" y="142"/>
                    </a:lnTo>
                    <a:lnTo>
                      <a:pt x="597" y="142"/>
                    </a:lnTo>
                    <a:lnTo>
                      <a:pt x="593" y="144"/>
                    </a:lnTo>
                    <a:lnTo>
                      <a:pt x="589" y="144"/>
                    </a:lnTo>
                    <a:lnTo>
                      <a:pt x="586" y="147"/>
                    </a:lnTo>
                    <a:lnTo>
                      <a:pt x="582" y="151"/>
                    </a:lnTo>
                    <a:lnTo>
                      <a:pt x="578" y="153"/>
                    </a:lnTo>
                    <a:lnTo>
                      <a:pt x="576" y="157"/>
                    </a:lnTo>
                    <a:lnTo>
                      <a:pt x="574" y="161"/>
                    </a:lnTo>
                    <a:lnTo>
                      <a:pt x="574" y="163"/>
                    </a:lnTo>
                    <a:lnTo>
                      <a:pt x="572" y="165"/>
                    </a:lnTo>
                    <a:lnTo>
                      <a:pt x="572" y="167"/>
                    </a:lnTo>
                    <a:lnTo>
                      <a:pt x="570" y="167"/>
                    </a:lnTo>
                    <a:lnTo>
                      <a:pt x="566" y="167"/>
                    </a:lnTo>
                    <a:lnTo>
                      <a:pt x="563" y="167"/>
                    </a:lnTo>
                    <a:lnTo>
                      <a:pt x="559" y="167"/>
                    </a:lnTo>
                    <a:lnTo>
                      <a:pt x="555" y="167"/>
                    </a:lnTo>
                    <a:lnTo>
                      <a:pt x="549" y="167"/>
                    </a:lnTo>
                    <a:lnTo>
                      <a:pt x="543" y="169"/>
                    </a:lnTo>
                    <a:lnTo>
                      <a:pt x="538" y="172"/>
                    </a:lnTo>
                    <a:lnTo>
                      <a:pt x="534" y="174"/>
                    </a:lnTo>
                    <a:lnTo>
                      <a:pt x="532" y="176"/>
                    </a:lnTo>
                    <a:lnTo>
                      <a:pt x="530" y="176"/>
                    </a:lnTo>
                    <a:lnTo>
                      <a:pt x="528" y="178"/>
                    </a:lnTo>
                    <a:lnTo>
                      <a:pt x="528" y="180"/>
                    </a:lnTo>
                    <a:lnTo>
                      <a:pt x="526" y="182"/>
                    </a:lnTo>
                    <a:lnTo>
                      <a:pt x="526" y="184"/>
                    </a:lnTo>
                    <a:lnTo>
                      <a:pt x="526" y="186"/>
                    </a:lnTo>
                    <a:lnTo>
                      <a:pt x="524" y="188"/>
                    </a:lnTo>
                    <a:lnTo>
                      <a:pt x="524" y="188"/>
                    </a:lnTo>
                    <a:lnTo>
                      <a:pt x="524" y="190"/>
                    </a:lnTo>
                    <a:lnTo>
                      <a:pt x="522" y="192"/>
                    </a:lnTo>
                    <a:lnTo>
                      <a:pt x="522" y="192"/>
                    </a:lnTo>
                    <a:lnTo>
                      <a:pt x="520" y="193"/>
                    </a:lnTo>
                    <a:lnTo>
                      <a:pt x="518" y="195"/>
                    </a:lnTo>
                    <a:lnTo>
                      <a:pt x="517" y="195"/>
                    </a:lnTo>
                    <a:lnTo>
                      <a:pt x="515" y="197"/>
                    </a:lnTo>
                    <a:lnTo>
                      <a:pt x="513" y="197"/>
                    </a:lnTo>
                    <a:lnTo>
                      <a:pt x="511" y="197"/>
                    </a:lnTo>
                    <a:lnTo>
                      <a:pt x="509" y="199"/>
                    </a:lnTo>
                    <a:lnTo>
                      <a:pt x="507" y="199"/>
                    </a:lnTo>
                    <a:lnTo>
                      <a:pt x="505" y="199"/>
                    </a:lnTo>
                    <a:lnTo>
                      <a:pt x="503" y="199"/>
                    </a:lnTo>
                    <a:lnTo>
                      <a:pt x="501" y="197"/>
                    </a:lnTo>
                    <a:lnTo>
                      <a:pt x="499" y="197"/>
                    </a:lnTo>
                    <a:lnTo>
                      <a:pt x="497" y="197"/>
                    </a:lnTo>
                    <a:lnTo>
                      <a:pt x="495" y="197"/>
                    </a:lnTo>
                    <a:lnTo>
                      <a:pt x="492" y="197"/>
                    </a:lnTo>
                    <a:lnTo>
                      <a:pt x="490" y="197"/>
                    </a:lnTo>
                    <a:lnTo>
                      <a:pt x="486" y="199"/>
                    </a:lnTo>
                    <a:lnTo>
                      <a:pt x="484" y="199"/>
                    </a:lnTo>
                    <a:lnTo>
                      <a:pt x="480" y="201"/>
                    </a:lnTo>
                    <a:lnTo>
                      <a:pt x="474" y="205"/>
                    </a:lnTo>
                    <a:lnTo>
                      <a:pt x="470" y="209"/>
                    </a:lnTo>
                    <a:lnTo>
                      <a:pt x="469" y="211"/>
                    </a:lnTo>
                    <a:lnTo>
                      <a:pt x="465" y="215"/>
                    </a:lnTo>
                    <a:lnTo>
                      <a:pt x="465" y="218"/>
                    </a:lnTo>
                    <a:lnTo>
                      <a:pt x="463" y="220"/>
                    </a:lnTo>
                    <a:lnTo>
                      <a:pt x="463" y="222"/>
                    </a:lnTo>
                    <a:lnTo>
                      <a:pt x="461" y="224"/>
                    </a:lnTo>
                    <a:lnTo>
                      <a:pt x="459" y="224"/>
                    </a:lnTo>
                    <a:lnTo>
                      <a:pt x="457" y="224"/>
                    </a:lnTo>
                    <a:lnTo>
                      <a:pt x="453" y="224"/>
                    </a:lnTo>
                    <a:lnTo>
                      <a:pt x="447" y="224"/>
                    </a:lnTo>
                    <a:lnTo>
                      <a:pt x="444" y="224"/>
                    </a:lnTo>
                    <a:lnTo>
                      <a:pt x="438" y="224"/>
                    </a:lnTo>
                    <a:lnTo>
                      <a:pt x="432" y="226"/>
                    </a:lnTo>
                    <a:lnTo>
                      <a:pt x="426" y="230"/>
                    </a:lnTo>
                    <a:lnTo>
                      <a:pt x="424" y="232"/>
                    </a:lnTo>
                    <a:lnTo>
                      <a:pt x="421" y="234"/>
                    </a:lnTo>
                    <a:lnTo>
                      <a:pt x="419" y="236"/>
                    </a:lnTo>
                    <a:lnTo>
                      <a:pt x="417" y="238"/>
                    </a:lnTo>
                    <a:lnTo>
                      <a:pt x="417" y="240"/>
                    </a:lnTo>
                    <a:lnTo>
                      <a:pt x="415" y="241"/>
                    </a:lnTo>
                    <a:lnTo>
                      <a:pt x="415" y="241"/>
                    </a:lnTo>
                    <a:lnTo>
                      <a:pt x="415" y="243"/>
                    </a:lnTo>
                    <a:lnTo>
                      <a:pt x="413" y="245"/>
                    </a:lnTo>
                    <a:lnTo>
                      <a:pt x="413" y="247"/>
                    </a:lnTo>
                    <a:lnTo>
                      <a:pt x="413" y="247"/>
                    </a:lnTo>
                    <a:lnTo>
                      <a:pt x="411" y="249"/>
                    </a:lnTo>
                    <a:lnTo>
                      <a:pt x="411" y="251"/>
                    </a:lnTo>
                    <a:lnTo>
                      <a:pt x="409" y="251"/>
                    </a:lnTo>
                    <a:lnTo>
                      <a:pt x="407" y="253"/>
                    </a:lnTo>
                    <a:lnTo>
                      <a:pt x="405" y="255"/>
                    </a:lnTo>
                    <a:lnTo>
                      <a:pt x="403" y="255"/>
                    </a:lnTo>
                    <a:lnTo>
                      <a:pt x="401" y="257"/>
                    </a:lnTo>
                    <a:lnTo>
                      <a:pt x="399" y="257"/>
                    </a:lnTo>
                    <a:lnTo>
                      <a:pt x="398" y="257"/>
                    </a:lnTo>
                    <a:lnTo>
                      <a:pt x="396" y="257"/>
                    </a:lnTo>
                    <a:lnTo>
                      <a:pt x="394" y="257"/>
                    </a:lnTo>
                    <a:lnTo>
                      <a:pt x="392" y="257"/>
                    </a:lnTo>
                    <a:lnTo>
                      <a:pt x="390" y="257"/>
                    </a:lnTo>
                    <a:lnTo>
                      <a:pt x="388" y="257"/>
                    </a:lnTo>
                    <a:lnTo>
                      <a:pt x="386" y="257"/>
                    </a:lnTo>
                    <a:lnTo>
                      <a:pt x="384" y="257"/>
                    </a:lnTo>
                    <a:lnTo>
                      <a:pt x="380" y="257"/>
                    </a:lnTo>
                    <a:lnTo>
                      <a:pt x="378" y="257"/>
                    </a:lnTo>
                    <a:lnTo>
                      <a:pt x="374" y="257"/>
                    </a:lnTo>
                    <a:lnTo>
                      <a:pt x="371" y="259"/>
                    </a:lnTo>
                    <a:lnTo>
                      <a:pt x="369" y="261"/>
                    </a:lnTo>
                    <a:lnTo>
                      <a:pt x="363" y="263"/>
                    </a:lnTo>
                    <a:lnTo>
                      <a:pt x="359" y="266"/>
                    </a:lnTo>
                    <a:lnTo>
                      <a:pt x="355" y="270"/>
                    </a:lnTo>
                    <a:lnTo>
                      <a:pt x="353" y="274"/>
                    </a:lnTo>
                    <a:lnTo>
                      <a:pt x="351" y="276"/>
                    </a:lnTo>
                    <a:lnTo>
                      <a:pt x="350" y="280"/>
                    </a:lnTo>
                    <a:lnTo>
                      <a:pt x="350" y="282"/>
                    </a:lnTo>
                    <a:lnTo>
                      <a:pt x="350" y="284"/>
                    </a:lnTo>
                    <a:lnTo>
                      <a:pt x="348" y="284"/>
                    </a:lnTo>
                    <a:lnTo>
                      <a:pt x="344" y="284"/>
                    </a:lnTo>
                    <a:lnTo>
                      <a:pt x="340" y="282"/>
                    </a:lnTo>
                    <a:lnTo>
                      <a:pt x="336" y="282"/>
                    </a:lnTo>
                    <a:lnTo>
                      <a:pt x="330" y="284"/>
                    </a:lnTo>
                    <a:lnTo>
                      <a:pt x="325" y="284"/>
                    </a:lnTo>
                    <a:lnTo>
                      <a:pt x="321" y="286"/>
                    </a:lnTo>
                    <a:lnTo>
                      <a:pt x="315" y="288"/>
                    </a:lnTo>
                    <a:lnTo>
                      <a:pt x="311" y="289"/>
                    </a:lnTo>
                    <a:lnTo>
                      <a:pt x="307" y="293"/>
                    </a:lnTo>
                    <a:lnTo>
                      <a:pt x="305" y="295"/>
                    </a:lnTo>
                    <a:lnTo>
                      <a:pt x="303" y="295"/>
                    </a:lnTo>
                    <a:lnTo>
                      <a:pt x="303" y="297"/>
                    </a:lnTo>
                    <a:lnTo>
                      <a:pt x="302" y="299"/>
                    </a:lnTo>
                    <a:lnTo>
                      <a:pt x="302" y="301"/>
                    </a:lnTo>
                    <a:lnTo>
                      <a:pt x="302" y="303"/>
                    </a:lnTo>
                    <a:lnTo>
                      <a:pt x="300" y="305"/>
                    </a:lnTo>
                    <a:lnTo>
                      <a:pt x="300" y="307"/>
                    </a:lnTo>
                    <a:lnTo>
                      <a:pt x="300" y="307"/>
                    </a:lnTo>
                    <a:lnTo>
                      <a:pt x="298" y="309"/>
                    </a:lnTo>
                    <a:lnTo>
                      <a:pt x="298" y="311"/>
                    </a:lnTo>
                    <a:lnTo>
                      <a:pt x="296" y="311"/>
                    </a:lnTo>
                    <a:lnTo>
                      <a:pt x="294" y="312"/>
                    </a:lnTo>
                    <a:lnTo>
                      <a:pt x="292" y="314"/>
                    </a:lnTo>
                    <a:lnTo>
                      <a:pt x="290" y="314"/>
                    </a:lnTo>
                    <a:lnTo>
                      <a:pt x="288" y="316"/>
                    </a:lnTo>
                    <a:lnTo>
                      <a:pt x="286" y="316"/>
                    </a:lnTo>
                    <a:lnTo>
                      <a:pt x="284" y="316"/>
                    </a:lnTo>
                    <a:lnTo>
                      <a:pt x="282" y="316"/>
                    </a:lnTo>
                    <a:lnTo>
                      <a:pt x="280" y="316"/>
                    </a:lnTo>
                    <a:lnTo>
                      <a:pt x="278" y="316"/>
                    </a:lnTo>
                    <a:lnTo>
                      <a:pt x="277" y="316"/>
                    </a:lnTo>
                    <a:lnTo>
                      <a:pt x="275" y="316"/>
                    </a:lnTo>
                    <a:lnTo>
                      <a:pt x="271" y="316"/>
                    </a:lnTo>
                    <a:lnTo>
                      <a:pt x="269" y="316"/>
                    </a:lnTo>
                    <a:lnTo>
                      <a:pt x="267" y="316"/>
                    </a:lnTo>
                    <a:lnTo>
                      <a:pt x="263" y="316"/>
                    </a:lnTo>
                    <a:lnTo>
                      <a:pt x="261" y="316"/>
                    </a:lnTo>
                    <a:lnTo>
                      <a:pt x="257" y="318"/>
                    </a:lnTo>
                    <a:lnTo>
                      <a:pt x="254" y="320"/>
                    </a:lnTo>
                    <a:lnTo>
                      <a:pt x="250" y="322"/>
                    </a:lnTo>
                    <a:lnTo>
                      <a:pt x="244" y="326"/>
                    </a:lnTo>
                    <a:lnTo>
                      <a:pt x="242" y="330"/>
                    </a:lnTo>
                    <a:lnTo>
                      <a:pt x="240" y="334"/>
                    </a:lnTo>
                    <a:lnTo>
                      <a:pt x="238" y="336"/>
                    </a:lnTo>
                    <a:lnTo>
                      <a:pt x="236" y="339"/>
                    </a:lnTo>
                    <a:lnTo>
                      <a:pt x="236" y="341"/>
                    </a:lnTo>
                    <a:lnTo>
                      <a:pt x="236" y="343"/>
                    </a:lnTo>
                    <a:lnTo>
                      <a:pt x="232" y="343"/>
                    </a:lnTo>
                    <a:lnTo>
                      <a:pt x="230" y="341"/>
                    </a:lnTo>
                    <a:lnTo>
                      <a:pt x="227" y="341"/>
                    </a:lnTo>
                    <a:lnTo>
                      <a:pt x="223" y="341"/>
                    </a:lnTo>
                    <a:lnTo>
                      <a:pt x="217" y="343"/>
                    </a:lnTo>
                    <a:lnTo>
                      <a:pt x="211" y="343"/>
                    </a:lnTo>
                    <a:lnTo>
                      <a:pt x="206" y="345"/>
                    </a:lnTo>
                    <a:lnTo>
                      <a:pt x="200" y="347"/>
                    </a:lnTo>
                    <a:lnTo>
                      <a:pt x="196" y="349"/>
                    </a:lnTo>
                    <a:lnTo>
                      <a:pt x="194" y="351"/>
                    </a:lnTo>
                    <a:lnTo>
                      <a:pt x="192" y="353"/>
                    </a:lnTo>
                    <a:lnTo>
                      <a:pt x="190" y="357"/>
                    </a:lnTo>
                    <a:lnTo>
                      <a:pt x="188" y="357"/>
                    </a:lnTo>
                    <a:lnTo>
                      <a:pt x="188" y="359"/>
                    </a:lnTo>
                    <a:lnTo>
                      <a:pt x="186" y="360"/>
                    </a:lnTo>
                    <a:lnTo>
                      <a:pt x="186" y="362"/>
                    </a:lnTo>
                    <a:lnTo>
                      <a:pt x="186" y="364"/>
                    </a:lnTo>
                    <a:lnTo>
                      <a:pt x="184" y="366"/>
                    </a:lnTo>
                    <a:lnTo>
                      <a:pt x="184" y="368"/>
                    </a:lnTo>
                    <a:lnTo>
                      <a:pt x="184" y="368"/>
                    </a:lnTo>
                    <a:lnTo>
                      <a:pt x="183" y="370"/>
                    </a:lnTo>
                    <a:lnTo>
                      <a:pt x="181" y="372"/>
                    </a:lnTo>
                    <a:lnTo>
                      <a:pt x="179" y="372"/>
                    </a:lnTo>
                    <a:lnTo>
                      <a:pt x="177" y="374"/>
                    </a:lnTo>
                    <a:lnTo>
                      <a:pt x="175" y="376"/>
                    </a:lnTo>
                    <a:lnTo>
                      <a:pt x="173" y="376"/>
                    </a:lnTo>
                    <a:lnTo>
                      <a:pt x="171" y="376"/>
                    </a:lnTo>
                    <a:lnTo>
                      <a:pt x="169" y="376"/>
                    </a:lnTo>
                    <a:lnTo>
                      <a:pt x="167" y="376"/>
                    </a:lnTo>
                    <a:lnTo>
                      <a:pt x="165" y="376"/>
                    </a:lnTo>
                    <a:lnTo>
                      <a:pt x="163" y="376"/>
                    </a:lnTo>
                    <a:lnTo>
                      <a:pt x="161" y="376"/>
                    </a:lnTo>
                    <a:lnTo>
                      <a:pt x="159" y="376"/>
                    </a:lnTo>
                    <a:lnTo>
                      <a:pt x="158" y="376"/>
                    </a:lnTo>
                    <a:lnTo>
                      <a:pt x="154" y="376"/>
                    </a:lnTo>
                    <a:lnTo>
                      <a:pt x="152" y="376"/>
                    </a:lnTo>
                    <a:lnTo>
                      <a:pt x="150" y="376"/>
                    </a:lnTo>
                    <a:lnTo>
                      <a:pt x="146" y="376"/>
                    </a:lnTo>
                    <a:lnTo>
                      <a:pt x="142" y="378"/>
                    </a:lnTo>
                    <a:lnTo>
                      <a:pt x="138" y="380"/>
                    </a:lnTo>
                    <a:lnTo>
                      <a:pt x="135" y="383"/>
                    </a:lnTo>
                    <a:lnTo>
                      <a:pt x="129" y="387"/>
                    </a:lnTo>
                    <a:lnTo>
                      <a:pt x="125" y="389"/>
                    </a:lnTo>
                    <a:lnTo>
                      <a:pt x="123" y="393"/>
                    </a:lnTo>
                    <a:lnTo>
                      <a:pt x="121" y="397"/>
                    </a:lnTo>
                    <a:lnTo>
                      <a:pt x="119" y="399"/>
                    </a:lnTo>
                    <a:lnTo>
                      <a:pt x="119" y="403"/>
                    </a:lnTo>
                    <a:lnTo>
                      <a:pt x="119" y="405"/>
                    </a:lnTo>
                    <a:lnTo>
                      <a:pt x="117" y="405"/>
                    </a:lnTo>
                    <a:lnTo>
                      <a:pt x="113" y="403"/>
                    </a:lnTo>
                    <a:lnTo>
                      <a:pt x="110" y="403"/>
                    </a:lnTo>
                    <a:lnTo>
                      <a:pt x="106" y="403"/>
                    </a:lnTo>
                    <a:lnTo>
                      <a:pt x="100" y="403"/>
                    </a:lnTo>
                    <a:lnTo>
                      <a:pt x="94" y="405"/>
                    </a:lnTo>
                    <a:lnTo>
                      <a:pt x="88" y="407"/>
                    </a:lnTo>
                    <a:lnTo>
                      <a:pt x="83" y="408"/>
                    </a:lnTo>
                    <a:lnTo>
                      <a:pt x="79" y="410"/>
                    </a:lnTo>
                    <a:lnTo>
                      <a:pt x="77" y="412"/>
                    </a:lnTo>
                    <a:lnTo>
                      <a:pt x="75" y="414"/>
                    </a:lnTo>
                    <a:lnTo>
                      <a:pt x="73" y="416"/>
                    </a:lnTo>
                    <a:lnTo>
                      <a:pt x="71" y="418"/>
                    </a:lnTo>
                    <a:lnTo>
                      <a:pt x="71" y="420"/>
                    </a:lnTo>
                    <a:lnTo>
                      <a:pt x="69" y="422"/>
                    </a:lnTo>
                    <a:lnTo>
                      <a:pt x="69" y="424"/>
                    </a:lnTo>
                    <a:lnTo>
                      <a:pt x="69" y="426"/>
                    </a:lnTo>
                    <a:lnTo>
                      <a:pt x="67" y="428"/>
                    </a:lnTo>
                    <a:lnTo>
                      <a:pt x="67" y="430"/>
                    </a:lnTo>
                    <a:lnTo>
                      <a:pt x="65" y="430"/>
                    </a:lnTo>
                    <a:lnTo>
                      <a:pt x="65" y="431"/>
                    </a:lnTo>
                    <a:lnTo>
                      <a:pt x="63" y="433"/>
                    </a:lnTo>
                    <a:lnTo>
                      <a:pt x="62" y="433"/>
                    </a:lnTo>
                    <a:lnTo>
                      <a:pt x="60" y="435"/>
                    </a:lnTo>
                    <a:lnTo>
                      <a:pt x="58" y="437"/>
                    </a:lnTo>
                    <a:lnTo>
                      <a:pt x="54" y="437"/>
                    </a:lnTo>
                    <a:lnTo>
                      <a:pt x="52" y="437"/>
                    </a:lnTo>
                    <a:lnTo>
                      <a:pt x="50" y="437"/>
                    </a:lnTo>
                    <a:lnTo>
                      <a:pt x="48" y="439"/>
                    </a:lnTo>
                    <a:lnTo>
                      <a:pt x="46" y="437"/>
                    </a:lnTo>
                    <a:lnTo>
                      <a:pt x="44" y="437"/>
                    </a:lnTo>
                    <a:lnTo>
                      <a:pt x="42" y="437"/>
                    </a:lnTo>
                    <a:lnTo>
                      <a:pt x="40" y="437"/>
                    </a:lnTo>
                    <a:lnTo>
                      <a:pt x="39" y="437"/>
                    </a:lnTo>
                    <a:lnTo>
                      <a:pt x="37" y="437"/>
                    </a:lnTo>
                    <a:lnTo>
                      <a:pt x="35" y="437"/>
                    </a:lnTo>
                    <a:lnTo>
                      <a:pt x="31" y="437"/>
                    </a:lnTo>
                    <a:lnTo>
                      <a:pt x="29" y="439"/>
                    </a:lnTo>
                    <a:lnTo>
                      <a:pt x="25" y="439"/>
                    </a:lnTo>
                    <a:lnTo>
                      <a:pt x="21" y="441"/>
                    </a:lnTo>
                    <a:lnTo>
                      <a:pt x="14" y="445"/>
                    </a:lnTo>
                    <a:lnTo>
                      <a:pt x="10" y="451"/>
                    </a:lnTo>
                    <a:lnTo>
                      <a:pt x="6" y="454"/>
                    </a:lnTo>
                    <a:lnTo>
                      <a:pt x="4" y="458"/>
                    </a:lnTo>
                    <a:lnTo>
                      <a:pt x="2" y="462"/>
                    </a:lnTo>
                    <a:lnTo>
                      <a:pt x="0" y="464"/>
                    </a:lnTo>
                    <a:lnTo>
                      <a:pt x="0" y="466"/>
                    </a:lnTo>
                    <a:lnTo>
                      <a:pt x="0" y="468"/>
                    </a:lnTo>
                    <a:lnTo>
                      <a:pt x="2" y="468"/>
                    </a:lnTo>
                    <a:lnTo>
                      <a:pt x="4" y="468"/>
                    </a:lnTo>
                    <a:lnTo>
                      <a:pt x="4" y="466"/>
                    </a:lnTo>
                    <a:lnTo>
                      <a:pt x="4" y="462"/>
                    </a:lnTo>
                    <a:lnTo>
                      <a:pt x="6" y="458"/>
                    </a:lnTo>
                    <a:lnTo>
                      <a:pt x="8" y="456"/>
                    </a:lnTo>
                    <a:lnTo>
                      <a:pt x="12" y="451"/>
                    </a:lnTo>
                    <a:lnTo>
                      <a:pt x="15" y="447"/>
                    </a:lnTo>
                    <a:lnTo>
                      <a:pt x="21" y="443"/>
                    </a:lnTo>
                    <a:lnTo>
                      <a:pt x="25" y="443"/>
                    </a:lnTo>
                    <a:lnTo>
                      <a:pt x="29" y="441"/>
                    </a:lnTo>
                    <a:lnTo>
                      <a:pt x="31" y="441"/>
                    </a:lnTo>
                    <a:lnTo>
                      <a:pt x="35" y="439"/>
                    </a:lnTo>
                    <a:lnTo>
                      <a:pt x="37" y="439"/>
                    </a:lnTo>
                    <a:lnTo>
                      <a:pt x="39" y="439"/>
                    </a:lnTo>
                    <a:lnTo>
                      <a:pt x="40" y="441"/>
                    </a:lnTo>
                    <a:lnTo>
                      <a:pt x="42" y="441"/>
                    </a:lnTo>
                    <a:lnTo>
                      <a:pt x="44" y="441"/>
                    </a:lnTo>
                    <a:lnTo>
                      <a:pt x="46" y="441"/>
                    </a:lnTo>
                    <a:lnTo>
                      <a:pt x="48" y="441"/>
                    </a:lnTo>
                    <a:lnTo>
                      <a:pt x="50" y="441"/>
                    </a:lnTo>
                    <a:lnTo>
                      <a:pt x="54" y="441"/>
                    </a:lnTo>
                    <a:lnTo>
                      <a:pt x="56" y="439"/>
                    </a:lnTo>
                    <a:lnTo>
                      <a:pt x="58" y="439"/>
                    </a:lnTo>
                    <a:lnTo>
                      <a:pt x="62" y="437"/>
                    </a:lnTo>
                    <a:lnTo>
                      <a:pt x="63" y="437"/>
                    </a:lnTo>
                    <a:lnTo>
                      <a:pt x="65" y="435"/>
                    </a:lnTo>
                    <a:lnTo>
                      <a:pt x="67" y="433"/>
                    </a:lnTo>
                    <a:lnTo>
                      <a:pt x="69" y="431"/>
                    </a:lnTo>
                    <a:lnTo>
                      <a:pt x="69" y="430"/>
                    </a:lnTo>
                    <a:lnTo>
                      <a:pt x="71" y="428"/>
                    </a:lnTo>
                    <a:lnTo>
                      <a:pt x="71" y="428"/>
                    </a:lnTo>
                    <a:lnTo>
                      <a:pt x="71" y="426"/>
                    </a:lnTo>
                    <a:lnTo>
                      <a:pt x="73" y="424"/>
                    </a:lnTo>
                    <a:lnTo>
                      <a:pt x="73" y="422"/>
                    </a:lnTo>
                    <a:lnTo>
                      <a:pt x="73" y="420"/>
                    </a:lnTo>
                    <a:lnTo>
                      <a:pt x="75" y="418"/>
                    </a:lnTo>
                    <a:lnTo>
                      <a:pt x="77" y="416"/>
                    </a:lnTo>
                    <a:lnTo>
                      <a:pt x="79" y="414"/>
                    </a:lnTo>
                    <a:lnTo>
                      <a:pt x="81" y="412"/>
                    </a:lnTo>
                    <a:lnTo>
                      <a:pt x="85" y="412"/>
                    </a:lnTo>
                    <a:lnTo>
                      <a:pt x="90" y="408"/>
                    </a:lnTo>
                    <a:lnTo>
                      <a:pt x="98" y="407"/>
                    </a:lnTo>
                    <a:lnTo>
                      <a:pt x="104" y="407"/>
                    </a:lnTo>
                    <a:lnTo>
                      <a:pt x="110" y="407"/>
                    </a:lnTo>
                    <a:lnTo>
                      <a:pt x="113" y="407"/>
                    </a:lnTo>
                    <a:lnTo>
                      <a:pt x="117" y="407"/>
                    </a:lnTo>
                    <a:lnTo>
                      <a:pt x="119" y="407"/>
                    </a:lnTo>
                    <a:lnTo>
                      <a:pt x="119" y="407"/>
                    </a:lnTo>
                    <a:lnTo>
                      <a:pt x="121" y="408"/>
                    </a:lnTo>
                    <a:lnTo>
                      <a:pt x="121" y="408"/>
                    </a:lnTo>
                    <a:lnTo>
                      <a:pt x="121" y="408"/>
                    </a:lnTo>
                    <a:lnTo>
                      <a:pt x="121" y="407"/>
                    </a:lnTo>
                    <a:lnTo>
                      <a:pt x="121" y="407"/>
                    </a:lnTo>
                    <a:lnTo>
                      <a:pt x="121" y="407"/>
                    </a:lnTo>
                    <a:lnTo>
                      <a:pt x="121" y="407"/>
                    </a:lnTo>
                    <a:lnTo>
                      <a:pt x="121" y="407"/>
                    </a:lnTo>
                    <a:lnTo>
                      <a:pt x="121" y="407"/>
                    </a:lnTo>
                    <a:lnTo>
                      <a:pt x="121" y="405"/>
                    </a:lnTo>
                    <a:lnTo>
                      <a:pt x="121" y="403"/>
                    </a:lnTo>
                    <a:lnTo>
                      <a:pt x="123" y="401"/>
                    </a:lnTo>
                    <a:lnTo>
                      <a:pt x="125" y="397"/>
                    </a:lnTo>
                    <a:lnTo>
                      <a:pt x="127" y="393"/>
                    </a:lnTo>
                    <a:lnTo>
                      <a:pt x="131" y="389"/>
                    </a:lnTo>
                    <a:lnTo>
                      <a:pt x="135" y="385"/>
                    </a:lnTo>
                    <a:lnTo>
                      <a:pt x="140" y="382"/>
                    </a:lnTo>
                    <a:lnTo>
                      <a:pt x="144" y="380"/>
                    </a:lnTo>
                    <a:lnTo>
                      <a:pt x="146" y="380"/>
                    </a:lnTo>
                    <a:lnTo>
                      <a:pt x="150" y="378"/>
                    </a:lnTo>
                    <a:lnTo>
                      <a:pt x="152" y="378"/>
                    </a:lnTo>
                    <a:lnTo>
                      <a:pt x="154" y="378"/>
                    </a:lnTo>
                    <a:lnTo>
                      <a:pt x="158" y="378"/>
                    </a:lnTo>
                    <a:lnTo>
                      <a:pt x="159" y="378"/>
                    </a:lnTo>
                    <a:lnTo>
                      <a:pt x="161" y="380"/>
                    </a:lnTo>
                    <a:lnTo>
                      <a:pt x="163" y="380"/>
                    </a:lnTo>
                    <a:lnTo>
                      <a:pt x="165" y="380"/>
                    </a:lnTo>
                    <a:lnTo>
                      <a:pt x="167" y="380"/>
                    </a:lnTo>
                    <a:lnTo>
                      <a:pt x="169" y="380"/>
                    </a:lnTo>
                    <a:lnTo>
                      <a:pt x="171" y="380"/>
                    </a:lnTo>
                    <a:lnTo>
                      <a:pt x="173" y="378"/>
                    </a:lnTo>
                    <a:lnTo>
                      <a:pt x="177" y="378"/>
                    </a:lnTo>
                    <a:lnTo>
                      <a:pt x="179" y="376"/>
                    </a:lnTo>
                    <a:lnTo>
                      <a:pt x="181" y="374"/>
                    </a:lnTo>
                    <a:lnTo>
                      <a:pt x="183" y="374"/>
                    </a:lnTo>
                    <a:lnTo>
                      <a:pt x="184" y="372"/>
                    </a:lnTo>
                    <a:lnTo>
                      <a:pt x="186" y="370"/>
                    </a:lnTo>
                    <a:lnTo>
                      <a:pt x="186" y="368"/>
                    </a:lnTo>
                    <a:lnTo>
                      <a:pt x="188" y="366"/>
                    </a:lnTo>
                    <a:lnTo>
                      <a:pt x="188" y="366"/>
                    </a:lnTo>
                    <a:lnTo>
                      <a:pt x="188" y="364"/>
                    </a:lnTo>
                    <a:lnTo>
                      <a:pt x="190" y="362"/>
                    </a:lnTo>
                    <a:lnTo>
                      <a:pt x="190" y="360"/>
                    </a:lnTo>
                    <a:lnTo>
                      <a:pt x="192" y="359"/>
                    </a:lnTo>
                    <a:lnTo>
                      <a:pt x="192" y="357"/>
                    </a:lnTo>
                    <a:lnTo>
                      <a:pt x="194" y="355"/>
                    </a:lnTo>
                    <a:lnTo>
                      <a:pt x="196" y="355"/>
                    </a:lnTo>
                    <a:lnTo>
                      <a:pt x="198" y="353"/>
                    </a:lnTo>
                    <a:lnTo>
                      <a:pt x="202" y="351"/>
                    </a:lnTo>
                    <a:lnTo>
                      <a:pt x="207" y="347"/>
                    </a:lnTo>
                    <a:lnTo>
                      <a:pt x="215" y="345"/>
                    </a:lnTo>
                    <a:lnTo>
                      <a:pt x="221" y="345"/>
                    </a:lnTo>
                    <a:lnTo>
                      <a:pt x="225" y="345"/>
                    </a:lnTo>
                    <a:lnTo>
                      <a:pt x="230" y="345"/>
                    </a:lnTo>
                    <a:lnTo>
                      <a:pt x="232" y="345"/>
                    </a:lnTo>
                    <a:lnTo>
                      <a:pt x="236" y="345"/>
                    </a:lnTo>
                    <a:lnTo>
                      <a:pt x="236" y="347"/>
                    </a:lnTo>
                    <a:lnTo>
                      <a:pt x="238" y="347"/>
                    </a:lnTo>
                    <a:lnTo>
                      <a:pt x="238" y="347"/>
                    </a:lnTo>
                    <a:lnTo>
                      <a:pt x="238" y="347"/>
                    </a:lnTo>
                    <a:lnTo>
                      <a:pt x="238" y="347"/>
                    </a:lnTo>
                    <a:lnTo>
                      <a:pt x="238" y="345"/>
                    </a:lnTo>
                    <a:lnTo>
                      <a:pt x="238" y="345"/>
                    </a:lnTo>
                    <a:lnTo>
                      <a:pt x="238" y="345"/>
                    </a:lnTo>
                    <a:lnTo>
                      <a:pt x="238" y="345"/>
                    </a:lnTo>
                    <a:lnTo>
                      <a:pt x="238" y="345"/>
                    </a:lnTo>
                    <a:lnTo>
                      <a:pt x="238" y="343"/>
                    </a:lnTo>
                    <a:lnTo>
                      <a:pt x="238" y="343"/>
                    </a:lnTo>
                    <a:lnTo>
                      <a:pt x="238" y="339"/>
                    </a:lnTo>
                    <a:lnTo>
                      <a:pt x="240" y="337"/>
                    </a:lnTo>
                    <a:lnTo>
                      <a:pt x="242" y="334"/>
                    </a:lnTo>
                    <a:lnTo>
                      <a:pt x="246" y="330"/>
                    </a:lnTo>
                    <a:lnTo>
                      <a:pt x="250" y="326"/>
                    </a:lnTo>
                    <a:lnTo>
                      <a:pt x="255" y="322"/>
                    </a:lnTo>
                    <a:lnTo>
                      <a:pt x="259" y="320"/>
                    </a:lnTo>
                    <a:lnTo>
                      <a:pt x="261" y="320"/>
                    </a:lnTo>
                    <a:lnTo>
                      <a:pt x="265" y="318"/>
                    </a:lnTo>
                    <a:lnTo>
                      <a:pt x="267" y="318"/>
                    </a:lnTo>
                    <a:lnTo>
                      <a:pt x="269" y="318"/>
                    </a:lnTo>
                    <a:lnTo>
                      <a:pt x="271" y="318"/>
                    </a:lnTo>
                    <a:lnTo>
                      <a:pt x="273" y="318"/>
                    </a:lnTo>
                    <a:lnTo>
                      <a:pt x="277" y="318"/>
                    </a:lnTo>
                    <a:lnTo>
                      <a:pt x="277" y="318"/>
                    </a:lnTo>
                    <a:lnTo>
                      <a:pt x="278" y="320"/>
                    </a:lnTo>
                    <a:lnTo>
                      <a:pt x="282" y="320"/>
                    </a:lnTo>
                    <a:lnTo>
                      <a:pt x="284" y="320"/>
                    </a:lnTo>
                    <a:lnTo>
                      <a:pt x="286" y="318"/>
                    </a:lnTo>
                    <a:lnTo>
                      <a:pt x="288" y="318"/>
                    </a:lnTo>
                    <a:lnTo>
                      <a:pt x="290" y="318"/>
                    </a:lnTo>
                    <a:lnTo>
                      <a:pt x="294" y="316"/>
                    </a:lnTo>
                    <a:lnTo>
                      <a:pt x="296" y="314"/>
                    </a:lnTo>
                    <a:lnTo>
                      <a:pt x="298" y="312"/>
                    </a:lnTo>
                    <a:lnTo>
                      <a:pt x="300" y="312"/>
                    </a:lnTo>
                    <a:lnTo>
                      <a:pt x="300" y="311"/>
                    </a:lnTo>
                    <a:lnTo>
                      <a:pt x="302" y="309"/>
                    </a:lnTo>
                    <a:lnTo>
                      <a:pt x="302" y="307"/>
                    </a:lnTo>
                    <a:lnTo>
                      <a:pt x="303" y="305"/>
                    </a:lnTo>
                    <a:lnTo>
                      <a:pt x="303" y="305"/>
                    </a:lnTo>
                    <a:lnTo>
                      <a:pt x="303" y="303"/>
                    </a:lnTo>
                    <a:lnTo>
                      <a:pt x="305" y="301"/>
                    </a:lnTo>
                    <a:lnTo>
                      <a:pt x="305" y="299"/>
                    </a:lnTo>
                    <a:lnTo>
                      <a:pt x="307" y="297"/>
                    </a:lnTo>
                    <a:lnTo>
                      <a:pt x="307" y="295"/>
                    </a:lnTo>
                    <a:lnTo>
                      <a:pt x="309" y="295"/>
                    </a:lnTo>
                    <a:lnTo>
                      <a:pt x="313" y="293"/>
                    </a:lnTo>
                    <a:lnTo>
                      <a:pt x="315" y="291"/>
                    </a:lnTo>
                    <a:lnTo>
                      <a:pt x="323" y="288"/>
                    </a:lnTo>
                    <a:lnTo>
                      <a:pt x="328" y="286"/>
                    </a:lnTo>
                    <a:lnTo>
                      <a:pt x="334" y="286"/>
                    </a:lnTo>
                    <a:lnTo>
                      <a:pt x="340" y="286"/>
                    </a:lnTo>
                    <a:lnTo>
                      <a:pt x="344" y="286"/>
                    </a:lnTo>
                    <a:lnTo>
                      <a:pt x="348" y="286"/>
                    </a:lnTo>
                    <a:lnTo>
                      <a:pt x="350" y="288"/>
                    </a:lnTo>
                    <a:lnTo>
                      <a:pt x="350" y="288"/>
                    </a:lnTo>
                    <a:lnTo>
                      <a:pt x="351" y="288"/>
                    </a:lnTo>
                    <a:lnTo>
                      <a:pt x="351" y="288"/>
                    </a:lnTo>
                    <a:lnTo>
                      <a:pt x="351" y="288"/>
                    </a:lnTo>
                    <a:lnTo>
                      <a:pt x="351" y="288"/>
                    </a:lnTo>
                    <a:lnTo>
                      <a:pt x="351" y="286"/>
                    </a:lnTo>
                    <a:lnTo>
                      <a:pt x="351" y="286"/>
                    </a:lnTo>
                    <a:lnTo>
                      <a:pt x="351" y="286"/>
                    </a:lnTo>
                    <a:lnTo>
                      <a:pt x="351" y="286"/>
                    </a:lnTo>
                    <a:lnTo>
                      <a:pt x="351" y="286"/>
                    </a:lnTo>
                    <a:lnTo>
                      <a:pt x="351" y="286"/>
                    </a:lnTo>
                    <a:lnTo>
                      <a:pt x="351" y="284"/>
                    </a:lnTo>
                    <a:lnTo>
                      <a:pt x="353" y="280"/>
                    </a:lnTo>
                    <a:lnTo>
                      <a:pt x="353" y="278"/>
                    </a:lnTo>
                    <a:lnTo>
                      <a:pt x="355" y="274"/>
                    </a:lnTo>
                    <a:lnTo>
                      <a:pt x="359" y="270"/>
                    </a:lnTo>
                    <a:lnTo>
                      <a:pt x="363" y="266"/>
                    </a:lnTo>
                    <a:lnTo>
                      <a:pt x="369" y="263"/>
                    </a:lnTo>
                    <a:lnTo>
                      <a:pt x="373" y="261"/>
                    </a:lnTo>
                    <a:lnTo>
                      <a:pt x="376" y="261"/>
                    </a:lnTo>
                    <a:lnTo>
                      <a:pt x="378" y="259"/>
                    </a:lnTo>
                    <a:lnTo>
                      <a:pt x="380" y="259"/>
                    </a:lnTo>
                    <a:lnTo>
                      <a:pt x="384" y="259"/>
                    </a:lnTo>
                    <a:lnTo>
                      <a:pt x="386" y="259"/>
                    </a:lnTo>
                    <a:lnTo>
                      <a:pt x="388" y="259"/>
                    </a:lnTo>
                    <a:lnTo>
                      <a:pt x="390" y="259"/>
                    </a:lnTo>
                    <a:lnTo>
                      <a:pt x="392" y="259"/>
                    </a:lnTo>
                    <a:lnTo>
                      <a:pt x="394" y="261"/>
                    </a:lnTo>
                    <a:lnTo>
                      <a:pt x="396" y="261"/>
                    </a:lnTo>
                    <a:lnTo>
                      <a:pt x="398" y="261"/>
                    </a:lnTo>
                    <a:lnTo>
                      <a:pt x="399" y="259"/>
                    </a:lnTo>
                    <a:lnTo>
                      <a:pt x="401" y="259"/>
                    </a:lnTo>
                    <a:lnTo>
                      <a:pt x="403" y="259"/>
                    </a:lnTo>
                    <a:lnTo>
                      <a:pt x="407" y="257"/>
                    </a:lnTo>
                    <a:lnTo>
                      <a:pt x="409" y="255"/>
                    </a:lnTo>
                    <a:lnTo>
                      <a:pt x="411" y="253"/>
                    </a:lnTo>
                    <a:lnTo>
                      <a:pt x="413" y="253"/>
                    </a:lnTo>
                    <a:lnTo>
                      <a:pt x="415" y="251"/>
                    </a:lnTo>
                    <a:lnTo>
                      <a:pt x="415" y="249"/>
                    </a:lnTo>
                    <a:lnTo>
                      <a:pt x="415" y="247"/>
                    </a:lnTo>
                    <a:lnTo>
                      <a:pt x="417" y="247"/>
                    </a:lnTo>
                    <a:lnTo>
                      <a:pt x="417" y="245"/>
                    </a:lnTo>
                    <a:lnTo>
                      <a:pt x="417" y="243"/>
                    </a:lnTo>
                    <a:lnTo>
                      <a:pt x="419" y="241"/>
                    </a:lnTo>
                    <a:lnTo>
                      <a:pt x="419" y="240"/>
                    </a:lnTo>
                    <a:lnTo>
                      <a:pt x="421" y="238"/>
                    </a:lnTo>
                    <a:lnTo>
                      <a:pt x="421" y="238"/>
                    </a:lnTo>
                    <a:lnTo>
                      <a:pt x="422" y="236"/>
                    </a:lnTo>
                    <a:lnTo>
                      <a:pt x="424" y="234"/>
                    </a:lnTo>
                    <a:lnTo>
                      <a:pt x="428" y="232"/>
                    </a:lnTo>
                    <a:lnTo>
                      <a:pt x="434" y="230"/>
                    </a:lnTo>
                    <a:lnTo>
                      <a:pt x="442" y="228"/>
                    </a:lnTo>
                    <a:lnTo>
                      <a:pt x="447" y="226"/>
                    </a:lnTo>
                    <a:lnTo>
                      <a:pt x="451" y="226"/>
                    </a:lnTo>
                    <a:lnTo>
                      <a:pt x="457" y="226"/>
                    </a:lnTo>
                    <a:lnTo>
                      <a:pt x="459" y="228"/>
                    </a:lnTo>
                    <a:lnTo>
                      <a:pt x="461" y="228"/>
                    </a:lnTo>
                    <a:lnTo>
                      <a:pt x="463" y="228"/>
                    </a:lnTo>
                    <a:lnTo>
                      <a:pt x="465" y="228"/>
                    </a:lnTo>
                    <a:lnTo>
                      <a:pt x="465" y="228"/>
                    </a:lnTo>
                    <a:lnTo>
                      <a:pt x="465" y="228"/>
                    </a:lnTo>
                    <a:lnTo>
                      <a:pt x="465" y="228"/>
                    </a:lnTo>
                    <a:lnTo>
                      <a:pt x="465" y="228"/>
                    </a:lnTo>
                    <a:lnTo>
                      <a:pt x="465" y="228"/>
                    </a:lnTo>
                    <a:lnTo>
                      <a:pt x="465" y="226"/>
                    </a:lnTo>
                    <a:lnTo>
                      <a:pt x="465" y="226"/>
                    </a:lnTo>
                    <a:lnTo>
                      <a:pt x="465" y="226"/>
                    </a:lnTo>
                    <a:lnTo>
                      <a:pt x="465" y="226"/>
                    </a:lnTo>
                    <a:lnTo>
                      <a:pt x="465" y="224"/>
                    </a:lnTo>
                    <a:lnTo>
                      <a:pt x="465" y="222"/>
                    </a:lnTo>
                    <a:lnTo>
                      <a:pt x="467" y="218"/>
                    </a:lnTo>
                    <a:lnTo>
                      <a:pt x="469" y="215"/>
                    </a:lnTo>
                    <a:lnTo>
                      <a:pt x="472" y="211"/>
                    </a:lnTo>
                    <a:lnTo>
                      <a:pt x="476" y="207"/>
                    </a:lnTo>
                    <a:lnTo>
                      <a:pt x="482" y="205"/>
                    </a:lnTo>
                    <a:lnTo>
                      <a:pt x="484" y="203"/>
                    </a:lnTo>
                    <a:lnTo>
                      <a:pt x="488" y="201"/>
                    </a:lnTo>
                    <a:lnTo>
                      <a:pt x="490" y="201"/>
                    </a:lnTo>
                    <a:lnTo>
                      <a:pt x="493" y="201"/>
                    </a:lnTo>
                    <a:lnTo>
                      <a:pt x="495" y="201"/>
                    </a:lnTo>
                    <a:lnTo>
                      <a:pt x="497" y="201"/>
                    </a:lnTo>
                    <a:lnTo>
                      <a:pt x="499" y="201"/>
                    </a:lnTo>
                    <a:lnTo>
                      <a:pt x="501" y="201"/>
                    </a:lnTo>
                    <a:lnTo>
                      <a:pt x="503" y="201"/>
                    </a:lnTo>
                    <a:lnTo>
                      <a:pt x="505" y="201"/>
                    </a:lnTo>
                    <a:lnTo>
                      <a:pt x="507" y="201"/>
                    </a:lnTo>
                    <a:lnTo>
                      <a:pt x="509" y="201"/>
                    </a:lnTo>
                    <a:lnTo>
                      <a:pt x="511" y="201"/>
                    </a:lnTo>
                    <a:lnTo>
                      <a:pt x="513" y="201"/>
                    </a:lnTo>
                    <a:lnTo>
                      <a:pt x="517" y="199"/>
                    </a:lnTo>
                    <a:lnTo>
                      <a:pt x="518" y="199"/>
                    </a:lnTo>
                    <a:lnTo>
                      <a:pt x="520" y="197"/>
                    </a:lnTo>
                    <a:lnTo>
                      <a:pt x="522" y="195"/>
                    </a:lnTo>
                    <a:lnTo>
                      <a:pt x="524" y="193"/>
                    </a:lnTo>
                    <a:lnTo>
                      <a:pt x="526" y="193"/>
                    </a:lnTo>
                    <a:lnTo>
                      <a:pt x="526" y="192"/>
                    </a:lnTo>
                    <a:lnTo>
                      <a:pt x="528" y="190"/>
                    </a:lnTo>
                    <a:lnTo>
                      <a:pt x="528" y="188"/>
                    </a:lnTo>
                    <a:lnTo>
                      <a:pt x="528" y="186"/>
                    </a:lnTo>
                    <a:lnTo>
                      <a:pt x="528" y="186"/>
                    </a:lnTo>
                    <a:lnTo>
                      <a:pt x="530" y="184"/>
                    </a:lnTo>
                    <a:lnTo>
                      <a:pt x="530" y="182"/>
                    </a:lnTo>
                    <a:lnTo>
                      <a:pt x="530" y="180"/>
                    </a:lnTo>
                    <a:lnTo>
                      <a:pt x="532" y="178"/>
                    </a:lnTo>
                    <a:lnTo>
                      <a:pt x="534" y="178"/>
                    </a:lnTo>
                    <a:lnTo>
                      <a:pt x="536" y="176"/>
                    </a:lnTo>
                    <a:lnTo>
                      <a:pt x="540" y="174"/>
                    </a:lnTo>
                    <a:lnTo>
                      <a:pt x="545" y="170"/>
                    </a:lnTo>
                    <a:lnTo>
                      <a:pt x="551" y="170"/>
                    </a:lnTo>
                    <a:lnTo>
                      <a:pt x="557" y="169"/>
                    </a:lnTo>
                    <a:lnTo>
                      <a:pt x="563" y="169"/>
                    </a:lnTo>
                    <a:lnTo>
                      <a:pt x="566" y="169"/>
                    </a:lnTo>
                    <a:lnTo>
                      <a:pt x="570" y="169"/>
                    </a:lnTo>
                    <a:lnTo>
                      <a:pt x="572" y="170"/>
                    </a:lnTo>
                    <a:lnTo>
                      <a:pt x="574" y="170"/>
                    </a:lnTo>
                    <a:lnTo>
                      <a:pt x="576" y="170"/>
                    </a:lnTo>
                    <a:lnTo>
                      <a:pt x="576" y="170"/>
                    </a:lnTo>
                    <a:lnTo>
                      <a:pt x="576" y="170"/>
                    </a:lnTo>
                    <a:lnTo>
                      <a:pt x="576" y="170"/>
                    </a:lnTo>
                    <a:lnTo>
                      <a:pt x="576" y="170"/>
                    </a:lnTo>
                    <a:lnTo>
                      <a:pt x="576" y="169"/>
                    </a:lnTo>
                    <a:lnTo>
                      <a:pt x="576" y="169"/>
                    </a:lnTo>
                    <a:lnTo>
                      <a:pt x="576" y="169"/>
                    </a:lnTo>
                    <a:lnTo>
                      <a:pt x="576" y="169"/>
                    </a:lnTo>
                    <a:lnTo>
                      <a:pt x="576" y="169"/>
                    </a:lnTo>
                    <a:lnTo>
                      <a:pt x="576" y="167"/>
                    </a:lnTo>
                    <a:lnTo>
                      <a:pt x="576" y="163"/>
                    </a:lnTo>
                    <a:lnTo>
                      <a:pt x="578" y="161"/>
                    </a:lnTo>
                    <a:lnTo>
                      <a:pt x="580" y="157"/>
                    </a:lnTo>
                    <a:lnTo>
                      <a:pt x="582" y="153"/>
                    </a:lnTo>
                    <a:lnTo>
                      <a:pt x="586" y="149"/>
                    </a:lnTo>
                    <a:lnTo>
                      <a:pt x="591" y="147"/>
                    </a:lnTo>
                    <a:lnTo>
                      <a:pt x="595" y="145"/>
                    </a:lnTo>
                    <a:lnTo>
                      <a:pt x="597" y="144"/>
                    </a:lnTo>
                    <a:lnTo>
                      <a:pt x="601" y="144"/>
                    </a:lnTo>
                    <a:lnTo>
                      <a:pt x="603" y="144"/>
                    </a:lnTo>
                    <a:lnTo>
                      <a:pt x="605" y="144"/>
                    </a:lnTo>
                    <a:lnTo>
                      <a:pt x="607" y="144"/>
                    </a:lnTo>
                    <a:lnTo>
                      <a:pt x="609" y="144"/>
                    </a:lnTo>
                    <a:lnTo>
                      <a:pt x="611" y="144"/>
                    </a:lnTo>
                    <a:lnTo>
                      <a:pt x="613" y="144"/>
                    </a:lnTo>
                    <a:lnTo>
                      <a:pt x="614" y="144"/>
                    </a:lnTo>
                    <a:lnTo>
                      <a:pt x="616" y="144"/>
                    </a:lnTo>
                    <a:lnTo>
                      <a:pt x="618" y="144"/>
                    </a:lnTo>
                    <a:lnTo>
                      <a:pt x="622" y="144"/>
                    </a:lnTo>
                    <a:lnTo>
                      <a:pt x="624" y="144"/>
                    </a:lnTo>
                    <a:lnTo>
                      <a:pt x="626" y="142"/>
                    </a:lnTo>
                    <a:lnTo>
                      <a:pt x="628" y="142"/>
                    </a:lnTo>
                    <a:lnTo>
                      <a:pt x="632" y="140"/>
                    </a:lnTo>
                    <a:lnTo>
                      <a:pt x="632" y="138"/>
                    </a:lnTo>
                    <a:lnTo>
                      <a:pt x="634" y="136"/>
                    </a:lnTo>
                    <a:lnTo>
                      <a:pt x="636" y="136"/>
                    </a:lnTo>
                    <a:lnTo>
                      <a:pt x="636" y="134"/>
                    </a:lnTo>
                    <a:lnTo>
                      <a:pt x="637" y="132"/>
                    </a:lnTo>
                    <a:lnTo>
                      <a:pt x="637" y="130"/>
                    </a:lnTo>
                    <a:lnTo>
                      <a:pt x="637" y="130"/>
                    </a:lnTo>
                    <a:lnTo>
                      <a:pt x="637" y="128"/>
                    </a:lnTo>
                    <a:lnTo>
                      <a:pt x="639" y="126"/>
                    </a:lnTo>
                    <a:lnTo>
                      <a:pt x="639" y="124"/>
                    </a:lnTo>
                    <a:lnTo>
                      <a:pt x="639" y="122"/>
                    </a:lnTo>
                    <a:lnTo>
                      <a:pt x="641" y="122"/>
                    </a:lnTo>
                    <a:lnTo>
                      <a:pt x="643" y="121"/>
                    </a:lnTo>
                    <a:lnTo>
                      <a:pt x="645" y="119"/>
                    </a:lnTo>
                    <a:lnTo>
                      <a:pt x="649" y="117"/>
                    </a:lnTo>
                    <a:lnTo>
                      <a:pt x="655" y="115"/>
                    </a:lnTo>
                    <a:lnTo>
                      <a:pt x="660" y="113"/>
                    </a:lnTo>
                    <a:lnTo>
                      <a:pt x="666" y="113"/>
                    </a:lnTo>
                    <a:lnTo>
                      <a:pt x="672" y="111"/>
                    </a:lnTo>
                    <a:lnTo>
                      <a:pt x="676" y="113"/>
                    </a:lnTo>
                    <a:lnTo>
                      <a:pt x="680" y="113"/>
                    </a:lnTo>
                    <a:lnTo>
                      <a:pt x="682" y="113"/>
                    </a:lnTo>
                    <a:lnTo>
                      <a:pt x="682" y="113"/>
                    </a:lnTo>
                    <a:lnTo>
                      <a:pt x="684" y="113"/>
                    </a:lnTo>
                    <a:lnTo>
                      <a:pt x="684" y="113"/>
                    </a:lnTo>
                    <a:lnTo>
                      <a:pt x="684" y="113"/>
                    </a:lnTo>
                    <a:lnTo>
                      <a:pt x="684" y="113"/>
                    </a:lnTo>
                    <a:lnTo>
                      <a:pt x="684" y="113"/>
                    </a:lnTo>
                    <a:lnTo>
                      <a:pt x="684" y="113"/>
                    </a:lnTo>
                    <a:lnTo>
                      <a:pt x="684" y="111"/>
                    </a:lnTo>
                    <a:lnTo>
                      <a:pt x="684" y="111"/>
                    </a:lnTo>
                    <a:lnTo>
                      <a:pt x="684" y="111"/>
                    </a:lnTo>
                    <a:lnTo>
                      <a:pt x="684" y="111"/>
                    </a:lnTo>
                    <a:lnTo>
                      <a:pt x="684" y="109"/>
                    </a:lnTo>
                    <a:lnTo>
                      <a:pt x="684" y="107"/>
                    </a:lnTo>
                    <a:lnTo>
                      <a:pt x="685" y="103"/>
                    </a:lnTo>
                    <a:lnTo>
                      <a:pt x="687" y="101"/>
                    </a:lnTo>
                    <a:lnTo>
                      <a:pt x="689" y="98"/>
                    </a:lnTo>
                    <a:lnTo>
                      <a:pt x="693" y="94"/>
                    </a:lnTo>
                    <a:lnTo>
                      <a:pt x="699" y="92"/>
                    </a:lnTo>
                    <a:lnTo>
                      <a:pt x="701" y="90"/>
                    </a:lnTo>
                    <a:lnTo>
                      <a:pt x="705" y="88"/>
                    </a:lnTo>
                    <a:lnTo>
                      <a:pt x="707" y="88"/>
                    </a:lnTo>
                    <a:lnTo>
                      <a:pt x="710" y="88"/>
                    </a:lnTo>
                    <a:lnTo>
                      <a:pt x="712" y="88"/>
                    </a:lnTo>
                    <a:lnTo>
                      <a:pt x="714" y="88"/>
                    </a:lnTo>
                    <a:lnTo>
                      <a:pt x="716" y="88"/>
                    </a:lnTo>
                    <a:lnTo>
                      <a:pt x="718" y="88"/>
                    </a:lnTo>
                    <a:lnTo>
                      <a:pt x="720" y="88"/>
                    </a:lnTo>
                    <a:lnTo>
                      <a:pt x="722" y="88"/>
                    </a:lnTo>
                    <a:lnTo>
                      <a:pt x="724" y="88"/>
                    </a:lnTo>
                    <a:lnTo>
                      <a:pt x="726" y="88"/>
                    </a:lnTo>
                    <a:lnTo>
                      <a:pt x="728" y="88"/>
                    </a:lnTo>
                    <a:lnTo>
                      <a:pt x="730" y="88"/>
                    </a:lnTo>
                    <a:lnTo>
                      <a:pt x="733" y="86"/>
                    </a:lnTo>
                    <a:lnTo>
                      <a:pt x="735" y="86"/>
                    </a:lnTo>
                    <a:lnTo>
                      <a:pt x="737" y="84"/>
                    </a:lnTo>
                    <a:lnTo>
                      <a:pt x="739" y="82"/>
                    </a:lnTo>
                    <a:lnTo>
                      <a:pt x="741" y="80"/>
                    </a:lnTo>
                    <a:lnTo>
                      <a:pt x="741" y="80"/>
                    </a:lnTo>
                    <a:lnTo>
                      <a:pt x="743" y="78"/>
                    </a:lnTo>
                    <a:lnTo>
                      <a:pt x="743" y="76"/>
                    </a:lnTo>
                    <a:lnTo>
                      <a:pt x="743" y="74"/>
                    </a:lnTo>
                    <a:lnTo>
                      <a:pt x="743" y="74"/>
                    </a:lnTo>
                    <a:lnTo>
                      <a:pt x="745" y="73"/>
                    </a:lnTo>
                    <a:lnTo>
                      <a:pt x="745" y="71"/>
                    </a:lnTo>
                    <a:lnTo>
                      <a:pt x="745" y="69"/>
                    </a:lnTo>
                    <a:lnTo>
                      <a:pt x="747" y="69"/>
                    </a:lnTo>
                    <a:lnTo>
                      <a:pt x="747" y="67"/>
                    </a:lnTo>
                    <a:lnTo>
                      <a:pt x="749" y="65"/>
                    </a:lnTo>
                    <a:lnTo>
                      <a:pt x="751" y="63"/>
                    </a:lnTo>
                    <a:lnTo>
                      <a:pt x="755" y="61"/>
                    </a:lnTo>
                    <a:lnTo>
                      <a:pt x="760" y="59"/>
                    </a:lnTo>
                    <a:lnTo>
                      <a:pt x="766" y="57"/>
                    </a:lnTo>
                    <a:lnTo>
                      <a:pt x="772" y="57"/>
                    </a:lnTo>
                    <a:lnTo>
                      <a:pt x="778" y="57"/>
                    </a:lnTo>
                    <a:lnTo>
                      <a:pt x="781" y="57"/>
                    </a:lnTo>
                    <a:lnTo>
                      <a:pt x="785" y="57"/>
                    </a:lnTo>
                    <a:lnTo>
                      <a:pt x="787" y="57"/>
                    </a:lnTo>
                    <a:lnTo>
                      <a:pt x="787" y="57"/>
                    </a:lnTo>
                    <a:lnTo>
                      <a:pt x="789" y="59"/>
                    </a:lnTo>
                    <a:lnTo>
                      <a:pt x="789" y="59"/>
                    </a:lnTo>
                    <a:lnTo>
                      <a:pt x="789" y="57"/>
                    </a:lnTo>
                    <a:lnTo>
                      <a:pt x="789" y="57"/>
                    </a:lnTo>
                    <a:lnTo>
                      <a:pt x="789" y="57"/>
                    </a:lnTo>
                    <a:lnTo>
                      <a:pt x="789" y="57"/>
                    </a:lnTo>
                    <a:lnTo>
                      <a:pt x="789" y="57"/>
                    </a:lnTo>
                    <a:lnTo>
                      <a:pt x="789" y="57"/>
                    </a:lnTo>
                    <a:lnTo>
                      <a:pt x="789" y="57"/>
                    </a:lnTo>
                    <a:lnTo>
                      <a:pt x="789" y="55"/>
                    </a:lnTo>
                    <a:lnTo>
                      <a:pt x="789" y="53"/>
                    </a:lnTo>
                    <a:lnTo>
                      <a:pt x="791" y="51"/>
                    </a:lnTo>
                    <a:lnTo>
                      <a:pt x="791" y="50"/>
                    </a:lnTo>
                    <a:lnTo>
                      <a:pt x="793" y="46"/>
                    </a:lnTo>
                    <a:lnTo>
                      <a:pt x="795" y="42"/>
                    </a:lnTo>
                    <a:lnTo>
                      <a:pt x="799" y="38"/>
                    </a:lnTo>
                    <a:lnTo>
                      <a:pt x="804" y="36"/>
                    </a:lnTo>
                    <a:lnTo>
                      <a:pt x="808" y="34"/>
                    </a:lnTo>
                    <a:lnTo>
                      <a:pt x="810" y="32"/>
                    </a:lnTo>
                    <a:lnTo>
                      <a:pt x="814" y="32"/>
                    </a:lnTo>
                    <a:lnTo>
                      <a:pt x="816" y="32"/>
                    </a:lnTo>
                    <a:lnTo>
                      <a:pt x="818" y="32"/>
                    </a:lnTo>
                    <a:lnTo>
                      <a:pt x="820" y="32"/>
                    </a:lnTo>
                    <a:lnTo>
                      <a:pt x="822" y="32"/>
                    </a:lnTo>
                    <a:lnTo>
                      <a:pt x="824" y="32"/>
                    </a:lnTo>
                    <a:lnTo>
                      <a:pt x="826" y="32"/>
                    </a:lnTo>
                    <a:lnTo>
                      <a:pt x="828" y="32"/>
                    </a:lnTo>
                    <a:lnTo>
                      <a:pt x="829" y="32"/>
                    </a:lnTo>
                    <a:lnTo>
                      <a:pt x="831" y="32"/>
                    </a:lnTo>
                    <a:lnTo>
                      <a:pt x="833" y="32"/>
                    </a:lnTo>
                    <a:lnTo>
                      <a:pt x="837" y="32"/>
                    </a:lnTo>
                    <a:lnTo>
                      <a:pt x="839" y="30"/>
                    </a:lnTo>
                    <a:lnTo>
                      <a:pt x="841" y="30"/>
                    </a:lnTo>
                    <a:lnTo>
                      <a:pt x="843" y="28"/>
                    </a:lnTo>
                    <a:lnTo>
                      <a:pt x="845" y="26"/>
                    </a:lnTo>
                    <a:lnTo>
                      <a:pt x="847" y="26"/>
                    </a:lnTo>
                    <a:lnTo>
                      <a:pt x="847" y="25"/>
                    </a:lnTo>
                    <a:lnTo>
                      <a:pt x="849" y="23"/>
                    </a:lnTo>
                    <a:lnTo>
                      <a:pt x="849" y="21"/>
                    </a:lnTo>
                    <a:lnTo>
                      <a:pt x="849" y="21"/>
                    </a:lnTo>
                    <a:lnTo>
                      <a:pt x="851" y="19"/>
                    </a:lnTo>
                    <a:lnTo>
                      <a:pt x="851" y="17"/>
                    </a:lnTo>
                    <a:lnTo>
                      <a:pt x="851" y="15"/>
                    </a:lnTo>
                    <a:lnTo>
                      <a:pt x="851" y="15"/>
                    </a:lnTo>
                    <a:lnTo>
                      <a:pt x="852" y="13"/>
                    </a:lnTo>
                    <a:lnTo>
                      <a:pt x="852" y="11"/>
                    </a:lnTo>
                    <a:lnTo>
                      <a:pt x="854" y="9"/>
                    </a:lnTo>
                    <a:lnTo>
                      <a:pt x="856" y="9"/>
                    </a:lnTo>
                    <a:lnTo>
                      <a:pt x="860" y="7"/>
                    </a:lnTo>
                    <a:lnTo>
                      <a:pt x="866" y="3"/>
                    </a:lnTo>
                    <a:lnTo>
                      <a:pt x="872" y="3"/>
                    </a:lnTo>
                    <a:lnTo>
                      <a:pt x="877" y="2"/>
                    </a:lnTo>
                    <a:lnTo>
                      <a:pt x="883" y="2"/>
                    </a:lnTo>
                    <a:lnTo>
                      <a:pt x="887" y="2"/>
                    </a:lnTo>
                    <a:lnTo>
                      <a:pt x="891" y="2"/>
                    </a:lnTo>
                    <a:lnTo>
                      <a:pt x="893" y="3"/>
                    </a:lnTo>
                    <a:lnTo>
                      <a:pt x="893" y="3"/>
                    </a:lnTo>
                    <a:lnTo>
                      <a:pt x="895" y="0"/>
                    </a:lnTo>
                    <a:lnTo>
                      <a:pt x="893" y="0"/>
                    </a:lnTo>
                    <a:lnTo>
                      <a:pt x="891" y="0"/>
                    </a:lnTo>
                    <a:lnTo>
                      <a:pt x="887" y="0"/>
                    </a:lnTo>
                    <a:lnTo>
                      <a:pt x="881" y="0"/>
                    </a:lnTo>
                    <a:lnTo>
                      <a:pt x="877" y="0"/>
                    </a:lnTo>
                    <a:lnTo>
                      <a:pt x="872" y="0"/>
                    </a:lnTo>
                    <a:lnTo>
                      <a:pt x="864" y="2"/>
                    </a:lnTo>
                    <a:lnTo>
                      <a:pt x="858" y="3"/>
                    </a:lnTo>
                    <a:close/>
                  </a:path>
                </a:pathLst>
              </a:custGeom>
              <a:solidFill>
                <a:srgbClr val="86C186"/>
              </a:solidFill>
              <a:ln w="9525">
                <a:noFill/>
                <a:round/>
                <a:headEnd/>
                <a:tailEnd/>
              </a:ln>
            </p:spPr>
            <p:txBody>
              <a:bodyPr/>
              <a:lstStyle/>
              <a:p>
                <a:endParaRPr lang="en-US">
                  <a:solidFill>
                    <a:srgbClr val="000000"/>
                  </a:solidFill>
                  <a:latin typeface="+mn-lt"/>
                </a:endParaRPr>
              </a:p>
            </p:txBody>
          </p:sp>
          <p:sp>
            <p:nvSpPr>
              <p:cNvPr id="235" name="Freeform 178"/>
              <p:cNvSpPr>
                <a:spLocks/>
              </p:cNvSpPr>
              <p:nvPr/>
            </p:nvSpPr>
            <p:spPr bwMode="auto">
              <a:xfrm>
                <a:off x="2785" y="1812"/>
                <a:ext cx="896" cy="472"/>
              </a:xfrm>
              <a:custGeom>
                <a:avLst/>
                <a:gdLst/>
                <a:ahLst/>
                <a:cxnLst>
                  <a:cxn ang="0">
                    <a:pos x="846" y="25"/>
                  </a:cxn>
                  <a:cxn ang="0">
                    <a:pos x="819" y="31"/>
                  </a:cxn>
                  <a:cxn ang="0">
                    <a:pos x="787" y="56"/>
                  </a:cxn>
                  <a:cxn ang="0">
                    <a:pos x="744" y="73"/>
                  </a:cxn>
                  <a:cxn ang="0">
                    <a:pos x="725" y="88"/>
                  </a:cxn>
                  <a:cxn ang="0">
                    <a:pos x="687" y="100"/>
                  </a:cxn>
                  <a:cxn ang="0">
                    <a:pos x="645" y="119"/>
                  </a:cxn>
                  <a:cxn ang="0">
                    <a:pos x="631" y="140"/>
                  </a:cxn>
                  <a:cxn ang="0">
                    <a:pos x="601" y="144"/>
                  </a:cxn>
                  <a:cxn ang="0">
                    <a:pos x="564" y="169"/>
                  </a:cxn>
                  <a:cxn ang="0">
                    <a:pos x="526" y="190"/>
                  </a:cxn>
                  <a:cxn ang="0">
                    <a:pos x="505" y="202"/>
                  </a:cxn>
                  <a:cxn ang="0">
                    <a:pos x="464" y="221"/>
                  </a:cxn>
                  <a:cxn ang="0">
                    <a:pos x="420" y="238"/>
                  </a:cxn>
                  <a:cxn ang="0">
                    <a:pos x="405" y="259"/>
                  </a:cxn>
                  <a:cxn ang="0">
                    <a:pos x="372" y="261"/>
                  </a:cxn>
                  <a:cxn ang="0">
                    <a:pos x="332" y="286"/>
                  </a:cxn>
                  <a:cxn ang="0">
                    <a:pos x="299" y="311"/>
                  </a:cxn>
                  <a:cxn ang="0">
                    <a:pos x="274" y="319"/>
                  </a:cxn>
                  <a:cxn ang="0">
                    <a:pos x="236" y="346"/>
                  </a:cxn>
                  <a:cxn ang="0">
                    <a:pos x="190" y="361"/>
                  </a:cxn>
                  <a:cxn ang="0">
                    <a:pos x="171" y="380"/>
                  </a:cxn>
                  <a:cxn ang="0">
                    <a:pos x="134" y="388"/>
                  </a:cxn>
                  <a:cxn ang="0">
                    <a:pos x="90" y="411"/>
                  </a:cxn>
                  <a:cxn ang="0">
                    <a:pos x="65" y="436"/>
                  </a:cxn>
                  <a:cxn ang="0">
                    <a:pos x="36" y="442"/>
                  </a:cxn>
                  <a:cxn ang="0">
                    <a:pos x="3" y="472"/>
                  </a:cxn>
                  <a:cxn ang="0">
                    <a:pos x="38" y="443"/>
                  </a:cxn>
                  <a:cxn ang="0">
                    <a:pos x="69" y="436"/>
                  </a:cxn>
                  <a:cxn ang="0">
                    <a:pos x="98" y="411"/>
                  </a:cxn>
                  <a:cxn ang="0">
                    <a:pos x="123" y="411"/>
                  </a:cxn>
                  <a:cxn ang="0">
                    <a:pos x="155" y="382"/>
                  </a:cxn>
                  <a:cxn ang="0">
                    <a:pos x="186" y="376"/>
                  </a:cxn>
                  <a:cxn ang="0">
                    <a:pos x="209" y="351"/>
                  </a:cxn>
                  <a:cxn ang="0">
                    <a:pos x="240" y="349"/>
                  </a:cxn>
                  <a:cxn ang="0">
                    <a:pos x="268" y="323"/>
                  </a:cxn>
                  <a:cxn ang="0">
                    <a:pos x="299" y="317"/>
                  </a:cxn>
                  <a:cxn ang="0">
                    <a:pos x="316" y="294"/>
                  </a:cxn>
                  <a:cxn ang="0">
                    <a:pos x="353" y="290"/>
                  </a:cxn>
                  <a:cxn ang="0">
                    <a:pos x="380" y="263"/>
                  </a:cxn>
                  <a:cxn ang="0">
                    <a:pos x="410" y="259"/>
                  </a:cxn>
                  <a:cxn ang="0">
                    <a:pos x="426" y="236"/>
                  </a:cxn>
                  <a:cxn ang="0">
                    <a:pos x="466" y="230"/>
                  </a:cxn>
                  <a:cxn ang="0">
                    <a:pos x="489" y="204"/>
                  </a:cxn>
                  <a:cxn ang="0">
                    <a:pos x="520" y="202"/>
                  </a:cxn>
                  <a:cxn ang="0">
                    <a:pos x="535" y="181"/>
                  </a:cxn>
                  <a:cxn ang="0">
                    <a:pos x="577" y="173"/>
                  </a:cxn>
                  <a:cxn ang="0">
                    <a:pos x="597" y="148"/>
                  </a:cxn>
                  <a:cxn ang="0">
                    <a:pos x="627" y="144"/>
                  </a:cxn>
                  <a:cxn ang="0">
                    <a:pos x="643" y="125"/>
                  </a:cxn>
                  <a:cxn ang="0">
                    <a:pos x="687" y="115"/>
                  </a:cxn>
                  <a:cxn ang="0">
                    <a:pos x="700" y="92"/>
                  </a:cxn>
                  <a:cxn ang="0">
                    <a:pos x="733" y="90"/>
                  </a:cxn>
                  <a:cxn ang="0">
                    <a:pos x="748" y="69"/>
                  </a:cxn>
                  <a:cxn ang="0">
                    <a:pos x="792" y="60"/>
                  </a:cxn>
                  <a:cxn ang="0">
                    <a:pos x="802" y="40"/>
                  </a:cxn>
                  <a:cxn ang="0">
                    <a:pos x="837" y="35"/>
                  </a:cxn>
                  <a:cxn ang="0">
                    <a:pos x="854" y="15"/>
                  </a:cxn>
                  <a:cxn ang="0">
                    <a:pos x="896" y="2"/>
                  </a:cxn>
                </a:cxnLst>
                <a:rect l="0" t="0" r="r" b="b"/>
                <a:pathLst>
                  <a:path w="896" h="472">
                    <a:moveTo>
                      <a:pt x="860" y="6"/>
                    </a:moveTo>
                    <a:lnTo>
                      <a:pt x="858" y="8"/>
                    </a:lnTo>
                    <a:lnTo>
                      <a:pt x="856" y="10"/>
                    </a:lnTo>
                    <a:lnTo>
                      <a:pt x="854" y="12"/>
                    </a:lnTo>
                    <a:lnTo>
                      <a:pt x="852" y="14"/>
                    </a:lnTo>
                    <a:lnTo>
                      <a:pt x="850" y="15"/>
                    </a:lnTo>
                    <a:lnTo>
                      <a:pt x="850" y="17"/>
                    </a:lnTo>
                    <a:lnTo>
                      <a:pt x="850" y="17"/>
                    </a:lnTo>
                    <a:lnTo>
                      <a:pt x="850" y="19"/>
                    </a:lnTo>
                    <a:lnTo>
                      <a:pt x="848" y="21"/>
                    </a:lnTo>
                    <a:lnTo>
                      <a:pt x="848" y="23"/>
                    </a:lnTo>
                    <a:lnTo>
                      <a:pt x="848" y="23"/>
                    </a:lnTo>
                    <a:lnTo>
                      <a:pt x="848" y="25"/>
                    </a:lnTo>
                    <a:lnTo>
                      <a:pt x="846" y="25"/>
                    </a:lnTo>
                    <a:lnTo>
                      <a:pt x="846" y="27"/>
                    </a:lnTo>
                    <a:lnTo>
                      <a:pt x="844" y="29"/>
                    </a:lnTo>
                    <a:lnTo>
                      <a:pt x="842" y="29"/>
                    </a:lnTo>
                    <a:lnTo>
                      <a:pt x="840" y="31"/>
                    </a:lnTo>
                    <a:lnTo>
                      <a:pt x="839" y="31"/>
                    </a:lnTo>
                    <a:lnTo>
                      <a:pt x="837" y="31"/>
                    </a:lnTo>
                    <a:lnTo>
                      <a:pt x="835" y="31"/>
                    </a:lnTo>
                    <a:lnTo>
                      <a:pt x="833" y="31"/>
                    </a:lnTo>
                    <a:lnTo>
                      <a:pt x="831" y="31"/>
                    </a:lnTo>
                    <a:lnTo>
                      <a:pt x="829" y="31"/>
                    </a:lnTo>
                    <a:lnTo>
                      <a:pt x="827" y="31"/>
                    </a:lnTo>
                    <a:lnTo>
                      <a:pt x="825" y="31"/>
                    </a:lnTo>
                    <a:lnTo>
                      <a:pt x="823" y="31"/>
                    </a:lnTo>
                    <a:lnTo>
                      <a:pt x="819" y="31"/>
                    </a:lnTo>
                    <a:lnTo>
                      <a:pt x="817" y="31"/>
                    </a:lnTo>
                    <a:lnTo>
                      <a:pt x="816" y="31"/>
                    </a:lnTo>
                    <a:lnTo>
                      <a:pt x="812" y="33"/>
                    </a:lnTo>
                    <a:lnTo>
                      <a:pt x="810" y="33"/>
                    </a:lnTo>
                    <a:lnTo>
                      <a:pt x="806" y="35"/>
                    </a:lnTo>
                    <a:lnTo>
                      <a:pt x="800" y="39"/>
                    </a:lnTo>
                    <a:lnTo>
                      <a:pt x="796" y="40"/>
                    </a:lnTo>
                    <a:lnTo>
                      <a:pt x="794" y="44"/>
                    </a:lnTo>
                    <a:lnTo>
                      <a:pt x="792" y="46"/>
                    </a:lnTo>
                    <a:lnTo>
                      <a:pt x="791" y="50"/>
                    </a:lnTo>
                    <a:lnTo>
                      <a:pt x="791" y="52"/>
                    </a:lnTo>
                    <a:lnTo>
                      <a:pt x="789" y="56"/>
                    </a:lnTo>
                    <a:lnTo>
                      <a:pt x="789" y="56"/>
                    </a:lnTo>
                    <a:lnTo>
                      <a:pt x="787" y="56"/>
                    </a:lnTo>
                    <a:lnTo>
                      <a:pt x="783" y="56"/>
                    </a:lnTo>
                    <a:lnTo>
                      <a:pt x="781" y="56"/>
                    </a:lnTo>
                    <a:lnTo>
                      <a:pt x="775" y="56"/>
                    </a:lnTo>
                    <a:lnTo>
                      <a:pt x="771" y="56"/>
                    </a:lnTo>
                    <a:lnTo>
                      <a:pt x="766" y="58"/>
                    </a:lnTo>
                    <a:lnTo>
                      <a:pt x="760" y="60"/>
                    </a:lnTo>
                    <a:lnTo>
                      <a:pt x="754" y="62"/>
                    </a:lnTo>
                    <a:lnTo>
                      <a:pt x="752" y="63"/>
                    </a:lnTo>
                    <a:lnTo>
                      <a:pt x="748" y="65"/>
                    </a:lnTo>
                    <a:lnTo>
                      <a:pt x="746" y="67"/>
                    </a:lnTo>
                    <a:lnTo>
                      <a:pt x="746" y="69"/>
                    </a:lnTo>
                    <a:lnTo>
                      <a:pt x="744" y="71"/>
                    </a:lnTo>
                    <a:lnTo>
                      <a:pt x="744" y="71"/>
                    </a:lnTo>
                    <a:lnTo>
                      <a:pt x="744" y="73"/>
                    </a:lnTo>
                    <a:lnTo>
                      <a:pt x="743" y="75"/>
                    </a:lnTo>
                    <a:lnTo>
                      <a:pt x="743" y="77"/>
                    </a:lnTo>
                    <a:lnTo>
                      <a:pt x="743" y="77"/>
                    </a:lnTo>
                    <a:lnTo>
                      <a:pt x="743" y="79"/>
                    </a:lnTo>
                    <a:lnTo>
                      <a:pt x="741" y="81"/>
                    </a:lnTo>
                    <a:lnTo>
                      <a:pt x="741" y="81"/>
                    </a:lnTo>
                    <a:lnTo>
                      <a:pt x="739" y="83"/>
                    </a:lnTo>
                    <a:lnTo>
                      <a:pt x="737" y="85"/>
                    </a:lnTo>
                    <a:lnTo>
                      <a:pt x="735" y="85"/>
                    </a:lnTo>
                    <a:lnTo>
                      <a:pt x="733" y="87"/>
                    </a:lnTo>
                    <a:lnTo>
                      <a:pt x="731" y="87"/>
                    </a:lnTo>
                    <a:lnTo>
                      <a:pt x="729" y="87"/>
                    </a:lnTo>
                    <a:lnTo>
                      <a:pt x="727" y="87"/>
                    </a:lnTo>
                    <a:lnTo>
                      <a:pt x="725" y="88"/>
                    </a:lnTo>
                    <a:lnTo>
                      <a:pt x="723" y="87"/>
                    </a:lnTo>
                    <a:lnTo>
                      <a:pt x="721" y="87"/>
                    </a:lnTo>
                    <a:lnTo>
                      <a:pt x="720" y="87"/>
                    </a:lnTo>
                    <a:lnTo>
                      <a:pt x="718" y="87"/>
                    </a:lnTo>
                    <a:lnTo>
                      <a:pt x="716" y="87"/>
                    </a:lnTo>
                    <a:lnTo>
                      <a:pt x="714" y="87"/>
                    </a:lnTo>
                    <a:lnTo>
                      <a:pt x="712" y="87"/>
                    </a:lnTo>
                    <a:lnTo>
                      <a:pt x="708" y="87"/>
                    </a:lnTo>
                    <a:lnTo>
                      <a:pt x="706" y="88"/>
                    </a:lnTo>
                    <a:lnTo>
                      <a:pt x="702" y="88"/>
                    </a:lnTo>
                    <a:lnTo>
                      <a:pt x="698" y="90"/>
                    </a:lnTo>
                    <a:lnTo>
                      <a:pt x="695" y="94"/>
                    </a:lnTo>
                    <a:lnTo>
                      <a:pt x="691" y="96"/>
                    </a:lnTo>
                    <a:lnTo>
                      <a:pt x="687" y="100"/>
                    </a:lnTo>
                    <a:lnTo>
                      <a:pt x="685" y="102"/>
                    </a:lnTo>
                    <a:lnTo>
                      <a:pt x="685" y="106"/>
                    </a:lnTo>
                    <a:lnTo>
                      <a:pt x="683" y="108"/>
                    </a:lnTo>
                    <a:lnTo>
                      <a:pt x="683" y="111"/>
                    </a:lnTo>
                    <a:lnTo>
                      <a:pt x="683" y="111"/>
                    </a:lnTo>
                    <a:lnTo>
                      <a:pt x="681" y="111"/>
                    </a:lnTo>
                    <a:lnTo>
                      <a:pt x="677" y="111"/>
                    </a:lnTo>
                    <a:lnTo>
                      <a:pt x="673" y="111"/>
                    </a:lnTo>
                    <a:lnTo>
                      <a:pt x="670" y="111"/>
                    </a:lnTo>
                    <a:lnTo>
                      <a:pt x="664" y="111"/>
                    </a:lnTo>
                    <a:lnTo>
                      <a:pt x="660" y="113"/>
                    </a:lnTo>
                    <a:lnTo>
                      <a:pt x="654" y="115"/>
                    </a:lnTo>
                    <a:lnTo>
                      <a:pt x="648" y="117"/>
                    </a:lnTo>
                    <a:lnTo>
                      <a:pt x="645" y="119"/>
                    </a:lnTo>
                    <a:lnTo>
                      <a:pt x="643" y="121"/>
                    </a:lnTo>
                    <a:lnTo>
                      <a:pt x="641" y="123"/>
                    </a:lnTo>
                    <a:lnTo>
                      <a:pt x="639" y="125"/>
                    </a:lnTo>
                    <a:lnTo>
                      <a:pt x="639" y="127"/>
                    </a:lnTo>
                    <a:lnTo>
                      <a:pt x="637" y="129"/>
                    </a:lnTo>
                    <a:lnTo>
                      <a:pt x="637" y="129"/>
                    </a:lnTo>
                    <a:lnTo>
                      <a:pt x="637" y="131"/>
                    </a:lnTo>
                    <a:lnTo>
                      <a:pt x="637" y="133"/>
                    </a:lnTo>
                    <a:lnTo>
                      <a:pt x="635" y="134"/>
                    </a:lnTo>
                    <a:lnTo>
                      <a:pt x="635" y="134"/>
                    </a:lnTo>
                    <a:lnTo>
                      <a:pt x="635" y="136"/>
                    </a:lnTo>
                    <a:lnTo>
                      <a:pt x="633" y="138"/>
                    </a:lnTo>
                    <a:lnTo>
                      <a:pt x="633" y="138"/>
                    </a:lnTo>
                    <a:lnTo>
                      <a:pt x="631" y="140"/>
                    </a:lnTo>
                    <a:lnTo>
                      <a:pt x="629" y="140"/>
                    </a:lnTo>
                    <a:lnTo>
                      <a:pt x="627" y="142"/>
                    </a:lnTo>
                    <a:lnTo>
                      <a:pt x="624" y="142"/>
                    </a:lnTo>
                    <a:lnTo>
                      <a:pt x="622" y="144"/>
                    </a:lnTo>
                    <a:lnTo>
                      <a:pt x="620" y="144"/>
                    </a:lnTo>
                    <a:lnTo>
                      <a:pt x="618" y="144"/>
                    </a:lnTo>
                    <a:lnTo>
                      <a:pt x="618" y="144"/>
                    </a:lnTo>
                    <a:lnTo>
                      <a:pt x="616" y="144"/>
                    </a:lnTo>
                    <a:lnTo>
                      <a:pt x="614" y="144"/>
                    </a:lnTo>
                    <a:lnTo>
                      <a:pt x="610" y="142"/>
                    </a:lnTo>
                    <a:lnTo>
                      <a:pt x="608" y="142"/>
                    </a:lnTo>
                    <a:lnTo>
                      <a:pt x="606" y="142"/>
                    </a:lnTo>
                    <a:lnTo>
                      <a:pt x="604" y="142"/>
                    </a:lnTo>
                    <a:lnTo>
                      <a:pt x="601" y="144"/>
                    </a:lnTo>
                    <a:lnTo>
                      <a:pt x="599" y="144"/>
                    </a:lnTo>
                    <a:lnTo>
                      <a:pt x="595" y="146"/>
                    </a:lnTo>
                    <a:lnTo>
                      <a:pt x="591" y="146"/>
                    </a:lnTo>
                    <a:lnTo>
                      <a:pt x="587" y="150"/>
                    </a:lnTo>
                    <a:lnTo>
                      <a:pt x="583" y="154"/>
                    </a:lnTo>
                    <a:lnTo>
                      <a:pt x="579" y="156"/>
                    </a:lnTo>
                    <a:lnTo>
                      <a:pt x="577" y="159"/>
                    </a:lnTo>
                    <a:lnTo>
                      <a:pt x="576" y="163"/>
                    </a:lnTo>
                    <a:lnTo>
                      <a:pt x="576" y="165"/>
                    </a:lnTo>
                    <a:lnTo>
                      <a:pt x="574" y="167"/>
                    </a:lnTo>
                    <a:lnTo>
                      <a:pt x="574" y="169"/>
                    </a:lnTo>
                    <a:lnTo>
                      <a:pt x="572" y="169"/>
                    </a:lnTo>
                    <a:lnTo>
                      <a:pt x="568" y="169"/>
                    </a:lnTo>
                    <a:lnTo>
                      <a:pt x="564" y="169"/>
                    </a:lnTo>
                    <a:lnTo>
                      <a:pt x="560" y="169"/>
                    </a:lnTo>
                    <a:lnTo>
                      <a:pt x="556" y="169"/>
                    </a:lnTo>
                    <a:lnTo>
                      <a:pt x="551" y="169"/>
                    </a:lnTo>
                    <a:lnTo>
                      <a:pt x="545" y="171"/>
                    </a:lnTo>
                    <a:lnTo>
                      <a:pt x="539" y="175"/>
                    </a:lnTo>
                    <a:lnTo>
                      <a:pt x="535" y="177"/>
                    </a:lnTo>
                    <a:lnTo>
                      <a:pt x="533" y="179"/>
                    </a:lnTo>
                    <a:lnTo>
                      <a:pt x="531" y="181"/>
                    </a:lnTo>
                    <a:lnTo>
                      <a:pt x="529" y="182"/>
                    </a:lnTo>
                    <a:lnTo>
                      <a:pt x="529" y="184"/>
                    </a:lnTo>
                    <a:lnTo>
                      <a:pt x="528" y="184"/>
                    </a:lnTo>
                    <a:lnTo>
                      <a:pt x="528" y="186"/>
                    </a:lnTo>
                    <a:lnTo>
                      <a:pt x="528" y="188"/>
                    </a:lnTo>
                    <a:lnTo>
                      <a:pt x="526" y="190"/>
                    </a:lnTo>
                    <a:lnTo>
                      <a:pt x="526" y="192"/>
                    </a:lnTo>
                    <a:lnTo>
                      <a:pt x="526" y="192"/>
                    </a:lnTo>
                    <a:lnTo>
                      <a:pt x="524" y="194"/>
                    </a:lnTo>
                    <a:lnTo>
                      <a:pt x="524" y="196"/>
                    </a:lnTo>
                    <a:lnTo>
                      <a:pt x="522" y="196"/>
                    </a:lnTo>
                    <a:lnTo>
                      <a:pt x="520" y="198"/>
                    </a:lnTo>
                    <a:lnTo>
                      <a:pt x="518" y="200"/>
                    </a:lnTo>
                    <a:lnTo>
                      <a:pt x="516" y="200"/>
                    </a:lnTo>
                    <a:lnTo>
                      <a:pt x="514" y="200"/>
                    </a:lnTo>
                    <a:lnTo>
                      <a:pt x="512" y="202"/>
                    </a:lnTo>
                    <a:lnTo>
                      <a:pt x="510" y="202"/>
                    </a:lnTo>
                    <a:lnTo>
                      <a:pt x="508" y="202"/>
                    </a:lnTo>
                    <a:lnTo>
                      <a:pt x="506" y="202"/>
                    </a:lnTo>
                    <a:lnTo>
                      <a:pt x="505" y="202"/>
                    </a:lnTo>
                    <a:lnTo>
                      <a:pt x="503" y="202"/>
                    </a:lnTo>
                    <a:lnTo>
                      <a:pt x="501" y="202"/>
                    </a:lnTo>
                    <a:lnTo>
                      <a:pt x="499" y="200"/>
                    </a:lnTo>
                    <a:lnTo>
                      <a:pt x="497" y="200"/>
                    </a:lnTo>
                    <a:lnTo>
                      <a:pt x="493" y="200"/>
                    </a:lnTo>
                    <a:lnTo>
                      <a:pt x="491" y="202"/>
                    </a:lnTo>
                    <a:lnTo>
                      <a:pt x="487" y="202"/>
                    </a:lnTo>
                    <a:lnTo>
                      <a:pt x="485" y="204"/>
                    </a:lnTo>
                    <a:lnTo>
                      <a:pt x="481" y="206"/>
                    </a:lnTo>
                    <a:lnTo>
                      <a:pt x="476" y="207"/>
                    </a:lnTo>
                    <a:lnTo>
                      <a:pt x="472" y="211"/>
                    </a:lnTo>
                    <a:lnTo>
                      <a:pt x="470" y="215"/>
                    </a:lnTo>
                    <a:lnTo>
                      <a:pt x="466" y="217"/>
                    </a:lnTo>
                    <a:lnTo>
                      <a:pt x="464" y="221"/>
                    </a:lnTo>
                    <a:lnTo>
                      <a:pt x="464" y="223"/>
                    </a:lnTo>
                    <a:lnTo>
                      <a:pt x="464" y="227"/>
                    </a:lnTo>
                    <a:lnTo>
                      <a:pt x="462" y="229"/>
                    </a:lnTo>
                    <a:lnTo>
                      <a:pt x="460" y="227"/>
                    </a:lnTo>
                    <a:lnTo>
                      <a:pt x="458" y="227"/>
                    </a:lnTo>
                    <a:lnTo>
                      <a:pt x="455" y="227"/>
                    </a:lnTo>
                    <a:lnTo>
                      <a:pt x="449" y="227"/>
                    </a:lnTo>
                    <a:lnTo>
                      <a:pt x="445" y="227"/>
                    </a:lnTo>
                    <a:lnTo>
                      <a:pt x="439" y="229"/>
                    </a:lnTo>
                    <a:lnTo>
                      <a:pt x="433" y="230"/>
                    </a:lnTo>
                    <a:lnTo>
                      <a:pt x="428" y="232"/>
                    </a:lnTo>
                    <a:lnTo>
                      <a:pt x="424" y="234"/>
                    </a:lnTo>
                    <a:lnTo>
                      <a:pt x="422" y="236"/>
                    </a:lnTo>
                    <a:lnTo>
                      <a:pt x="420" y="238"/>
                    </a:lnTo>
                    <a:lnTo>
                      <a:pt x="418" y="240"/>
                    </a:lnTo>
                    <a:lnTo>
                      <a:pt x="416" y="242"/>
                    </a:lnTo>
                    <a:lnTo>
                      <a:pt x="416" y="244"/>
                    </a:lnTo>
                    <a:lnTo>
                      <a:pt x="416" y="246"/>
                    </a:lnTo>
                    <a:lnTo>
                      <a:pt x="414" y="248"/>
                    </a:lnTo>
                    <a:lnTo>
                      <a:pt x="414" y="248"/>
                    </a:lnTo>
                    <a:lnTo>
                      <a:pt x="414" y="250"/>
                    </a:lnTo>
                    <a:lnTo>
                      <a:pt x="414" y="252"/>
                    </a:lnTo>
                    <a:lnTo>
                      <a:pt x="412" y="253"/>
                    </a:lnTo>
                    <a:lnTo>
                      <a:pt x="412" y="253"/>
                    </a:lnTo>
                    <a:lnTo>
                      <a:pt x="410" y="255"/>
                    </a:lnTo>
                    <a:lnTo>
                      <a:pt x="409" y="255"/>
                    </a:lnTo>
                    <a:lnTo>
                      <a:pt x="407" y="257"/>
                    </a:lnTo>
                    <a:lnTo>
                      <a:pt x="405" y="259"/>
                    </a:lnTo>
                    <a:lnTo>
                      <a:pt x="403" y="259"/>
                    </a:lnTo>
                    <a:lnTo>
                      <a:pt x="401" y="259"/>
                    </a:lnTo>
                    <a:lnTo>
                      <a:pt x="399" y="259"/>
                    </a:lnTo>
                    <a:lnTo>
                      <a:pt x="397" y="261"/>
                    </a:lnTo>
                    <a:lnTo>
                      <a:pt x="395" y="259"/>
                    </a:lnTo>
                    <a:lnTo>
                      <a:pt x="393" y="259"/>
                    </a:lnTo>
                    <a:lnTo>
                      <a:pt x="391" y="259"/>
                    </a:lnTo>
                    <a:lnTo>
                      <a:pt x="389" y="259"/>
                    </a:lnTo>
                    <a:lnTo>
                      <a:pt x="387" y="259"/>
                    </a:lnTo>
                    <a:lnTo>
                      <a:pt x="384" y="259"/>
                    </a:lnTo>
                    <a:lnTo>
                      <a:pt x="382" y="259"/>
                    </a:lnTo>
                    <a:lnTo>
                      <a:pt x="380" y="259"/>
                    </a:lnTo>
                    <a:lnTo>
                      <a:pt x="376" y="261"/>
                    </a:lnTo>
                    <a:lnTo>
                      <a:pt x="372" y="261"/>
                    </a:lnTo>
                    <a:lnTo>
                      <a:pt x="368" y="263"/>
                    </a:lnTo>
                    <a:lnTo>
                      <a:pt x="364" y="267"/>
                    </a:lnTo>
                    <a:lnTo>
                      <a:pt x="359" y="271"/>
                    </a:lnTo>
                    <a:lnTo>
                      <a:pt x="357" y="273"/>
                    </a:lnTo>
                    <a:lnTo>
                      <a:pt x="355" y="277"/>
                    </a:lnTo>
                    <a:lnTo>
                      <a:pt x="353" y="280"/>
                    </a:lnTo>
                    <a:lnTo>
                      <a:pt x="351" y="282"/>
                    </a:lnTo>
                    <a:lnTo>
                      <a:pt x="351" y="286"/>
                    </a:lnTo>
                    <a:lnTo>
                      <a:pt x="351" y="288"/>
                    </a:lnTo>
                    <a:lnTo>
                      <a:pt x="347" y="286"/>
                    </a:lnTo>
                    <a:lnTo>
                      <a:pt x="345" y="286"/>
                    </a:lnTo>
                    <a:lnTo>
                      <a:pt x="341" y="286"/>
                    </a:lnTo>
                    <a:lnTo>
                      <a:pt x="336" y="286"/>
                    </a:lnTo>
                    <a:lnTo>
                      <a:pt x="332" y="286"/>
                    </a:lnTo>
                    <a:lnTo>
                      <a:pt x="326" y="288"/>
                    </a:lnTo>
                    <a:lnTo>
                      <a:pt x="320" y="290"/>
                    </a:lnTo>
                    <a:lnTo>
                      <a:pt x="314" y="292"/>
                    </a:lnTo>
                    <a:lnTo>
                      <a:pt x="311" y="294"/>
                    </a:lnTo>
                    <a:lnTo>
                      <a:pt x="309" y="296"/>
                    </a:lnTo>
                    <a:lnTo>
                      <a:pt x="307" y="298"/>
                    </a:lnTo>
                    <a:lnTo>
                      <a:pt x="305" y="300"/>
                    </a:lnTo>
                    <a:lnTo>
                      <a:pt x="303" y="301"/>
                    </a:lnTo>
                    <a:lnTo>
                      <a:pt x="303" y="303"/>
                    </a:lnTo>
                    <a:lnTo>
                      <a:pt x="303" y="305"/>
                    </a:lnTo>
                    <a:lnTo>
                      <a:pt x="301" y="307"/>
                    </a:lnTo>
                    <a:lnTo>
                      <a:pt x="301" y="309"/>
                    </a:lnTo>
                    <a:lnTo>
                      <a:pt x="301" y="309"/>
                    </a:lnTo>
                    <a:lnTo>
                      <a:pt x="299" y="311"/>
                    </a:lnTo>
                    <a:lnTo>
                      <a:pt x="299" y="313"/>
                    </a:lnTo>
                    <a:lnTo>
                      <a:pt x="297" y="313"/>
                    </a:lnTo>
                    <a:lnTo>
                      <a:pt x="297" y="315"/>
                    </a:lnTo>
                    <a:lnTo>
                      <a:pt x="295" y="317"/>
                    </a:lnTo>
                    <a:lnTo>
                      <a:pt x="293" y="317"/>
                    </a:lnTo>
                    <a:lnTo>
                      <a:pt x="290" y="319"/>
                    </a:lnTo>
                    <a:lnTo>
                      <a:pt x="288" y="319"/>
                    </a:lnTo>
                    <a:lnTo>
                      <a:pt x="286" y="321"/>
                    </a:lnTo>
                    <a:lnTo>
                      <a:pt x="284" y="321"/>
                    </a:lnTo>
                    <a:lnTo>
                      <a:pt x="282" y="321"/>
                    </a:lnTo>
                    <a:lnTo>
                      <a:pt x="280" y="321"/>
                    </a:lnTo>
                    <a:lnTo>
                      <a:pt x="278" y="321"/>
                    </a:lnTo>
                    <a:lnTo>
                      <a:pt x="276" y="319"/>
                    </a:lnTo>
                    <a:lnTo>
                      <a:pt x="274" y="319"/>
                    </a:lnTo>
                    <a:lnTo>
                      <a:pt x="272" y="319"/>
                    </a:lnTo>
                    <a:lnTo>
                      <a:pt x="270" y="319"/>
                    </a:lnTo>
                    <a:lnTo>
                      <a:pt x="266" y="319"/>
                    </a:lnTo>
                    <a:lnTo>
                      <a:pt x="265" y="319"/>
                    </a:lnTo>
                    <a:lnTo>
                      <a:pt x="261" y="321"/>
                    </a:lnTo>
                    <a:lnTo>
                      <a:pt x="259" y="321"/>
                    </a:lnTo>
                    <a:lnTo>
                      <a:pt x="255" y="323"/>
                    </a:lnTo>
                    <a:lnTo>
                      <a:pt x="249" y="326"/>
                    </a:lnTo>
                    <a:lnTo>
                      <a:pt x="245" y="330"/>
                    </a:lnTo>
                    <a:lnTo>
                      <a:pt x="242" y="332"/>
                    </a:lnTo>
                    <a:lnTo>
                      <a:pt x="240" y="336"/>
                    </a:lnTo>
                    <a:lnTo>
                      <a:pt x="238" y="340"/>
                    </a:lnTo>
                    <a:lnTo>
                      <a:pt x="238" y="342"/>
                    </a:lnTo>
                    <a:lnTo>
                      <a:pt x="236" y="346"/>
                    </a:lnTo>
                    <a:lnTo>
                      <a:pt x="236" y="348"/>
                    </a:lnTo>
                    <a:lnTo>
                      <a:pt x="234" y="346"/>
                    </a:lnTo>
                    <a:lnTo>
                      <a:pt x="230" y="346"/>
                    </a:lnTo>
                    <a:lnTo>
                      <a:pt x="226" y="346"/>
                    </a:lnTo>
                    <a:lnTo>
                      <a:pt x="222" y="346"/>
                    </a:lnTo>
                    <a:lnTo>
                      <a:pt x="218" y="346"/>
                    </a:lnTo>
                    <a:lnTo>
                      <a:pt x="213" y="348"/>
                    </a:lnTo>
                    <a:lnTo>
                      <a:pt x="207" y="349"/>
                    </a:lnTo>
                    <a:lnTo>
                      <a:pt x="201" y="351"/>
                    </a:lnTo>
                    <a:lnTo>
                      <a:pt x="197" y="353"/>
                    </a:lnTo>
                    <a:lnTo>
                      <a:pt x="194" y="355"/>
                    </a:lnTo>
                    <a:lnTo>
                      <a:pt x="192" y="357"/>
                    </a:lnTo>
                    <a:lnTo>
                      <a:pt x="190" y="359"/>
                    </a:lnTo>
                    <a:lnTo>
                      <a:pt x="190" y="361"/>
                    </a:lnTo>
                    <a:lnTo>
                      <a:pt x="188" y="363"/>
                    </a:lnTo>
                    <a:lnTo>
                      <a:pt x="188" y="365"/>
                    </a:lnTo>
                    <a:lnTo>
                      <a:pt x="188" y="367"/>
                    </a:lnTo>
                    <a:lnTo>
                      <a:pt x="186" y="369"/>
                    </a:lnTo>
                    <a:lnTo>
                      <a:pt x="186" y="371"/>
                    </a:lnTo>
                    <a:lnTo>
                      <a:pt x="186" y="371"/>
                    </a:lnTo>
                    <a:lnTo>
                      <a:pt x="184" y="372"/>
                    </a:lnTo>
                    <a:lnTo>
                      <a:pt x="184" y="374"/>
                    </a:lnTo>
                    <a:lnTo>
                      <a:pt x="182" y="374"/>
                    </a:lnTo>
                    <a:lnTo>
                      <a:pt x="180" y="376"/>
                    </a:lnTo>
                    <a:lnTo>
                      <a:pt x="178" y="378"/>
                    </a:lnTo>
                    <a:lnTo>
                      <a:pt x="176" y="378"/>
                    </a:lnTo>
                    <a:lnTo>
                      <a:pt x="172" y="380"/>
                    </a:lnTo>
                    <a:lnTo>
                      <a:pt x="171" y="380"/>
                    </a:lnTo>
                    <a:lnTo>
                      <a:pt x="169" y="380"/>
                    </a:lnTo>
                    <a:lnTo>
                      <a:pt x="167" y="380"/>
                    </a:lnTo>
                    <a:lnTo>
                      <a:pt x="165" y="380"/>
                    </a:lnTo>
                    <a:lnTo>
                      <a:pt x="163" y="380"/>
                    </a:lnTo>
                    <a:lnTo>
                      <a:pt x="161" y="380"/>
                    </a:lnTo>
                    <a:lnTo>
                      <a:pt x="159" y="380"/>
                    </a:lnTo>
                    <a:lnTo>
                      <a:pt x="157" y="380"/>
                    </a:lnTo>
                    <a:lnTo>
                      <a:pt x="155" y="380"/>
                    </a:lnTo>
                    <a:lnTo>
                      <a:pt x="153" y="380"/>
                    </a:lnTo>
                    <a:lnTo>
                      <a:pt x="149" y="380"/>
                    </a:lnTo>
                    <a:lnTo>
                      <a:pt x="146" y="380"/>
                    </a:lnTo>
                    <a:lnTo>
                      <a:pt x="144" y="382"/>
                    </a:lnTo>
                    <a:lnTo>
                      <a:pt x="140" y="384"/>
                    </a:lnTo>
                    <a:lnTo>
                      <a:pt x="134" y="388"/>
                    </a:lnTo>
                    <a:lnTo>
                      <a:pt x="130" y="390"/>
                    </a:lnTo>
                    <a:lnTo>
                      <a:pt x="126" y="394"/>
                    </a:lnTo>
                    <a:lnTo>
                      <a:pt x="124" y="397"/>
                    </a:lnTo>
                    <a:lnTo>
                      <a:pt x="123" y="401"/>
                    </a:lnTo>
                    <a:lnTo>
                      <a:pt x="121" y="403"/>
                    </a:lnTo>
                    <a:lnTo>
                      <a:pt x="119" y="407"/>
                    </a:lnTo>
                    <a:lnTo>
                      <a:pt x="119" y="409"/>
                    </a:lnTo>
                    <a:lnTo>
                      <a:pt x="117" y="407"/>
                    </a:lnTo>
                    <a:lnTo>
                      <a:pt x="113" y="407"/>
                    </a:lnTo>
                    <a:lnTo>
                      <a:pt x="109" y="407"/>
                    </a:lnTo>
                    <a:lnTo>
                      <a:pt x="105" y="407"/>
                    </a:lnTo>
                    <a:lnTo>
                      <a:pt x="101" y="407"/>
                    </a:lnTo>
                    <a:lnTo>
                      <a:pt x="96" y="409"/>
                    </a:lnTo>
                    <a:lnTo>
                      <a:pt x="90" y="411"/>
                    </a:lnTo>
                    <a:lnTo>
                      <a:pt x="84" y="413"/>
                    </a:lnTo>
                    <a:lnTo>
                      <a:pt x="80" y="415"/>
                    </a:lnTo>
                    <a:lnTo>
                      <a:pt x="76" y="417"/>
                    </a:lnTo>
                    <a:lnTo>
                      <a:pt x="75" y="419"/>
                    </a:lnTo>
                    <a:lnTo>
                      <a:pt x="73" y="420"/>
                    </a:lnTo>
                    <a:lnTo>
                      <a:pt x="71" y="422"/>
                    </a:lnTo>
                    <a:lnTo>
                      <a:pt x="71" y="424"/>
                    </a:lnTo>
                    <a:lnTo>
                      <a:pt x="69" y="426"/>
                    </a:lnTo>
                    <a:lnTo>
                      <a:pt x="69" y="428"/>
                    </a:lnTo>
                    <a:lnTo>
                      <a:pt x="69" y="430"/>
                    </a:lnTo>
                    <a:lnTo>
                      <a:pt x="69" y="432"/>
                    </a:lnTo>
                    <a:lnTo>
                      <a:pt x="67" y="434"/>
                    </a:lnTo>
                    <a:lnTo>
                      <a:pt x="67" y="434"/>
                    </a:lnTo>
                    <a:lnTo>
                      <a:pt x="65" y="436"/>
                    </a:lnTo>
                    <a:lnTo>
                      <a:pt x="63" y="438"/>
                    </a:lnTo>
                    <a:lnTo>
                      <a:pt x="61" y="438"/>
                    </a:lnTo>
                    <a:lnTo>
                      <a:pt x="59" y="440"/>
                    </a:lnTo>
                    <a:lnTo>
                      <a:pt x="57" y="442"/>
                    </a:lnTo>
                    <a:lnTo>
                      <a:pt x="55" y="442"/>
                    </a:lnTo>
                    <a:lnTo>
                      <a:pt x="53" y="442"/>
                    </a:lnTo>
                    <a:lnTo>
                      <a:pt x="51" y="442"/>
                    </a:lnTo>
                    <a:lnTo>
                      <a:pt x="50" y="442"/>
                    </a:lnTo>
                    <a:lnTo>
                      <a:pt x="48" y="442"/>
                    </a:lnTo>
                    <a:lnTo>
                      <a:pt x="46" y="442"/>
                    </a:lnTo>
                    <a:lnTo>
                      <a:pt x="44" y="442"/>
                    </a:lnTo>
                    <a:lnTo>
                      <a:pt x="42" y="442"/>
                    </a:lnTo>
                    <a:lnTo>
                      <a:pt x="38" y="442"/>
                    </a:lnTo>
                    <a:lnTo>
                      <a:pt x="36" y="442"/>
                    </a:lnTo>
                    <a:lnTo>
                      <a:pt x="34" y="442"/>
                    </a:lnTo>
                    <a:lnTo>
                      <a:pt x="30" y="442"/>
                    </a:lnTo>
                    <a:lnTo>
                      <a:pt x="28" y="443"/>
                    </a:lnTo>
                    <a:lnTo>
                      <a:pt x="25" y="443"/>
                    </a:lnTo>
                    <a:lnTo>
                      <a:pt x="21" y="445"/>
                    </a:lnTo>
                    <a:lnTo>
                      <a:pt x="15" y="449"/>
                    </a:lnTo>
                    <a:lnTo>
                      <a:pt x="9" y="455"/>
                    </a:lnTo>
                    <a:lnTo>
                      <a:pt x="5" y="459"/>
                    </a:lnTo>
                    <a:lnTo>
                      <a:pt x="3" y="463"/>
                    </a:lnTo>
                    <a:lnTo>
                      <a:pt x="2" y="467"/>
                    </a:lnTo>
                    <a:lnTo>
                      <a:pt x="0" y="468"/>
                    </a:lnTo>
                    <a:lnTo>
                      <a:pt x="0" y="472"/>
                    </a:lnTo>
                    <a:lnTo>
                      <a:pt x="0" y="472"/>
                    </a:lnTo>
                    <a:lnTo>
                      <a:pt x="3" y="472"/>
                    </a:lnTo>
                    <a:lnTo>
                      <a:pt x="3" y="472"/>
                    </a:lnTo>
                    <a:lnTo>
                      <a:pt x="3" y="470"/>
                    </a:lnTo>
                    <a:lnTo>
                      <a:pt x="3" y="467"/>
                    </a:lnTo>
                    <a:lnTo>
                      <a:pt x="5" y="465"/>
                    </a:lnTo>
                    <a:lnTo>
                      <a:pt x="7" y="461"/>
                    </a:lnTo>
                    <a:lnTo>
                      <a:pt x="11" y="455"/>
                    </a:lnTo>
                    <a:lnTo>
                      <a:pt x="17" y="451"/>
                    </a:lnTo>
                    <a:lnTo>
                      <a:pt x="23" y="447"/>
                    </a:lnTo>
                    <a:lnTo>
                      <a:pt x="27" y="447"/>
                    </a:lnTo>
                    <a:lnTo>
                      <a:pt x="28" y="445"/>
                    </a:lnTo>
                    <a:lnTo>
                      <a:pt x="32" y="445"/>
                    </a:lnTo>
                    <a:lnTo>
                      <a:pt x="34" y="443"/>
                    </a:lnTo>
                    <a:lnTo>
                      <a:pt x="36" y="443"/>
                    </a:lnTo>
                    <a:lnTo>
                      <a:pt x="38" y="443"/>
                    </a:lnTo>
                    <a:lnTo>
                      <a:pt x="40" y="443"/>
                    </a:lnTo>
                    <a:lnTo>
                      <a:pt x="44" y="445"/>
                    </a:lnTo>
                    <a:lnTo>
                      <a:pt x="46" y="445"/>
                    </a:lnTo>
                    <a:lnTo>
                      <a:pt x="48" y="445"/>
                    </a:lnTo>
                    <a:lnTo>
                      <a:pt x="50" y="445"/>
                    </a:lnTo>
                    <a:lnTo>
                      <a:pt x="51" y="445"/>
                    </a:lnTo>
                    <a:lnTo>
                      <a:pt x="53" y="445"/>
                    </a:lnTo>
                    <a:lnTo>
                      <a:pt x="55" y="443"/>
                    </a:lnTo>
                    <a:lnTo>
                      <a:pt x="57" y="443"/>
                    </a:lnTo>
                    <a:lnTo>
                      <a:pt x="61" y="442"/>
                    </a:lnTo>
                    <a:lnTo>
                      <a:pt x="63" y="442"/>
                    </a:lnTo>
                    <a:lnTo>
                      <a:pt x="65" y="440"/>
                    </a:lnTo>
                    <a:lnTo>
                      <a:pt x="67" y="438"/>
                    </a:lnTo>
                    <a:lnTo>
                      <a:pt x="69" y="436"/>
                    </a:lnTo>
                    <a:lnTo>
                      <a:pt x="69" y="434"/>
                    </a:lnTo>
                    <a:lnTo>
                      <a:pt x="71" y="432"/>
                    </a:lnTo>
                    <a:lnTo>
                      <a:pt x="71" y="432"/>
                    </a:lnTo>
                    <a:lnTo>
                      <a:pt x="71" y="430"/>
                    </a:lnTo>
                    <a:lnTo>
                      <a:pt x="73" y="428"/>
                    </a:lnTo>
                    <a:lnTo>
                      <a:pt x="73" y="426"/>
                    </a:lnTo>
                    <a:lnTo>
                      <a:pt x="75" y="424"/>
                    </a:lnTo>
                    <a:lnTo>
                      <a:pt x="75" y="422"/>
                    </a:lnTo>
                    <a:lnTo>
                      <a:pt x="76" y="420"/>
                    </a:lnTo>
                    <a:lnTo>
                      <a:pt x="78" y="419"/>
                    </a:lnTo>
                    <a:lnTo>
                      <a:pt x="82" y="417"/>
                    </a:lnTo>
                    <a:lnTo>
                      <a:pt x="84" y="415"/>
                    </a:lnTo>
                    <a:lnTo>
                      <a:pt x="92" y="413"/>
                    </a:lnTo>
                    <a:lnTo>
                      <a:pt x="98" y="411"/>
                    </a:lnTo>
                    <a:lnTo>
                      <a:pt x="103" y="411"/>
                    </a:lnTo>
                    <a:lnTo>
                      <a:pt x="109" y="409"/>
                    </a:lnTo>
                    <a:lnTo>
                      <a:pt x="113" y="411"/>
                    </a:lnTo>
                    <a:lnTo>
                      <a:pt x="117" y="411"/>
                    </a:lnTo>
                    <a:lnTo>
                      <a:pt x="119" y="411"/>
                    </a:lnTo>
                    <a:lnTo>
                      <a:pt x="121" y="411"/>
                    </a:lnTo>
                    <a:lnTo>
                      <a:pt x="121" y="413"/>
                    </a:lnTo>
                    <a:lnTo>
                      <a:pt x="121" y="413"/>
                    </a:lnTo>
                    <a:lnTo>
                      <a:pt x="121" y="411"/>
                    </a:lnTo>
                    <a:lnTo>
                      <a:pt x="121" y="411"/>
                    </a:lnTo>
                    <a:lnTo>
                      <a:pt x="123" y="411"/>
                    </a:lnTo>
                    <a:lnTo>
                      <a:pt x="123" y="411"/>
                    </a:lnTo>
                    <a:lnTo>
                      <a:pt x="123" y="411"/>
                    </a:lnTo>
                    <a:lnTo>
                      <a:pt x="123" y="411"/>
                    </a:lnTo>
                    <a:lnTo>
                      <a:pt x="123" y="411"/>
                    </a:lnTo>
                    <a:lnTo>
                      <a:pt x="123" y="409"/>
                    </a:lnTo>
                    <a:lnTo>
                      <a:pt x="123" y="407"/>
                    </a:lnTo>
                    <a:lnTo>
                      <a:pt x="123" y="405"/>
                    </a:lnTo>
                    <a:lnTo>
                      <a:pt x="124" y="401"/>
                    </a:lnTo>
                    <a:lnTo>
                      <a:pt x="126" y="397"/>
                    </a:lnTo>
                    <a:lnTo>
                      <a:pt x="130" y="394"/>
                    </a:lnTo>
                    <a:lnTo>
                      <a:pt x="134" y="390"/>
                    </a:lnTo>
                    <a:lnTo>
                      <a:pt x="140" y="386"/>
                    </a:lnTo>
                    <a:lnTo>
                      <a:pt x="144" y="384"/>
                    </a:lnTo>
                    <a:lnTo>
                      <a:pt x="147" y="384"/>
                    </a:lnTo>
                    <a:lnTo>
                      <a:pt x="149" y="382"/>
                    </a:lnTo>
                    <a:lnTo>
                      <a:pt x="153" y="382"/>
                    </a:lnTo>
                    <a:lnTo>
                      <a:pt x="155" y="382"/>
                    </a:lnTo>
                    <a:lnTo>
                      <a:pt x="157" y="382"/>
                    </a:lnTo>
                    <a:lnTo>
                      <a:pt x="159" y="382"/>
                    </a:lnTo>
                    <a:lnTo>
                      <a:pt x="161" y="382"/>
                    </a:lnTo>
                    <a:lnTo>
                      <a:pt x="163" y="382"/>
                    </a:lnTo>
                    <a:lnTo>
                      <a:pt x="165" y="384"/>
                    </a:lnTo>
                    <a:lnTo>
                      <a:pt x="167" y="384"/>
                    </a:lnTo>
                    <a:lnTo>
                      <a:pt x="169" y="384"/>
                    </a:lnTo>
                    <a:lnTo>
                      <a:pt x="171" y="382"/>
                    </a:lnTo>
                    <a:lnTo>
                      <a:pt x="174" y="382"/>
                    </a:lnTo>
                    <a:lnTo>
                      <a:pt x="176" y="382"/>
                    </a:lnTo>
                    <a:lnTo>
                      <a:pt x="178" y="380"/>
                    </a:lnTo>
                    <a:lnTo>
                      <a:pt x="182" y="378"/>
                    </a:lnTo>
                    <a:lnTo>
                      <a:pt x="184" y="376"/>
                    </a:lnTo>
                    <a:lnTo>
                      <a:pt x="186" y="376"/>
                    </a:lnTo>
                    <a:lnTo>
                      <a:pt x="186" y="374"/>
                    </a:lnTo>
                    <a:lnTo>
                      <a:pt x="188" y="372"/>
                    </a:lnTo>
                    <a:lnTo>
                      <a:pt x="188" y="371"/>
                    </a:lnTo>
                    <a:lnTo>
                      <a:pt x="190" y="369"/>
                    </a:lnTo>
                    <a:lnTo>
                      <a:pt x="190" y="369"/>
                    </a:lnTo>
                    <a:lnTo>
                      <a:pt x="190" y="367"/>
                    </a:lnTo>
                    <a:lnTo>
                      <a:pt x="192" y="365"/>
                    </a:lnTo>
                    <a:lnTo>
                      <a:pt x="192" y="363"/>
                    </a:lnTo>
                    <a:lnTo>
                      <a:pt x="194" y="361"/>
                    </a:lnTo>
                    <a:lnTo>
                      <a:pt x="194" y="359"/>
                    </a:lnTo>
                    <a:lnTo>
                      <a:pt x="195" y="357"/>
                    </a:lnTo>
                    <a:lnTo>
                      <a:pt x="199" y="355"/>
                    </a:lnTo>
                    <a:lnTo>
                      <a:pt x="201" y="353"/>
                    </a:lnTo>
                    <a:lnTo>
                      <a:pt x="209" y="351"/>
                    </a:lnTo>
                    <a:lnTo>
                      <a:pt x="215" y="349"/>
                    </a:lnTo>
                    <a:lnTo>
                      <a:pt x="220" y="349"/>
                    </a:lnTo>
                    <a:lnTo>
                      <a:pt x="226" y="348"/>
                    </a:lnTo>
                    <a:lnTo>
                      <a:pt x="230" y="349"/>
                    </a:lnTo>
                    <a:lnTo>
                      <a:pt x="234" y="349"/>
                    </a:lnTo>
                    <a:lnTo>
                      <a:pt x="236" y="349"/>
                    </a:lnTo>
                    <a:lnTo>
                      <a:pt x="238" y="349"/>
                    </a:lnTo>
                    <a:lnTo>
                      <a:pt x="240" y="351"/>
                    </a:lnTo>
                    <a:lnTo>
                      <a:pt x="240" y="351"/>
                    </a:lnTo>
                    <a:lnTo>
                      <a:pt x="240" y="349"/>
                    </a:lnTo>
                    <a:lnTo>
                      <a:pt x="240" y="349"/>
                    </a:lnTo>
                    <a:lnTo>
                      <a:pt x="240" y="349"/>
                    </a:lnTo>
                    <a:lnTo>
                      <a:pt x="240" y="349"/>
                    </a:lnTo>
                    <a:lnTo>
                      <a:pt x="240" y="349"/>
                    </a:lnTo>
                    <a:lnTo>
                      <a:pt x="240" y="349"/>
                    </a:lnTo>
                    <a:lnTo>
                      <a:pt x="240" y="349"/>
                    </a:lnTo>
                    <a:lnTo>
                      <a:pt x="240" y="348"/>
                    </a:lnTo>
                    <a:lnTo>
                      <a:pt x="240" y="346"/>
                    </a:lnTo>
                    <a:lnTo>
                      <a:pt x="240" y="344"/>
                    </a:lnTo>
                    <a:lnTo>
                      <a:pt x="242" y="340"/>
                    </a:lnTo>
                    <a:lnTo>
                      <a:pt x="243" y="336"/>
                    </a:lnTo>
                    <a:lnTo>
                      <a:pt x="245" y="332"/>
                    </a:lnTo>
                    <a:lnTo>
                      <a:pt x="249" y="330"/>
                    </a:lnTo>
                    <a:lnTo>
                      <a:pt x="255" y="326"/>
                    </a:lnTo>
                    <a:lnTo>
                      <a:pt x="259" y="325"/>
                    </a:lnTo>
                    <a:lnTo>
                      <a:pt x="263" y="323"/>
                    </a:lnTo>
                    <a:lnTo>
                      <a:pt x="265" y="323"/>
                    </a:lnTo>
                    <a:lnTo>
                      <a:pt x="268" y="323"/>
                    </a:lnTo>
                    <a:lnTo>
                      <a:pt x="270" y="323"/>
                    </a:lnTo>
                    <a:lnTo>
                      <a:pt x="272" y="323"/>
                    </a:lnTo>
                    <a:lnTo>
                      <a:pt x="274" y="323"/>
                    </a:lnTo>
                    <a:lnTo>
                      <a:pt x="276" y="323"/>
                    </a:lnTo>
                    <a:lnTo>
                      <a:pt x="278" y="323"/>
                    </a:lnTo>
                    <a:lnTo>
                      <a:pt x="280" y="323"/>
                    </a:lnTo>
                    <a:lnTo>
                      <a:pt x="282" y="323"/>
                    </a:lnTo>
                    <a:lnTo>
                      <a:pt x="284" y="323"/>
                    </a:lnTo>
                    <a:lnTo>
                      <a:pt x="286" y="323"/>
                    </a:lnTo>
                    <a:lnTo>
                      <a:pt x="290" y="323"/>
                    </a:lnTo>
                    <a:lnTo>
                      <a:pt x="291" y="321"/>
                    </a:lnTo>
                    <a:lnTo>
                      <a:pt x="293" y="321"/>
                    </a:lnTo>
                    <a:lnTo>
                      <a:pt x="297" y="319"/>
                    </a:lnTo>
                    <a:lnTo>
                      <a:pt x="299" y="317"/>
                    </a:lnTo>
                    <a:lnTo>
                      <a:pt x="299" y="315"/>
                    </a:lnTo>
                    <a:lnTo>
                      <a:pt x="301" y="313"/>
                    </a:lnTo>
                    <a:lnTo>
                      <a:pt x="303" y="313"/>
                    </a:lnTo>
                    <a:lnTo>
                      <a:pt x="303" y="311"/>
                    </a:lnTo>
                    <a:lnTo>
                      <a:pt x="303" y="309"/>
                    </a:lnTo>
                    <a:lnTo>
                      <a:pt x="305" y="307"/>
                    </a:lnTo>
                    <a:lnTo>
                      <a:pt x="305" y="305"/>
                    </a:lnTo>
                    <a:lnTo>
                      <a:pt x="305" y="305"/>
                    </a:lnTo>
                    <a:lnTo>
                      <a:pt x="307" y="303"/>
                    </a:lnTo>
                    <a:lnTo>
                      <a:pt x="307" y="301"/>
                    </a:lnTo>
                    <a:lnTo>
                      <a:pt x="309" y="300"/>
                    </a:lnTo>
                    <a:lnTo>
                      <a:pt x="311" y="298"/>
                    </a:lnTo>
                    <a:lnTo>
                      <a:pt x="313" y="296"/>
                    </a:lnTo>
                    <a:lnTo>
                      <a:pt x="316" y="294"/>
                    </a:lnTo>
                    <a:lnTo>
                      <a:pt x="322" y="292"/>
                    </a:lnTo>
                    <a:lnTo>
                      <a:pt x="330" y="290"/>
                    </a:lnTo>
                    <a:lnTo>
                      <a:pt x="336" y="288"/>
                    </a:lnTo>
                    <a:lnTo>
                      <a:pt x="339" y="288"/>
                    </a:lnTo>
                    <a:lnTo>
                      <a:pt x="345" y="290"/>
                    </a:lnTo>
                    <a:lnTo>
                      <a:pt x="347" y="290"/>
                    </a:lnTo>
                    <a:lnTo>
                      <a:pt x="349" y="290"/>
                    </a:lnTo>
                    <a:lnTo>
                      <a:pt x="351" y="290"/>
                    </a:lnTo>
                    <a:lnTo>
                      <a:pt x="353" y="290"/>
                    </a:lnTo>
                    <a:lnTo>
                      <a:pt x="353" y="290"/>
                    </a:lnTo>
                    <a:lnTo>
                      <a:pt x="353" y="290"/>
                    </a:lnTo>
                    <a:lnTo>
                      <a:pt x="353" y="290"/>
                    </a:lnTo>
                    <a:lnTo>
                      <a:pt x="353" y="290"/>
                    </a:lnTo>
                    <a:lnTo>
                      <a:pt x="353" y="290"/>
                    </a:lnTo>
                    <a:lnTo>
                      <a:pt x="353" y="290"/>
                    </a:lnTo>
                    <a:lnTo>
                      <a:pt x="353" y="290"/>
                    </a:lnTo>
                    <a:lnTo>
                      <a:pt x="353" y="288"/>
                    </a:lnTo>
                    <a:lnTo>
                      <a:pt x="353" y="288"/>
                    </a:lnTo>
                    <a:lnTo>
                      <a:pt x="353" y="286"/>
                    </a:lnTo>
                    <a:lnTo>
                      <a:pt x="353" y="284"/>
                    </a:lnTo>
                    <a:lnTo>
                      <a:pt x="355" y="280"/>
                    </a:lnTo>
                    <a:lnTo>
                      <a:pt x="357" y="277"/>
                    </a:lnTo>
                    <a:lnTo>
                      <a:pt x="361" y="273"/>
                    </a:lnTo>
                    <a:lnTo>
                      <a:pt x="364" y="269"/>
                    </a:lnTo>
                    <a:lnTo>
                      <a:pt x="370" y="265"/>
                    </a:lnTo>
                    <a:lnTo>
                      <a:pt x="374" y="265"/>
                    </a:lnTo>
                    <a:lnTo>
                      <a:pt x="376" y="263"/>
                    </a:lnTo>
                    <a:lnTo>
                      <a:pt x="380" y="263"/>
                    </a:lnTo>
                    <a:lnTo>
                      <a:pt x="382" y="261"/>
                    </a:lnTo>
                    <a:lnTo>
                      <a:pt x="384" y="261"/>
                    </a:lnTo>
                    <a:lnTo>
                      <a:pt x="386" y="261"/>
                    </a:lnTo>
                    <a:lnTo>
                      <a:pt x="389" y="263"/>
                    </a:lnTo>
                    <a:lnTo>
                      <a:pt x="391" y="263"/>
                    </a:lnTo>
                    <a:lnTo>
                      <a:pt x="393" y="263"/>
                    </a:lnTo>
                    <a:lnTo>
                      <a:pt x="395" y="263"/>
                    </a:lnTo>
                    <a:lnTo>
                      <a:pt x="397" y="263"/>
                    </a:lnTo>
                    <a:lnTo>
                      <a:pt x="399" y="263"/>
                    </a:lnTo>
                    <a:lnTo>
                      <a:pt x="401" y="263"/>
                    </a:lnTo>
                    <a:lnTo>
                      <a:pt x="403" y="263"/>
                    </a:lnTo>
                    <a:lnTo>
                      <a:pt x="405" y="261"/>
                    </a:lnTo>
                    <a:lnTo>
                      <a:pt x="409" y="259"/>
                    </a:lnTo>
                    <a:lnTo>
                      <a:pt x="410" y="259"/>
                    </a:lnTo>
                    <a:lnTo>
                      <a:pt x="412" y="257"/>
                    </a:lnTo>
                    <a:lnTo>
                      <a:pt x="414" y="255"/>
                    </a:lnTo>
                    <a:lnTo>
                      <a:pt x="414" y="253"/>
                    </a:lnTo>
                    <a:lnTo>
                      <a:pt x="416" y="253"/>
                    </a:lnTo>
                    <a:lnTo>
                      <a:pt x="416" y="252"/>
                    </a:lnTo>
                    <a:lnTo>
                      <a:pt x="418" y="250"/>
                    </a:lnTo>
                    <a:lnTo>
                      <a:pt x="418" y="248"/>
                    </a:lnTo>
                    <a:lnTo>
                      <a:pt x="418" y="246"/>
                    </a:lnTo>
                    <a:lnTo>
                      <a:pt x="418" y="244"/>
                    </a:lnTo>
                    <a:lnTo>
                      <a:pt x="420" y="244"/>
                    </a:lnTo>
                    <a:lnTo>
                      <a:pt x="420" y="242"/>
                    </a:lnTo>
                    <a:lnTo>
                      <a:pt x="422" y="240"/>
                    </a:lnTo>
                    <a:lnTo>
                      <a:pt x="424" y="238"/>
                    </a:lnTo>
                    <a:lnTo>
                      <a:pt x="426" y="236"/>
                    </a:lnTo>
                    <a:lnTo>
                      <a:pt x="430" y="234"/>
                    </a:lnTo>
                    <a:lnTo>
                      <a:pt x="435" y="232"/>
                    </a:lnTo>
                    <a:lnTo>
                      <a:pt x="441" y="230"/>
                    </a:lnTo>
                    <a:lnTo>
                      <a:pt x="447" y="230"/>
                    </a:lnTo>
                    <a:lnTo>
                      <a:pt x="453" y="230"/>
                    </a:lnTo>
                    <a:lnTo>
                      <a:pt x="457" y="230"/>
                    </a:lnTo>
                    <a:lnTo>
                      <a:pt x="460" y="230"/>
                    </a:lnTo>
                    <a:lnTo>
                      <a:pt x="462" y="230"/>
                    </a:lnTo>
                    <a:lnTo>
                      <a:pt x="464" y="230"/>
                    </a:lnTo>
                    <a:lnTo>
                      <a:pt x="466" y="232"/>
                    </a:lnTo>
                    <a:lnTo>
                      <a:pt x="466" y="232"/>
                    </a:lnTo>
                    <a:lnTo>
                      <a:pt x="466" y="230"/>
                    </a:lnTo>
                    <a:lnTo>
                      <a:pt x="466" y="230"/>
                    </a:lnTo>
                    <a:lnTo>
                      <a:pt x="466" y="230"/>
                    </a:lnTo>
                    <a:lnTo>
                      <a:pt x="466" y="230"/>
                    </a:lnTo>
                    <a:lnTo>
                      <a:pt x="466" y="230"/>
                    </a:lnTo>
                    <a:lnTo>
                      <a:pt x="466" y="230"/>
                    </a:lnTo>
                    <a:lnTo>
                      <a:pt x="466" y="230"/>
                    </a:lnTo>
                    <a:lnTo>
                      <a:pt x="466" y="229"/>
                    </a:lnTo>
                    <a:lnTo>
                      <a:pt x="466" y="227"/>
                    </a:lnTo>
                    <a:lnTo>
                      <a:pt x="466" y="225"/>
                    </a:lnTo>
                    <a:lnTo>
                      <a:pt x="468" y="221"/>
                    </a:lnTo>
                    <a:lnTo>
                      <a:pt x="470" y="217"/>
                    </a:lnTo>
                    <a:lnTo>
                      <a:pt x="474" y="215"/>
                    </a:lnTo>
                    <a:lnTo>
                      <a:pt x="478" y="211"/>
                    </a:lnTo>
                    <a:lnTo>
                      <a:pt x="483" y="207"/>
                    </a:lnTo>
                    <a:lnTo>
                      <a:pt x="485" y="206"/>
                    </a:lnTo>
                    <a:lnTo>
                      <a:pt x="489" y="204"/>
                    </a:lnTo>
                    <a:lnTo>
                      <a:pt x="491" y="204"/>
                    </a:lnTo>
                    <a:lnTo>
                      <a:pt x="495" y="204"/>
                    </a:lnTo>
                    <a:lnTo>
                      <a:pt x="497" y="204"/>
                    </a:lnTo>
                    <a:lnTo>
                      <a:pt x="499" y="204"/>
                    </a:lnTo>
                    <a:lnTo>
                      <a:pt x="501" y="204"/>
                    </a:lnTo>
                    <a:lnTo>
                      <a:pt x="503" y="204"/>
                    </a:lnTo>
                    <a:lnTo>
                      <a:pt x="505" y="204"/>
                    </a:lnTo>
                    <a:lnTo>
                      <a:pt x="506" y="204"/>
                    </a:lnTo>
                    <a:lnTo>
                      <a:pt x="508" y="204"/>
                    </a:lnTo>
                    <a:lnTo>
                      <a:pt x="510" y="204"/>
                    </a:lnTo>
                    <a:lnTo>
                      <a:pt x="512" y="204"/>
                    </a:lnTo>
                    <a:lnTo>
                      <a:pt x="514" y="204"/>
                    </a:lnTo>
                    <a:lnTo>
                      <a:pt x="518" y="202"/>
                    </a:lnTo>
                    <a:lnTo>
                      <a:pt x="520" y="202"/>
                    </a:lnTo>
                    <a:lnTo>
                      <a:pt x="522" y="200"/>
                    </a:lnTo>
                    <a:lnTo>
                      <a:pt x="524" y="198"/>
                    </a:lnTo>
                    <a:lnTo>
                      <a:pt x="526" y="198"/>
                    </a:lnTo>
                    <a:lnTo>
                      <a:pt x="528" y="196"/>
                    </a:lnTo>
                    <a:lnTo>
                      <a:pt x="528" y="194"/>
                    </a:lnTo>
                    <a:lnTo>
                      <a:pt x="529" y="192"/>
                    </a:lnTo>
                    <a:lnTo>
                      <a:pt x="529" y="190"/>
                    </a:lnTo>
                    <a:lnTo>
                      <a:pt x="529" y="190"/>
                    </a:lnTo>
                    <a:lnTo>
                      <a:pt x="529" y="188"/>
                    </a:lnTo>
                    <a:lnTo>
                      <a:pt x="531" y="186"/>
                    </a:lnTo>
                    <a:lnTo>
                      <a:pt x="531" y="184"/>
                    </a:lnTo>
                    <a:lnTo>
                      <a:pt x="531" y="182"/>
                    </a:lnTo>
                    <a:lnTo>
                      <a:pt x="533" y="182"/>
                    </a:lnTo>
                    <a:lnTo>
                      <a:pt x="535" y="181"/>
                    </a:lnTo>
                    <a:lnTo>
                      <a:pt x="537" y="179"/>
                    </a:lnTo>
                    <a:lnTo>
                      <a:pt x="541" y="177"/>
                    </a:lnTo>
                    <a:lnTo>
                      <a:pt x="547" y="175"/>
                    </a:lnTo>
                    <a:lnTo>
                      <a:pt x="553" y="173"/>
                    </a:lnTo>
                    <a:lnTo>
                      <a:pt x="558" y="171"/>
                    </a:lnTo>
                    <a:lnTo>
                      <a:pt x="564" y="171"/>
                    </a:lnTo>
                    <a:lnTo>
                      <a:pt x="568" y="171"/>
                    </a:lnTo>
                    <a:lnTo>
                      <a:pt x="572" y="173"/>
                    </a:lnTo>
                    <a:lnTo>
                      <a:pt x="574" y="173"/>
                    </a:lnTo>
                    <a:lnTo>
                      <a:pt x="576" y="173"/>
                    </a:lnTo>
                    <a:lnTo>
                      <a:pt x="577" y="173"/>
                    </a:lnTo>
                    <a:lnTo>
                      <a:pt x="577" y="173"/>
                    </a:lnTo>
                    <a:lnTo>
                      <a:pt x="577" y="173"/>
                    </a:lnTo>
                    <a:lnTo>
                      <a:pt x="577" y="173"/>
                    </a:lnTo>
                    <a:lnTo>
                      <a:pt x="577" y="173"/>
                    </a:lnTo>
                    <a:lnTo>
                      <a:pt x="577" y="171"/>
                    </a:lnTo>
                    <a:lnTo>
                      <a:pt x="577" y="171"/>
                    </a:lnTo>
                    <a:lnTo>
                      <a:pt x="577" y="171"/>
                    </a:lnTo>
                    <a:lnTo>
                      <a:pt x="577" y="171"/>
                    </a:lnTo>
                    <a:lnTo>
                      <a:pt x="577" y="171"/>
                    </a:lnTo>
                    <a:lnTo>
                      <a:pt x="577" y="169"/>
                    </a:lnTo>
                    <a:lnTo>
                      <a:pt x="577" y="167"/>
                    </a:lnTo>
                    <a:lnTo>
                      <a:pt x="579" y="163"/>
                    </a:lnTo>
                    <a:lnTo>
                      <a:pt x="581" y="159"/>
                    </a:lnTo>
                    <a:lnTo>
                      <a:pt x="583" y="156"/>
                    </a:lnTo>
                    <a:lnTo>
                      <a:pt x="587" y="152"/>
                    </a:lnTo>
                    <a:lnTo>
                      <a:pt x="593" y="150"/>
                    </a:lnTo>
                    <a:lnTo>
                      <a:pt x="597" y="148"/>
                    </a:lnTo>
                    <a:lnTo>
                      <a:pt x="599" y="146"/>
                    </a:lnTo>
                    <a:lnTo>
                      <a:pt x="602" y="146"/>
                    </a:lnTo>
                    <a:lnTo>
                      <a:pt x="604" y="146"/>
                    </a:lnTo>
                    <a:lnTo>
                      <a:pt x="606" y="146"/>
                    </a:lnTo>
                    <a:lnTo>
                      <a:pt x="608" y="146"/>
                    </a:lnTo>
                    <a:lnTo>
                      <a:pt x="610" y="146"/>
                    </a:lnTo>
                    <a:lnTo>
                      <a:pt x="612" y="146"/>
                    </a:lnTo>
                    <a:lnTo>
                      <a:pt x="614" y="146"/>
                    </a:lnTo>
                    <a:lnTo>
                      <a:pt x="616" y="146"/>
                    </a:lnTo>
                    <a:lnTo>
                      <a:pt x="618" y="146"/>
                    </a:lnTo>
                    <a:lnTo>
                      <a:pt x="622" y="146"/>
                    </a:lnTo>
                    <a:lnTo>
                      <a:pt x="624" y="146"/>
                    </a:lnTo>
                    <a:lnTo>
                      <a:pt x="625" y="146"/>
                    </a:lnTo>
                    <a:lnTo>
                      <a:pt x="627" y="144"/>
                    </a:lnTo>
                    <a:lnTo>
                      <a:pt x="629" y="144"/>
                    </a:lnTo>
                    <a:lnTo>
                      <a:pt x="633" y="142"/>
                    </a:lnTo>
                    <a:lnTo>
                      <a:pt x="635" y="140"/>
                    </a:lnTo>
                    <a:lnTo>
                      <a:pt x="635" y="138"/>
                    </a:lnTo>
                    <a:lnTo>
                      <a:pt x="637" y="138"/>
                    </a:lnTo>
                    <a:lnTo>
                      <a:pt x="637" y="136"/>
                    </a:lnTo>
                    <a:lnTo>
                      <a:pt x="639" y="134"/>
                    </a:lnTo>
                    <a:lnTo>
                      <a:pt x="639" y="133"/>
                    </a:lnTo>
                    <a:lnTo>
                      <a:pt x="639" y="133"/>
                    </a:lnTo>
                    <a:lnTo>
                      <a:pt x="639" y="131"/>
                    </a:lnTo>
                    <a:lnTo>
                      <a:pt x="641" y="129"/>
                    </a:lnTo>
                    <a:lnTo>
                      <a:pt x="641" y="127"/>
                    </a:lnTo>
                    <a:lnTo>
                      <a:pt x="643" y="125"/>
                    </a:lnTo>
                    <a:lnTo>
                      <a:pt x="643" y="125"/>
                    </a:lnTo>
                    <a:lnTo>
                      <a:pt x="645" y="123"/>
                    </a:lnTo>
                    <a:lnTo>
                      <a:pt x="647" y="121"/>
                    </a:lnTo>
                    <a:lnTo>
                      <a:pt x="650" y="119"/>
                    </a:lnTo>
                    <a:lnTo>
                      <a:pt x="656" y="117"/>
                    </a:lnTo>
                    <a:lnTo>
                      <a:pt x="662" y="115"/>
                    </a:lnTo>
                    <a:lnTo>
                      <a:pt x="668" y="113"/>
                    </a:lnTo>
                    <a:lnTo>
                      <a:pt x="673" y="113"/>
                    </a:lnTo>
                    <a:lnTo>
                      <a:pt x="677" y="115"/>
                    </a:lnTo>
                    <a:lnTo>
                      <a:pt x="681" y="115"/>
                    </a:lnTo>
                    <a:lnTo>
                      <a:pt x="683" y="115"/>
                    </a:lnTo>
                    <a:lnTo>
                      <a:pt x="683" y="115"/>
                    </a:lnTo>
                    <a:lnTo>
                      <a:pt x="687" y="115"/>
                    </a:lnTo>
                    <a:lnTo>
                      <a:pt x="687" y="115"/>
                    </a:lnTo>
                    <a:lnTo>
                      <a:pt x="687" y="115"/>
                    </a:lnTo>
                    <a:lnTo>
                      <a:pt x="687" y="115"/>
                    </a:lnTo>
                    <a:lnTo>
                      <a:pt x="685" y="115"/>
                    </a:lnTo>
                    <a:lnTo>
                      <a:pt x="685" y="115"/>
                    </a:lnTo>
                    <a:lnTo>
                      <a:pt x="685" y="113"/>
                    </a:lnTo>
                    <a:lnTo>
                      <a:pt x="685" y="113"/>
                    </a:lnTo>
                    <a:lnTo>
                      <a:pt x="685" y="113"/>
                    </a:lnTo>
                    <a:lnTo>
                      <a:pt x="685" y="113"/>
                    </a:lnTo>
                    <a:lnTo>
                      <a:pt x="685" y="111"/>
                    </a:lnTo>
                    <a:lnTo>
                      <a:pt x="687" y="110"/>
                    </a:lnTo>
                    <a:lnTo>
                      <a:pt x="687" y="106"/>
                    </a:lnTo>
                    <a:lnTo>
                      <a:pt x="689" y="104"/>
                    </a:lnTo>
                    <a:lnTo>
                      <a:pt x="691" y="100"/>
                    </a:lnTo>
                    <a:lnTo>
                      <a:pt x="695" y="96"/>
                    </a:lnTo>
                    <a:lnTo>
                      <a:pt x="700" y="92"/>
                    </a:lnTo>
                    <a:lnTo>
                      <a:pt x="704" y="92"/>
                    </a:lnTo>
                    <a:lnTo>
                      <a:pt x="706" y="90"/>
                    </a:lnTo>
                    <a:lnTo>
                      <a:pt x="708" y="90"/>
                    </a:lnTo>
                    <a:lnTo>
                      <a:pt x="712" y="90"/>
                    </a:lnTo>
                    <a:lnTo>
                      <a:pt x="714" y="90"/>
                    </a:lnTo>
                    <a:lnTo>
                      <a:pt x="716" y="90"/>
                    </a:lnTo>
                    <a:lnTo>
                      <a:pt x="718" y="90"/>
                    </a:lnTo>
                    <a:lnTo>
                      <a:pt x="720" y="90"/>
                    </a:lnTo>
                    <a:lnTo>
                      <a:pt x="721" y="90"/>
                    </a:lnTo>
                    <a:lnTo>
                      <a:pt x="723" y="90"/>
                    </a:lnTo>
                    <a:lnTo>
                      <a:pt x="725" y="90"/>
                    </a:lnTo>
                    <a:lnTo>
                      <a:pt x="727" y="90"/>
                    </a:lnTo>
                    <a:lnTo>
                      <a:pt x="729" y="90"/>
                    </a:lnTo>
                    <a:lnTo>
                      <a:pt x="733" y="90"/>
                    </a:lnTo>
                    <a:lnTo>
                      <a:pt x="735" y="88"/>
                    </a:lnTo>
                    <a:lnTo>
                      <a:pt x="737" y="87"/>
                    </a:lnTo>
                    <a:lnTo>
                      <a:pt x="739" y="87"/>
                    </a:lnTo>
                    <a:lnTo>
                      <a:pt x="741" y="85"/>
                    </a:lnTo>
                    <a:lnTo>
                      <a:pt x="743" y="83"/>
                    </a:lnTo>
                    <a:lnTo>
                      <a:pt x="744" y="83"/>
                    </a:lnTo>
                    <a:lnTo>
                      <a:pt x="744" y="81"/>
                    </a:lnTo>
                    <a:lnTo>
                      <a:pt x="744" y="79"/>
                    </a:lnTo>
                    <a:lnTo>
                      <a:pt x="746" y="77"/>
                    </a:lnTo>
                    <a:lnTo>
                      <a:pt x="746" y="77"/>
                    </a:lnTo>
                    <a:lnTo>
                      <a:pt x="746" y="75"/>
                    </a:lnTo>
                    <a:lnTo>
                      <a:pt x="746" y="73"/>
                    </a:lnTo>
                    <a:lnTo>
                      <a:pt x="748" y="71"/>
                    </a:lnTo>
                    <a:lnTo>
                      <a:pt x="748" y="69"/>
                    </a:lnTo>
                    <a:lnTo>
                      <a:pt x="750" y="69"/>
                    </a:lnTo>
                    <a:lnTo>
                      <a:pt x="752" y="67"/>
                    </a:lnTo>
                    <a:lnTo>
                      <a:pt x="754" y="65"/>
                    </a:lnTo>
                    <a:lnTo>
                      <a:pt x="756" y="63"/>
                    </a:lnTo>
                    <a:lnTo>
                      <a:pt x="762" y="62"/>
                    </a:lnTo>
                    <a:lnTo>
                      <a:pt x="768" y="60"/>
                    </a:lnTo>
                    <a:lnTo>
                      <a:pt x="773" y="60"/>
                    </a:lnTo>
                    <a:lnTo>
                      <a:pt x="779" y="58"/>
                    </a:lnTo>
                    <a:lnTo>
                      <a:pt x="783" y="60"/>
                    </a:lnTo>
                    <a:lnTo>
                      <a:pt x="787" y="60"/>
                    </a:lnTo>
                    <a:lnTo>
                      <a:pt x="789" y="60"/>
                    </a:lnTo>
                    <a:lnTo>
                      <a:pt x="791" y="60"/>
                    </a:lnTo>
                    <a:lnTo>
                      <a:pt x="792" y="60"/>
                    </a:lnTo>
                    <a:lnTo>
                      <a:pt x="792" y="60"/>
                    </a:lnTo>
                    <a:lnTo>
                      <a:pt x="792" y="60"/>
                    </a:lnTo>
                    <a:lnTo>
                      <a:pt x="792" y="60"/>
                    </a:lnTo>
                    <a:lnTo>
                      <a:pt x="792" y="60"/>
                    </a:lnTo>
                    <a:lnTo>
                      <a:pt x="792" y="60"/>
                    </a:lnTo>
                    <a:lnTo>
                      <a:pt x="792" y="58"/>
                    </a:lnTo>
                    <a:lnTo>
                      <a:pt x="792" y="58"/>
                    </a:lnTo>
                    <a:lnTo>
                      <a:pt x="792" y="58"/>
                    </a:lnTo>
                    <a:lnTo>
                      <a:pt x="792" y="58"/>
                    </a:lnTo>
                    <a:lnTo>
                      <a:pt x="792" y="56"/>
                    </a:lnTo>
                    <a:lnTo>
                      <a:pt x="792" y="54"/>
                    </a:lnTo>
                    <a:lnTo>
                      <a:pt x="792" y="50"/>
                    </a:lnTo>
                    <a:lnTo>
                      <a:pt x="794" y="48"/>
                    </a:lnTo>
                    <a:lnTo>
                      <a:pt x="798" y="44"/>
                    </a:lnTo>
                    <a:lnTo>
                      <a:pt x="802" y="40"/>
                    </a:lnTo>
                    <a:lnTo>
                      <a:pt x="806" y="37"/>
                    </a:lnTo>
                    <a:lnTo>
                      <a:pt x="810" y="37"/>
                    </a:lnTo>
                    <a:lnTo>
                      <a:pt x="814" y="35"/>
                    </a:lnTo>
                    <a:lnTo>
                      <a:pt x="816" y="35"/>
                    </a:lnTo>
                    <a:lnTo>
                      <a:pt x="817" y="35"/>
                    </a:lnTo>
                    <a:lnTo>
                      <a:pt x="819" y="33"/>
                    </a:lnTo>
                    <a:lnTo>
                      <a:pt x="821" y="33"/>
                    </a:lnTo>
                    <a:lnTo>
                      <a:pt x="825" y="35"/>
                    </a:lnTo>
                    <a:lnTo>
                      <a:pt x="827" y="35"/>
                    </a:lnTo>
                    <a:lnTo>
                      <a:pt x="829" y="35"/>
                    </a:lnTo>
                    <a:lnTo>
                      <a:pt x="831" y="35"/>
                    </a:lnTo>
                    <a:lnTo>
                      <a:pt x="833" y="35"/>
                    </a:lnTo>
                    <a:lnTo>
                      <a:pt x="835" y="35"/>
                    </a:lnTo>
                    <a:lnTo>
                      <a:pt x="837" y="35"/>
                    </a:lnTo>
                    <a:lnTo>
                      <a:pt x="839" y="33"/>
                    </a:lnTo>
                    <a:lnTo>
                      <a:pt x="840" y="33"/>
                    </a:lnTo>
                    <a:lnTo>
                      <a:pt x="842" y="31"/>
                    </a:lnTo>
                    <a:lnTo>
                      <a:pt x="846" y="31"/>
                    </a:lnTo>
                    <a:lnTo>
                      <a:pt x="848" y="29"/>
                    </a:lnTo>
                    <a:lnTo>
                      <a:pt x="848" y="27"/>
                    </a:lnTo>
                    <a:lnTo>
                      <a:pt x="850" y="27"/>
                    </a:lnTo>
                    <a:lnTo>
                      <a:pt x="850" y="25"/>
                    </a:lnTo>
                    <a:lnTo>
                      <a:pt x="852" y="23"/>
                    </a:lnTo>
                    <a:lnTo>
                      <a:pt x="852" y="21"/>
                    </a:lnTo>
                    <a:lnTo>
                      <a:pt x="852" y="21"/>
                    </a:lnTo>
                    <a:lnTo>
                      <a:pt x="852" y="19"/>
                    </a:lnTo>
                    <a:lnTo>
                      <a:pt x="852" y="17"/>
                    </a:lnTo>
                    <a:lnTo>
                      <a:pt x="854" y="15"/>
                    </a:lnTo>
                    <a:lnTo>
                      <a:pt x="854" y="15"/>
                    </a:lnTo>
                    <a:lnTo>
                      <a:pt x="856" y="14"/>
                    </a:lnTo>
                    <a:lnTo>
                      <a:pt x="858" y="12"/>
                    </a:lnTo>
                    <a:lnTo>
                      <a:pt x="860" y="10"/>
                    </a:lnTo>
                    <a:lnTo>
                      <a:pt x="862" y="8"/>
                    </a:lnTo>
                    <a:lnTo>
                      <a:pt x="867" y="6"/>
                    </a:lnTo>
                    <a:lnTo>
                      <a:pt x="873" y="4"/>
                    </a:lnTo>
                    <a:lnTo>
                      <a:pt x="879" y="4"/>
                    </a:lnTo>
                    <a:lnTo>
                      <a:pt x="885" y="4"/>
                    </a:lnTo>
                    <a:lnTo>
                      <a:pt x="888" y="4"/>
                    </a:lnTo>
                    <a:lnTo>
                      <a:pt x="892" y="4"/>
                    </a:lnTo>
                    <a:lnTo>
                      <a:pt x="894" y="4"/>
                    </a:lnTo>
                    <a:lnTo>
                      <a:pt x="896" y="4"/>
                    </a:lnTo>
                    <a:lnTo>
                      <a:pt x="896" y="2"/>
                    </a:lnTo>
                    <a:lnTo>
                      <a:pt x="894" y="2"/>
                    </a:lnTo>
                    <a:lnTo>
                      <a:pt x="892" y="2"/>
                    </a:lnTo>
                    <a:lnTo>
                      <a:pt x="888" y="0"/>
                    </a:lnTo>
                    <a:lnTo>
                      <a:pt x="885" y="0"/>
                    </a:lnTo>
                    <a:lnTo>
                      <a:pt x="879" y="0"/>
                    </a:lnTo>
                    <a:lnTo>
                      <a:pt x="873" y="2"/>
                    </a:lnTo>
                    <a:lnTo>
                      <a:pt x="867" y="4"/>
                    </a:lnTo>
                    <a:lnTo>
                      <a:pt x="860" y="6"/>
                    </a:lnTo>
                    <a:close/>
                  </a:path>
                </a:pathLst>
              </a:custGeom>
              <a:solidFill>
                <a:srgbClr val="8CC48C"/>
              </a:solidFill>
              <a:ln w="9525">
                <a:noFill/>
                <a:round/>
                <a:headEnd/>
                <a:tailEnd/>
              </a:ln>
            </p:spPr>
            <p:txBody>
              <a:bodyPr/>
              <a:lstStyle/>
              <a:p>
                <a:endParaRPr lang="en-US">
                  <a:solidFill>
                    <a:srgbClr val="000000"/>
                  </a:solidFill>
                  <a:latin typeface="+mn-lt"/>
                </a:endParaRPr>
              </a:p>
            </p:txBody>
          </p:sp>
          <p:sp>
            <p:nvSpPr>
              <p:cNvPr id="236" name="Freeform 179"/>
              <p:cNvSpPr>
                <a:spLocks/>
              </p:cNvSpPr>
              <p:nvPr/>
            </p:nvSpPr>
            <p:spPr bwMode="auto">
              <a:xfrm>
                <a:off x="2788" y="2284"/>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8CC48C"/>
              </a:solidFill>
              <a:ln w="9525">
                <a:noFill/>
                <a:round/>
                <a:headEnd/>
                <a:tailEnd/>
              </a:ln>
            </p:spPr>
            <p:txBody>
              <a:bodyPr/>
              <a:lstStyle/>
              <a:p>
                <a:endParaRPr lang="en-US">
                  <a:solidFill>
                    <a:srgbClr val="000000"/>
                  </a:solidFill>
                  <a:latin typeface="+mn-lt"/>
                </a:endParaRPr>
              </a:p>
            </p:txBody>
          </p:sp>
          <p:sp>
            <p:nvSpPr>
              <p:cNvPr id="237" name="Freeform 180"/>
              <p:cNvSpPr>
                <a:spLocks/>
              </p:cNvSpPr>
              <p:nvPr/>
            </p:nvSpPr>
            <p:spPr bwMode="auto">
              <a:xfrm>
                <a:off x="2798" y="1826"/>
                <a:ext cx="898" cy="474"/>
              </a:xfrm>
              <a:custGeom>
                <a:avLst/>
                <a:gdLst/>
                <a:ahLst/>
                <a:cxnLst>
                  <a:cxn ang="0">
                    <a:pos x="849" y="25"/>
                  </a:cxn>
                  <a:cxn ang="0">
                    <a:pos x="822" y="30"/>
                  </a:cxn>
                  <a:cxn ang="0">
                    <a:pos x="787" y="55"/>
                  </a:cxn>
                  <a:cxn ang="0">
                    <a:pos x="745" y="73"/>
                  </a:cxn>
                  <a:cxn ang="0">
                    <a:pos x="728" y="86"/>
                  </a:cxn>
                  <a:cxn ang="0">
                    <a:pos x="689" y="99"/>
                  </a:cxn>
                  <a:cxn ang="0">
                    <a:pos x="647" y="119"/>
                  </a:cxn>
                  <a:cxn ang="0">
                    <a:pos x="632" y="140"/>
                  </a:cxn>
                  <a:cxn ang="0">
                    <a:pos x="601" y="144"/>
                  </a:cxn>
                  <a:cxn ang="0">
                    <a:pos x="566" y="168"/>
                  </a:cxn>
                  <a:cxn ang="0">
                    <a:pos x="526" y="190"/>
                  </a:cxn>
                  <a:cxn ang="0">
                    <a:pos x="505" y="201"/>
                  </a:cxn>
                  <a:cxn ang="0">
                    <a:pos x="465" y="220"/>
                  </a:cxn>
                  <a:cxn ang="0">
                    <a:pos x="420" y="238"/>
                  </a:cxn>
                  <a:cxn ang="0">
                    <a:pos x="405" y="259"/>
                  </a:cxn>
                  <a:cxn ang="0">
                    <a:pos x="373" y="263"/>
                  </a:cxn>
                  <a:cxn ang="0">
                    <a:pos x="332" y="287"/>
                  </a:cxn>
                  <a:cxn ang="0">
                    <a:pos x="300" y="312"/>
                  </a:cxn>
                  <a:cxn ang="0">
                    <a:pos x="275" y="320"/>
                  </a:cxn>
                  <a:cxn ang="0">
                    <a:pos x="236" y="345"/>
                  </a:cxn>
                  <a:cxn ang="0">
                    <a:pos x="188" y="362"/>
                  </a:cxn>
                  <a:cxn ang="0">
                    <a:pos x="171" y="382"/>
                  </a:cxn>
                  <a:cxn ang="0">
                    <a:pos x="133" y="387"/>
                  </a:cxn>
                  <a:cxn ang="0">
                    <a:pos x="88" y="412"/>
                  </a:cxn>
                  <a:cxn ang="0">
                    <a:pos x="63" y="437"/>
                  </a:cxn>
                  <a:cxn ang="0">
                    <a:pos x="37" y="443"/>
                  </a:cxn>
                  <a:cxn ang="0">
                    <a:pos x="2" y="474"/>
                  </a:cxn>
                  <a:cxn ang="0">
                    <a:pos x="37" y="445"/>
                  </a:cxn>
                  <a:cxn ang="0">
                    <a:pos x="67" y="439"/>
                  </a:cxn>
                  <a:cxn ang="0">
                    <a:pos x="90" y="414"/>
                  </a:cxn>
                  <a:cxn ang="0">
                    <a:pos x="121" y="412"/>
                  </a:cxn>
                  <a:cxn ang="0">
                    <a:pos x="152" y="383"/>
                  </a:cxn>
                  <a:cxn ang="0">
                    <a:pos x="182" y="378"/>
                  </a:cxn>
                  <a:cxn ang="0">
                    <a:pos x="202" y="355"/>
                  </a:cxn>
                  <a:cxn ang="0">
                    <a:pos x="238" y="351"/>
                  </a:cxn>
                  <a:cxn ang="0">
                    <a:pos x="265" y="324"/>
                  </a:cxn>
                  <a:cxn ang="0">
                    <a:pos x="296" y="318"/>
                  </a:cxn>
                  <a:cxn ang="0">
                    <a:pos x="313" y="297"/>
                  </a:cxn>
                  <a:cxn ang="0">
                    <a:pos x="353" y="291"/>
                  </a:cxn>
                  <a:cxn ang="0">
                    <a:pos x="376" y="264"/>
                  </a:cxn>
                  <a:cxn ang="0">
                    <a:pos x="409" y="261"/>
                  </a:cxn>
                  <a:cxn ang="0">
                    <a:pos x="424" y="239"/>
                  </a:cxn>
                  <a:cxn ang="0">
                    <a:pos x="467" y="232"/>
                  </a:cxn>
                  <a:cxn ang="0">
                    <a:pos x="486" y="205"/>
                  </a:cxn>
                  <a:cxn ang="0">
                    <a:pos x="518" y="203"/>
                  </a:cxn>
                  <a:cxn ang="0">
                    <a:pos x="534" y="182"/>
                  </a:cxn>
                  <a:cxn ang="0">
                    <a:pos x="578" y="172"/>
                  </a:cxn>
                  <a:cxn ang="0">
                    <a:pos x="593" y="149"/>
                  </a:cxn>
                  <a:cxn ang="0">
                    <a:pos x="626" y="145"/>
                  </a:cxn>
                  <a:cxn ang="0">
                    <a:pos x="643" y="126"/>
                  </a:cxn>
                  <a:cxn ang="0">
                    <a:pos x="687" y="115"/>
                  </a:cxn>
                  <a:cxn ang="0">
                    <a:pos x="695" y="96"/>
                  </a:cxn>
                  <a:cxn ang="0">
                    <a:pos x="731" y="90"/>
                  </a:cxn>
                  <a:cxn ang="0">
                    <a:pos x="749" y="71"/>
                  </a:cxn>
                  <a:cxn ang="0">
                    <a:pos x="793" y="59"/>
                  </a:cxn>
                  <a:cxn ang="0">
                    <a:pos x="799" y="44"/>
                  </a:cxn>
                  <a:cxn ang="0">
                    <a:pos x="835" y="34"/>
                  </a:cxn>
                  <a:cxn ang="0">
                    <a:pos x="854" y="17"/>
                  </a:cxn>
                  <a:cxn ang="0">
                    <a:pos x="897" y="3"/>
                  </a:cxn>
                </a:cxnLst>
                <a:rect l="0" t="0" r="r" b="b"/>
                <a:pathLst>
                  <a:path w="898" h="474">
                    <a:moveTo>
                      <a:pt x="862" y="5"/>
                    </a:moveTo>
                    <a:lnTo>
                      <a:pt x="858" y="7"/>
                    </a:lnTo>
                    <a:lnTo>
                      <a:pt x="856" y="9"/>
                    </a:lnTo>
                    <a:lnTo>
                      <a:pt x="854" y="11"/>
                    </a:lnTo>
                    <a:lnTo>
                      <a:pt x="852" y="13"/>
                    </a:lnTo>
                    <a:lnTo>
                      <a:pt x="852" y="13"/>
                    </a:lnTo>
                    <a:lnTo>
                      <a:pt x="851" y="15"/>
                    </a:lnTo>
                    <a:lnTo>
                      <a:pt x="851" y="17"/>
                    </a:lnTo>
                    <a:lnTo>
                      <a:pt x="851" y="19"/>
                    </a:lnTo>
                    <a:lnTo>
                      <a:pt x="851" y="21"/>
                    </a:lnTo>
                    <a:lnTo>
                      <a:pt x="851" y="21"/>
                    </a:lnTo>
                    <a:lnTo>
                      <a:pt x="849" y="23"/>
                    </a:lnTo>
                    <a:lnTo>
                      <a:pt x="849" y="25"/>
                    </a:lnTo>
                    <a:lnTo>
                      <a:pt x="849" y="25"/>
                    </a:lnTo>
                    <a:lnTo>
                      <a:pt x="847" y="26"/>
                    </a:lnTo>
                    <a:lnTo>
                      <a:pt x="845" y="26"/>
                    </a:lnTo>
                    <a:lnTo>
                      <a:pt x="843" y="28"/>
                    </a:lnTo>
                    <a:lnTo>
                      <a:pt x="841" y="28"/>
                    </a:lnTo>
                    <a:lnTo>
                      <a:pt x="839" y="30"/>
                    </a:lnTo>
                    <a:lnTo>
                      <a:pt x="837" y="30"/>
                    </a:lnTo>
                    <a:lnTo>
                      <a:pt x="835" y="30"/>
                    </a:lnTo>
                    <a:lnTo>
                      <a:pt x="833" y="30"/>
                    </a:lnTo>
                    <a:lnTo>
                      <a:pt x="831" y="30"/>
                    </a:lnTo>
                    <a:lnTo>
                      <a:pt x="829" y="30"/>
                    </a:lnTo>
                    <a:lnTo>
                      <a:pt x="827" y="30"/>
                    </a:lnTo>
                    <a:lnTo>
                      <a:pt x="826" y="30"/>
                    </a:lnTo>
                    <a:lnTo>
                      <a:pt x="824" y="30"/>
                    </a:lnTo>
                    <a:lnTo>
                      <a:pt x="822" y="30"/>
                    </a:lnTo>
                    <a:lnTo>
                      <a:pt x="818" y="30"/>
                    </a:lnTo>
                    <a:lnTo>
                      <a:pt x="816" y="30"/>
                    </a:lnTo>
                    <a:lnTo>
                      <a:pt x="814" y="30"/>
                    </a:lnTo>
                    <a:lnTo>
                      <a:pt x="810" y="32"/>
                    </a:lnTo>
                    <a:lnTo>
                      <a:pt x="806" y="34"/>
                    </a:lnTo>
                    <a:lnTo>
                      <a:pt x="803" y="36"/>
                    </a:lnTo>
                    <a:lnTo>
                      <a:pt x="799" y="40"/>
                    </a:lnTo>
                    <a:lnTo>
                      <a:pt x="795" y="44"/>
                    </a:lnTo>
                    <a:lnTo>
                      <a:pt x="793" y="46"/>
                    </a:lnTo>
                    <a:lnTo>
                      <a:pt x="791" y="49"/>
                    </a:lnTo>
                    <a:lnTo>
                      <a:pt x="791" y="51"/>
                    </a:lnTo>
                    <a:lnTo>
                      <a:pt x="791" y="53"/>
                    </a:lnTo>
                    <a:lnTo>
                      <a:pt x="791" y="55"/>
                    </a:lnTo>
                    <a:lnTo>
                      <a:pt x="787" y="55"/>
                    </a:lnTo>
                    <a:lnTo>
                      <a:pt x="785" y="55"/>
                    </a:lnTo>
                    <a:lnTo>
                      <a:pt x="781" y="55"/>
                    </a:lnTo>
                    <a:lnTo>
                      <a:pt x="778" y="55"/>
                    </a:lnTo>
                    <a:lnTo>
                      <a:pt x="772" y="55"/>
                    </a:lnTo>
                    <a:lnTo>
                      <a:pt x="766" y="57"/>
                    </a:lnTo>
                    <a:lnTo>
                      <a:pt x="762" y="57"/>
                    </a:lnTo>
                    <a:lnTo>
                      <a:pt x="756" y="61"/>
                    </a:lnTo>
                    <a:lnTo>
                      <a:pt x="753" y="63"/>
                    </a:lnTo>
                    <a:lnTo>
                      <a:pt x="751" y="65"/>
                    </a:lnTo>
                    <a:lnTo>
                      <a:pt x="749" y="67"/>
                    </a:lnTo>
                    <a:lnTo>
                      <a:pt x="747" y="69"/>
                    </a:lnTo>
                    <a:lnTo>
                      <a:pt x="747" y="69"/>
                    </a:lnTo>
                    <a:lnTo>
                      <a:pt x="745" y="71"/>
                    </a:lnTo>
                    <a:lnTo>
                      <a:pt x="745" y="73"/>
                    </a:lnTo>
                    <a:lnTo>
                      <a:pt x="745" y="74"/>
                    </a:lnTo>
                    <a:lnTo>
                      <a:pt x="743" y="76"/>
                    </a:lnTo>
                    <a:lnTo>
                      <a:pt x="743" y="76"/>
                    </a:lnTo>
                    <a:lnTo>
                      <a:pt x="743" y="78"/>
                    </a:lnTo>
                    <a:lnTo>
                      <a:pt x="743" y="80"/>
                    </a:lnTo>
                    <a:lnTo>
                      <a:pt x="741" y="80"/>
                    </a:lnTo>
                    <a:lnTo>
                      <a:pt x="741" y="82"/>
                    </a:lnTo>
                    <a:lnTo>
                      <a:pt x="739" y="84"/>
                    </a:lnTo>
                    <a:lnTo>
                      <a:pt x="737" y="84"/>
                    </a:lnTo>
                    <a:lnTo>
                      <a:pt x="735" y="86"/>
                    </a:lnTo>
                    <a:lnTo>
                      <a:pt x="731" y="86"/>
                    </a:lnTo>
                    <a:lnTo>
                      <a:pt x="730" y="86"/>
                    </a:lnTo>
                    <a:lnTo>
                      <a:pt x="728" y="86"/>
                    </a:lnTo>
                    <a:lnTo>
                      <a:pt x="728" y="86"/>
                    </a:lnTo>
                    <a:lnTo>
                      <a:pt x="726" y="86"/>
                    </a:lnTo>
                    <a:lnTo>
                      <a:pt x="724" y="86"/>
                    </a:lnTo>
                    <a:lnTo>
                      <a:pt x="722" y="86"/>
                    </a:lnTo>
                    <a:lnTo>
                      <a:pt x="720" y="86"/>
                    </a:lnTo>
                    <a:lnTo>
                      <a:pt x="716" y="86"/>
                    </a:lnTo>
                    <a:lnTo>
                      <a:pt x="714" y="86"/>
                    </a:lnTo>
                    <a:lnTo>
                      <a:pt x="712" y="86"/>
                    </a:lnTo>
                    <a:lnTo>
                      <a:pt x="708" y="86"/>
                    </a:lnTo>
                    <a:lnTo>
                      <a:pt x="707" y="88"/>
                    </a:lnTo>
                    <a:lnTo>
                      <a:pt x="703" y="88"/>
                    </a:lnTo>
                    <a:lnTo>
                      <a:pt x="701" y="90"/>
                    </a:lnTo>
                    <a:lnTo>
                      <a:pt x="695" y="94"/>
                    </a:lnTo>
                    <a:lnTo>
                      <a:pt x="691" y="96"/>
                    </a:lnTo>
                    <a:lnTo>
                      <a:pt x="689" y="99"/>
                    </a:lnTo>
                    <a:lnTo>
                      <a:pt x="687" y="101"/>
                    </a:lnTo>
                    <a:lnTo>
                      <a:pt x="685" y="105"/>
                    </a:lnTo>
                    <a:lnTo>
                      <a:pt x="683" y="107"/>
                    </a:lnTo>
                    <a:lnTo>
                      <a:pt x="683" y="111"/>
                    </a:lnTo>
                    <a:lnTo>
                      <a:pt x="683" y="111"/>
                    </a:lnTo>
                    <a:lnTo>
                      <a:pt x="682" y="111"/>
                    </a:lnTo>
                    <a:lnTo>
                      <a:pt x="678" y="111"/>
                    </a:lnTo>
                    <a:lnTo>
                      <a:pt x="674" y="111"/>
                    </a:lnTo>
                    <a:lnTo>
                      <a:pt x="670" y="111"/>
                    </a:lnTo>
                    <a:lnTo>
                      <a:pt x="666" y="111"/>
                    </a:lnTo>
                    <a:lnTo>
                      <a:pt x="660" y="113"/>
                    </a:lnTo>
                    <a:lnTo>
                      <a:pt x="655" y="115"/>
                    </a:lnTo>
                    <a:lnTo>
                      <a:pt x="649" y="117"/>
                    </a:lnTo>
                    <a:lnTo>
                      <a:pt x="647" y="119"/>
                    </a:lnTo>
                    <a:lnTo>
                      <a:pt x="643" y="120"/>
                    </a:lnTo>
                    <a:lnTo>
                      <a:pt x="641" y="122"/>
                    </a:lnTo>
                    <a:lnTo>
                      <a:pt x="639" y="124"/>
                    </a:lnTo>
                    <a:lnTo>
                      <a:pt x="639" y="126"/>
                    </a:lnTo>
                    <a:lnTo>
                      <a:pt x="637" y="128"/>
                    </a:lnTo>
                    <a:lnTo>
                      <a:pt x="637" y="130"/>
                    </a:lnTo>
                    <a:lnTo>
                      <a:pt x="637" y="130"/>
                    </a:lnTo>
                    <a:lnTo>
                      <a:pt x="637" y="132"/>
                    </a:lnTo>
                    <a:lnTo>
                      <a:pt x="637" y="134"/>
                    </a:lnTo>
                    <a:lnTo>
                      <a:pt x="635" y="134"/>
                    </a:lnTo>
                    <a:lnTo>
                      <a:pt x="635" y="136"/>
                    </a:lnTo>
                    <a:lnTo>
                      <a:pt x="634" y="138"/>
                    </a:lnTo>
                    <a:lnTo>
                      <a:pt x="634" y="138"/>
                    </a:lnTo>
                    <a:lnTo>
                      <a:pt x="632" y="140"/>
                    </a:lnTo>
                    <a:lnTo>
                      <a:pt x="630" y="142"/>
                    </a:lnTo>
                    <a:lnTo>
                      <a:pt x="628" y="142"/>
                    </a:lnTo>
                    <a:lnTo>
                      <a:pt x="626" y="142"/>
                    </a:lnTo>
                    <a:lnTo>
                      <a:pt x="624" y="144"/>
                    </a:lnTo>
                    <a:lnTo>
                      <a:pt x="622" y="144"/>
                    </a:lnTo>
                    <a:lnTo>
                      <a:pt x="620" y="144"/>
                    </a:lnTo>
                    <a:lnTo>
                      <a:pt x="618" y="144"/>
                    </a:lnTo>
                    <a:lnTo>
                      <a:pt x="616" y="144"/>
                    </a:lnTo>
                    <a:lnTo>
                      <a:pt x="614" y="144"/>
                    </a:lnTo>
                    <a:lnTo>
                      <a:pt x="612" y="144"/>
                    </a:lnTo>
                    <a:lnTo>
                      <a:pt x="609" y="142"/>
                    </a:lnTo>
                    <a:lnTo>
                      <a:pt x="607" y="142"/>
                    </a:lnTo>
                    <a:lnTo>
                      <a:pt x="605" y="142"/>
                    </a:lnTo>
                    <a:lnTo>
                      <a:pt x="601" y="144"/>
                    </a:lnTo>
                    <a:lnTo>
                      <a:pt x="599" y="144"/>
                    </a:lnTo>
                    <a:lnTo>
                      <a:pt x="595" y="145"/>
                    </a:lnTo>
                    <a:lnTo>
                      <a:pt x="591" y="147"/>
                    </a:lnTo>
                    <a:lnTo>
                      <a:pt x="588" y="149"/>
                    </a:lnTo>
                    <a:lnTo>
                      <a:pt x="584" y="153"/>
                    </a:lnTo>
                    <a:lnTo>
                      <a:pt x="580" y="157"/>
                    </a:lnTo>
                    <a:lnTo>
                      <a:pt x="578" y="159"/>
                    </a:lnTo>
                    <a:lnTo>
                      <a:pt x="576" y="163"/>
                    </a:lnTo>
                    <a:lnTo>
                      <a:pt x="576" y="165"/>
                    </a:lnTo>
                    <a:lnTo>
                      <a:pt x="574" y="168"/>
                    </a:lnTo>
                    <a:lnTo>
                      <a:pt x="574" y="168"/>
                    </a:lnTo>
                    <a:lnTo>
                      <a:pt x="572" y="168"/>
                    </a:lnTo>
                    <a:lnTo>
                      <a:pt x="570" y="168"/>
                    </a:lnTo>
                    <a:lnTo>
                      <a:pt x="566" y="168"/>
                    </a:lnTo>
                    <a:lnTo>
                      <a:pt x="561" y="168"/>
                    </a:lnTo>
                    <a:lnTo>
                      <a:pt x="557" y="168"/>
                    </a:lnTo>
                    <a:lnTo>
                      <a:pt x="551" y="170"/>
                    </a:lnTo>
                    <a:lnTo>
                      <a:pt x="545" y="172"/>
                    </a:lnTo>
                    <a:lnTo>
                      <a:pt x="540" y="174"/>
                    </a:lnTo>
                    <a:lnTo>
                      <a:pt x="536" y="176"/>
                    </a:lnTo>
                    <a:lnTo>
                      <a:pt x="534" y="178"/>
                    </a:lnTo>
                    <a:lnTo>
                      <a:pt x="532" y="180"/>
                    </a:lnTo>
                    <a:lnTo>
                      <a:pt x="530" y="182"/>
                    </a:lnTo>
                    <a:lnTo>
                      <a:pt x="530" y="184"/>
                    </a:lnTo>
                    <a:lnTo>
                      <a:pt x="528" y="186"/>
                    </a:lnTo>
                    <a:lnTo>
                      <a:pt x="528" y="188"/>
                    </a:lnTo>
                    <a:lnTo>
                      <a:pt x="528" y="188"/>
                    </a:lnTo>
                    <a:lnTo>
                      <a:pt x="526" y="190"/>
                    </a:lnTo>
                    <a:lnTo>
                      <a:pt x="526" y="192"/>
                    </a:lnTo>
                    <a:lnTo>
                      <a:pt x="526" y="193"/>
                    </a:lnTo>
                    <a:lnTo>
                      <a:pt x="526" y="193"/>
                    </a:lnTo>
                    <a:lnTo>
                      <a:pt x="524" y="195"/>
                    </a:lnTo>
                    <a:lnTo>
                      <a:pt x="522" y="197"/>
                    </a:lnTo>
                    <a:lnTo>
                      <a:pt x="520" y="197"/>
                    </a:lnTo>
                    <a:lnTo>
                      <a:pt x="518" y="199"/>
                    </a:lnTo>
                    <a:lnTo>
                      <a:pt x="516" y="199"/>
                    </a:lnTo>
                    <a:lnTo>
                      <a:pt x="515" y="201"/>
                    </a:lnTo>
                    <a:lnTo>
                      <a:pt x="513" y="201"/>
                    </a:lnTo>
                    <a:lnTo>
                      <a:pt x="511" y="201"/>
                    </a:lnTo>
                    <a:lnTo>
                      <a:pt x="509" y="201"/>
                    </a:lnTo>
                    <a:lnTo>
                      <a:pt x="507" y="201"/>
                    </a:lnTo>
                    <a:lnTo>
                      <a:pt x="505" y="201"/>
                    </a:lnTo>
                    <a:lnTo>
                      <a:pt x="503" y="201"/>
                    </a:lnTo>
                    <a:lnTo>
                      <a:pt x="501" y="201"/>
                    </a:lnTo>
                    <a:lnTo>
                      <a:pt x="499" y="201"/>
                    </a:lnTo>
                    <a:lnTo>
                      <a:pt x="497" y="201"/>
                    </a:lnTo>
                    <a:lnTo>
                      <a:pt x="493" y="201"/>
                    </a:lnTo>
                    <a:lnTo>
                      <a:pt x="492" y="201"/>
                    </a:lnTo>
                    <a:lnTo>
                      <a:pt x="488" y="201"/>
                    </a:lnTo>
                    <a:lnTo>
                      <a:pt x="486" y="203"/>
                    </a:lnTo>
                    <a:lnTo>
                      <a:pt x="482" y="205"/>
                    </a:lnTo>
                    <a:lnTo>
                      <a:pt x="476" y="207"/>
                    </a:lnTo>
                    <a:lnTo>
                      <a:pt x="472" y="211"/>
                    </a:lnTo>
                    <a:lnTo>
                      <a:pt x="468" y="215"/>
                    </a:lnTo>
                    <a:lnTo>
                      <a:pt x="467" y="218"/>
                    </a:lnTo>
                    <a:lnTo>
                      <a:pt x="465" y="220"/>
                    </a:lnTo>
                    <a:lnTo>
                      <a:pt x="465" y="224"/>
                    </a:lnTo>
                    <a:lnTo>
                      <a:pt x="463" y="226"/>
                    </a:lnTo>
                    <a:lnTo>
                      <a:pt x="463" y="228"/>
                    </a:lnTo>
                    <a:lnTo>
                      <a:pt x="461" y="228"/>
                    </a:lnTo>
                    <a:lnTo>
                      <a:pt x="459" y="228"/>
                    </a:lnTo>
                    <a:lnTo>
                      <a:pt x="455" y="226"/>
                    </a:lnTo>
                    <a:lnTo>
                      <a:pt x="449" y="226"/>
                    </a:lnTo>
                    <a:lnTo>
                      <a:pt x="445" y="228"/>
                    </a:lnTo>
                    <a:lnTo>
                      <a:pt x="440" y="228"/>
                    </a:lnTo>
                    <a:lnTo>
                      <a:pt x="434" y="230"/>
                    </a:lnTo>
                    <a:lnTo>
                      <a:pt x="428" y="232"/>
                    </a:lnTo>
                    <a:lnTo>
                      <a:pt x="424" y="234"/>
                    </a:lnTo>
                    <a:lnTo>
                      <a:pt x="422" y="236"/>
                    </a:lnTo>
                    <a:lnTo>
                      <a:pt x="420" y="238"/>
                    </a:lnTo>
                    <a:lnTo>
                      <a:pt x="419" y="239"/>
                    </a:lnTo>
                    <a:lnTo>
                      <a:pt x="417" y="241"/>
                    </a:lnTo>
                    <a:lnTo>
                      <a:pt x="417" y="243"/>
                    </a:lnTo>
                    <a:lnTo>
                      <a:pt x="417" y="245"/>
                    </a:lnTo>
                    <a:lnTo>
                      <a:pt x="415" y="247"/>
                    </a:lnTo>
                    <a:lnTo>
                      <a:pt x="415" y="249"/>
                    </a:lnTo>
                    <a:lnTo>
                      <a:pt x="415" y="251"/>
                    </a:lnTo>
                    <a:lnTo>
                      <a:pt x="415" y="251"/>
                    </a:lnTo>
                    <a:lnTo>
                      <a:pt x="413" y="253"/>
                    </a:lnTo>
                    <a:lnTo>
                      <a:pt x="413" y="255"/>
                    </a:lnTo>
                    <a:lnTo>
                      <a:pt x="411" y="255"/>
                    </a:lnTo>
                    <a:lnTo>
                      <a:pt x="409" y="257"/>
                    </a:lnTo>
                    <a:lnTo>
                      <a:pt x="407" y="259"/>
                    </a:lnTo>
                    <a:lnTo>
                      <a:pt x="405" y="259"/>
                    </a:lnTo>
                    <a:lnTo>
                      <a:pt x="403" y="261"/>
                    </a:lnTo>
                    <a:lnTo>
                      <a:pt x="399" y="261"/>
                    </a:lnTo>
                    <a:lnTo>
                      <a:pt x="397" y="261"/>
                    </a:lnTo>
                    <a:lnTo>
                      <a:pt x="396" y="261"/>
                    </a:lnTo>
                    <a:lnTo>
                      <a:pt x="396" y="261"/>
                    </a:lnTo>
                    <a:lnTo>
                      <a:pt x="394" y="261"/>
                    </a:lnTo>
                    <a:lnTo>
                      <a:pt x="392" y="261"/>
                    </a:lnTo>
                    <a:lnTo>
                      <a:pt x="390" y="261"/>
                    </a:lnTo>
                    <a:lnTo>
                      <a:pt x="386" y="259"/>
                    </a:lnTo>
                    <a:lnTo>
                      <a:pt x="384" y="259"/>
                    </a:lnTo>
                    <a:lnTo>
                      <a:pt x="382" y="261"/>
                    </a:lnTo>
                    <a:lnTo>
                      <a:pt x="378" y="261"/>
                    </a:lnTo>
                    <a:lnTo>
                      <a:pt x="376" y="261"/>
                    </a:lnTo>
                    <a:lnTo>
                      <a:pt x="373" y="263"/>
                    </a:lnTo>
                    <a:lnTo>
                      <a:pt x="369" y="264"/>
                    </a:lnTo>
                    <a:lnTo>
                      <a:pt x="363" y="266"/>
                    </a:lnTo>
                    <a:lnTo>
                      <a:pt x="359" y="270"/>
                    </a:lnTo>
                    <a:lnTo>
                      <a:pt x="357" y="274"/>
                    </a:lnTo>
                    <a:lnTo>
                      <a:pt x="353" y="278"/>
                    </a:lnTo>
                    <a:lnTo>
                      <a:pt x="351" y="280"/>
                    </a:lnTo>
                    <a:lnTo>
                      <a:pt x="351" y="284"/>
                    </a:lnTo>
                    <a:lnTo>
                      <a:pt x="349" y="286"/>
                    </a:lnTo>
                    <a:lnTo>
                      <a:pt x="349" y="287"/>
                    </a:lnTo>
                    <a:lnTo>
                      <a:pt x="348" y="287"/>
                    </a:lnTo>
                    <a:lnTo>
                      <a:pt x="346" y="287"/>
                    </a:lnTo>
                    <a:lnTo>
                      <a:pt x="342" y="286"/>
                    </a:lnTo>
                    <a:lnTo>
                      <a:pt x="336" y="286"/>
                    </a:lnTo>
                    <a:lnTo>
                      <a:pt x="332" y="287"/>
                    </a:lnTo>
                    <a:lnTo>
                      <a:pt x="326" y="287"/>
                    </a:lnTo>
                    <a:lnTo>
                      <a:pt x="321" y="289"/>
                    </a:lnTo>
                    <a:lnTo>
                      <a:pt x="315" y="293"/>
                    </a:lnTo>
                    <a:lnTo>
                      <a:pt x="311" y="295"/>
                    </a:lnTo>
                    <a:lnTo>
                      <a:pt x="309" y="297"/>
                    </a:lnTo>
                    <a:lnTo>
                      <a:pt x="307" y="299"/>
                    </a:lnTo>
                    <a:lnTo>
                      <a:pt x="305" y="301"/>
                    </a:lnTo>
                    <a:lnTo>
                      <a:pt x="303" y="303"/>
                    </a:lnTo>
                    <a:lnTo>
                      <a:pt x="303" y="305"/>
                    </a:lnTo>
                    <a:lnTo>
                      <a:pt x="301" y="305"/>
                    </a:lnTo>
                    <a:lnTo>
                      <a:pt x="301" y="307"/>
                    </a:lnTo>
                    <a:lnTo>
                      <a:pt x="301" y="309"/>
                    </a:lnTo>
                    <a:lnTo>
                      <a:pt x="300" y="311"/>
                    </a:lnTo>
                    <a:lnTo>
                      <a:pt x="300" y="312"/>
                    </a:lnTo>
                    <a:lnTo>
                      <a:pt x="300" y="312"/>
                    </a:lnTo>
                    <a:lnTo>
                      <a:pt x="298" y="314"/>
                    </a:lnTo>
                    <a:lnTo>
                      <a:pt x="296" y="316"/>
                    </a:lnTo>
                    <a:lnTo>
                      <a:pt x="294" y="316"/>
                    </a:lnTo>
                    <a:lnTo>
                      <a:pt x="292" y="318"/>
                    </a:lnTo>
                    <a:lnTo>
                      <a:pt x="290" y="320"/>
                    </a:lnTo>
                    <a:lnTo>
                      <a:pt x="288" y="320"/>
                    </a:lnTo>
                    <a:lnTo>
                      <a:pt x="286" y="320"/>
                    </a:lnTo>
                    <a:lnTo>
                      <a:pt x="284" y="320"/>
                    </a:lnTo>
                    <a:lnTo>
                      <a:pt x="282" y="320"/>
                    </a:lnTo>
                    <a:lnTo>
                      <a:pt x="280" y="320"/>
                    </a:lnTo>
                    <a:lnTo>
                      <a:pt x="278" y="320"/>
                    </a:lnTo>
                    <a:lnTo>
                      <a:pt x="277" y="320"/>
                    </a:lnTo>
                    <a:lnTo>
                      <a:pt x="275" y="320"/>
                    </a:lnTo>
                    <a:lnTo>
                      <a:pt x="273" y="320"/>
                    </a:lnTo>
                    <a:lnTo>
                      <a:pt x="269" y="320"/>
                    </a:lnTo>
                    <a:lnTo>
                      <a:pt x="267" y="320"/>
                    </a:lnTo>
                    <a:lnTo>
                      <a:pt x="265" y="320"/>
                    </a:lnTo>
                    <a:lnTo>
                      <a:pt x="261" y="320"/>
                    </a:lnTo>
                    <a:lnTo>
                      <a:pt x="257" y="322"/>
                    </a:lnTo>
                    <a:lnTo>
                      <a:pt x="253" y="324"/>
                    </a:lnTo>
                    <a:lnTo>
                      <a:pt x="250" y="328"/>
                    </a:lnTo>
                    <a:lnTo>
                      <a:pt x="246" y="330"/>
                    </a:lnTo>
                    <a:lnTo>
                      <a:pt x="242" y="334"/>
                    </a:lnTo>
                    <a:lnTo>
                      <a:pt x="240" y="337"/>
                    </a:lnTo>
                    <a:lnTo>
                      <a:pt x="238" y="341"/>
                    </a:lnTo>
                    <a:lnTo>
                      <a:pt x="236" y="343"/>
                    </a:lnTo>
                    <a:lnTo>
                      <a:pt x="236" y="345"/>
                    </a:lnTo>
                    <a:lnTo>
                      <a:pt x="236" y="347"/>
                    </a:lnTo>
                    <a:lnTo>
                      <a:pt x="234" y="347"/>
                    </a:lnTo>
                    <a:lnTo>
                      <a:pt x="230" y="347"/>
                    </a:lnTo>
                    <a:lnTo>
                      <a:pt x="227" y="347"/>
                    </a:lnTo>
                    <a:lnTo>
                      <a:pt x="223" y="347"/>
                    </a:lnTo>
                    <a:lnTo>
                      <a:pt x="217" y="347"/>
                    </a:lnTo>
                    <a:lnTo>
                      <a:pt x="211" y="349"/>
                    </a:lnTo>
                    <a:lnTo>
                      <a:pt x="205" y="349"/>
                    </a:lnTo>
                    <a:lnTo>
                      <a:pt x="200" y="353"/>
                    </a:lnTo>
                    <a:lnTo>
                      <a:pt x="196" y="355"/>
                    </a:lnTo>
                    <a:lnTo>
                      <a:pt x="194" y="357"/>
                    </a:lnTo>
                    <a:lnTo>
                      <a:pt x="192" y="358"/>
                    </a:lnTo>
                    <a:lnTo>
                      <a:pt x="190" y="360"/>
                    </a:lnTo>
                    <a:lnTo>
                      <a:pt x="188" y="362"/>
                    </a:lnTo>
                    <a:lnTo>
                      <a:pt x="188" y="364"/>
                    </a:lnTo>
                    <a:lnTo>
                      <a:pt x="186" y="366"/>
                    </a:lnTo>
                    <a:lnTo>
                      <a:pt x="186" y="368"/>
                    </a:lnTo>
                    <a:lnTo>
                      <a:pt x="186" y="370"/>
                    </a:lnTo>
                    <a:lnTo>
                      <a:pt x="186" y="370"/>
                    </a:lnTo>
                    <a:lnTo>
                      <a:pt x="184" y="372"/>
                    </a:lnTo>
                    <a:lnTo>
                      <a:pt x="184" y="374"/>
                    </a:lnTo>
                    <a:lnTo>
                      <a:pt x="182" y="376"/>
                    </a:lnTo>
                    <a:lnTo>
                      <a:pt x="181" y="376"/>
                    </a:lnTo>
                    <a:lnTo>
                      <a:pt x="179" y="378"/>
                    </a:lnTo>
                    <a:lnTo>
                      <a:pt x="177" y="380"/>
                    </a:lnTo>
                    <a:lnTo>
                      <a:pt x="175" y="380"/>
                    </a:lnTo>
                    <a:lnTo>
                      <a:pt x="173" y="382"/>
                    </a:lnTo>
                    <a:lnTo>
                      <a:pt x="171" y="382"/>
                    </a:lnTo>
                    <a:lnTo>
                      <a:pt x="169" y="382"/>
                    </a:lnTo>
                    <a:lnTo>
                      <a:pt x="167" y="382"/>
                    </a:lnTo>
                    <a:lnTo>
                      <a:pt x="165" y="382"/>
                    </a:lnTo>
                    <a:lnTo>
                      <a:pt x="163" y="382"/>
                    </a:lnTo>
                    <a:lnTo>
                      <a:pt x="161" y="382"/>
                    </a:lnTo>
                    <a:lnTo>
                      <a:pt x="159" y="382"/>
                    </a:lnTo>
                    <a:lnTo>
                      <a:pt x="158" y="380"/>
                    </a:lnTo>
                    <a:lnTo>
                      <a:pt x="154" y="380"/>
                    </a:lnTo>
                    <a:lnTo>
                      <a:pt x="152" y="380"/>
                    </a:lnTo>
                    <a:lnTo>
                      <a:pt x="150" y="382"/>
                    </a:lnTo>
                    <a:lnTo>
                      <a:pt x="146" y="382"/>
                    </a:lnTo>
                    <a:lnTo>
                      <a:pt x="142" y="383"/>
                    </a:lnTo>
                    <a:lnTo>
                      <a:pt x="138" y="385"/>
                    </a:lnTo>
                    <a:lnTo>
                      <a:pt x="133" y="387"/>
                    </a:lnTo>
                    <a:lnTo>
                      <a:pt x="129" y="391"/>
                    </a:lnTo>
                    <a:lnTo>
                      <a:pt x="125" y="395"/>
                    </a:lnTo>
                    <a:lnTo>
                      <a:pt x="123" y="399"/>
                    </a:lnTo>
                    <a:lnTo>
                      <a:pt x="121" y="403"/>
                    </a:lnTo>
                    <a:lnTo>
                      <a:pt x="119" y="405"/>
                    </a:lnTo>
                    <a:lnTo>
                      <a:pt x="119" y="408"/>
                    </a:lnTo>
                    <a:lnTo>
                      <a:pt x="119" y="410"/>
                    </a:lnTo>
                    <a:lnTo>
                      <a:pt x="115" y="408"/>
                    </a:lnTo>
                    <a:lnTo>
                      <a:pt x="113" y="408"/>
                    </a:lnTo>
                    <a:lnTo>
                      <a:pt x="110" y="408"/>
                    </a:lnTo>
                    <a:lnTo>
                      <a:pt x="106" y="408"/>
                    </a:lnTo>
                    <a:lnTo>
                      <a:pt x="100" y="408"/>
                    </a:lnTo>
                    <a:lnTo>
                      <a:pt x="94" y="410"/>
                    </a:lnTo>
                    <a:lnTo>
                      <a:pt x="88" y="412"/>
                    </a:lnTo>
                    <a:lnTo>
                      <a:pt x="83" y="414"/>
                    </a:lnTo>
                    <a:lnTo>
                      <a:pt x="79" y="416"/>
                    </a:lnTo>
                    <a:lnTo>
                      <a:pt x="77" y="418"/>
                    </a:lnTo>
                    <a:lnTo>
                      <a:pt x="73" y="420"/>
                    </a:lnTo>
                    <a:lnTo>
                      <a:pt x="71" y="422"/>
                    </a:lnTo>
                    <a:lnTo>
                      <a:pt x="71" y="424"/>
                    </a:lnTo>
                    <a:lnTo>
                      <a:pt x="69" y="426"/>
                    </a:lnTo>
                    <a:lnTo>
                      <a:pt x="69" y="428"/>
                    </a:lnTo>
                    <a:lnTo>
                      <a:pt x="67" y="429"/>
                    </a:lnTo>
                    <a:lnTo>
                      <a:pt x="67" y="431"/>
                    </a:lnTo>
                    <a:lnTo>
                      <a:pt x="67" y="433"/>
                    </a:lnTo>
                    <a:lnTo>
                      <a:pt x="65" y="435"/>
                    </a:lnTo>
                    <a:lnTo>
                      <a:pt x="65" y="435"/>
                    </a:lnTo>
                    <a:lnTo>
                      <a:pt x="63" y="437"/>
                    </a:lnTo>
                    <a:lnTo>
                      <a:pt x="63" y="439"/>
                    </a:lnTo>
                    <a:lnTo>
                      <a:pt x="62" y="439"/>
                    </a:lnTo>
                    <a:lnTo>
                      <a:pt x="60" y="441"/>
                    </a:lnTo>
                    <a:lnTo>
                      <a:pt x="56" y="443"/>
                    </a:lnTo>
                    <a:lnTo>
                      <a:pt x="54" y="443"/>
                    </a:lnTo>
                    <a:lnTo>
                      <a:pt x="52" y="443"/>
                    </a:lnTo>
                    <a:lnTo>
                      <a:pt x="50" y="445"/>
                    </a:lnTo>
                    <a:lnTo>
                      <a:pt x="48" y="445"/>
                    </a:lnTo>
                    <a:lnTo>
                      <a:pt x="46" y="443"/>
                    </a:lnTo>
                    <a:lnTo>
                      <a:pt x="44" y="443"/>
                    </a:lnTo>
                    <a:lnTo>
                      <a:pt x="42" y="443"/>
                    </a:lnTo>
                    <a:lnTo>
                      <a:pt x="40" y="443"/>
                    </a:lnTo>
                    <a:lnTo>
                      <a:pt x="38" y="443"/>
                    </a:lnTo>
                    <a:lnTo>
                      <a:pt x="37" y="443"/>
                    </a:lnTo>
                    <a:lnTo>
                      <a:pt x="33" y="443"/>
                    </a:lnTo>
                    <a:lnTo>
                      <a:pt x="31" y="443"/>
                    </a:lnTo>
                    <a:lnTo>
                      <a:pt x="27" y="445"/>
                    </a:lnTo>
                    <a:lnTo>
                      <a:pt x="23" y="445"/>
                    </a:lnTo>
                    <a:lnTo>
                      <a:pt x="19" y="447"/>
                    </a:lnTo>
                    <a:lnTo>
                      <a:pt x="14" y="451"/>
                    </a:lnTo>
                    <a:lnTo>
                      <a:pt x="8" y="456"/>
                    </a:lnTo>
                    <a:lnTo>
                      <a:pt x="4" y="460"/>
                    </a:lnTo>
                    <a:lnTo>
                      <a:pt x="2" y="464"/>
                    </a:lnTo>
                    <a:lnTo>
                      <a:pt x="0" y="468"/>
                    </a:lnTo>
                    <a:lnTo>
                      <a:pt x="0" y="472"/>
                    </a:lnTo>
                    <a:lnTo>
                      <a:pt x="0" y="474"/>
                    </a:lnTo>
                    <a:lnTo>
                      <a:pt x="0" y="474"/>
                    </a:lnTo>
                    <a:lnTo>
                      <a:pt x="2" y="474"/>
                    </a:lnTo>
                    <a:lnTo>
                      <a:pt x="2" y="474"/>
                    </a:lnTo>
                    <a:lnTo>
                      <a:pt x="2" y="474"/>
                    </a:lnTo>
                    <a:lnTo>
                      <a:pt x="2" y="472"/>
                    </a:lnTo>
                    <a:lnTo>
                      <a:pt x="4" y="468"/>
                    </a:lnTo>
                    <a:lnTo>
                      <a:pt x="4" y="466"/>
                    </a:lnTo>
                    <a:lnTo>
                      <a:pt x="8" y="462"/>
                    </a:lnTo>
                    <a:lnTo>
                      <a:pt x="10" y="458"/>
                    </a:lnTo>
                    <a:lnTo>
                      <a:pt x="15" y="453"/>
                    </a:lnTo>
                    <a:lnTo>
                      <a:pt x="21" y="449"/>
                    </a:lnTo>
                    <a:lnTo>
                      <a:pt x="25" y="449"/>
                    </a:lnTo>
                    <a:lnTo>
                      <a:pt x="27" y="447"/>
                    </a:lnTo>
                    <a:lnTo>
                      <a:pt x="31" y="447"/>
                    </a:lnTo>
                    <a:lnTo>
                      <a:pt x="33" y="445"/>
                    </a:lnTo>
                    <a:lnTo>
                      <a:pt x="37" y="445"/>
                    </a:lnTo>
                    <a:lnTo>
                      <a:pt x="38" y="445"/>
                    </a:lnTo>
                    <a:lnTo>
                      <a:pt x="40" y="447"/>
                    </a:lnTo>
                    <a:lnTo>
                      <a:pt x="42" y="447"/>
                    </a:lnTo>
                    <a:lnTo>
                      <a:pt x="44" y="447"/>
                    </a:lnTo>
                    <a:lnTo>
                      <a:pt x="46" y="447"/>
                    </a:lnTo>
                    <a:lnTo>
                      <a:pt x="48" y="447"/>
                    </a:lnTo>
                    <a:lnTo>
                      <a:pt x="50" y="447"/>
                    </a:lnTo>
                    <a:lnTo>
                      <a:pt x="52" y="447"/>
                    </a:lnTo>
                    <a:lnTo>
                      <a:pt x="54" y="447"/>
                    </a:lnTo>
                    <a:lnTo>
                      <a:pt x="58" y="445"/>
                    </a:lnTo>
                    <a:lnTo>
                      <a:pt x="60" y="443"/>
                    </a:lnTo>
                    <a:lnTo>
                      <a:pt x="63" y="443"/>
                    </a:lnTo>
                    <a:lnTo>
                      <a:pt x="65" y="441"/>
                    </a:lnTo>
                    <a:lnTo>
                      <a:pt x="67" y="439"/>
                    </a:lnTo>
                    <a:lnTo>
                      <a:pt x="67" y="437"/>
                    </a:lnTo>
                    <a:lnTo>
                      <a:pt x="69" y="435"/>
                    </a:lnTo>
                    <a:lnTo>
                      <a:pt x="69" y="433"/>
                    </a:lnTo>
                    <a:lnTo>
                      <a:pt x="71" y="433"/>
                    </a:lnTo>
                    <a:lnTo>
                      <a:pt x="71" y="431"/>
                    </a:lnTo>
                    <a:lnTo>
                      <a:pt x="71" y="429"/>
                    </a:lnTo>
                    <a:lnTo>
                      <a:pt x="73" y="428"/>
                    </a:lnTo>
                    <a:lnTo>
                      <a:pt x="73" y="426"/>
                    </a:lnTo>
                    <a:lnTo>
                      <a:pt x="75" y="424"/>
                    </a:lnTo>
                    <a:lnTo>
                      <a:pt x="75" y="422"/>
                    </a:lnTo>
                    <a:lnTo>
                      <a:pt x="79" y="420"/>
                    </a:lnTo>
                    <a:lnTo>
                      <a:pt x="81" y="418"/>
                    </a:lnTo>
                    <a:lnTo>
                      <a:pt x="85" y="416"/>
                    </a:lnTo>
                    <a:lnTo>
                      <a:pt x="90" y="414"/>
                    </a:lnTo>
                    <a:lnTo>
                      <a:pt x="96" y="412"/>
                    </a:lnTo>
                    <a:lnTo>
                      <a:pt x="104" y="410"/>
                    </a:lnTo>
                    <a:lnTo>
                      <a:pt x="108" y="410"/>
                    </a:lnTo>
                    <a:lnTo>
                      <a:pt x="113" y="412"/>
                    </a:lnTo>
                    <a:lnTo>
                      <a:pt x="115" y="412"/>
                    </a:lnTo>
                    <a:lnTo>
                      <a:pt x="119" y="412"/>
                    </a:lnTo>
                    <a:lnTo>
                      <a:pt x="119" y="412"/>
                    </a:lnTo>
                    <a:lnTo>
                      <a:pt x="121" y="414"/>
                    </a:lnTo>
                    <a:lnTo>
                      <a:pt x="121" y="414"/>
                    </a:lnTo>
                    <a:lnTo>
                      <a:pt x="121" y="412"/>
                    </a:lnTo>
                    <a:lnTo>
                      <a:pt x="121" y="412"/>
                    </a:lnTo>
                    <a:lnTo>
                      <a:pt x="121" y="412"/>
                    </a:lnTo>
                    <a:lnTo>
                      <a:pt x="121" y="412"/>
                    </a:lnTo>
                    <a:lnTo>
                      <a:pt x="121" y="412"/>
                    </a:lnTo>
                    <a:lnTo>
                      <a:pt x="121" y="412"/>
                    </a:lnTo>
                    <a:lnTo>
                      <a:pt x="121" y="412"/>
                    </a:lnTo>
                    <a:lnTo>
                      <a:pt x="121" y="410"/>
                    </a:lnTo>
                    <a:lnTo>
                      <a:pt x="121" y="408"/>
                    </a:lnTo>
                    <a:lnTo>
                      <a:pt x="123" y="406"/>
                    </a:lnTo>
                    <a:lnTo>
                      <a:pt x="123" y="403"/>
                    </a:lnTo>
                    <a:lnTo>
                      <a:pt x="127" y="399"/>
                    </a:lnTo>
                    <a:lnTo>
                      <a:pt x="129" y="395"/>
                    </a:lnTo>
                    <a:lnTo>
                      <a:pt x="134" y="391"/>
                    </a:lnTo>
                    <a:lnTo>
                      <a:pt x="140" y="387"/>
                    </a:lnTo>
                    <a:lnTo>
                      <a:pt x="144" y="385"/>
                    </a:lnTo>
                    <a:lnTo>
                      <a:pt x="146" y="385"/>
                    </a:lnTo>
                    <a:lnTo>
                      <a:pt x="150" y="383"/>
                    </a:lnTo>
                    <a:lnTo>
                      <a:pt x="152" y="383"/>
                    </a:lnTo>
                    <a:lnTo>
                      <a:pt x="154" y="383"/>
                    </a:lnTo>
                    <a:lnTo>
                      <a:pt x="158" y="383"/>
                    </a:lnTo>
                    <a:lnTo>
                      <a:pt x="159" y="383"/>
                    </a:lnTo>
                    <a:lnTo>
                      <a:pt x="161" y="383"/>
                    </a:lnTo>
                    <a:lnTo>
                      <a:pt x="163" y="383"/>
                    </a:lnTo>
                    <a:lnTo>
                      <a:pt x="165" y="383"/>
                    </a:lnTo>
                    <a:lnTo>
                      <a:pt x="167" y="383"/>
                    </a:lnTo>
                    <a:lnTo>
                      <a:pt x="169" y="383"/>
                    </a:lnTo>
                    <a:lnTo>
                      <a:pt x="171" y="383"/>
                    </a:lnTo>
                    <a:lnTo>
                      <a:pt x="173" y="383"/>
                    </a:lnTo>
                    <a:lnTo>
                      <a:pt x="177" y="383"/>
                    </a:lnTo>
                    <a:lnTo>
                      <a:pt x="179" y="382"/>
                    </a:lnTo>
                    <a:lnTo>
                      <a:pt x="181" y="380"/>
                    </a:lnTo>
                    <a:lnTo>
                      <a:pt x="182" y="378"/>
                    </a:lnTo>
                    <a:lnTo>
                      <a:pt x="184" y="376"/>
                    </a:lnTo>
                    <a:lnTo>
                      <a:pt x="186" y="376"/>
                    </a:lnTo>
                    <a:lnTo>
                      <a:pt x="186" y="374"/>
                    </a:lnTo>
                    <a:lnTo>
                      <a:pt x="188" y="372"/>
                    </a:lnTo>
                    <a:lnTo>
                      <a:pt x="188" y="370"/>
                    </a:lnTo>
                    <a:lnTo>
                      <a:pt x="188" y="368"/>
                    </a:lnTo>
                    <a:lnTo>
                      <a:pt x="190" y="366"/>
                    </a:lnTo>
                    <a:lnTo>
                      <a:pt x="190" y="366"/>
                    </a:lnTo>
                    <a:lnTo>
                      <a:pt x="192" y="364"/>
                    </a:lnTo>
                    <a:lnTo>
                      <a:pt x="192" y="362"/>
                    </a:lnTo>
                    <a:lnTo>
                      <a:pt x="194" y="360"/>
                    </a:lnTo>
                    <a:lnTo>
                      <a:pt x="196" y="358"/>
                    </a:lnTo>
                    <a:lnTo>
                      <a:pt x="198" y="357"/>
                    </a:lnTo>
                    <a:lnTo>
                      <a:pt x="202" y="355"/>
                    </a:lnTo>
                    <a:lnTo>
                      <a:pt x="207" y="353"/>
                    </a:lnTo>
                    <a:lnTo>
                      <a:pt x="215" y="351"/>
                    </a:lnTo>
                    <a:lnTo>
                      <a:pt x="221" y="349"/>
                    </a:lnTo>
                    <a:lnTo>
                      <a:pt x="227" y="349"/>
                    </a:lnTo>
                    <a:lnTo>
                      <a:pt x="230" y="349"/>
                    </a:lnTo>
                    <a:lnTo>
                      <a:pt x="234" y="351"/>
                    </a:lnTo>
                    <a:lnTo>
                      <a:pt x="236" y="351"/>
                    </a:lnTo>
                    <a:lnTo>
                      <a:pt x="236" y="351"/>
                    </a:lnTo>
                    <a:lnTo>
                      <a:pt x="238" y="351"/>
                    </a:lnTo>
                    <a:lnTo>
                      <a:pt x="238" y="351"/>
                    </a:lnTo>
                    <a:lnTo>
                      <a:pt x="238" y="351"/>
                    </a:lnTo>
                    <a:lnTo>
                      <a:pt x="238" y="351"/>
                    </a:lnTo>
                    <a:lnTo>
                      <a:pt x="238" y="351"/>
                    </a:lnTo>
                    <a:lnTo>
                      <a:pt x="238" y="351"/>
                    </a:lnTo>
                    <a:lnTo>
                      <a:pt x="238" y="349"/>
                    </a:lnTo>
                    <a:lnTo>
                      <a:pt x="238" y="349"/>
                    </a:lnTo>
                    <a:lnTo>
                      <a:pt x="238" y="349"/>
                    </a:lnTo>
                    <a:lnTo>
                      <a:pt x="238" y="349"/>
                    </a:lnTo>
                    <a:lnTo>
                      <a:pt x="238" y="347"/>
                    </a:lnTo>
                    <a:lnTo>
                      <a:pt x="240" y="345"/>
                    </a:lnTo>
                    <a:lnTo>
                      <a:pt x="240" y="341"/>
                    </a:lnTo>
                    <a:lnTo>
                      <a:pt x="242" y="337"/>
                    </a:lnTo>
                    <a:lnTo>
                      <a:pt x="246" y="334"/>
                    </a:lnTo>
                    <a:lnTo>
                      <a:pt x="250" y="330"/>
                    </a:lnTo>
                    <a:lnTo>
                      <a:pt x="255" y="326"/>
                    </a:lnTo>
                    <a:lnTo>
                      <a:pt x="259" y="324"/>
                    </a:lnTo>
                    <a:lnTo>
                      <a:pt x="261" y="324"/>
                    </a:lnTo>
                    <a:lnTo>
                      <a:pt x="265" y="324"/>
                    </a:lnTo>
                    <a:lnTo>
                      <a:pt x="267" y="322"/>
                    </a:lnTo>
                    <a:lnTo>
                      <a:pt x="269" y="322"/>
                    </a:lnTo>
                    <a:lnTo>
                      <a:pt x="273" y="322"/>
                    </a:lnTo>
                    <a:lnTo>
                      <a:pt x="275" y="322"/>
                    </a:lnTo>
                    <a:lnTo>
                      <a:pt x="277" y="324"/>
                    </a:lnTo>
                    <a:lnTo>
                      <a:pt x="278" y="324"/>
                    </a:lnTo>
                    <a:lnTo>
                      <a:pt x="280" y="324"/>
                    </a:lnTo>
                    <a:lnTo>
                      <a:pt x="282" y="324"/>
                    </a:lnTo>
                    <a:lnTo>
                      <a:pt x="284" y="324"/>
                    </a:lnTo>
                    <a:lnTo>
                      <a:pt x="286" y="324"/>
                    </a:lnTo>
                    <a:lnTo>
                      <a:pt x="288" y="322"/>
                    </a:lnTo>
                    <a:lnTo>
                      <a:pt x="292" y="322"/>
                    </a:lnTo>
                    <a:lnTo>
                      <a:pt x="294" y="320"/>
                    </a:lnTo>
                    <a:lnTo>
                      <a:pt x="296" y="318"/>
                    </a:lnTo>
                    <a:lnTo>
                      <a:pt x="298" y="318"/>
                    </a:lnTo>
                    <a:lnTo>
                      <a:pt x="300" y="316"/>
                    </a:lnTo>
                    <a:lnTo>
                      <a:pt x="301" y="314"/>
                    </a:lnTo>
                    <a:lnTo>
                      <a:pt x="301" y="312"/>
                    </a:lnTo>
                    <a:lnTo>
                      <a:pt x="303" y="311"/>
                    </a:lnTo>
                    <a:lnTo>
                      <a:pt x="303" y="311"/>
                    </a:lnTo>
                    <a:lnTo>
                      <a:pt x="303" y="309"/>
                    </a:lnTo>
                    <a:lnTo>
                      <a:pt x="305" y="307"/>
                    </a:lnTo>
                    <a:lnTo>
                      <a:pt x="305" y="305"/>
                    </a:lnTo>
                    <a:lnTo>
                      <a:pt x="305" y="303"/>
                    </a:lnTo>
                    <a:lnTo>
                      <a:pt x="307" y="301"/>
                    </a:lnTo>
                    <a:lnTo>
                      <a:pt x="309" y="301"/>
                    </a:lnTo>
                    <a:lnTo>
                      <a:pt x="311" y="299"/>
                    </a:lnTo>
                    <a:lnTo>
                      <a:pt x="313" y="297"/>
                    </a:lnTo>
                    <a:lnTo>
                      <a:pt x="317" y="295"/>
                    </a:lnTo>
                    <a:lnTo>
                      <a:pt x="323" y="291"/>
                    </a:lnTo>
                    <a:lnTo>
                      <a:pt x="328" y="289"/>
                    </a:lnTo>
                    <a:lnTo>
                      <a:pt x="334" y="289"/>
                    </a:lnTo>
                    <a:lnTo>
                      <a:pt x="340" y="289"/>
                    </a:lnTo>
                    <a:lnTo>
                      <a:pt x="344" y="289"/>
                    </a:lnTo>
                    <a:lnTo>
                      <a:pt x="348" y="289"/>
                    </a:lnTo>
                    <a:lnTo>
                      <a:pt x="349" y="291"/>
                    </a:lnTo>
                    <a:lnTo>
                      <a:pt x="351" y="291"/>
                    </a:lnTo>
                    <a:lnTo>
                      <a:pt x="353" y="291"/>
                    </a:lnTo>
                    <a:lnTo>
                      <a:pt x="353" y="291"/>
                    </a:lnTo>
                    <a:lnTo>
                      <a:pt x="353" y="291"/>
                    </a:lnTo>
                    <a:lnTo>
                      <a:pt x="353" y="291"/>
                    </a:lnTo>
                    <a:lnTo>
                      <a:pt x="353" y="291"/>
                    </a:lnTo>
                    <a:lnTo>
                      <a:pt x="353" y="289"/>
                    </a:lnTo>
                    <a:lnTo>
                      <a:pt x="353" y="289"/>
                    </a:lnTo>
                    <a:lnTo>
                      <a:pt x="353" y="289"/>
                    </a:lnTo>
                    <a:lnTo>
                      <a:pt x="353" y="289"/>
                    </a:lnTo>
                    <a:lnTo>
                      <a:pt x="353" y="289"/>
                    </a:lnTo>
                    <a:lnTo>
                      <a:pt x="353" y="287"/>
                    </a:lnTo>
                    <a:lnTo>
                      <a:pt x="353" y="284"/>
                    </a:lnTo>
                    <a:lnTo>
                      <a:pt x="355" y="282"/>
                    </a:lnTo>
                    <a:lnTo>
                      <a:pt x="357" y="278"/>
                    </a:lnTo>
                    <a:lnTo>
                      <a:pt x="361" y="274"/>
                    </a:lnTo>
                    <a:lnTo>
                      <a:pt x="365" y="270"/>
                    </a:lnTo>
                    <a:lnTo>
                      <a:pt x="371" y="266"/>
                    </a:lnTo>
                    <a:lnTo>
                      <a:pt x="374" y="264"/>
                    </a:lnTo>
                    <a:lnTo>
                      <a:pt x="376" y="264"/>
                    </a:lnTo>
                    <a:lnTo>
                      <a:pt x="380" y="263"/>
                    </a:lnTo>
                    <a:lnTo>
                      <a:pt x="382" y="263"/>
                    </a:lnTo>
                    <a:lnTo>
                      <a:pt x="384" y="263"/>
                    </a:lnTo>
                    <a:lnTo>
                      <a:pt x="386" y="263"/>
                    </a:lnTo>
                    <a:lnTo>
                      <a:pt x="388" y="263"/>
                    </a:lnTo>
                    <a:lnTo>
                      <a:pt x="390" y="263"/>
                    </a:lnTo>
                    <a:lnTo>
                      <a:pt x="392" y="263"/>
                    </a:lnTo>
                    <a:lnTo>
                      <a:pt x="394" y="263"/>
                    </a:lnTo>
                    <a:lnTo>
                      <a:pt x="396" y="263"/>
                    </a:lnTo>
                    <a:lnTo>
                      <a:pt x="399" y="263"/>
                    </a:lnTo>
                    <a:lnTo>
                      <a:pt x="401" y="263"/>
                    </a:lnTo>
                    <a:lnTo>
                      <a:pt x="403" y="263"/>
                    </a:lnTo>
                    <a:lnTo>
                      <a:pt x="405" y="263"/>
                    </a:lnTo>
                    <a:lnTo>
                      <a:pt x="409" y="261"/>
                    </a:lnTo>
                    <a:lnTo>
                      <a:pt x="411" y="259"/>
                    </a:lnTo>
                    <a:lnTo>
                      <a:pt x="413" y="257"/>
                    </a:lnTo>
                    <a:lnTo>
                      <a:pt x="415" y="257"/>
                    </a:lnTo>
                    <a:lnTo>
                      <a:pt x="415" y="255"/>
                    </a:lnTo>
                    <a:lnTo>
                      <a:pt x="417" y="253"/>
                    </a:lnTo>
                    <a:lnTo>
                      <a:pt x="417" y="251"/>
                    </a:lnTo>
                    <a:lnTo>
                      <a:pt x="417" y="249"/>
                    </a:lnTo>
                    <a:lnTo>
                      <a:pt x="419" y="249"/>
                    </a:lnTo>
                    <a:lnTo>
                      <a:pt x="419" y="247"/>
                    </a:lnTo>
                    <a:lnTo>
                      <a:pt x="419" y="245"/>
                    </a:lnTo>
                    <a:lnTo>
                      <a:pt x="420" y="243"/>
                    </a:lnTo>
                    <a:lnTo>
                      <a:pt x="420" y="241"/>
                    </a:lnTo>
                    <a:lnTo>
                      <a:pt x="422" y="239"/>
                    </a:lnTo>
                    <a:lnTo>
                      <a:pt x="424" y="239"/>
                    </a:lnTo>
                    <a:lnTo>
                      <a:pt x="426" y="238"/>
                    </a:lnTo>
                    <a:lnTo>
                      <a:pt x="430" y="236"/>
                    </a:lnTo>
                    <a:lnTo>
                      <a:pt x="436" y="232"/>
                    </a:lnTo>
                    <a:lnTo>
                      <a:pt x="442" y="230"/>
                    </a:lnTo>
                    <a:lnTo>
                      <a:pt x="447" y="230"/>
                    </a:lnTo>
                    <a:lnTo>
                      <a:pt x="453" y="230"/>
                    </a:lnTo>
                    <a:lnTo>
                      <a:pt x="457" y="230"/>
                    </a:lnTo>
                    <a:lnTo>
                      <a:pt x="461" y="230"/>
                    </a:lnTo>
                    <a:lnTo>
                      <a:pt x="463" y="232"/>
                    </a:lnTo>
                    <a:lnTo>
                      <a:pt x="465" y="232"/>
                    </a:lnTo>
                    <a:lnTo>
                      <a:pt x="467" y="232"/>
                    </a:lnTo>
                    <a:lnTo>
                      <a:pt x="467" y="232"/>
                    </a:lnTo>
                    <a:lnTo>
                      <a:pt x="467" y="232"/>
                    </a:lnTo>
                    <a:lnTo>
                      <a:pt x="467" y="232"/>
                    </a:lnTo>
                    <a:lnTo>
                      <a:pt x="467" y="230"/>
                    </a:lnTo>
                    <a:lnTo>
                      <a:pt x="467" y="230"/>
                    </a:lnTo>
                    <a:lnTo>
                      <a:pt x="467" y="230"/>
                    </a:lnTo>
                    <a:lnTo>
                      <a:pt x="467" y="230"/>
                    </a:lnTo>
                    <a:lnTo>
                      <a:pt x="467" y="230"/>
                    </a:lnTo>
                    <a:lnTo>
                      <a:pt x="467" y="230"/>
                    </a:lnTo>
                    <a:lnTo>
                      <a:pt x="467" y="228"/>
                    </a:lnTo>
                    <a:lnTo>
                      <a:pt x="467" y="224"/>
                    </a:lnTo>
                    <a:lnTo>
                      <a:pt x="468" y="222"/>
                    </a:lnTo>
                    <a:lnTo>
                      <a:pt x="470" y="218"/>
                    </a:lnTo>
                    <a:lnTo>
                      <a:pt x="472" y="215"/>
                    </a:lnTo>
                    <a:lnTo>
                      <a:pt x="478" y="211"/>
                    </a:lnTo>
                    <a:lnTo>
                      <a:pt x="484" y="207"/>
                    </a:lnTo>
                    <a:lnTo>
                      <a:pt x="486" y="205"/>
                    </a:lnTo>
                    <a:lnTo>
                      <a:pt x="490" y="205"/>
                    </a:lnTo>
                    <a:lnTo>
                      <a:pt x="492" y="203"/>
                    </a:lnTo>
                    <a:lnTo>
                      <a:pt x="493" y="203"/>
                    </a:lnTo>
                    <a:lnTo>
                      <a:pt x="497" y="203"/>
                    </a:lnTo>
                    <a:lnTo>
                      <a:pt x="499" y="203"/>
                    </a:lnTo>
                    <a:lnTo>
                      <a:pt x="501" y="203"/>
                    </a:lnTo>
                    <a:lnTo>
                      <a:pt x="503" y="203"/>
                    </a:lnTo>
                    <a:lnTo>
                      <a:pt x="505" y="203"/>
                    </a:lnTo>
                    <a:lnTo>
                      <a:pt x="507" y="205"/>
                    </a:lnTo>
                    <a:lnTo>
                      <a:pt x="509" y="205"/>
                    </a:lnTo>
                    <a:lnTo>
                      <a:pt x="511" y="205"/>
                    </a:lnTo>
                    <a:lnTo>
                      <a:pt x="513" y="203"/>
                    </a:lnTo>
                    <a:lnTo>
                      <a:pt x="515" y="203"/>
                    </a:lnTo>
                    <a:lnTo>
                      <a:pt x="518" y="203"/>
                    </a:lnTo>
                    <a:lnTo>
                      <a:pt x="520" y="201"/>
                    </a:lnTo>
                    <a:lnTo>
                      <a:pt x="522" y="199"/>
                    </a:lnTo>
                    <a:lnTo>
                      <a:pt x="524" y="199"/>
                    </a:lnTo>
                    <a:lnTo>
                      <a:pt x="526" y="197"/>
                    </a:lnTo>
                    <a:lnTo>
                      <a:pt x="528" y="195"/>
                    </a:lnTo>
                    <a:lnTo>
                      <a:pt x="528" y="193"/>
                    </a:lnTo>
                    <a:lnTo>
                      <a:pt x="530" y="192"/>
                    </a:lnTo>
                    <a:lnTo>
                      <a:pt x="530" y="192"/>
                    </a:lnTo>
                    <a:lnTo>
                      <a:pt x="530" y="190"/>
                    </a:lnTo>
                    <a:lnTo>
                      <a:pt x="530" y="188"/>
                    </a:lnTo>
                    <a:lnTo>
                      <a:pt x="532" y="186"/>
                    </a:lnTo>
                    <a:lnTo>
                      <a:pt x="532" y="184"/>
                    </a:lnTo>
                    <a:lnTo>
                      <a:pt x="532" y="184"/>
                    </a:lnTo>
                    <a:lnTo>
                      <a:pt x="534" y="182"/>
                    </a:lnTo>
                    <a:lnTo>
                      <a:pt x="536" y="180"/>
                    </a:lnTo>
                    <a:lnTo>
                      <a:pt x="538" y="178"/>
                    </a:lnTo>
                    <a:lnTo>
                      <a:pt x="541" y="176"/>
                    </a:lnTo>
                    <a:lnTo>
                      <a:pt x="547" y="174"/>
                    </a:lnTo>
                    <a:lnTo>
                      <a:pt x="553" y="172"/>
                    </a:lnTo>
                    <a:lnTo>
                      <a:pt x="559" y="170"/>
                    </a:lnTo>
                    <a:lnTo>
                      <a:pt x="564" y="170"/>
                    </a:lnTo>
                    <a:lnTo>
                      <a:pt x="568" y="172"/>
                    </a:lnTo>
                    <a:lnTo>
                      <a:pt x="572" y="172"/>
                    </a:lnTo>
                    <a:lnTo>
                      <a:pt x="574" y="172"/>
                    </a:lnTo>
                    <a:lnTo>
                      <a:pt x="576" y="172"/>
                    </a:lnTo>
                    <a:lnTo>
                      <a:pt x="578" y="172"/>
                    </a:lnTo>
                    <a:lnTo>
                      <a:pt x="578" y="172"/>
                    </a:lnTo>
                    <a:lnTo>
                      <a:pt x="578" y="172"/>
                    </a:lnTo>
                    <a:lnTo>
                      <a:pt x="578" y="172"/>
                    </a:lnTo>
                    <a:lnTo>
                      <a:pt x="578" y="172"/>
                    </a:lnTo>
                    <a:lnTo>
                      <a:pt x="578" y="172"/>
                    </a:lnTo>
                    <a:lnTo>
                      <a:pt x="578" y="172"/>
                    </a:lnTo>
                    <a:lnTo>
                      <a:pt x="578" y="170"/>
                    </a:lnTo>
                    <a:lnTo>
                      <a:pt x="578" y="170"/>
                    </a:lnTo>
                    <a:lnTo>
                      <a:pt x="578" y="170"/>
                    </a:lnTo>
                    <a:lnTo>
                      <a:pt x="578" y="168"/>
                    </a:lnTo>
                    <a:lnTo>
                      <a:pt x="578" y="167"/>
                    </a:lnTo>
                    <a:lnTo>
                      <a:pt x="580" y="163"/>
                    </a:lnTo>
                    <a:lnTo>
                      <a:pt x="582" y="159"/>
                    </a:lnTo>
                    <a:lnTo>
                      <a:pt x="584" y="157"/>
                    </a:lnTo>
                    <a:lnTo>
                      <a:pt x="588" y="153"/>
                    </a:lnTo>
                    <a:lnTo>
                      <a:pt x="593" y="149"/>
                    </a:lnTo>
                    <a:lnTo>
                      <a:pt x="597" y="147"/>
                    </a:lnTo>
                    <a:lnTo>
                      <a:pt x="599" y="145"/>
                    </a:lnTo>
                    <a:lnTo>
                      <a:pt x="603" y="145"/>
                    </a:lnTo>
                    <a:lnTo>
                      <a:pt x="605" y="145"/>
                    </a:lnTo>
                    <a:lnTo>
                      <a:pt x="607" y="145"/>
                    </a:lnTo>
                    <a:lnTo>
                      <a:pt x="609" y="145"/>
                    </a:lnTo>
                    <a:lnTo>
                      <a:pt x="611" y="145"/>
                    </a:lnTo>
                    <a:lnTo>
                      <a:pt x="614" y="145"/>
                    </a:lnTo>
                    <a:lnTo>
                      <a:pt x="616" y="145"/>
                    </a:lnTo>
                    <a:lnTo>
                      <a:pt x="618" y="145"/>
                    </a:lnTo>
                    <a:lnTo>
                      <a:pt x="620" y="145"/>
                    </a:lnTo>
                    <a:lnTo>
                      <a:pt x="622" y="145"/>
                    </a:lnTo>
                    <a:lnTo>
                      <a:pt x="624" y="145"/>
                    </a:lnTo>
                    <a:lnTo>
                      <a:pt x="626" y="145"/>
                    </a:lnTo>
                    <a:lnTo>
                      <a:pt x="628" y="144"/>
                    </a:lnTo>
                    <a:lnTo>
                      <a:pt x="632" y="144"/>
                    </a:lnTo>
                    <a:lnTo>
                      <a:pt x="634" y="142"/>
                    </a:lnTo>
                    <a:lnTo>
                      <a:pt x="635" y="140"/>
                    </a:lnTo>
                    <a:lnTo>
                      <a:pt x="637" y="140"/>
                    </a:lnTo>
                    <a:lnTo>
                      <a:pt x="637" y="138"/>
                    </a:lnTo>
                    <a:lnTo>
                      <a:pt x="639" y="136"/>
                    </a:lnTo>
                    <a:lnTo>
                      <a:pt x="639" y="134"/>
                    </a:lnTo>
                    <a:lnTo>
                      <a:pt x="639" y="134"/>
                    </a:lnTo>
                    <a:lnTo>
                      <a:pt x="639" y="132"/>
                    </a:lnTo>
                    <a:lnTo>
                      <a:pt x="641" y="130"/>
                    </a:lnTo>
                    <a:lnTo>
                      <a:pt x="641" y="128"/>
                    </a:lnTo>
                    <a:lnTo>
                      <a:pt x="641" y="126"/>
                    </a:lnTo>
                    <a:lnTo>
                      <a:pt x="643" y="126"/>
                    </a:lnTo>
                    <a:lnTo>
                      <a:pt x="643" y="124"/>
                    </a:lnTo>
                    <a:lnTo>
                      <a:pt x="645" y="122"/>
                    </a:lnTo>
                    <a:lnTo>
                      <a:pt x="647" y="120"/>
                    </a:lnTo>
                    <a:lnTo>
                      <a:pt x="651" y="119"/>
                    </a:lnTo>
                    <a:lnTo>
                      <a:pt x="657" y="117"/>
                    </a:lnTo>
                    <a:lnTo>
                      <a:pt x="662" y="115"/>
                    </a:lnTo>
                    <a:lnTo>
                      <a:pt x="668" y="115"/>
                    </a:lnTo>
                    <a:lnTo>
                      <a:pt x="674" y="113"/>
                    </a:lnTo>
                    <a:lnTo>
                      <a:pt x="678" y="115"/>
                    </a:lnTo>
                    <a:lnTo>
                      <a:pt x="682" y="115"/>
                    </a:lnTo>
                    <a:lnTo>
                      <a:pt x="683" y="115"/>
                    </a:lnTo>
                    <a:lnTo>
                      <a:pt x="685" y="115"/>
                    </a:lnTo>
                    <a:lnTo>
                      <a:pt x="687" y="115"/>
                    </a:lnTo>
                    <a:lnTo>
                      <a:pt x="687" y="115"/>
                    </a:lnTo>
                    <a:lnTo>
                      <a:pt x="687" y="115"/>
                    </a:lnTo>
                    <a:lnTo>
                      <a:pt x="687" y="115"/>
                    </a:lnTo>
                    <a:lnTo>
                      <a:pt x="687" y="115"/>
                    </a:lnTo>
                    <a:lnTo>
                      <a:pt x="687" y="115"/>
                    </a:lnTo>
                    <a:lnTo>
                      <a:pt x="687" y="113"/>
                    </a:lnTo>
                    <a:lnTo>
                      <a:pt x="687" y="113"/>
                    </a:lnTo>
                    <a:lnTo>
                      <a:pt x="687" y="113"/>
                    </a:lnTo>
                    <a:lnTo>
                      <a:pt x="687" y="113"/>
                    </a:lnTo>
                    <a:lnTo>
                      <a:pt x="687" y="111"/>
                    </a:lnTo>
                    <a:lnTo>
                      <a:pt x="687" y="109"/>
                    </a:lnTo>
                    <a:lnTo>
                      <a:pt x="687" y="105"/>
                    </a:lnTo>
                    <a:lnTo>
                      <a:pt x="689" y="103"/>
                    </a:lnTo>
                    <a:lnTo>
                      <a:pt x="691" y="99"/>
                    </a:lnTo>
                    <a:lnTo>
                      <a:pt x="695" y="96"/>
                    </a:lnTo>
                    <a:lnTo>
                      <a:pt x="701" y="92"/>
                    </a:lnTo>
                    <a:lnTo>
                      <a:pt x="705" y="92"/>
                    </a:lnTo>
                    <a:lnTo>
                      <a:pt x="707" y="90"/>
                    </a:lnTo>
                    <a:lnTo>
                      <a:pt x="710" y="90"/>
                    </a:lnTo>
                    <a:lnTo>
                      <a:pt x="712" y="90"/>
                    </a:lnTo>
                    <a:lnTo>
                      <a:pt x="714" y="88"/>
                    </a:lnTo>
                    <a:lnTo>
                      <a:pt x="716" y="88"/>
                    </a:lnTo>
                    <a:lnTo>
                      <a:pt x="718" y="90"/>
                    </a:lnTo>
                    <a:lnTo>
                      <a:pt x="722" y="90"/>
                    </a:lnTo>
                    <a:lnTo>
                      <a:pt x="722" y="90"/>
                    </a:lnTo>
                    <a:lnTo>
                      <a:pt x="724" y="90"/>
                    </a:lnTo>
                    <a:lnTo>
                      <a:pt x="728" y="90"/>
                    </a:lnTo>
                    <a:lnTo>
                      <a:pt x="730" y="90"/>
                    </a:lnTo>
                    <a:lnTo>
                      <a:pt x="731" y="90"/>
                    </a:lnTo>
                    <a:lnTo>
                      <a:pt x="733" y="88"/>
                    </a:lnTo>
                    <a:lnTo>
                      <a:pt x="735" y="88"/>
                    </a:lnTo>
                    <a:lnTo>
                      <a:pt x="737" y="86"/>
                    </a:lnTo>
                    <a:lnTo>
                      <a:pt x="741" y="86"/>
                    </a:lnTo>
                    <a:lnTo>
                      <a:pt x="743" y="84"/>
                    </a:lnTo>
                    <a:lnTo>
                      <a:pt x="743" y="82"/>
                    </a:lnTo>
                    <a:lnTo>
                      <a:pt x="745" y="80"/>
                    </a:lnTo>
                    <a:lnTo>
                      <a:pt x="745" y="80"/>
                    </a:lnTo>
                    <a:lnTo>
                      <a:pt x="747" y="78"/>
                    </a:lnTo>
                    <a:lnTo>
                      <a:pt x="747" y="76"/>
                    </a:lnTo>
                    <a:lnTo>
                      <a:pt x="747" y="74"/>
                    </a:lnTo>
                    <a:lnTo>
                      <a:pt x="747" y="74"/>
                    </a:lnTo>
                    <a:lnTo>
                      <a:pt x="749" y="73"/>
                    </a:lnTo>
                    <a:lnTo>
                      <a:pt x="749" y="71"/>
                    </a:lnTo>
                    <a:lnTo>
                      <a:pt x="749" y="69"/>
                    </a:lnTo>
                    <a:lnTo>
                      <a:pt x="751" y="69"/>
                    </a:lnTo>
                    <a:lnTo>
                      <a:pt x="753" y="67"/>
                    </a:lnTo>
                    <a:lnTo>
                      <a:pt x="755" y="65"/>
                    </a:lnTo>
                    <a:lnTo>
                      <a:pt x="756" y="63"/>
                    </a:lnTo>
                    <a:lnTo>
                      <a:pt x="764" y="61"/>
                    </a:lnTo>
                    <a:lnTo>
                      <a:pt x="770" y="59"/>
                    </a:lnTo>
                    <a:lnTo>
                      <a:pt x="776" y="57"/>
                    </a:lnTo>
                    <a:lnTo>
                      <a:pt x="779" y="57"/>
                    </a:lnTo>
                    <a:lnTo>
                      <a:pt x="785" y="57"/>
                    </a:lnTo>
                    <a:lnTo>
                      <a:pt x="789" y="59"/>
                    </a:lnTo>
                    <a:lnTo>
                      <a:pt x="791" y="59"/>
                    </a:lnTo>
                    <a:lnTo>
                      <a:pt x="791" y="59"/>
                    </a:lnTo>
                    <a:lnTo>
                      <a:pt x="793" y="59"/>
                    </a:lnTo>
                    <a:lnTo>
                      <a:pt x="793" y="59"/>
                    </a:lnTo>
                    <a:lnTo>
                      <a:pt x="793" y="59"/>
                    </a:lnTo>
                    <a:lnTo>
                      <a:pt x="793" y="59"/>
                    </a:lnTo>
                    <a:lnTo>
                      <a:pt x="793" y="59"/>
                    </a:lnTo>
                    <a:lnTo>
                      <a:pt x="793" y="59"/>
                    </a:lnTo>
                    <a:lnTo>
                      <a:pt x="793" y="57"/>
                    </a:lnTo>
                    <a:lnTo>
                      <a:pt x="793" y="57"/>
                    </a:lnTo>
                    <a:lnTo>
                      <a:pt x="793" y="57"/>
                    </a:lnTo>
                    <a:lnTo>
                      <a:pt x="793" y="57"/>
                    </a:lnTo>
                    <a:lnTo>
                      <a:pt x="793" y="55"/>
                    </a:lnTo>
                    <a:lnTo>
                      <a:pt x="793" y="53"/>
                    </a:lnTo>
                    <a:lnTo>
                      <a:pt x="795" y="49"/>
                    </a:lnTo>
                    <a:lnTo>
                      <a:pt x="797" y="46"/>
                    </a:lnTo>
                    <a:lnTo>
                      <a:pt x="799" y="44"/>
                    </a:lnTo>
                    <a:lnTo>
                      <a:pt x="803" y="40"/>
                    </a:lnTo>
                    <a:lnTo>
                      <a:pt x="808" y="36"/>
                    </a:lnTo>
                    <a:lnTo>
                      <a:pt x="810" y="34"/>
                    </a:lnTo>
                    <a:lnTo>
                      <a:pt x="814" y="34"/>
                    </a:lnTo>
                    <a:lnTo>
                      <a:pt x="816" y="34"/>
                    </a:lnTo>
                    <a:lnTo>
                      <a:pt x="820" y="32"/>
                    </a:lnTo>
                    <a:lnTo>
                      <a:pt x="822" y="32"/>
                    </a:lnTo>
                    <a:lnTo>
                      <a:pt x="824" y="32"/>
                    </a:lnTo>
                    <a:lnTo>
                      <a:pt x="826" y="32"/>
                    </a:lnTo>
                    <a:lnTo>
                      <a:pt x="827" y="32"/>
                    </a:lnTo>
                    <a:lnTo>
                      <a:pt x="829" y="34"/>
                    </a:lnTo>
                    <a:lnTo>
                      <a:pt x="831" y="34"/>
                    </a:lnTo>
                    <a:lnTo>
                      <a:pt x="833" y="34"/>
                    </a:lnTo>
                    <a:lnTo>
                      <a:pt x="835" y="34"/>
                    </a:lnTo>
                    <a:lnTo>
                      <a:pt x="837" y="34"/>
                    </a:lnTo>
                    <a:lnTo>
                      <a:pt x="839" y="32"/>
                    </a:lnTo>
                    <a:lnTo>
                      <a:pt x="843" y="32"/>
                    </a:lnTo>
                    <a:lnTo>
                      <a:pt x="845" y="30"/>
                    </a:lnTo>
                    <a:lnTo>
                      <a:pt x="847" y="28"/>
                    </a:lnTo>
                    <a:lnTo>
                      <a:pt x="849" y="28"/>
                    </a:lnTo>
                    <a:lnTo>
                      <a:pt x="851" y="26"/>
                    </a:lnTo>
                    <a:lnTo>
                      <a:pt x="851" y="25"/>
                    </a:lnTo>
                    <a:lnTo>
                      <a:pt x="852" y="25"/>
                    </a:lnTo>
                    <a:lnTo>
                      <a:pt x="852" y="23"/>
                    </a:lnTo>
                    <a:lnTo>
                      <a:pt x="852" y="21"/>
                    </a:lnTo>
                    <a:lnTo>
                      <a:pt x="852" y="19"/>
                    </a:lnTo>
                    <a:lnTo>
                      <a:pt x="854" y="19"/>
                    </a:lnTo>
                    <a:lnTo>
                      <a:pt x="854" y="17"/>
                    </a:lnTo>
                    <a:lnTo>
                      <a:pt x="854" y="15"/>
                    </a:lnTo>
                    <a:lnTo>
                      <a:pt x="856" y="13"/>
                    </a:lnTo>
                    <a:lnTo>
                      <a:pt x="856" y="11"/>
                    </a:lnTo>
                    <a:lnTo>
                      <a:pt x="858" y="11"/>
                    </a:lnTo>
                    <a:lnTo>
                      <a:pt x="860" y="9"/>
                    </a:lnTo>
                    <a:lnTo>
                      <a:pt x="864" y="7"/>
                    </a:lnTo>
                    <a:lnTo>
                      <a:pt x="870" y="5"/>
                    </a:lnTo>
                    <a:lnTo>
                      <a:pt x="875" y="3"/>
                    </a:lnTo>
                    <a:lnTo>
                      <a:pt x="881" y="1"/>
                    </a:lnTo>
                    <a:lnTo>
                      <a:pt x="887" y="1"/>
                    </a:lnTo>
                    <a:lnTo>
                      <a:pt x="891" y="1"/>
                    </a:lnTo>
                    <a:lnTo>
                      <a:pt x="895" y="3"/>
                    </a:lnTo>
                    <a:lnTo>
                      <a:pt x="897" y="3"/>
                    </a:lnTo>
                    <a:lnTo>
                      <a:pt x="897" y="3"/>
                    </a:lnTo>
                    <a:lnTo>
                      <a:pt x="898" y="1"/>
                    </a:lnTo>
                    <a:lnTo>
                      <a:pt x="897" y="0"/>
                    </a:lnTo>
                    <a:lnTo>
                      <a:pt x="895" y="0"/>
                    </a:lnTo>
                    <a:lnTo>
                      <a:pt x="891" y="0"/>
                    </a:lnTo>
                    <a:lnTo>
                      <a:pt x="885" y="0"/>
                    </a:lnTo>
                    <a:lnTo>
                      <a:pt x="881" y="0"/>
                    </a:lnTo>
                    <a:lnTo>
                      <a:pt x="875" y="0"/>
                    </a:lnTo>
                    <a:lnTo>
                      <a:pt x="868" y="1"/>
                    </a:lnTo>
                    <a:lnTo>
                      <a:pt x="862" y="5"/>
                    </a:lnTo>
                    <a:close/>
                  </a:path>
                </a:pathLst>
              </a:custGeom>
              <a:solidFill>
                <a:srgbClr val="92C792"/>
              </a:solidFill>
              <a:ln w="9525">
                <a:noFill/>
                <a:round/>
                <a:headEnd/>
                <a:tailEnd/>
              </a:ln>
            </p:spPr>
            <p:txBody>
              <a:bodyPr/>
              <a:lstStyle/>
              <a:p>
                <a:endParaRPr lang="en-US">
                  <a:solidFill>
                    <a:srgbClr val="000000"/>
                  </a:solidFill>
                  <a:latin typeface="+mn-lt"/>
                </a:endParaRPr>
              </a:p>
            </p:txBody>
          </p:sp>
          <p:sp>
            <p:nvSpPr>
              <p:cNvPr id="238" name="Freeform 181"/>
              <p:cNvSpPr>
                <a:spLocks/>
              </p:cNvSpPr>
              <p:nvPr/>
            </p:nvSpPr>
            <p:spPr bwMode="auto">
              <a:xfrm>
                <a:off x="2810" y="1839"/>
                <a:ext cx="900" cy="476"/>
              </a:xfrm>
              <a:custGeom>
                <a:avLst/>
                <a:gdLst/>
                <a:ahLst/>
                <a:cxnLst>
                  <a:cxn ang="0">
                    <a:pos x="850" y="25"/>
                  </a:cxn>
                  <a:cxn ang="0">
                    <a:pos x="823" y="31"/>
                  </a:cxn>
                  <a:cxn ang="0">
                    <a:pos x="791" y="56"/>
                  </a:cxn>
                  <a:cxn ang="0">
                    <a:pos x="746" y="73"/>
                  </a:cxn>
                  <a:cxn ang="0">
                    <a:pos x="729" y="86"/>
                  </a:cxn>
                  <a:cxn ang="0">
                    <a:pos x="691" y="100"/>
                  </a:cxn>
                  <a:cxn ang="0">
                    <a:pos x="648" y="119"/>
                  </a:cxn>
                  <a:cxn ang="0">
                    <a:pos x="633" y="140"/>
                  </a:cxn>
                  <a:cxn ang="0">
                    <a:pos x="604" y="144"/>
                  </a:cxn>
                  <a:cxn ang="0">
                    <a:pos x="568" y="169"/>
                  </a:cxn>
                  <a:cxn ang="0">
                    <a:pos x="529" y="192"/>
                  </a:cxn>
                  <a:cxn ang="0">
                    <a:pos x="506" y="202"/>
                  </a:cxn>
                  <a:cxn ang="0">
                    <a:pos x="466" y="223"/>
                  </a:cxn>
                  <a:cxn ang="0">
                    <a:pos x="422" y="240"/>
                  </a:cxn>
                  <a:cxn ang="0">
                    <a:pos x="407" y="261"/>
                  </a:cxn>
                  <a:cxn ang="0">
                    <a:pos x="374" y="263"/>
                  </a:cxn>
                  <a:cxn ang="0">
                    <a:pos x="332" y="288"/>
                  </a:cxn>
                  <a:cxn ang="0">
                    <a:pos x="301" y="313"/>
                  </a:cxn>
                  <a:cxn ang="0">
                    <a:pos x="276" y="322"/>
                  </a:cxn>
                  <a:cxn ang="0">
                    <a:pos x="238" y="347"/>
                  </a:cxn>
                  <a:cxn ang="0">
                    <a:pos x="190" y="365"/>
                  </a:cxn>
                  <a:cxn ang="0">
                    <a:pos x="170" y="384"/>
                  </a:cxn>
                  <a:cxn ang="0">
                    <a:pos x="134" y="390"/>
                  </a:cxn>
                  <a:cxn ang="0">
                    <a:pos x="88" y="415"/>
                  </a:cxn>
                  <a:cxn ang="0">
                    <a:pos x="65" y="440"/>
                  </a:cxn>
                  <a:cxn ang="0">
                    <a:pos x="36" y="445"/>
                  </a:cxn>
                  <a:cxn ang="0">
                    <a:pos x="2" y="476"/>
                  </a:cxn>
                  <a:cxn ang="0">
                    <a:pos x="38" y="449"/>
                  </a:cxn>
                  <a:cxn ang="0">
                    <a:pos x="69" y="440"/>
                  </a:cxn>
                  <a:cxn ang="0">
                    <a:pos x="98" y="415"/>
                  </a:cxn>
                  <a:cxn ang="0">
                    <a:pos x="121" y="415"/>
                  </a:cxn>
                  <a:cxn ang="0">
                    <a:pos x="155" y="386"/>
                  </a:cxn>
                  <a:cxn ang="0">
                    <a:pos x="186" y="378"/>
                  </a:cxn>
                  <a:cxn ang="0">
                    <a:pos x="209" y="353"/>
                  </a:cxn>
                  <a:cxn ang="0">
                    <a:pos x="240" y="351"/>
                  </a:cxn>
                  <a:cxn ang="0">
                    <a:pos x="268" y="324"/>
                  </a:cxn>
                  <a:cxn ang="0">
                    <a:pos x="299" y="319"/>
                  </a:cxn>
                  <a:cxn ang="0">
                    <a:pos x="316" y="296"/>
                  </a:cxn>
                  <a:cxn ang="0">
                    <a:pos x="353" y="292"/>
                  </a:cxn>
                  <a:cxn ang="0">
                    <a:pos x="380" y="265"/>
                  </a:cxn>
                  <a:cxn ang="0">
                    <a:pos x="412" y="261"/>
                  </a:cxn>
                  <a:cxn ang="0">
                    <a:pos x="428" y="238"/>
                  </a:cxn>
                  <a:cxn ang="0">
                    <a:pos x="468" y="232"/>
                  </a:cxn>
                  <a:cxn ang="0">
                    <a:pos x="491" y="205"/>
                  </a:cxn>
                  <a:cxn ang="0">
                    <a:pos x="522" y="202"/>
                  </a:cxn>
                  <a:cxn ang="0">
                    <a:pos x="537" y="180"/>
                  </a:cxn>
                  <a:cxn ang="0">
                    <a:pos x="579" y="173"/>
                  </a:cxn>
                  <a:cxn ang="0">
                    <a:pos x="599" y="148"/>
                  </a:cxn>
                  <a:cxn ang="0">
                    <a:pos x="629" y="146"/>
                  </a:cxn>
                  <a:cxn ang="0">
                    <a:pos x="647" y="125"/>
                  </a:cxn>
                  <a:cxn ang="0">
                    <a:pos x="689" y="115"/>
                  </a:cxn>
                  <a:cxn ang="0">
                    <a:pos x="704" y="92"/>
                  </a:cxn>
                  <a:cxn ang="0">
                    <a:pos x="735" y="88"/>
                  </a:cxn>
                  <a:cxn ang="0">
                    <a:pos x="752" y="69"/>
                  </a:cxn>
                  <a:cxn ang="0">
                    <a:pos x="796" y="60"/>
                  </a:cxn>
                  <a:cxn ang="0">
                    <a:pos x="806" y="40"/>
                  </a:cxn>
                  <a:cxn ang="0">
                    <a:pos x="840" y="33"/>
                  </a:cxn>
                  <a:cxn ang="0">
                    <a:pos x="858" y="15"/>
                  </a:cxn>
                  <a:cxn ang="0">
                    <a:pos x="900" y="0"/>
                  </a:cxn>
                </a:cxnLst>
                <a:rect l="0" t="0" r="r" b="b"/>
                <a:pathLst>
                  <a:path w="900" h="476">
                    <a:moveTo>
                      <a:pt x="863" y="6"/>
                    </a:moveTo>
                    <a:lnTo>
                      <a:pt x="862" y="6"/>
                    </a:lnTo>
                    <a:lnTo>
                      <a:pt x="860" y="8"/>
                    </a:lnTo>
                    <a:lnTo>
                      <a:pt x="858" y="10"/>
                    </a:lnTo>
                    <a:lnTo>
                      <a:pt x="856" y="12"/>
                    </a:lnTo>
                    <a:lnTo>
                      <a:pt x="854" y="13"/>
                    </a:lnTo>
                    <a:lnTo>
                      <a:pt x="854" y="15"/>
                    </a:lnTo>
                    <a:lnTo>
                      <a:pt x="854" y="17"/>
                    </a:lnTo>
                    <a:lnTo>
                      <a:pt x="854" y="19"/>
                    </a:lnTo>
                    <a:lnTo>
                      <a:pt x="852" y="19"/>
                    </a:lnTo>
                    <a:lnTo>
                      <a:pt x="852" y="21"/>
                    </a:lnTo>
                    <a:lnTo>
                      <a:pt x="852" y="23"/>
                    </a:lnTo>
                    <a:lnTo>
                      <a:pt x="852" y="23"/>
                    </a:lnTo>
                    <a:lnTo>
                      <a:pt x="850" y="25"/>
                    </a:lnTo>
                    <a:lnTo>
                      <a:pt x="850" y="27"/>
                    </a:lnTo>
                    <a:lnTo>
                      <a:pt x="848" y="27"/>
                    </a:lnTo>
                    <a:lnTo>
                      <a:pt x="846" y="29"/>
                    </a:lnTo>
                    <a:lnTo>
                      <a:pt x="844" y="29"/>
                    </a:lnTo>
                    <a:lnTo>
                      <a:pt x="842" y="31"/>
                    </a:lnTo>
                    <a:lnTo>
                      <a:pt x="840" y="31"/>
                    </a:lnTo>
                    <a:lnTo>
                      <a:pt x="839" y="31"/>
                    </a:lnTo>
                    <a:lnTo>
                      <a:pt x="837" y="31"/>
                    </a:lnTo>
                    <a:lnTo>
                      <a:pt x="835" y="31"/>
                    </a:lnTo>
                    <a:lnTo>
                      <a:pt x="833" y="31"/>
                    </a:lnTo>
                    <a:lnTo>
                      <a:pt x="831" y="31"/>
                    </a:lnTo>
                    <a:lnTo>
                      <a:pt x="829" y="31"/>
                    </a:lnTo>
                    <a:lnTo>
                      <a:pt x="825" y="31"/>
                    </a:lnTo>
                    <a:lnTo>
                      <a:pt x="823" y="31"/>
                    </a:lnTo>
                    <a:lnTo>
                      <a:pt x="821" y="31"/>
                    </a:lnTo>
                    <a:lnTo>
                      <a:pt x="819" y="31"/>
                    </a:lnTo>
                    <a:lnTo>
                      <a:pt x="815" y="31"/>
                    </a:lnTo>
                    <a:lnTo>
                      <a:pt x="812" y="33"/>
                    </a:lnTo>
                    <a:lnTo>
                      <a:pt x="810" y="35"/>
                    </a:lnTo>
                    <a:lnTo>
                      <a:pt x="804" y="36"/>
                    </a:lnTo>
                    <a:lnTo>
                      <a:pt x="800" y="40"/>
                    </a:lnTo>
                    <a:lnTo>
                      <a:pt x="798" y="44"/>
                    </a:lnTo>
                    <a:lnTo>
                      <a:pt x="796" y="46"/>
                    </a:lnTo>
                    <a:lnTo>
                      <a:pt x="794" y="50"/>
                    </a:lnTo>
                    <a:lnTo>
                      <a:pt x="792" y="52"/>
                    </a:lnTo>
                    <a:lnTo>
                      <a:pt x="792" y="54"/>
                    </a:lnTo>
                    <a:lnTo>
                      <a:pt x="792" y="56"/>
                    </a:lnTo>
                    <a:lnTo>
                      <a:pt x="791" y="56"/>
                    </a:lnTo>
                    <a:lnTo>
                      <a:pt x="787" y="56"/>
                    </a:lnTo>
                    <a:lnTo>
                      <a:pt x="783" y="56"/>
                    </a:lnTo>
                    <a:lnTo>
                      <a:pt x="779" y="56"/>
                    </a:lnTo>
                    <a:lnTo>
                      <a:pt x="775" y="56"/>
                    </a:lnTo>
                    <a:lnTo>
                      <a:pt x="769" y="56"/>
                    </a:lnTo>
                    <a:lnTo>
                      <a:pt x="764" y="58"/>
                    </a:lnTo>
                    <a:lnTo>
                      <a:pt x="758" y="61"/>
                    </a:lnTo>
                    <a:lnTo>
                      <a:pt x="754" y="63"/>
                    </a:lnTo>
                    <a:lnTo>
                      <a:pt x="752" y="65"/>
                    </a:lnTo>
                    <a:lnTo>
                      <a:pt x="750" y="67"/>
                    </a:lnTo>
                    <a:lnTo>
                      <a:pt x="748" y="67"/>
                    </a:lnTo>
                    <a:lnTo>
                      <a:pt x="748" y="69"/>
                    </a:lnTo>
                    <a:lnTo>
                      <a:pt x="748" y="71"/>
                    </a:lnTo>
                    <a:lnTo>
                      <a:pt x="746" y="73"/>
                    </a:lnTo>
                    <a:lnTo>
                      <a:pt x="746" y="75"/>
                    </a:lnTo>
                    <a:lnTo>
                      <a:pt x="746" y="77"/>
                    </a:lnTo>
                    <a:lnTo>
                      <a:pt x="746" y="77"/>
                    </a:lnTo>
                    <a:lnTo>
                      <a:pt x="744" y="79"/>
                    </a:lnTo>
                    <a:lnTo>
                      <a:pt x="744" y="81"/>
                    </a:lnTo>
                    <a:lnTo>
                      <a:pt x="744" y="81"/>
                    </a:lnTo>
                    <a:lnTo>
                      <a:pt x="743" y="83"/>
                    </a:lnTo>
                    <a:lnTo>
                      <a:pt x="741" y="84"/>
                    </a:lnTo>
                    <a:lnTo>
                      <a:pt x="739" y="84"/>
                    </a:lnTo>
                    <a:lnTo>
                      <a:pt x="737" y="86"/>
                    </a:lnTo>
                    <a:lnTo>
                      <a:pt x="735" y="86"/>
                    </a:lnTo>
                    <a:lnTo>
                      <a:pt x="733" y="86"/>
                    </a:lnTo>
                    <a:lnTo>
                      <a:pt x="731" y="86"/>
                    </a:lnTo>
                    <a:lnTo>
                      <a:pt x="729" y="86"/>
                    </a:lnTo>
                    <a:lnTo>
                      <a:pt x="727" y="86"/>
                    </a:lnTo>
                    <a:lnTo>
                      <a:pt x="725" y="86"/>
                    </a:lnTo>
                    <a:lnTo>
                      <a:pt x="723" y="86"/>
                    </a:lnTo>
                    <a:lnTo>
                      <a:pt x="721" y="86"/>
                    </a:lnTo>
                    <a:lnTo>
                      <a:pt x="719" y="86"/>
                    </a:lnTo>
                    <a:lnTo>
                      <a:pt x="716" y="86"/>
                    </a:lnTo>
                    <a:lnTo>
                      <a:pt x="714" y="86"/>
                    </a:lnTo>
                    <a:lnTo>
                      <a:pt x="712" y="86"/>
                    </a:lnTo>
                    <a:lnTo>
                      <a:pt x="708" y="88"/>
                    </a:lnTo>
                    <a:lnTo>
                      <a:pt x="706" y="88"/>
                    </a:lnTo>
                    <a:lnTo>
                      <a:pt x="702" y="90"/>
                    </a:lnTo>
                    <a:lnTo>
                      <a:pt x="696" y="94"/>
                    </a:lnTo>
                    <a:lnTo>
                      <a:pt x="693" y="96"/>
                    </a:lnTo>
                    <a:lnTo>
                      <a:pt x="691" y="100"/>
                    </a:lnTo>
                    <a:lnTo>
                      <a:pt x="689" y="102"/>
                    </a:lnTo>
                    <a:lnTo>
                      <a:pt x="687" y="106"/>
                    </a:lnTo>
                    <a:lnTo>
                      <a:pt x="687" y="107"/>
                    </a:lnTo>
                    <a:lnTo>
                      <a:pt x="687" y="111"/>
                    </a:lnTo>
                    <a:lnTo>
                      <a:pt x="685" y="113"/>
                    </a:lnTo>
                    <a:lnTo>
                      <a:pt x="683" y="111"/>
                    </a:lnTo>
                    <a:lnTo>
                      <a:pt x="681" y="111"/>
                    </a:lnTo>
                    <a:lnTo>
                      <a:pt x="677" y="111"/>
                    </a:lnTo>
                    <a:lnTo>
                      <a:pt x="671" y="111"/>
                    </a:lnTo>
                    <a:lnTo>
                      <a:pt x="668" y="111"/>
                    </a:lnTo>
                    <a:lnTo>
                      <a:pt x="662" y="113"/>
                    </a:lnTo>
                    <a:lnTo>
                      <a:pt x="656" y="115"/>
                    </a:lnTo>
                    <a:lnTo>
                      <a:pt x="652" y="117"/>
                    </a:lnTo>
                    <a:lnTo>
                      <a:pt x="648" y="119"/>
                    </a:lnTo>
                    <a:lnTo>
                      <a:pt x="645" y="121"/>
                    </a:lnTo>
                    <a:lnTo>
                      <a:pt x="643" y="123"/>
                    </a:lnTo>
                    <a:lnTo>
                      <a:pt x="643" y="125"/>
                    </a:lnTo>
                    <a:lnTo>
                      <a:pt x="641" y="127"/>
                    </a:lnTo>
                    <a:lnTo>
                      <a:pt x="641" y="129"/>
                    </a:lnTo>
                    <a:lnTo>
                      <a:pt x="639" y="131"/>
                    </a:lnTo>
                    <a:lnTo>
                      <a:pt x="639" y="131"/>
                    </a:lnTo>
                    <a:lnTo>
                      <a:pt x="639" y="132"/>
                    </a:lnTo>
                    <a:lnTo>
                      <a:pt x="639" y="134"/>
                    </a:lnTo>
                    <a:lnTo>
                      <a:pt x="639" y="136"/>
                    </a:lnTo>
                    <a:lnTo>
                      <a:pt x="637" y="136"/>
                    </a:lnTo>
                    <a:lnTo>
                      <a:pt x="637" y="138"/>
                    </a:lnTo>
                    <a:lnTo>
                      <a:pt x="635" y="138"/>
                    </a:lnTo>
                    <a:lnTo>
                      <a:pt x="633" y="140"/>
                    </a:lnTo>
                    <a:lnTo>
                      <a:pt x="631" y="142"/>
                    </a:lnTo>
                    <a:lnTo>
                      <a:pt x="629" y="142"/>
                    </a:lnTo>
                    <a:lnTo>
                      <a:pt x="627" y="144"/>
                    </a:lnTo>
                    <a:lnTo>
                      <a:pt x="625" y="144"/>
                    </a:lnTo>
                    <a:lnTo>
                      <a:pt x="623" y="144"/>
                    </a:lnTo>
                    <a:lnTo>
                      <a:pt x="622" y="144"/>
                    </a:lnTo>
                    <a:lnTo>
                      <a:pt x="620" y="144"/>
                    </a:lnTo>
                    <a:lnTo>
                      <a:pt x="618" y="144"/>
                    </a:lnTo>
                    <a:lnTo>
                      <a:pt x="616" y="144"/>
                    </a:lnTo>
                    <a:lnTo>
                      <a:pt x="614" y="144"/>
                    </a:lnTo>
                    <a:lnTo>
                      <a:pt x="612" y="144"/>
                    </a:lnTo>
                    <a:lnTo>
                      <a:pt x="608" y="144"/>
                    </a:lnTo>
                    <a:lnTo>
                      <a:pt x="606" y="144"/>
                    </a:lnTo>
                    <a:lnTo>
                      <a:pt x="604" y="144"/>
                    </a:lnTo>
                    <a:lnTo>
                      <a:pt x="600" y="144"/>
                    </a:lnTo>
                    <a:lnTo>
                      <a:pt x="597" y="146"/>
                    </a:lnTo>
                    <a:lnTo>
                      <a:pt x="595" y="148"/>
                    </a:lnTo>
                    <a:lnTo>
                      <a:pt x="589" y="150"/>
                    </a:lnTo>
                    <a:lnTo>
                      <a:pt x="585" y="154"/>
                    </a:lnTo>
                    <a:lnTo>
                      <a:pt x="581" y="157"/>
                    </a:lnTo>
                    <a:lnTo>
                      <a:pt x="579" y="159"/>
                    </a:lnTo>
                    <a:lnTo>
                      <a:pt x="577" y="163"/>
                    </a:lnTo>
                    <a:lnTo>
                      <a:pt x="577" y="167"/>
                    </a:lnTo>
                    <a:lnTo>
                      <a:pt x="577" y="169"/>
                    </a:lnTo>
                    <a:lnTo>
                      <a:pt x="576" y="171"/>
                    </a:lnTo>
                    <a:lnTo>
                      <a:pt x="574" y="171"/>
                    </a:lnTo>
                    <a:lnTo>
                      <a:pt x="572" y="169"/>
                    </a:lnTo>
                    <a:lnTo>
                      <a:pt x="568" y="169"/>
                    </a:lnTo>
                    <a:lnTo>
                      <a:pt x="562" y="169"/>
                    </a:lnTo>
                    <a:lnTo>
                      <a:pt x="558" y="169"/>
                    </a:lnTo>
                    <a:lnTo>
                      <a:pt x="552" y="171"/>
                    </a:lnTo>
                    <a:lnTo>
                      <a:pt x="547" y="173"/>
                    </a:lnTo>
                    <a:lnTo>
                      <a:pt x="541" y="175"/>
                    </a:lnTo>
                    <a:lnTo>
                      <a:pt x="539" y="177"/>
                    </a:lnTo>
                    <a:lnTo>
                      <a:pt x="535" y="179"/>
                    </a:lnTo>
                    <a:lnTo>
                      <a:pt x="533" y="180"/>
                    </a:lnTo>
                    <a:lnTo>
                      <a:pt x="531" y="182"/>
                    </a:lnTo>
                    <a:lnTo>
                      <a:pt x="531" y="184"/>
                    </a:lnTo>
                    <a:lnTo>
                      <a:pt x="529" y="186"/>
                    </a:lnTo>
                    <a:lnTo>
                      <a:pt x="529" y="188"/>
                    </a:lnTo>
                    <a:lnTo>
                      <a:pt x="529" y="190"/>
                    </a:lnTo>
                    <a:lnTo>
                      <a:pt x="529" y="192"/>
                    </a:lnTo>
                    <a:lnTo>
                      <a:pt x="528" y="192"/>
                    </a:lnTo>
                    <a:lnTo>
                      <a:pt x="528" y="194"/>
                    </a:lnTo>
                    <a:lnTo>
                      <a:pt x="528" y="196"/>
                    </a:lnTo>
                    <a:lnTo>
                      <a:pt x="526" y="196"/>
                    </a:lnTo>
                    <a:lnTo>
                      <a:pt x="524" y="198"/>
                    </a:lnTo>
                    <a:lnTo>
                      <a:pt x="524" y="200"/>
                    </a:lnTo>
                    <a:lnTo>
                      <a:pt x="520" y="200"/>
                    </a:lnTo>
                    <a:lnTo>
                      <a:pt x="518" y="202"/>
                    </a:lnTo>
                    <a:lnTo>
                      <a:pt x="516" y="202"/>
                    </a:lnTo>
                    <a:lnTo>
                      <a:pt x="514" y="202"/>
                    </a:lnTo>
                    <a:lnTo>
                      <a:pt x="512" y="203"/>
                    </a:lnTo>
                    <a:lnTo>
                      <a:pt x="510" y="203"/>
                    </a:lnTo>
                    <a:lnTo>
                      <a:pt x="508" y="203"/>
                    </a:lnTo>
                    <a:lnTo>
                      <a:pt x="506" y="202"/>
                    </a:lnTo>
                    <a:lnTo>
                      <a:pt x="504" y="202"/>
                    </a:lnTo>
                    <a:lnTo>
                      <a:pt x="503" y="202"/>
                    </a:lnTo>
                    <a:lnTo>
                      <a:pt x="501" y="202"/>
                    </a:lnTo>
                    <a:lnTo>
                      <a:pt x="499" y="202"/>
                    </a:lnTo>
                    <a:lnTo>
                      <a:pt x="495" y="202"/>
                    </a:lnTo>
                    <a:lnTo>
                      <a:pt x="493" y="202"/>
                    </a:lnTo>
                    <a:lnTo>
                      <a:pt x="489" y="203"/>
                    </a:lnTo>
                    <a:lnTo>
                      <a:pt x="487" y="203"/>
                    </a:lnTo>
                    <a:lnTo>
                      <a:pt x="483" y="205"/>
                    </a:lnTo>
                    <a:lnTo>
                      <a:pt x="478" y="209"/>
                    </a:lnTo>
                    <a:lnTo>
                      <a:pt x="474" y="213"/>
                    </a:lnTo>
                    <a:lnTo>
                      <a:pt x="470" y="215"/>
                    </a:lnTo>
                    <a:lnTo>
                      <a:pt x="468" y="219"/>
                    </a:lnTo>
                    <a:lnTo>
                      <a:pt x="466" y="223"/>
                    </a:lnTo>
                    <a:lnTo>
                      <a:pt x="466" y="225"/>
                    </a:lnTo>
                    <a:lnTo>
                      <a:pt x="464" y="226"/>
                    </a:lnTo>
                    <a:lnTo>
                      <a:pt x="464" y="228"/>
                    </a:lnTo>
                    <a:lnTo>
                      <a:pt x="462" y="228"/>
                    </a:lnTo>
                    <a:lnTo>
                      <a:pt x="460" y="228"/>
                    </a:lnTo>
                    <a:lnTo>
                      <a:pt x="456" y="228"/>
                    </a:lnTo>
                    <a:lnTo>
                      <a:pt x="451" y="228"/>
                    </a:lnTo>
                    <a:lnTo>
                      <a:pt x="447" y="228"/>
                    </a:lnTo>
                    <a:lnTo>
                      <a:pt x="441" y="230"/>
                    </a:lnTo>
                    <a:lnTo>
                      <a:pt x="435" y="232"/>
                    </a:lnTo>
                    <a:lnTo>
                      <a:pt x="430" y="234"/>
                    </a:lnTo>
                    <a:lnTo>
                      <a:pt x="426" y="236"/>
                    </a:lnTo>
                    <a:lnTo>
                      <a:pt x="424" y="238"/>
                    </a:lnTo>
                    <a:lnTo>
                      <a:pt x="422" y="240"/>
                    </a:lnTo>
                    <a:lnTo>
                      <a:pt x="420" y="242"/>
                    </a:lnTo>
                    <a:lnTo>
                      <a:pt x="418" y="244"/>
                    </a:lnTo>
                    <a:lnTo>
                      <a:pt x="418" y="246"/>
                    </a:lnTo>
                    <a:lnTo>
                      <a:pt x="418" y="248"/>
                    </a:lnTo>
                    <a:lnTo>
                      <a:pt x="416" y="250"/>
                    </a:lnTo>
                    <a:lnTo>
                      <a:pt x="416" y="250"/>
                    </a:lnTo>
                    <a:lnTo>
                      <a:pt x="416" y="251"/>
                    </a:lnTo>
                    <a:lnTo>
                      <a:pt x="414" y="253"/>
                    </a:lnTo>
                    <a:lnTo>
                      <a:pt x="414" y="253"/>
                    </a:lnTo>
                    <a:lnTo>
                      <a:pt x="412" y="255"/>
                    </a:lnTo>
                    <a:lnTo>
                      <a:pt x="412" y="257"/>
                    </a:lnTo>
                    <a:lnTo>
                      <a:pt x="410" y="257"/>
                    </a:lnTo>
                    <a:lnTo>
                      <a:pt x="408" y="259"/>
                    </a:lnTo>
                    <a:lnTo>
                      <a:pt x="407" y="261"/>
                    </a:lnTo>
                    <a:lnTo>
                      <a:pt x="403" y="261"/>
                    </a:lnTo>
                    <a:lnTo>
                      <a:pt x="401" y="261"/>
                    </a:lnTo>
                    <a:lnTo>
                      <a:pt x="399" y="263"/>
                    </a:lnTo>
                    <a:lnTo>
                      <a:pt x="397" y="263"/>
                    </a:lnTo>
                    <a:lnTo>
                      <a:pt x="395" y="263"/>
                    </a:lnTo>
                    <a:lnTo>
                      <a:pt x="393" y="261"/>
                    </a:lnTo>
                    <a:lnTo>
                      <a:pt x="393" y="261"/>
                    </a:lnTo>
                    <a:lnTo>
                      <a:pt x="389" y="261"/>
                    </a:lnTo>
                    <a:lnTo>
                      <a:pt x="387" y="261"/>
                    </a:lnTo>
                    <a:lnTo>
                      <a:pt x="385" y="261"/>
                    </a:lnTo>
                    <a:lnTo>
                      <a:pt x="384" y="261"/>
                    </a:lnTo>
                    <a:lnTo>
                      <a:pt x="380" y="261"/>
                    </a:lnTo>
                    <a:lnTo>
                      <a:pt x="378" y="263"/>
                    </a:lnTo>
                    <a:lnTo>
                      <a:pt x="374" y="263"/>
                    </a:lnTo>
                    <a:lnTo>
                      <a:pt x="370" y="265"/>
                    </a:lnTo>
                    <a:lnTo>
                      <a:pt x="364" y="269"/>
                    </a:lnTo>
                    <a:lnTo>
                      <a:pt x="361" y="273"/>
                    </a:lnTo>
                    <a:lnTo>
                      <a:pt x="357" y="274"/>
                    </a:lnTo>
                    <a:lnTo>
                      <a:pt x="355" y="278"/>
                    </a:lnTo>
                    <a:lnTo>
                      <a:pt x="353" y="282"/>
                    </a:lnTo>
                    <a:lnTo>
                      <a:pt x="353" y="284"/>
                    </a:lnTo>
                    <a:lnTo>
                      <a:pt x="351" y="288"/>
                    </a:lnTo>
                    <a:lnTo>
                      <a:pt x="351" y="290"/>
                    </a:lnTo>
                    <a:lnTo>
                      <a:pt x="349" y="288"/>
                    </a:lnTo>
                    <a:lnTo>
                      <a:pt x="345" y="288"/>
                    </a:lnTo>
                    <a:lnTo>
                      <a:pt x="341" y="288"/>
                    </a:lnTo>
                    <a:lnTo>
                      <a:pt x="337" y="288"/>
                    </a:lnTo>
                    <a:lnTo>
                      <a:pt x="332" y="288"/>
                    </a:lnTo>
                    <a:lnTo>
                      <a:pt x="328" y="290"/>
                    </a:lnTo>
                    <a:lnTo>
                      <a:pt x="322" y="292"/>
                    </a:lnTo>
                    <a:lnTo>
                      <a:pt x="316" y="294"/>
                    </a:lnTo>
                    <a:lnTo>
                      <a:pt x="313" y="296"/>
                    </a:lnTo>
                    <a:lnTo>
                      <a:pt x="309" y="298"/>
                    </a:lnTo>
                    <a:lnTo>
                      <a:pt x="307" y="299"/>
                    </a:lnTo>
                    <a:lnTo>
                      <a:pt x="305" y="301"/>
                    </a:lnTo>
                    <a:lnTo>
                      <a:pt x="305" y="303"/>
                    </a:lnTo>
                    <a:lnTo>
                      <a:pt x="303" y="305"/>
                    </a:lnTo>
                    <a:lnTo>
                      <a:pt x="303" y="307"/>
                    </a:lnTo>
                    <a:lnTo>
                      <a:pt x="303" y="309"/>
                    </a:lnTo>
                    <a:lnTo>
                      <a:pt x="301" y="311"/>
                    </a:lnTo>
                    <a:lnTo>
                      <a:pt x="301" y="313"/>
                    </a:lnTo>
                    <a:lnTo>
                      <a:pt x="301" y="313"/>
                    </a:lnTo>
                    <a:lnTo>
                      <a:pt x="299" y="315"/>
                    </a:lnTo>
                    <a:lnTo>
                      <a:pt x="299" y="317"/>
                    </a:lnTo>
                    <a:lnTo>
                      <a:pt x="297" y="317"/>
                    </a:lnTo>
                    <a:lnTo>
                      <a:pt x="295" y="319"/>
                    </a:lnTo>
                    <a:lnTo>
                      <a:pt x="293" y="321"/>
                    </a:lnTo>
                    <a:lnTo>
                      <a:pt x="291" y="321"/>
                    </a:lnTo>
                    <a:lnTo>
                      <a:pt x="289" y="322"/>
                    </a:lnTo>
                    <a:lnTo>
                      <a:pt x="288" y="322"/>
                    </a:lnTo>
                    <a:lnTo>
                      <a:pt x="286" y="322"/>
                    </a:lnTo>
                    <a:lnTo>
                      <a:pt x="284" y="322"/>
                    </a:lnTo>
                    <a:lnTo>
                      <a:pt x="282" y="322"/>
                    </a:lnTo>
                    <a:lnTo>
                      <a:pt x="280" y="322"/>
                    </a:lnTo>
                    <a:lnTo>
                      <a:pt x="278" y="322"/>
                    </a:lnTo>
                    <a:lnTo>
                      <a:pt x="276" y="322"/>
                    </a:lnTo>
                    <a:lnTo>
                      <a:pt x="272" y="322"/>
                    </a:lnTo>
                    <a:lnTo>
                      <a:pt x="270" y="322"/>
                    </a:lnTo>
                    <a:lnTo>
                      <a:pt x="268" y="322"/>
                    </a:lnTo>
                    <a:lnTo>
                      <a:pt x="265" y="322"/>
                    </a:lnTo>
                    <a:lnTo>
                      <a:pt x="263" y="322"/>
                    </a:lnTo>
                    <a:lnTo>
                      <a:pt x="259" y="324"/>
                    </a:lnTo>
                    <a:lnTo>
                      <a:pt x="255" y="326"/>
                    </a:lnTo>
                    <a:lnTo>
                      <a:pt x="249" y="328"/>
                    </a:lnTo>
                    <a:lnTo>
                      <a:pt x="245" y="332"/>
                    </a:lnTo>
                    <a:lnTo>
                      <a:pt x="243" y="336"/>
                    </a:lnTo>
                    <a:lnTo>
                      <a:pt x="240" y="340"/>
                    </a:lnTo>
                    <a:lnTo>
                      <a:pt x="238" y="342"/>
                    </a:lnTo>
                    <a:lnTo>
                      <a:pt x="238" y="345"/>
                    </a:lnTo>
                    <a:lnTo>
                      <a:pt x="238" y="347"/>
                    </a:lnTo>
                    <a:lnTo>
                      <a:pt x="236" y="349"/>
                    </a:lnTo>
                    <a:lnTo>
                      <a:pt x="234" y="349"/>
                    </a:lnTo>
                    <a:lnTo>
                      <a:pt x="232" y="349"/>
                    </a:lnTo>
                    <a:lnTo>
                      <a:pt x="228" y="349"/>
                    </a:lnTo>
                    <a:lnTo>
                      <a:pt x="222" y="349"/>
                    </a:lnTo>
                    <a:lnTo>
                      <a:pt x="218" y="349"/>
                    </a:lnTo>
                    <a:lnTo>
                      <a:pt x="213" y="349"/>
                    </a:lnTo>
                    <a:lnTo>
                      <a:pt x="207" y="351"/>
                    </a:lnTo>
                    <a:lnTo>
                      <a:pt x="201" y="355"/>
                    </a:lnTo>
                    <a:lnTo>
                      <a:pt x="197" y="357"/>
                    </a:lnTo>
                    <a:lnTo>
                      <a:pt x="195" y="359"/>
                    </a:lnTo>
                    <a:lnTo>
                      <a:pt x="192" y="361"/>
                    </a:lnTo>
                    <a:lnTo>
                      <a:pt x="192" y="363"/>
                    </a:lnTo>
                    <a:lnTo>
                      <a:pt x="190" y="365"/>
                    </a:lnTo>
                    <a:lnTo>
                      <a:pt x="188" y="367"/>
                    </a:lnTo>
                    <a:lnTo>
                      <a:pt x="188" y="369"/>
                    </a:lnTo>
                    <a:lnTo>
                      <a:pt x="188" y="370"/>
                    </a:lnTo>
                    <a:lnTo>
                      <a:pt x="186" y="372"/>
                    </a:lnTo>
                    <a:lnTo>
                      <a:pt x="186" y="372"/>
                    </a:lnTo>
                    <a:lnTo>
                      <a:pt x="186" y="374"/>
                    </a:lnTo>
                    <a:lnTo>
                      <a:pt x="184" y="376"/>
                    </a:lnTo>
                    <a:lnTo>
                      <a:pt x="184" y="376"/>
                    </a:lnTo>
                    <a:lnTo>
                      <a:pt x="182" y="378"/>
                    </a:lnTo>
                    <a:lnTo>
                      <a:pt x="180" y="380"/>
                    </a:lnTo>
                    <a:lnTo>
                      <a:pt x="178" y="380"/>
                    </a:lnTo>
                    <a:lnTo>
                      <a:pt x="176" y="382"/>
                    </a:lnTo>
                    <a:lnTo>
                      <a:pt x="172" y="382"/>
                    </a:lnTo>
                    <a:lnTo>
                      <a:pt x="170" y="384"/>
                    </a:lnTo>
                    <a:lnTo>
                      <a:pt x="169" y="384"/>
                    </a:lnTo>
                    <a:lnTo>
                      <a:pt x="167" y="384"/>
                    </a:lnTo>
                    <a:lnTo>
                      <a:pt x="165" y="384"/>
                    </a:lnTo>
                    <a:lnTo>
                      <a:pt x="163" y="384"/>
                    </a:lnTo>
                    <a:lnTo>
                      <a:pt x="161" y="384"/>
                    </a:lnTo>
                    <a:lnTo>
                      <a:pt x="159" y="382"/>
                    </a:lnTo>
                    <a:lnTo>
                      <a:pt x="157" y="382"/>
                    </a:lnTo>
                    <a:lnTo>
                      <a:pt x="155" y="382"/>
                    </a:lnTo>
                    <a:lnTo>
                      <a:pt x="153" y="382"/>
                    </a:lnTo>
                    <a:lnTo>
                      <a:pt x="149" y="384"/>
                    </a:lnTo>
                    <a:lnTo>
                      <a:pt x="146" y="384"/>
                    </a:lnTo>
                    <a:lnTo>
                      <a:pt x="144" y="386"/>
                    </a:lnTo>
                    <a:lnTo>
                      <a:pt x="140" y="388"/>
                    </a:lnTo>
                    <a:lnTo>
                      <a:pt x="134" y="390"/>
                    </a:lnTo>
                    <a:lnTo>
                      <a:pt x="130" y="393"/>
                    </a:lnTo>
                    <a:lnTo>
                      <a:pt x="126" y="397"/>
                    </a:lnTo>
                    <a:lnTo>
                      <a:pt x="122" y="401"/>
                    </a:lnTo>
                    <a:lnTo>
                      <a:pt x="121" y="405"/>
                    </a:lnTo>
                    <a:lnTo>
                      <a:pt x="121" y="407"/>
                    </a:lnTo>
                    <a:lnTo>
                      <a:pt x="119" y="411"/>
                    </a:lnTo>
                    <a:lnTo>
                      <a:pt x="119" y="413"/>
                    </a:lnTo>
                    <a:lnTo>
                      <a:pt x="117" y="411"/>
                    </a:lnTo>
                    <a:lnTo>
                      <a:pt x="113" y="411"/>
                    </a:lnTo>
                    <a:lnTo>
                      <a:pt x="109" y="411"/>
                    </a:lnTo>
                    <a:lnTo>
                      <a:pt x="105" y="411"/>
                    </a:lnTo>
                    <a:lnTo>
                      <a:pt x="99" y="411"/>
                    </a:lnTo>
                    <a:lnTo>
                      <a:pt x="96" y="413"/>
                    </a:lnTo>
                    <a:lnTo>
                      <a:pt x="88" y="415"/>
                    </a:lnTo>
                    <a:lnTo>
                      <a:pt x="82" y="416"/>
                    </a:lnTo>
                    <a:lnTo>
                      <a:pt x="78" y="418"/>
                    </a:lnTo>
                    <a:lnTo>
                      <a:pt x="76" y="420"/>
                    </a:lnTo>
                    <a:lnTo>
                      <a:pt x="74" y="422"/>
                    </a:lnTo>
                    <a:lnTo>
                      <a:pt x="73" y="424"/>
                    </a:lnTo>
                    <a:lnTo>
                      <a:pt x="71" y="426"/>
                    </a:lnTo>
                    <a:lnTo>
                      <a:pt x="71" y="428"/>
                    </a:lnTo>
                    <a:lnTo>
                      <a:pt x="69" y="430"/>
                    </a:lnTo>
                    <a:lnTo>
                      <a:pt x="69" y="432"/>
                    </a:lnTo>
                    <a:lnTo>
                      <a:pt x="69" y="434"/>
                    </a:lnTo>
                    <a:lnTo>
                      <a:pt x="67" y="436"/>
                    </a:lnTo>
                    <a:lnTo>
                      <a:pt x="67" y="438"/>
                    </a:lnTo>
                    <a:lnTo>
                      <a:pt x="65" y="438"/>
                    </a:lnTo>
                    <a:lnTo>
                      <a:pt x="65" y="440"/>
                    </a:lnTo>
                    <a:lnTo>
                      <a:pt x="63" y="441"/>
                    </a:lnTo>
                    <a:lnTo>
                      <a:pt x="61" y="443"/>
                    </a:lnTo>
                    <a:lnTo>
                      <a:pt x="59" y="443"/>
                    </a:lnTo>
                    <a:lnTo>
                      <a:pt x="57" y="445"/>
                    </a:lnTo>
                    <a:lnTo>
                      <a:pt x="53" y="445"/>
                    </a:lnTo>
                    <a:lnTo>
                      <a:pt x="51" y="447"/>
                    </a:lnTo>
                    <a:lnTo>
                      <a:pt x="50" y="447"/>
                    </a:lnTo>
                    <a:lnTo>
                      <a:pt x="48" y="447"/>
                    </a:lnTo>
                    <a:lnTo>
                      <a:pt x="46" y="447"/>
                    </a:lnTo>
                    <a:lnTo>
                      <a:pt x="44" y="445"/>
                    </a:lnTo>
                    <a:lnTo>
                      <a:pt x="42" y="445"/>
                    </a:lnTo>
                    <a:lnTo>
                      <a:pt x="40" y="445"/>
                    </a:lnTo>
                    <a:lnTo>
                      <a:pt x="38" y="445"/>
                    </a:lnTo>
                    <a:lnTo>
                      <a:pt x="36" y="445"/>
                    </a:lnTo>
                    <a:lnTo>
                      <a:pt x="34" y="445"/>
                    </a:lnTo>
                    <a:lnTo>
                      <a:pt x="30" y="445"/>
                    </a:lnTo>
                    <a:lnTo>
                      <a:pt x="26" y="447"/>
                    </a:lnTo>
                    <a:lnTo>
                      <a:pt x="25" y="447"/>
                    </a:lnTo>
                    <a:lnTo>
                      <a:pt x="21" y="449"/>
                    </a:lnTo>
                    <a:lnTo>
                      <a:pt x="13" y="453"/>
                    </a:lnTo>
                    <a:lnTo>
                      <a:pt x="9" y="459"/>
                    </a:lnTo>
                    <a:lnTo>
                      <a:pt x="5" y="463"/>
                    </a:lnTo>
                    <a:lnTo>
                      <a:pt x="2" y="466"/>
                    </a:lnTo>
                    <a:lnTo>
                      <a:pt x="2" y="470"/>
                    </a:lnTo>
                    <a:lnTo>
                      <a:pt x="0" y="474"/>
                    </a:lnTo>
                    <a:lnTo>
                      <a:pt x="0" y="476"/>
                    </a:lnTo>
                    <a:lnTo>
                      <a:pt x="0" y="476"/>
                    </a:lnTo>
                    <a:lnTo>
                      <a:pt x="2" y="476"/>
                    </a:lnTo>
                    <a:lnTo>
                      <a:pt x="2" y="476"/>
                    </a:lnTo>
                    <a:lnTo>
                      <a:pt x="3" y="474"/>
                    </a:lnTo>
                    <a:lnTo>
                      <a:pt x="3" y="472"/>
                    </a:lnTo>
                    <a:lnTo>
                      <a:pt x="5" y="468"/>
                    </a:lnTo>
                    <a:lnTo>
                      <a:pt x="7" y="464"/>
                    </a:lnTo>
                    <a:lnTo>
                      <a:pt x="11" y="461"/>
                    </a:lnTo>
                    <a:lnTo>
                      <a:pt x="15" y="457"/>
                    </a:lnTo>
                    <a:lnTo>
                      <a:pt x="21" y="453"/>
                    </a:lnTo>
                    <a:lnTo>
                      <a:pt x="25" y="451"/>
                    </a:lnTo>
                    <a:lnTo>
                      <a:pt x="28" y="449"/>
                    </a:lnTo>
                    <a:lnTo>
                      <a:pt x="30" y="449"/>
                    </a:lnTo>
                    <a:lnTo>
                      <a:pt x="34" y="449"/>
                    </a:lnTo>
                    <a:lnTo>
                      <a:pt x="36" y="447"/>
                    </a:lnTo>
                    <a:lnTo>
                      <a:pt x="38" y="449"/>
                    </a:lnTo>
                    <a:lnTo>
                      <a:pt x="40" y="449"/>
                    </a:lnTo>
                    <a:lnTo>
                      <a:pt x="42" y="449"/>
                    </a:lnTo>
                    <a:lnTo>
                      <a:pt x="44" y="449"/>
                    </a:lnTo>
                    <a:lnTo>
                      <a:pt x="46" y="449"/>
                    </a:lnTo>
                    <a:lnTo>
                      <a:pt x="48" y="449"/>
                    </a:lnTo>
                    <a:lnTo>
                      <a:pt x="50" y="449"/>
                    </a:lnTo>
                    <a:lnTo>
                      <a:pt x="53" y="449"/>
                    </a:lnTo>
                    <a:lnTo>
                      <a:pt x="55" y="449"/>
                    </a:lnTo>
                    <a:lnTo>
                      <a:pt x="57" y="447"/>
                    </a:lnTo>
                    <a:lnTo>
                      <a:pt x="61" y="445"/>
                    </a:lnTo>
                    <a:lnTo>
                      <a:pt x="63" y="445"/>
                    </a:lnTo>
                    <a:lnTo>
                      <a:pt x="65" y="443"/>
                    </a:lnTo>
                    <a:lnTo>
                      <a:pt x="67" y="441"/>
                    </a:lnTo>
                    <a:lnTo>
                      <a:pt x="69" y="440"/>
                    </a:lnTo>
                    <a:lnTo>
                      <a:pt x="69" y="438"/>
                    </a:lnTo>
                    <a:lnTo>
                      <a:pt x="71" y="436"/>
                    </a:lnTo>
                    <a:lnTo>
                      <a:pt x="71" y="436"/>
                    </a:lnTo>
                    <a:lnTo>
                      <a:pt x="71" y="434"/>
                    </a:lnTo>
                    <a:lnTo>
                      <a:pt x="73" y="432"/>
                    </a:lnTo>
                    <a:lnTo>
                      <a:pt x="73" y="430"/>
                    </a:lnTo>
                    <a:lnTo>
                      <a:pt x="73" y="428"/>
                    </a:lnTo>
                    <a:lnTo>
                      <a:pt x="74" y="426"/>
                    </a:lnTo>
                    <a:lnTo>
                      <a:pt x="76" y="424"/>
                    </a:lnTo>
                    <a:lnTo>
                      <a:pt x="78" y="422"/>
                    </a:lnTo>
                    <a:lnTo>
                      <a:pt x="80" y="420"/>
                    </a:lnTo>
                    <a:lnTo>
                      <a:pt x="84" y="418"/>
                    </a:lnTo>
                    <a:lnTo>
                      <a:pt x="92" y="416"/>
                    </a:lnTo>
                    <a:lnTo>
                      <a:pt x="98" y="415"/>
                    </a:lnTo>
                    <a:lnTo>
                      <a:pt x="103" y="413"/>
                    </a:lnTo>
                    <a:lnTo>
                      <a:pt x="109" y="413"/>
                    </a:lnTo>
                    <a:lnTo>
                      <a:pt x="113" y="415"/>
                    </a:lnTo>
                    <a:lnTo>
                      <a:pt x="117" y="415"/>
                    </a:lnTo>
                    <a:lnTo>
                      <a:pt x="119" y="415"/>
                    </a:lnTo>
                    <a:lnTo>
                      <a:pt x="121" y="415"/>
                    </a:lnTo>
                    <a:lnTo>
                      <a:pt x="121" y="416"/>
                    </a:lnTo>
                    <a:lnTo>
                      <a:pt x="121" y="416"/>
                    </a:lnTo>
                    <a:lnTo>
                      <a:pt x="121" y="415"/>
                    </a:lnTo>
                    <a:lnTo>
                      <a:pt x="121" y="415"/>
                    </a:lnTo>
                    <a:lnTo>
                      <a:pt x="121" y="415"/>
                    </a:lnTo>
                    <a:lnTo>
                      <a:pt x="121" y="415"/>
                    </a:lnTo>
                    <a:lnTo>
                      <a:pt x="121" y="415"/>
                    </a:lnTo>
                    <a:lnTo>
                      <a:pt x="121" y="415"/>
                    </a:lnTo>
                    <a:lnTo>
                      <a:pt x="121" y="415"/>
                    </a:lnTo>
                    <a:lnTo>
                      <a:pt x="122" y="413"/>
                    </a:lnTo>
                    <a:lnTo>
                      <a:pt x="122" y="411"/>
                    </a:lnTo>
                    <a:lnTo>
                      <a:pt x="122" y="409"/>
                    </a:lnTo>
                    <a:lnTo>
                      <a:pt x="124" y="405"/>
                    </a:lnTo>
                    <a:lnTo>
                      <a:pt x="126" y="401"/>
                    </a:lnTo>
                    <a:lnTo>
                      <a:pt x="130" y="397"/>
                    </a:lnTo>
                    <a:lnTo>
                      <a:pt x="134" y="393"/>
                    </a:lnTo>
                    <a:lnTo>
                      <a:pt x="140" y="390"/>
                    </a:lnTo>
                    <a:lnTo>
                      <a:pt x="144" y="388"/>
                    </a:lnTo>
                    <a:lnTo>
                      <a:pt x="147" y="386"/>
                    </a:lnTo>
                    <a:lnTo>
                      <a:pt x="149" y="386"/>
                    </a:lnTo>
                    <a:lnTo>
                      <a:pt x="153" y="386"/>
                    </a:lnTo>
                    <a:lnTo>
                      <a:pt x="155" y="386"/>
                    </a:lnTo>
                    <a:lnTo>
                      <a:pt x="157" y="386"/>
                    </a:lnTo>
                    <a:lnTo>
                      <a:pt x="159" y="386"/>
                    </a:lnTo>
                    <a:lnTo>
                      <a:pt x="161" y="386"/>
                    </a:lnTo>
                    <a:lnTo>
                      <a:pt x="163" y="386"/>
                    </a:lnTo>
                    <a:lnTo>
                      <a:pt x="165" y="386"/>
                    </a:lnTo>
                    <a:lnTo>
                      <a:pt x="167" y="386"/>
                    </a:lnTo>
                    <a:lnTo>
                      <a:pt x="169" y="386"/>
                    </a:lnTo>
                    <a:lnTo>
                      <a:pt x="172" y="386"/>
                    </a:lnTo>
                    <a:lnTo>
                      <a:pt x="174" y="386"/>
                    </a:lnTo>
                    <a:lnTo>
                      <a:pt x="176" y="384"/>
                    </a:lnTo>
                    <a:lnTo>
                      <a:pt x="180" y="384"/>
                    </a:lnTo>
                    <a:lnTo>
                      <a:pt x="182" y="382"/>
                    </a:lnTo>
                    <a:lnTo>
                      <a:pt x="184" y="380"/>
                    </a:lnTo>
                    <a:lnTo>
                      <a:pt x="186" y="378"/>
                    </a:lnTo>
                    <a:lnTo>
                      <a:pt x="188" y="378"/>
                    </a:lnTo>
                    <a:lnTo>
                      <a:pt x="188" y="376"/>
                    </a:lnTo>
                    <a:lnTo>
                      <a:pt x="188" y="374"/>
                    </a:lnTo>
                    <a:lnTo>
                      <a:pt x="190" y="372"/>
                    </a:lnTo>
                    <a:lnTo>
                      <a:pt x="190" y="370"/>
                    </a:lnTo>
                    <a:lnTo>
                      <a:pt x="190" y="369"/>
                    </a:lnTo>
                    <a:lnTo>
                      <a:pt x="192" y="367"/>
                    </a:lnTo>
                    <a:lnTo>
                      <a:pt x="192" y="367"/>
                    </a:lnTo>
                    <a:lnTo>
                      <a:pt x="193" y="365"/>
                    </a:lnTo>
                    <a:lnTo>
                      <a:pt x="195" y="363"/>
                    </a:lnTo>
                    <a:lnTo>
                      <a:pt x="197" y="361"/>
                    </a:lnTo>
                    <a:lnTo>
                      <a:pt x="199" y="359"/>
                    </a:lnTo>
                    <a:lnTo>
                      <a:pt x="203" y="357"/>
                    </a:lnTo>
                    <a:lnTo>
                      <a:pt x="209" y="353"/>
                    </a:lnTo>
                    <a:lnTo>
                      <a:pt x="215" y="353"/>
                    </a:lnTo>
                    <a:lnTo>
                      <a:pt x="220" y="351"/>
                    </a:lnTo>
                    <a:lnTo>
                      <a:pt x="226" y="351"/>
                    </a:lnTo>
                    <a:lnTo>
                      <a:pt x="232" y="351"/>
                    </a:lnTo>
                    <a:lnTo>
                      <a:pt x="234" y="351"/>
                    </a:lnTo>
                    <a:lnTo>
                      <a:pt x="236" y="353"/>
                    </a:lnTo>
                    <a:lnTo>
                      <a:pt x="238" y="353"/>
                    </a:lnTo>
                    <a:lnTo>
                      <a:pt x="240" y="353"/>
                    </a:lnTo>
                    <a:lnTo>
                      <a:pt x="240" y="353"/>
                    </a:lnTo>
                    <a:lnTo>
                      <a:pt x="240" y="353"/>
                    </a:lnTo>
                    <a:lnTo>
                      <a:pt x="240" y="353"/>
                    </a:lnTo>
                    <a:lnTo>
                      <a:pt x="240" y="353"/>
                    </a:lnTo>
                    <a:lnTo>
                      <a:pt x="240" y="351"/>
                    </a:lnTo>
                    <a:lnTo>
                      <a:pt x="240" y="351"/>
                    </a:lnTo>
                    <a:lnTo>
                      <a:pt x="240" y="351"/>
                    </a:lnTo>
                    <a:lnTo>
                      <a:pt x="240" y="351"/>
                    </a:lnTo>
                    <a:lnTo>
                      <a:pt x="240" y="351"/>
                    </a:lnTo>
                    <a:lnTo>
                      <a:pt x="240" y="349"/>
                    </a:lnTo>
                    <a:lnTo>
                      <a:pt x="240" y="345"/>
                    </a:lnTo>
                    <a:lnTo>
                      <a:pt x="241" y="344"/>
                    </a:lnTo>
                    <a:lnTo>
                      <a:pt x="243" y="340"/>
                    </a:lnTo>
                    <a:lnTo>
                      <a:pt x="247" y="336"/>
                    </a:lnTo>
                    <a:lnTo>
                      <a:pt x="251" y="332"/>
                    </a:lnTo>
                    <a:lnTo>
                      <a:pt x="257" y="328"/>
                    </a:lnTo>
                    <a:lnTo>
                      <a:pt x="261" y="326"/>
                    </a:lnTo>
                    <a:lnTo>
                      <a:pt x="263" y="326"/>
                    </a:lnTo>
                    <a:lnTo>
                      <a:pt x="266" y="324"/>
                    </a:lnTo>
                    <a:lnTo>
                      <a:pt x="268" y="324"/>
                    </a:lnTo>
                    <a:lnTo>
                      <a:pt x="270" y="324"/>
                    </a:lnTo>
                    <a:lnTo>
                      <a:pt x="272" y="324"/>
                    </a:lnTo>
                    <a:lnTo>
                      <a:pt x="274" y="324"/>
                    </a:lnTo>
                    <a:lnTo>
                      <a:pt x="278" y="324"/>
                    </a:lnTo>
                    <a:lnTo>
                      <a:pt x="278" y="324"/>
                    </a:lnTo>
                    <a:lnTo>
                      <a:pt x="282" y="326"/>
                    </a:lnTo>
                    <a:lnTo>
                      <a:pt x="284" y="326"/>
                    </a:lnTo>
                    <a:lnTo>
                      <a:pt x="286" y="326"/>
                    </a:lnTo>
                    <a:lnTo>
                      <a:pt x="288" y="324"/>
                    </a:lnTo>
                    <a:lnTo>
                      <a:pt x="289" y="324"/>
                    </a:lnTo>
                    <a:lnTo>
                      <a:pt x="291" y="324"/>
                    </a:lnTo>
                    <a:lnTo>
                      <a:pt x="295" y="322"/>
                    </a:lnTo>
                    <a:lnTo>
                      <a:pt x="297" y="321"/>
                    </a:lnTo>
                    <a:lnTo>
                      <a:pt x="299" y="319"/>
                    </a:lnTo>
                    <a:lnTo>
                      <a:pt x="301" y="319"/>
                    </a:lnTo>
                    <a:lnTo>
                      <a:pt x="303" y="317"/>
                    </a:lnTo>
                    <a:lnTo>
                      <a:pt x="303" y="315"/>
                    </a:lnTo>
                    <a:lnTo>
                      <a:pt x="303" y="313"/>
                    </a:lnTo>
                    <a:lnTo>
                      <a:pt x="305" y="311"/>
                    </a:lnTo>
                    <a:lnTo>
                      <a:pt x="305" y="311"/>
                    </a:lnTo>
                    <a:lnTo>
                      <a:pt x="305" y="309"/>
                    </a:lnTo>
                    <a:lnTo>
                      <a:pt x="307" y="307"/>
                    </a:lnTo>
                    <a:lnTo>
                      <a:pt x="307" y="305"/>
                    </a:lnTo>
                    <a:lnTo>
                      <a:pt x="309" y="303"/>
                    </a:lnTo>
                    <a:lnTo>
                      <a:pt x="309" y="301"/>
                    </a:lnTo>
                    <a:lnTo>
                      <a:pt x="311" y="299"/>
                    </a:lnTo>
                    <a:lnTo>
                      <a:pt x="314" y="298"/>
                    </a:lnTo>
                    <a:lnTo>
                      <a:pt x="316" y="296"/>
                    </a:lnTo>
                    <a:lnTo>
                      <a:pt x="324" y="294"/>
                    </a:lnTo>
                    <a:lnTo>
                      <a:pt x="330" y="292"/>
                    </a:lnTo>
                    <a:lnTo>
                      <a:pt x="336" y="292"/>
                    </a:lnTo>
                    <a:lnTo>
                      <a:pt x="341" y="292"/>
                    </a:lnTo>
                    <a:lnTo>
                      <a:pt x="345" y="292"/>
                    </a:lnTo>
                    <a:lnTo>
                      <a:pt x="349" y="292"/>
                    </a:lnTo>
                    <a:lnTo>
                      <a:pt x="351" y="292"/>
                    </a:lnTo>
                    <a:lnTo>
                      <a:pt x="353" y="292"/>
                    </a:lnTo>
                    <a:lnTo>
                      <a:pt x="353" y="294"/>
                    </a:lnTo>
                    <a:lnTo>
                      <a:pt x="353" y="294"/>
                    </a:lnTo>
                    <a:lnTo>
                      <a:pt x="353" y="292"/>
                    </a:lnTo>
                    <a:lnTo>
                      <a:pt x="353" y="292"/>
                    </a:lnTo>
                    <a:lnTo>
                      <a:pt x="353" y="292"/>
                    </a:lnTo>
                    <a:lnTo>
                      <a:pt x="353" y="292"/>
                    </a:lnTo>
                    <a:lnTo>
                      <a:pt x="353" y="292"/>
                    </a:lnTo>
                    <a:lnTo>
                      <a:pt x="353" y="292"/>
                    </a:lnTo>
                    <a:lnTo>
                      <a:pt x="353" y="292"/>
                    </a:lnTo>
                    <a:lnTo>
                      <a:pt x="355" y="290"/>
                    </a:lnTo>
                    <a:lnTo>
                      <a:pt x="355" y="288"/>
                    </a:lnTo>
                    <a:lnTo>
                      <a:pt x="355" y="286"/>
                    </a:lnTo>
                    <a:lnTo>
                      <a:pt x="357" y="282"/>
                    </a:lnTo>
                    <a:lnTo>
                      <a:pt x="359" y="278"/>
                    </a:lnTo>
                    <a:lnTo>
                      <a:pt x="361" y="274"/>
                    </a:lnTo>
                    <a:lnTo>
                      <a:pt x="366" y="271"/>
                    </a:lnTo>
                    <a:lnTo>
                      <a:pt x="372" y="267"/>
                    </a:lnTo>
                    <a:lnTo>
                      <a:pt x="374" y="267"/>
                    </a:lnTo>
                    <a:lnTo>
                      <a:pt x="378" y="265"/>
                    </a:lnTo>
                    <a:lnTo>
                      <a:pt x="380" y="265"/>
                    </a:lnTo>
                    <a:lnTo>
                      <a:pt x="384" y="265"/>
                    </a:lnTo>
                    <a:lnTo>
                      <a:pt x="385" y="263"/>
                    </a:lnTo>
                    <a:lnTo>
                      <a:pt x="387" y="263"/>
                    </a:lnTo>
                    <a:lnTo>
                      <a:pt x="389" y="265"/>
                    </a:lnTo>
                    <a:lnTo>
                      <a:pt x="391" y="265"/>
                    </a:lnTo>
                    <a:lnTo>
                      <a:pt x="393" y="265"/>
                    </a:lnTo>
                    <a:lnTo>
                      <a:pt x="395" y="265"/>
                    </a:lnTo>
                    <a:lnTo>
                      <a:pt x="397" y="265"/>
                    </a:lnTo>
                    <a:lnTo>
                      <a:pt x="399" y="265"/>
                    </a:lnTo>
                    <a:lnTo>
                      <a:pt x="403" y="265"/>
                    </a:lnTo>
                    <a:lnTo>
                      <a:pt x="405" y="265"/>
                    </a:lnTo>
                    <a:lnTo>
                      <a:pt x="407" y="263"/>
                    </a:lnTo>
                    <a:lnTo>
                      <a:pt x="408" y="261"/>
                    </a:lnTo>
                    <a:lnTo>
                      <a:pt x="412" y="261"/>
                    </a:lnTo>
                    <a:lnTo>
                      <a:pt x="414" y="259"/>
                    </a:lnTo>
                    <a:lnTo>
                      <a:pt x="416" y="257"/>
                    </a:lnTo>
                    <a:lnTo>
                      <a:pt x="416" y="255"/>
                    </a:lnTo>
                    <a:lnTo>
                      <a:pt x="418" y="253"/>
                    </a:lnTo>
                    <a:lnTo>
                      <a:pt x="418" y="253"/>
                    </a:lnTo>
                    <a:lnTo>
                      <a:pt x="418" y="251"/>
                    </a:lnTo>
                    <a:lnTo>
                      <a:pt x="420" y="250"/>
                    </a:lnTo>
                    <a:lnTo>
                      <a:pt x="420" y="248"/>
                    </a:lnTo>
                    <a:lnTo>
                      <a:pt x="420" y="246"/>
                    </a:lnTo>
                    <a:lnTo>
                      <a:pt x="422" y="246"/>
                    </a:lnTo>
                    <a:lnTo>
                      <a:pt x="422" y="244"/>
                    </a:lnTo>
                    <a:lnTo>
                      <a:pt x="424" y="242"/>
                    </a:lnTo>
                    <a:lnTo>
                      <a:pt x="426" y="240"/>
                    </a:lnTo>
                    <a:lnTo>
                      <a:pt x="428" y="238"/>
                    </a:lnTo>
                    <a:lnTo>
                      <a:pt x="432" y="236"/>
                    </a:lnTo>
                    <a:lnTo>
                      <a:pt x="437" y="234"/>
                    </a:lnTo>
                    <a:lnTo>
                      <a:pt x="443" y="232"/>
                    </a:lnTo>
                    <a:lnTo>
                      <a:pt x="449" y="230"/>
                    </a:lnTo>
                    <a:lnTo>
                      <a:pt x="455" y="230"/>
                    </a:lnTo>
                    <a:lnTo>
                      <a:pt x="458" y="230"/>
                    </a:lnTo>
                    <a:lnTo>
                      <a:pt x="462" y="232"/>
                    </a:lnTo>
                    <a:lnTo>
                      <a:pt x="464" y="232"/>
                    </a:lnTo>
                    <a:lnTo>
                      <a:pt x="466" y="232"/>
                    </a:lnTo>
                    <a:lnTo>
                      <a:pt x="468" y="232"/>
                    </a:lnTo>
                    <a:lnTo>
                      <a:pt x="468" y="232"/>
                    </a:lnTo>
                    <a:lnTo>
                      <a:pt x="468" y="232"/>
                    </a:lnTo>
                    <a:lnTo>
                      <a:pt x="468" y="232"/>
                    </a:lnTo>
                    <a:lnTo>
                      <a:pt x="468" y="232"/>
                    </a:lnTo>
                    <a:lnTo>
                      <a:pt x="468" y="232"/>
                    </a:lnTo>
                    <a:lnTo>
                      <a:pt x="468" y="232"/>
                    </a:lnTo>
                    <a:lnTo>
                      <a:pt x="468" y="230"/>
                    </a:lnTo>
                    <a:lnTo>
                      <a:pt x="468" y="230"/>
                    </a:lnTo>
                    <a:lnTo>
                      <a:pt x="468" y="230"/>
                    </a:lnTo>
                    <a:lnTo>
                      <a:pt x="468" y="228"/>
                    </a:lnTo>
                    <a:lnTo>
                      <a:pt x="468" y="226"/>
                    </a:lnTo>
                    <a:lnTo>
                      <a:pt x="470" y="223"/>
                    </a:lnTo>
                    <a:lnTo>
                      <a:pt x="472" y="219"/>
                    </a:lnTo>
                    <a:lnTo>
                      <a:pt x="474" y="215"/>
                    </a:lnTo>
                    <a:lnTo>
                      <a:pt x="480" y="211"/>
                    </a:lnTo>
                    <a:lnTo>
                      <a:pt x="485" y="207"/>
                    </a:lnTo>
                    <a:lnTo>
                      <a:pt x="487" y="207"/>
                    </a:lnTo>
                    <a:lnTo>
                      <a:pt x="491" y="205"/>
                    </a:lnTo>
                    <a:lnTo>
                      <a:pt x="493" y="205"/>
                    </a:lnTo>
                    <a:lnTo>
                      <a:pt x="497" y="205"/>
                    </a:lnTo>
                    <a:lnTo>
                      <a:pt x="499" y="203"/>
                    </a:lnTo>
                    <a:lnTo>
                      <a:pt x="501" y="205"/>
                    </a:lnTo>
                    <a:lnTo>
                      <a:pt x="503" y="205"/>
                    </a:lnTo>
                    <a:lnTo>
                      <a:pt x="504" y="205"/>
                    </a:lnTo>
                    <a:lnTo>
                      <a:pt x="506" y="205"/>
                    </a:lnTo>
                    <a:lnTo>
                      <a:pt x="508" y="205"/>
                    </a:lnTo>
                    <a:lnTo>
                      <a:pt x="510" y="205"/>
                    </a:lnTo>
                    <a:lnTo>
                      <a:pt x="512" y="205"/>
                    </a:lnTo>
                    <a:lnTo>
                      <a:pt x="514" y="205"/>
                    </a:lnTo>
                    <a:lnTo>
                      <a:pt x="518" y="205"/>
                    </a:lnTo>
                    <a:lnTo>
                      <a:pt x="520" y="203"/>
                    </a:lnTo>
                    <a:lnTo>
                      <a:pt x="522" y="202"/>
                    </a:lnTo>
                    <a:lnTo>
                      <a:pt x="524" y="202"/>
                    </a:lnTo>
                    <a:lnTo>
                      <a:pt x="526" y="200"/>
                    </a:lnTo>
                    <a:lnTo>
                      <a:pt x="528" y="198"/>
                    </a:lnTo>
                    <a:lnTo>
                      <a:pt x="529" y="196"/>
                    </a:lnTo>
                    <a:lnTo>
                      <a:pt x="529" y="196"/>
                    </a:lnTo>
                    <a:lnTo>
                      <a:pt x="531" y="194"/>
                    </a:lnTo>
                    <a:lnTo>
                      <a:pt x="531" y="192"/>
                    </a:lnTo>
                    <a:lnTo>
                      <a:pt x="531" y="190"/>
                    </a:lnTo>
                    <a:lnTo>
                      <a:pt x="531" y="188"/>
                    </a:lnTo>
                    <a:lnTo>
                      <a:pt x="533" y="188"/>
                    </a:lnTo>
                    <a:lnTo>
                      <a:pt x="533" y="186"/>
                    </a:lnTo>
                    <a:lnTo>
                      <a:pt x="535" y="184"/>
                    </a:lnTo>
                    <a:lnTo>
                      <a:pt x="535" y="182"/>
                    </a:lnTo>
                    <a:lnTo>
                      <a:pt x="537" y="180"/>
                    </a:lnTo>
                    <a:lnTo>
                      <a:pt x="539" y="179"/>
                    </a:lnTo>
                    <a:lnTo>
                      <a:pt x="543" y="177"/>
                    </a:lnTo>
                    <a:lnTo>
                      <a:pt x="549" y="175"/>
                    </a:lnTo>
                    <a:lnTo>
                      <a:pt x="554" y="173"/>
                    </a:lnTo>
                    <a:lnTo>
                      <a:pt x="562" y="173"/>
                    </a:lnTo>
                    <a:lnTo>
                      <a:pt x="566" y="173"/>
                    </a:lnTo>
                    <a:lnTo>
                      <a:pt x="572" y="173"/>
                    </a:lnTo>
                    <a:lnTo>
                      <a:pt x="574" y="173"/>
                    </a:lnTo>
                    <a:lnTo>
                      <a:pt x="576" y="173"/>
                    </a:lnTo>
                    <a:lnTo>
                      <a:pt x="577" y="173"/>
                    </a:lnTo>
                    <a:lnTo>
                      <a:pt x="579" y="175"/>
                    </a:lnTo>
                    <a:lnTo>
                      <a:pt x="579" y="175"/>
                    </a:lnTo>
                    <a:lnTo>
                      <a:pt x="579" y="175"/>
                    </a:lnTo>
                    <a:lnTo>
                      <a:pt x="579" y="173"/>
                    </a:lnTo>
                    <a:lnTo>
                      <a:pt x="579" y="173"/>
                    </a:lnTo>
                    <a:lnTo>
                      <a:pt x="579" y="173"/>
                    </a:lnTo>
                    <a:lnTo>
                      <a:pt x="579" y="173"/>
                    </a:lnTo>
                    <a:lnTo>
                      <a:pt x="579" y="173"/>
                    </a:lnTo>
                    <a:lnTo>
                      <a:pt x="579" y="173"/>
                    </a:lnTo>
                    <a:lnTo>
                      <a:pt x="579" y="171"/>
                    </a:lnTo>
                    <a:lnTo>
                      <a:pt x="579" y="169"/>
                    </a:lnTo>
                    <a:lnTo>
                      <a:pt x="579" y="167"/>
                    </a:lnTo>
                    <a:lnTo>
                      <a:pt x="581" y="163"/>
                    </a:lnTo>
                    <a:lnTo>
                      <a:pt x="583" y="161"/>
                    </a:lnTo>
                    <a:lnTo>
                      <a:pt x="585" y="157"/>
                    </a:lnTo>
                    <a:lnTo>
                      <a:pt x="589" y="154"/>
                    </a:lnTo>
                    <a:lnTo>
                      <a:pt x="595" y="150"/>
                    </a:lnTo>
                    <a:lnTo>
                      <a:pt x="599" y="148"/>
                    </a:lnTo>
                    <a:lnTo>
                      <a:pt x="602" y="148"/>
                    </a:lnTo>
                    <a:lnTo>
                      <a:pt x="604" y="146"/>
                    </a:lnTo>
                    <a:lnTo>
                      <a:pt x="606" y="146"/>
                    </a:lnTo>
                    <a:lnTo>
                      <a:pt x="608" y="146"/>
                    </a:lnTo>
                    <a:lnTo>
                      <a:pt x="612" y="146"/>
                    </a:lnTo>
                    <a:lnTo>
                      <a:pt x="614" y="146"/>
                    </a:lnTo>
                    <a:lnTo>
                      <a:pt x="616" y="146"/>
                    </a:lnTo>
                    <a:lnTo>
                      <a:pt x="618" y="146"/>
                    </a:lnTo>
                    <a:lnTo>
                      <a:pt x="620" y="148"/>
                    </a:lnTo>
                    <a:lnTo>
                      <a:pt x="622" y="148"/>
                    </a:lnTo>
                    <a:lnTo>
                      <a:pt x="623" y="146"/>
                    </a:lnTo>
                    <a:lnTo>
                      <a:pt x="625" y="146"/>
                    </a:lnTo>
                    <a:lnTo>
                      <a:pt x="627" y="146"/>
                    </a:lnTo>
                    <a:lnTo>
                      <a:pt x="629" y="146"/>
                    </a:lnTo>
                    <a:lnTo>
                      <a:pt x="633" y="144"/>
                    </a:lnTo>
                    <a:lnTo>
                      <a:pt x="635" y="142"/>
                    </a:lnTo>
                    <a:lnTo>
                      <a:pt x="637" y="140"/>
                    </a:lnTo>
                    <a:lnTo>
                      <a:pt x="639" y="140"/>
                    </a:lnTo>
                    <a:lnTo>
                      <a:pt x="639" y="138"/>
                    </a:lnTo>
                    <a:lnTo>
                      <a:pt x="641" y="136"/>
                    </a:lnTo>
                    <a:lnTo>
                      <a:pt x="641" y="134"/>
                    </a:lnTo>
                    <a:lnTo>
                      <a:pt x="641" y="134"/>
                    </a:lnTo>
                    <a:lnTo>
                      <a:pt x="643" y="132"/>
                    </a:lnTo>
                    <a:lnTo>
                      <a:pt x="643" y="131"/>
                    </a:lnTo>
                    <a:lnTo>
                      <a:pt x="643" y="129"/>
                    </a:lnTo>
                    <a:lnTo>
                      <a:pt x="643" y="127"/>
                    </a:lnTo>
                    <a:lnTo>
                      <a:pt x="645" y="127"/>
                    </a:lnTo>
                    <a:lnTo>
                      <a:pt x="647" y="125"/>
                    </a:lnTo>
                    <a:lnTo>
                      <a:pt x="648" y="123"/>
                    </a:lnTo>
                    <a:lnTo>
                      <a:pt x="650" y="121"/>
                    </a:lnTo>
                    <a:lnTo>
                      <a:pt x="652" y="119"/>
                    </a:lnTo>
                    <a:lnTo>
                      <a:pt x="658" y="117"/>
                    </a:lnTo>
                    <a:lnTo>
                      <a:pt x="666" y="115"/>
                    </a:lnTo>
                    <a:lnTo>
                      <a:pt x="671" y="115"/>
                    </a:lnTo>
                    <a:lnTo>
                      <a:pt x="675" y="113"/>
                    </a:lnTo>
                    <a:lnTo>
                      <a:pt x="681" y="115"/>
                    </a:lnTo>
                    <a:lnTo>
                      <a:pt x="683" y="115"/>
                    </a:lnTo>
                    <a:lnTo>
                      <a:pt x="687" y="115"/>
                    </a:lnTo>
                    <a:lnTo>
                      <a:pt x="687" y="115"/>
                    </a:lnTo>
                    <a:lnTo>
                      <a:pt x="689" y="115"/>
                    </a:lnTo>
                    <a:lnTo>
                      <a:pt x="689" y="115"/>
                    </a:lnTo>
                    <a:lnTo>
                      <a:pt x="689" y="115"/>
                    </a:lnTo>
                    <a:lnTo>
                      <a:pt x="689" y="115"/>
                    </a:lnTo>
                    <a:lnTo>
                      <a:pt x="689" y="115"/>
                    </a:lnTo>
                    <a:lnTo>
                      <a:pt x="689" y="115"/>
                    </a:lnTo>
                    <a:lnTo>
                      <a:pt x="689" y="115"/>
                    </a:lnTo>
                    <a:lnTo>
                      <a:pt x="689" y="113"/>
                    </a:lnTo>
                    <a:lnTo>
                      <a:pt x="689" y="113"/>
                    </a:lnTo>
                    <a:lnTo>
                      <a:pt x="689" y="113"/>
                    </a:lnTo>
                    <a:lnTo>
                      <a:pt x="689" y="111"/>
                    </a:lnTo>
                    <a:lnTo>
                      <a:pt x="689" y="109"/>
                    </a:lnTo>
                    <a:lnTo>
                      <a:pt x="691" y="106"/>
                    </a:lnTo>
                    <a:lnTo>
                      <a:pt x="691" y="104"/>
                    </a:lnTo>
                    <a:lnTo>
                      <a:pt x="695" y="100"/>
                    </a:lnTo>
                    <a:lnTo>
                      <a:pt x="698" y="96"/>
                    </a:lnTo>
                    <a:lnTo>
                      <a:pt x="704" y="92"/>
                    </a:lnTo>
                    <a:lnTo>
                      <a:pt x="706" y="92"/>
                    </a:lnTo>
                    <a:lnTo>
                      <a:pt x="710" y="90"/>
                    </a:lnTo>
                    <a:lnTo>
                      <a:pt x="712" y="90"/>
                    </a:lnTo>
                    <a:lnTo>
                      <a:pt x="714" y="90"/>
                    </a:lnTo>
                    <a:lnTo>
                      <a:pt x="718" y="88"/>
                    </a:lnTo>
                    <a:lnTo>
                      <a:pt x="719" y="88"/>
                    </a:lnTo>
                    <a:lnTo>
                      <a:pt x="721" y="90"/>
                    </a:lnTo>
                    <a:lnTo>
                      <a:pt x="723" y="90"/>
                    </a:lnTo>
                    <a:lnTo>
                      <a:pt x="725" y="90"/>
                    </a:lnTo>
                    <a:lnTo>
                      <a:pt x="727" y="90"/>
                    </a:lnTo>
                    <a:lnTo>
                      <a:pt x="729" y="90"/>
                    </a:lnTo>
                    <a:lnTo>
                      <a:pt x="731" y="90"/>
                    </a:lnTo>
                    <a:lnTo>
                      <a:pt x="733" y="90"/>
                    </a:lnTo>
                    <a:lnTo>
                      <a:pt x="735" y="88"/>
                    </a:lnTo>
                    <a:lnTo>
                      <a:pt x="737" y="88"/>
                    </a:lnTo>
                    <a:lnTo>
                      <a:pt x="741" y="86"/>
                    </a:lnTo>
                    <a:lnTo>
                      <a:pt x="743" y="86"/>
                    </a:lnTo>
                    <a:lnTo>
                      <a:pt x="744" y="84"/>
                    </a:lnTo>
                    <a:lnTo>
                      <a:pt x="746" y="83"/>
                    </a:lnTo>
                    <a:lnTo>
                      <a:pt x="746" y="81"/>
                    </a:lnTo>
                    <a:lnTo>
                      <a:pt x="748" y="81"/>
                    </a:lnTo>
                    <a:lnTo>
                      <a:pt x="748" y="79"/>
                    </a:lnTo>
                    <a:lnTo>
                      <a:pt x="748" y="77"/>
                    </a:lnTo>
                    <a:lnTo>
                      <a:pt x="748" y="75"/>
                    </a:lnTo>
                    <a:lnTo>
                      <a:pt x="750" y="75"/>
                    </a:lnTo>
                    <a:lnTo>
                      <a:pt x="750" y="73"/>
                    </a:lnTo>
                    <a:lnTo>
                      <a:pt x="750" y="71"/>
                    </a:lnTo>
                    <a:lnTo>
                      <a:pt x="752" y="69"/>
                    </a:lnTo>
                    <a:lnTo>
                      <a:pt x="752" y="67"/>
                    </a:lnTo>
                    <a:lnTo>
                      <a:pt x="754" y="67"/>
                    </a:lnTo>
                    <a:lnTo>
                      <a:pt x="756" y="65"/>
                    </a:lnTo>
                    <a:lnTo>
                      <a:pt x="760" y="63"/>
                    </a:lnTo>
                    <a:lnTo>
                      <a:pt x="766" y="61"/>
                    </a:lnTo>
                    <a:lnTo>
                      <a:pt x="771" y="60"/>
                    </a:lnTo>
                    <a:lnTo>
                      <a:pt x="777" y="58"/>
                    </a:lnTo>
                    <a:lnTo>
                      <a:pt x="783" y="58"/>
                    </a:lnTo>
                    <a:lnTo>
                      <a:pt x="787" y="58"/>
                    </a:lnTo>
                    <a:lnTo>
                      <a:pt x="791" y="60"/>
                    </a:lnTo>
                    <a:lnTo>
                      <a:pt x="792" y="60"/>
                    </a:lnTo>
                    <a:lnTo>
                      <a:pt x="794" y="60"/>
                    </a:lnTo>
                    <a:lnTo>
                      <a:pt x="796" y="60"/>
                    </a:lnTo>
                    <a:lnTo>
                      <a:pt x="796" y="60"/>
                    </a:lnTo>
                    <a:lnTo>
                      <a:pt x="796" y="60"/>
                    </a:lnTo>
                    <a:lnTo>
                      <a:pt x="796" y="60"/>
                    </a:lnTo>
                    <a:lnTo>
                      <a:pt x="796" y="60"/>
                    </a:lnTo>
                    <a:lnTo>
                      <a:pt x="796" y="58"/>
                    </a:lnTo>
                    <a:lnTo>
                      <a:pt x="796" y="58"/>
                    </a:lnTo>
                    <a:lnTo>
                      <a:pt x="794" y="58"/>
                    </a:lnTo>
                    <a:lnTo>
                      <a:pt x="794" y="58"/>
                    </a:lnTo>
                    <a:lnTo>
                      <a:pt x="794" y="58"/>
                    </a:lnTo>
                    <a:lnTo>
                      <a:pt x="796" y="56"/>
                    </a:lnTo>
                    <a:lnTo>
                      <a:pt x="796" y="54"/>
                    </a:lnTo>
                    <a:lnTo>
                      <a:pt x="796" y="50"/>
                    </a:lnTo>
                    <a:lnTo>
                      <a:pt x="798" y="46"/>
                    </a:lnTo>
                    <a:lnTo>
                      <a:pt x="802" y="44"/>
                    </a:lnTo>
                    <a:lnTo>
                      <a:pt x="806" y="40"/>
                    </a:lnTo>
                    <a:lnTo>
                      <a:pt x="810" y="36"/>
                    </a:lnTo>
                    <a:lnTo>
                      <a:pt x="814" y="35"/>
                    </a:lnTo>
                    <a:lnTo>
                      <a:pt x="815" y="35"/>
                    </a:lnTo>
                    <a:lnTo>
                      <a:pt x="819" y="33"/>
                    </a:lnTo>
                    <a:lnTo>
                      <a:pt x="821" y="33"/>
                    </a:lnTo>
                    <a:lnTo>
                      <a:pt x="823" y="33"/>
                    </a:lnTo>
                    <a:lnTo>
                      <a:pt x="825" y="33"/>
                    </a:lnTo>
                    <a:lnTo>
                      <a:pt x="829" y="33"/>
                    </a:lnTo>
                    <a:lnTo>
                      <a:pt x="831" y="33"/>
                    </a:lnTo>
                    <a:lnTo>
                      <a:pt x="833" y="33"/>
                    </a:lnTo>
                    <a:lnTo>
                      <a:pt x="835" y="33"/>
                    </a:lnTo>
                    <a:lnTo>
                      <a:pt x="837" y="35"/>
                    </a:lnTo>
                    <a:lnTo>
                      <a:pt x="839" y="33"/>
                    </a:lnTo>
                    <a:lnTo>
                      <a:pt x="840" y="33"/>
                    </a:lnTo>
                    <a:lnTo>
                      <a:pt x="842" y="33"/>
                    </a:lnTo>
                    <a:lnTo>
                      <a:pt x="844" y="33"/>
                    </a:lnTo>
                    <a:lnTo>
                      <a:pt x="846" y="31"/>
                    </a:lnTo>
                    <a:lnTo>
                      <a:pt x="850" y="29"/>
                    </a:lnTo>
                    <a:lnTo>
                      <a:pt x="852" y="29"/>
                    </a:lnTo>
                    <a:lnTo>
                      <a:pt x="852" y="27"/>
                    </a:lnTo>
                    <a:lnTo>
                      <a:pt x="854" y="25"/>
                    </a:lnTo>
                    <a:lnTo>
                      <a:pt x="854" y="23"/>
                    </a:lnTo>
                    <a:lnTo>
                      <a:pt x="856" y="23"/>
                    </a:lnTo>
                    <a:lnTo>
                      <a:pt x="856" y="21"/>
                    </a:lnTo>
                    <a:lnTo>
                      <a:pt x="856" y="19"/>
                    </a:lnTo>
                    <a:lnTo>
                      <a:pt x="856" y="17"/>
                    </a:lnTo>
                    <a:lnTo>
                      <a:pt x="856" y="17"/>
                    </a:lnTo>
                    <a:lnTo>
                      <a:pt x="858" y="15"/>
                    </a:lnTo>
                    <a:lnTo>
                      <a:pt x="858" y="13"/>
                    </a:lnTo>
                    <a:lnTo>
                      <a:pt x="860" y="12"/>
                    </a:lnTo>
                    <a:lnTo>
                      <a:pt x="862" y="10"/>
                    </a:lnTo>
                    <a:lnTo>
                      <a:pt x="863" y="10"/>
                    </a:lnTo>
                    <a:lnTo>
                      <a:pt x="865" y="8"/>
                    </a:lnTo>
                    <a:lnTo>
                      <a:pt x="871" y="4"/>
                    </a:lnTo>
                    <a:lnTo>
                      <a:pt x="877" y="4"/>
                    </a:lnTo>
                    <a:lnTo>
                      <a:pt x="883" y="2"/>
                    </a:lnTo>
                    <a:lnTo>
                      <a:pt x="888" y="2"/>
                    </a:lnTo>
                    <a:lnTo>
                      <a:pt x="892" y="2"/>
                    </a:lnTo>
                    <a:lnTo>
                      <a:pt x="896" y="2"/>
                    </a:lnTo>
                    <a:lnTo>
                      <a:pt x="898" y="4"/>
                    </a:lnTo>
                    <a:lnTo>
                      <a:pt x="900" y="4"/>
                    </a:lnTo>
                    <a:lnTo>
                      <a:pt x="900" y="0"/>
                    </a:lnTo>
                    <a:lnTo>
                      <a:pt x="900" y="0"/>
                    </a:lnTo>
                    <a:lnTo>
                      <a:pt x="896" y="0"/>
                    </a:lnTo>
                    <a:lnTo>
                      <a:pt x="892" y="0"/>
                    </a:lnTo>
                    <a:lnTo>
                      <a:pt x="888" y="0"/>
                    </a:lnTo>
                    <a:lnTo>
                      <a:pt x="883" y="0"/>
                    </a:lnTo>
                    <a:lnTo>
                      <a:pt x="877" y="0"/>
                    </a:lnTo>
                    <a:lnTo>
                      <a:pt x="871" y="2"/>
                    </a:lnTo>
                    <a:lnTo>
                      <a:pt x="863" y="6"/>
                    </a:lnTo>
                    <a:close/>
                  </a:path>
                </a:pathLst>
              </a:custGeom>
              <a:solidFill>
                <a:srgbClr val="99CA99"/>
              </a:solidFill>
              <a:ln w="9525">
                <a:noFill/>
                <a:round/>
                <a:headEnd/>
                <a:tailEnd/>
              </a:ln>
            </p:spPr>
            <p:txBody>
              <a:bodyPr/>
              <a:lstStyle/>
              <a:p>
                <a:endParaRPr lang="en-US">
                  <a:solidFill>
                    <a:srgbClr val="000000"/>
                  </a:solidFill>
                  <a:latin typeface="+mn-lt"/>
                </a:endParaRPr>
              </a:p>
            </p:txBody>
          </p:sp>
          <p:sp>
            <p:nvSpPr>
              <p:cNvPr id="239" name="Freeform 182"/>
              <p:cNvSpPr>
                <a:spLocks/>
              </p:cNvSpPr>
              <p:nvPr/>
            </p:nvSpPr>
            <p:spPr bwMode="auto">
              <a:xfrm>
                <a:off x="2812" y="2315"/>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9CA99"/>
              </a:solidFill>
              <a:ln w="9525">
                <a:noFill/>
                <a:round/>
                <a:headEnd/>
                <a:tailEnd/>
              </a:ln>
            </p:spPr>
            <p:txBody>
              <a:bodyPr/>
              <a:lstStyle/>
              <a:p>
                <a:endParaRPr lang="en-US">
                  <a:solidFill>
                    <a:srgbClr val="000000"/>
                  </a:solidFill>
                  <a:latin typeface="+mn-lt"/>
                </a:endParaRPr>
              </a:p>
            </p:txBody>
          </p:sp>
          <p:sp>
            <p:nvSpPr>
              <p:cNvPr id="240" name="Freeform 183"/>
              <p:cNvSpPr>
                <a:spLocks/>
              </p:cNvSpPr>
              <p:nvPr/>
            </p:nvSpPr>
            <p:spPr bwMode="auto">
              <a:xfrm>
                <a:off x="2825" y="2332"/>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FCE9F"/>
              </a:solidFill>
              <a:ln w="9525">
                <a:noFill/>
                <a:round/>
                <a:headEnd/>
                <a:tailEnd/>
              </a:ln>
            </p:spPr>
            <p:txBody>
              <a:bodyPr/>
              <a:lstStyle/>
              <a:p>
                <a:endParaRPr lang="en-US">
                  <a:solidFill>
                    <a:srgbClr val="000000"/>
                  </a:solidFill>
                  <a:latin typeface="+mn-lt"/>
                </a:endParaRPr>
              </a:p>
            </p:txBody>
          </p:sp>
          <p:sp>
            <p:nvSpPr>
              <p:cNvPr id="241" name="Freeform 184"/>
              <p:cNvSpPr>
                <a:spLocks/>
              </p:cNvSpPr>
              <p:nvPr/>
            </p:nvSpPr>
            <p:spPr bwMode="auto">
              <a:xfrm>
                <a:off x="2821" y="1851"/>
                <a:ext cx="904" cy="481"/>
              </a:xfrm>
              <a:custGeom>
                <a:avLst/>
                <a:gdLst/>
                <a:ahLst/>
                <a:cxnLst>
                  <a:cxn ang="0">
                    <a:pos x="854" y="26"/>
                  </a:cxn>
                  <a:cxn ang="0">
                    <a:pos x="828" y="30"/>
                  </a:cxn>
                  <a:cxn ang="0">
                    <a:pos x="793" y="57"/>
                  </a:cxn>
                  <a:cxn ang="0">
                    <a:pos x="751" y="74"/>
                  </a:cxn>
                  <a:cxn ang="0">
                    <a:pos x="732" y="90"/>
                  </a:cxn>
                  <a:cxn ang="0">
                    <a:pos x="693" y="101"/>
                  </a:cxn>
                  <a:cxn ang="0">
                    <a:pos x="651" y="120"/>
                  </a:cxn>
                  <a:cxn ang="0">
                    <a:pos x="636" y="142"/>
                  </a:cxn>
                  <a:cxn ang="0">
                    <a:pos x="607" y="145"/>
                  </a:cxn>
                  <a:cxn ang="0">
                    <a:pos x="570" y="170"/>
                  </a:cxn>
                  <a:cxn ang="0">
                    <a:pos x="532" y="193"/>
                  </a:cxn>
                  <a:cxn ang="0">
                    <a:pos x="509" y="205"/>
                  </a:cxn>
                  <a:cxn ang="0">
                    <a:pos x="469" y="224"/>
                  </a:cxn>
                  <a:cxn ang="0">
                    <a:pos x="424" y="241"/>
                  </a:cxn>
                  <a:cxn ang="0">
                    <a:pos x="409" y="262"/>
                  </a:cxn>
                  <a:cxn ang="0">
                    <a:pos x="376" y="266"/>
                  </a:cxn>
                  <a:cxn ang="0">
                    <a:pos x="334" y="291"/>
                  </a:cxn>
                  <a:cxn ang="0">
                    <a:pos x="303" y="316"/>
                  </a:cxn>
                  <a:cxn ang="0">
                    <a:pos x="277" y="324"/>
                  </a:cxn>
                  <a:cxn ang="0">
                    <a:pos x="238" y="351"/>
                  </a:cxn>
                  <a:cxn ang="0">
                    <a:pos x="192" y="368"/>
                  </a:cxn>
                  <a:cxn ang="0">
                    <a:pos x="173" y="387"/>
                  </a:cxn>
                  <a:cxn ang="0">
                    <a:pos x="135" y="393"/>
                  </a:cxn>
                  <a:cxn ang="0">
                    <a:pos x="90" y="418"/>
                  </a:cxn>
                  <a:cxn ang="0">
                    <a:pos x="65" y="443"/>
                  </a:cxn>
                  <a:cxn ang="0">
                    <a:pos x="37" y="449"/>
                  </a:cxn>
                  <a:cxn ang="0">
                    <a:pos x="4" y="481"/>
                  </a:cxn>
                  <a:cxn ang="0">
                    <a:pos x="39" y="452"/>
                  </a:cxn>
                  <a:cxn ang="0">
                    <a:pos x="69" y="443"/>
                  </a:cxn>
                  <a:cxn ang="0">
                    <a:pos x="98" y="418"/>
                  </a:cxn>
                  <a:cxn ang="0">
                    <a:pos x="123" y="418"/>
                  </a:cxn>
                  <a:cxn ang="0">
                    <a:pos x="156" y="389"/>
                  </a:cxn>
                  <a:cxn ang="0">
                    <a:pos x="186" y="381"/>
                  </a:cxn>
                  <a:cxn ang="0">
                    <a:pos x="211" y="357"/>
                  </a:cxn>
                  <a:cxn ang="0">
                    <a:pos x="242" y="355"/>
                  </a:cxn>
                  <a:cxn ang="0">
                    <a:pos x="271" y="328"/>
                  </a:cxn>
                  <a:cxn ang="0">
                    <a:pos x="302" y="322"/>
                  </a:cxn>
                  <a:cxn ang="0">
                    <a:pos x="319" y="299"/>
                  </a:cxn>
                  <a:cxn ang="0">
                    <a:pos x="355" y="295"/>
                  </a:cxn>
                  <a:cxn ang="0">
                    <a:pos x="382" y="266"/>
                  </a:cxn>
                  <a:cxn ang="0">
                    <a:pos x="415" y="262"/>
                  </a:cxn>
                  <a:cxn ang="0">
                    <a:pos x="430" y="241"/>
                  </a:cxn>
                  <a:cxn ang="0">
                    <a:pos x="470" y="234"/>
                  </a:cxn>
                  <a:cxn ang="0">
                    <a:pos x="493" y="209"/>
                  </a:cxn>
                  <a:cxn ang="0">
                    <a:pos x="524" y="205"/>
                  </a:cxn>
                  <a:cxn ang="0">
                    <a:pos x="540" y="184"/>
                  </a:cxn>
                  <a:cxn ang="0">
                    <a:pos x="582" y="176"/>
                  </a:cxn>
                  <a:cxn ang="0">
                    <a:pos x="601" y="149"/>
                  </a:cxn>
                  <a:cxn ang="0">
                    <a:pos x="634" y="147"/>
                  </a:cxn>
                  <a:cxn ang="0">
                    <a:pos x="649" y="126"/>
                  </a:cxn>
                  <a:cxn ang="0">
                    <a:pos x="691" y="117"/>
                  </a:cxn>
                  <a:cxn ang="0">
                    <a:pos x="707" y="94"/>
                  </a:cxn>
                  <a:cxn ang="0">
                    <a:pos x="739" y="92"/>
                  </a:cxn>
                  <a:cxn ang="0">
                    <a:pos x="755" y="71"/>
                  </a:cxn>
                  <a:cxn ang="0">
                    <a:pos x="799" y="61"/>
                  </a:cxn>
                  <a:cxn ang="0">
                    <a:pos x="808" y="42"/>
                  </a:cxn>
                  <a:cxn ang="0">
                    <a:pos x="843" y="34"/>
                  </a:cxn>
                  <a:cxn ang="0">
                    <a:pos x="860" y="17"/>
                  </a:cxn>
                  <a:cxn ang="0">
                    <a:pos x="904" y="1"/>
                  </a:cxn>
                </a:cxnLst>
                <a:rect l="0" t="0" r="r" b="b"/>
                <a:pathLst>
                  <a:path w="904" h="481">
                    <a:moveTo>
                      <a:pt x="868" y="5"/>
                    </a:moveTo>
                    <a:lnTo>
                      <a:pt x="864" y="7"/>
                    </a:lnTo>
                    <a:lnTo>
                      <a:pt x="862" y="9"/>
                    </a:lnTo>
                    <a:lnTo>
                      <a:pt x="860" y="11"/>
                    </a:lnTo>
                    <a:lnTo>
                      <a:pt x="858" y="13"/>
                    </a:lnTo>
                    <a:lnTo>
                      <a:pt x="858" y="15"/>
                    </a:lnTo>
                    <a:lnTo>
                      <a:pt x="858" y="17"/>
                    </a:lnTo>
                    <a:lnTo>
                      <a:pt x="856" y="19"/>
                    </a:lnTo>
                    <a:lnTo>
                      <a:pt x="856" y="21"/>
                    </a:lnTo>
                    <a:lnTo>
                      <a:pt x="856" y="21"/>
                    </a:lnTo>
                    <a:lnTo>
                      <a:pt x="856" y="23"/>
                    </a:lnTo>
                    <a:lnTo>
                      <a:pt x="856" y="24"/>
                    </a:lnTo>
                    <a:lnTo>
                      <a:pt x="854" y="24"/>
                    </a:lnTo>
                    <a:lnTo>
                      <a:pt x="854" y="26"/>
                    </a:lnTo>
                    <a:lnTo>
                      <a:pt x="852" y="26"/>
                    </a:lnTo>
                    <a:lnTo>
                      <a:pt x="851" y="28"/>
                    </a:lnTo>
                    <a:lnTo>
                      <a:pt x="849" y="30"/>
                    </a:lnTo>
                    <a:lnTo>
                      <a:pt x="847" y="30"/>
                    </a:lnTo>
                    <a:lnTo>
                      <a:pt x="845" y="32"/>
                    </a:lnTo>
                    <a:lnTo>
                      <a:pt x="843" y="32"/>
                    </a:lnTo>
                    <a:lnTo>
                      <a:pt x="841" y="32"/>
                    </a:lnTo>
                    <a:lnTo>
                      <a:pt x="839" y="32"/>
                    </a:lnTo>
                    <a:lnTo>
                      <a:pt x="837" y="32"/>
                    </a:lnTo>
                    <a:lnTo>
                      <a:pt x="835" y="32"/>
                    </a:lnTo>
                    <a:lnTo>
                      <a:pt x="833" y="32"/>
                    </a:lnTo>
                    <a:lnTo>
                      <a:pt x="831" y="32"/>
                    </a:lnTo>
                    <a:lnTo>
                      <a:pt x="829" y="32"/>
                    </a:lnTo>
                    <a:lnTo>
                      <a:pt x="828" y="30"/>
                    </a:lnTo>
                    <a:lnTo>
                      <a:pt x="824" y="32"/>
                    </a:lnTo>
                    <a:lnTo>
                      <a:pt x="822" y="32"/>
                    </a:lnTo>
                    <a:lnTo>
                      <a:pt x="820" y="32"/>
                    </a:lnTo>
                    <a:lnTo>
                      <a:pt x="816" y="34"/>
                    </a:lnTo>
                    <a:lnTo>
                      <a:pt x="812" y="36"/>
                    </a:lnTo>
                    <a:lnTo>
                      <a:pt x="808" y="38"/>
                    </a:lnTo>
                    <a:lnTo>
                      <a:pt x="804" y="42"/>
                    </a:lnTo>
                    <a:lnTo>
                      <a:pt x="801" y="44"/>
                    </a:lnTo>
                    <a:lnTo>
                      <a:pt x="799" y="48"/>
                    </a:lnTo>
                    <a:lnTo>
                      <a:pt x="797" y="51"/>
                    </a:lnTo>
                    <a:lnTo>
                      <a:pt x="797" y="53"/>
                    </a:lnTo>
                    <a:lnTo>
                      <a:pt x="797" y="55"/>
                    </a:lnTo>
                    <a:lnTo>
                      <a:pt x="797" y="57"/>
                    </a:lnTo>
                    <a:lnTo>
                      <a:pt x="793" y="57"/>
                    </a:lnTo>
                    <a:lnTo>
                      <a:pt x="791" y="57"/>
                    </a:lnTo>
                    <a:lnTo>
                      <a:pt x="787" y="57"/>
                    </a:lnTo>
                    <a:lnTo>
                      <a:pt x="781" y="57"/>
                    </a:lnTo>
                    <a:lnTo>
                      <a:pt x="778" y="57"/>
                    </a:lnTo>
                    <a:lnTo>
                      <a:pt x="772" y="57"/>
                    </a:lnTo>
                    <a:lnTo>
                      <a:pt x="766" y="59"/>
                    </a:lnTo>
                    <a:lnTo>
                      <a:pt x="762" y="63"/>
                    </a:lnTo>
                    <a:lnTo>
                      <a:pt x="758" y="65"/>
                    </a:lnTo>
                    <a:lnTo>
                      <a:pt x="756" y="67"/>
                    </a:lnTo>
                    <a:lnTo>
                      <a:pt x="755" y="69"/>
                    </a:lnTo>
                    <a:lnTo>
                      <a:pt x="753" y="69"/>
                    </a:lnTo>
                    <a:lnTo>
                      <a:pt x="751" y="71"/>
                    </a:lnTo>
                    <a:lnTo>
                      <a:pt x="751" y="72"/>
                    </a:lnTo>
                    <a:lnTo>
                      <a:pt x="751" y="74"/>
                    </a:lnTo>
                    <a:lnTo>
                      <a:pt x="749" y="76"/>
                    </a:lnTo>
                    <a:lnTo>
                      <a:pt x="749" y="78"/>
                    </a:lnTo>
                    <a:lnTo>
                      <a:pt x="749" y="78"/>
                    </a:lnTo>
                    <a:lnTo>
                      <a:pt x="749" y="80"/>
                    </a:lnTo>
                    <a:lnTo>
                      <a:pt x="749" y="82"/>
                    </a:lnTo>
                    <a:lnTo>
                      <a:pt x="747" y="82"/>
                    </a:lnTo>
                    <a:lnTo>
                      <a:pt x="745" y="84"/>
                    </a:lnTo>
                    <a:lnTo>
                      <a:pt x="745" y="86"/>
                    </a:lnTo>
                    <a:lnTo>
                      <a:pt x="743" y="86"/>
                    </a:lnTo>
                    <a:lnTo>
                      <a:pt x="739" y="88"/>
                    </a:lnTo>
                    <a:lnTo>
                      <a:pt x="737" y="88"/>
                    </a:lnTo>
                    <a:lnTo>
                      <a:pt x="735" y="88"/>
                    </a:lnTo>
                    <a:lnTo>
                      <a:pt x="733" y="88"/>
                    </a:lnTo>
                    <a:lnTo>
                      <a:pt x="732" y="90"/>
                    </a:lnTo>
                    <a:lnTo>
                      <a:pt x="730" y="88"/>
                    </a:lnTo>
                    <a:lnTo>
                      <a:pt x="728" y="88"/>
                    </a:lnTo>
                    <a:lnTo>
                      <a:pt x="726" y="88"/>
                    </a:lnTo>
                    <a:lnTo>
                      <a:pt x="724" y="88"/>
                    </a:lnTo>
                    <a:lnTo>
                      <a:pt x="722" y="88"/>
                    </a:lnTo>
                    <a:lnTo>
                      <a:pt x="720" y="88"/>
                    </a:lnTo>
                    <a:lnTo>
                      <a:pt x="718" y="88"/>
                    </a:lnTo>
                    <a:lnTo>
                      <a:pt x="714" y="88"/>
                    </a:lnTo>
                    <a:lnTo>
                      <a:pt x="712" y="90"/>
                    </a:lnTo>
                    <a:lnTo>
                      <a:pt x="708" y="90"/>
                    </a:lnTo>
                    <a:lnTo>
                      <a:pt x="705" y="92"/>
                    </a:lnTo>
                    <a:lnTo>
                      <a:pt x="701" y="95"/>
                    </a:lnTo>
                    <a:lnTo>
                      <a:pt x="697" y="97"/>
                    </a:lnTo>
                    <a:lnTo>
                      <a:pt x="693" y="101"/>
                    </a:lnTo>
                    <a:lnTo>
                      <a:pt x="691" y="105"/>
                    </a:lnTo>
                    <a:lnTo>
                      <a:pt x="691" y="107"/>
                    </a:lnTo>
                    <a:lnTo>
                      <a:pt x="689" y="109"/>
                    </a:lnTo>
                    <a:lnTo>
                      <a:pt x="689" y="113"/>
                    </a:lnTo>
                    <a:lnTo>
                      <a:pt x="689" y="115"/>
                    </a:lnTo>
                    <a:lnTo>
                      <a:pt x="687" y="113"/>
                    </a:lnTo>
                    <a:lnTo>
                      <a:pt x="684" y="113"/>
                    </a:lnTo>
                    <a:lnTo>
                      <a:pt x="680" y="113"/>
                    </a:lnTo>
                    <a:lnTo>
                      <a:pt x="676" y="113"/>
                    </a:lnTo>
                    <a:lnTo>
                      <a:pt x="670" y="113"/>
                    </a:lnTo>
                    <a:lnTo>
                      <a:pt x="666" y="115"/>
                    </a:lnTo>
                    <a:lnTo>
                      <a:pt x="660" y="117"/>
                    </a:lnTo>
                    <a:lnTo>
                      <a:pt x="655" y="119"/>
                    </a:lnTo>
                    <a:lnTo>
                      <a:pt x="651" y="120"/>
                    </a:lnTo>
                    <a:lnTo>
                      <a:pt x="649" y="122"/>
                    </a:lnTo>
                    <a:lnTo>
                      <a:pt x="647" y="124"/>
                    </a:lnTo>
                    <a:lnTo>
                      <a:pt x="645" y="126"/>
                    </a:lnTo>
                    <a:lnTo>
                      <a:pt x="643" y="128"/>
                    </a:lnTo>
                    <a:lnTo>
                      <a:pt x="643" y="130"/>
                    </a:lnTo>
                    <a:lnTo>
                      <a:pt x="643" y="132"/>
                    </a:lnTo>
                    <a:lnTo>
                      <a:pt x="641" y="134"/>
                    </a:lnTo>
                    <a:lnTo>
                      <a:pt x="641" y="134"/>
                    </a:lnTo>
                    <a:lnTo>
                      <a:pt x="641" y="136"/>
                    </a:lnTo>
                    <a:lnTo>
                      <a:pt x="641" y="138"/>
                    </a:lnTo>
                    <a:lnTo>
                      <a:pt x="639" y="138"/>
                    </a:lnTo>
                    <a:lnTo>
                      <a:pt x="639" y="140"/>
                    </a:lnTo>
                    <a:lnTo>
                      <a:pt x="637" y="142"/>
                    </a:lnTo>
                    <a:lnTo>
                      <a:pt x="636" y="142"/>
                    </a:lnTo>
                    <a:lnTo>
                      <a:pt x="634" y="143"/>
                    </a:lnTo>
                    <a:lnTo>
                      <a:pt x="632" y="143"/>
                    </a:lnTo>
                    <a:lnTo>
                      <a:pt x="630" y="145"/>
                    </a:lnTo>
                    <a:lnTo>
                      <a:pt x="628" y="145"/>
                    </a:lnTo>
                    <a:lnTo>
                      <a:pt x="626" y="145"/>
                    </a:lnTo>
                    <a:lnTo>
                      <a:pt x="624" y="145"/>
                    </a:lnTo>
                    <a:lnTo>
                      <a:pt x="622" y="145"/>
                    </a:lnTo>
                    <a:lnTo>
                      <a:pt x="620" y="145"/>
                    </a:lnTo>
                    <a:lnTo>
                      <a:pt x="618" y="145"/>
                    </a:lnTo>
                    <a:lnTo>
                      <a:pt x="616" y="145"/>
                    </a:lnTo>
                    <a:lnTo>
                      <a:pt x="614" y="145"/>
                    </a:lnTo>
                    <a:lnTo>
                      <a:pt x="612" y="145"/>
                    </a:lnTo>
                    <a:lnTo>
                      <a:pt x="609" y="145"/>
                    </a:lnTo>
                    <a:lnTo>
                      <a:pt x="607" y="145"/>
                    </a:lnTo>
                    <a:lnTo>
                      <a:pt x="603" y="145"/>
                    </a:lnTo>
                    <a:lnTo>
                      <a:pt x="601" y="147"/>
                    </a:lnTo>
                    <a:lnTo>
                      <a:pt x="597" y="149"/>
                    </a:lnTo>
                    <a:lnTo>
                      <a:pt x="591" y="153"/>
                    </a:lnTo>
                    <a:lnTo>
                      <a:pt x="588" y="155"/>
                    </a:lnTo>
                    <a:lnTo>
                      <a:pt x="586" y="159"/>
                    </a:lnTo>
                    <a:lnTo>
                      <a:pt x="582" y="163"/>
                    </a:lnTo>
                    <a:lnTo>
                      <a:pt x="582" y="165"/>
                    </a:lnTo>
                    <a:lnTo>
                      <a:pt x="580" y="168"/>
                    </a:lnTo>
                    <a:lnTo>
                      <a:pt x="580" y="170"/>
                    </a:lnTo>
                    <a:lnTo>
                      <a:pt x="580" y="172"/>
                    </a:lnTo>
                    <a:lnTo>
                      <a:pt x="576" y="172"/>
                    </a:lnTo>
                    <a:lnTo>
                      <a:pt x="574" y="172"/>
                    </a:lnTo>
                    <a:lnTo>
                      <a:pt x="570" y="170"/>
                    </a:lnTo>
                    <a:lnTo>
                      <a:pt x="566" y="170"/>
                    </a:lnTo>
                    <a:lnTo>
                      <a:pt x="561" y="172"/>
                    </a:lnTo>
                    <a:lnTo>
                      <a:pt x="555" y="172"/>
                    </a:lnTo>
                    <a:lnTo>
                      <a:pt x="549" y="174"/>
                    </a:lnTo>
                    <a:lnTo>
                      <a:pt x="543" y="176"/>
                    </a:lnTo>
                    <a:lnTo>
                      <a:pt x="541" y="178"/>
                    </a:lnTo>
                    <a:lnTo>
                      <a:pt x="538" y="182"/>
                    </a:lnTo>
                    <a:lnTo>
                      <a:pt x="536" y="184"/>
                    </a:lnTo>
                    <a:lnTo>
                      <a:pt x="534" y="184"/>
                    </a:lnTo>
                    <a:lnTo>
                      <a:pt x="534" y="186"/>
                    </a:lnTo>
                    <a:lnTo>
                      <a:pt x="532" y="188"/>
                    </a:lnTo>
                    <a:lnTo>
                      <a:pt x="532" y="190"/>
                    </a:lnTo>
                    <a:lnTo>
                      <a:pt x="532" y="191"/>
                    </a:lnTo>
                    <a:lnTo>
                      <a:pt x="532" y="193"/>
                    </a:lnTo>
                    <a:lnTo>
                      <a:pt x="530" y="195"/>
                    </a:lnTo>
                    <a:lnTo>
                      <a:pt x="530" y="195"/>
                    </a:lnTo>
                    <a:lnTo>
                      <a:pt x="530" y="197"/>
                    </a:lnTo>
                    <a:lnTo>
                      <a:pt x="528" y="199"/>
                    </a:lnTo>
                    <a:lnTo>
                      <a:pt x="528" y="199"/>
                    </a:lnTo>
                    <a:lnTo>
                      <a:pt x="526" y="201"/>
                    </a:lnTo>
                    <a:lnTo>
                      <a:pt x="524" y="203"/>
                    </a:lnTo>
                    <a:lnTo>
                      <a:pt x="520" y="203"/>
                    </a:lnTo>
                    <a:lnTo>
                      <a:pt x="518" y="205"/>
                    </a:lnTo>
                    <a:lnTo>
                      <a:pt x="517" y="205"/>
                    </a:lnTo>
                    <a:lnTo>
                      <a:pt x="515" y="205"/>
                    </a:lnTo>
                    <a:lnTo>
                      <a:pt x="513" y="205"/>
                    </a:lnTo>
                    <a:lnTo>
                      <a:pt x="511" y="205"/>
                    </a:lnTo>
                    <a:lnTo>
                      <a:pt x="509" y="205"/>
                    </a:lnTo>
                    <a:lnTo>
                      <a:pt x="507" y="205"/>
                    </a:lnTo>
                    <a:lnTo>
                      <a:pt x="505" y="205"/>
                    </a:lnTo>
                    <a:lnTo>
                      <a:pt x="503" y="203"/>
                    </a:lnTo>
                    <a:lnTo>
                      <a:pt x="501" y="203"/>
                    </a:lnTo>
                    <a:lnTo>
                      <a:pt x="497" y="203"/>
                    </a:lnTo>
                    <a:lnTo>
                      <a:pt x="495" y="205"/>
                    </a:lnTo>
                    <a:lnTo>
                      <a:pt x="492" y="205"/>
                    </a:lnTo>
                    <a:lnTo>
                      <a:pt x="490" y="207"/>
                    </a:lnTo>
                    <a:lnTo>
                      <a:pt x="486" y="209"/>
                    </a:lnTo>
                    <a:lnTo>
                      <a:pt x="480" y="211"/>
                    </a:lnTo>
                    <a:lnTo>
                      <a:pt x="476" y="214"/>
                    </a:lnTo>
                    <a:lnTo>
                      <a:pt x="472" y="218"/>
                    </a:lnTo>
                    <a:lnTo>
                      <a:pt x="470" y="222"/>
                    </a:lnTo>
                    <a:lnTo>
                      <a:pt x="469" y="224"/>
                    </a:lnTo>
                    <a:lnTo>
                      <a:pt x="469" y="228"/>
                    </a:lnTo>
                    <a:lnTo>
                      <a:pt x="469" y="230"/>
                    </a:lnTo>
                    <a:lnTo>
                      <a:pt x="467" y="232"/>
                    </a:lnTo>
                    <a:lnTo>
                      <a:pt x="465" y="232"/>
                    </a:lnTo>
                    <a:lnTo>
                      <a:pt x="463" y="230"/>
                    </a:lnTo>
                    <a:lnTo>
                      <a:pt x="459" y="230"/>
                    </a:lnTo>
                    <a:lnTo>
                      <a:pt x="453" y="230"/>
                    </a:lnTo>
                    <a:lnTo>
                      <a:pt x="449" y="232"/>
                    </a:lnTo>
                    <a:lnTo>
                      <a:pt x="444" y="232"/>
                    </a:lnTo>
                    <a:lnTo>
                      <a:pt x="438" y="234"/>
                    </a:lnTo>
                    <a:lnTo>
                      <a:pt x="432" y="236"/>
                    </a:lnTo>
                    <a:lnTo>
                      <a:pt x="428" y="238"/>
                    </a:lnTo>
                    <a:lnTo>
                      <a:pt x="426" y="239"/>
                    </a:lnTo>
                    <a:lnTo>
                      <a:pt x="424" y="241"/>
                    </a:lnTo>
                    <a:lnTo>
                      <a:pt x="422" y="243"/>
                    </a:lnTo>
                    <a:lnTo>
                      <a:pt x="421" y="245"/>
                    </a:lnTo>
                    <a:lnTo>
                      <a:pt x="421" y="247"/>
                    </a:lnTo>
                    <a:lnTo>
                      <a:pt x="419" y="249"/>
                    </a:lnTo>
                    <a:lnTo>
                      <a:pt x="419" y="251"/>
                    </a:lnTo>
                    <a:lnTo>
                      <a:pt x="419" y="253"/>
                    </a:lnTo>
                    <a:lnTo>
                      <a:pt x="419" y="255"/>
                    </a:lnTo>
                    <a:lnTo>
                      <a:pt x="417" y="255"/>
                    </a:lnTo>
                    <a:lnTo>
                      <a:pt x="417" y="257"/>
                    </a:lnTo>
                    <a:lnTo>
                      <a:pt x="415" y="259"/>
                    </a:lnTo>
                    <a:lnTo>
                      <a:pt x="415" y="259"/>
                    </a:lnTo>
                    <a:lnTo>
                      <a:pt x="413" y="261"/>
                    </a:lnTo>
                    <a:lnTo>
                      <a:pt x="411" y="262"/>
                    </a:lnTo>
                    <a:lnTo>
                      <a:pt x="409" y="262"/>
                    </a:lnTo>
                    <a:lnTo>
                      <a:pt x="405" y="264"/>
                    </a:lnTo>
                    <a:lnTo>
                      <a:pt x="403" y="264"/>
                    </a:lnTo>
                    <a:lnTo>
                      <a:pt x="401" y="264"/>
                    </a:lnTo>
                    <a:lnTo>
                      <a:pt x="399" y="264"/>
                    </a:lnTo>
                    <a:lnTo>
                      <a:pt x="397" y="264"/>
                    </a:lnTo>
                    <a:lnTo>
                      <a:pt x="396" y="264"/>
                    </a:lnTo>
                    <a:lnTo>
                      <a:pt x="394" y="264"/>
                    </a:lnTo>
                    <a:lnTo>
                      <a:pt x="392" y="264"/>
                    </a:lnTo>
                    <a:lnTo>
                      <a:pt x="390" y="264"/>
                    </a:lnTo>
                    <a:lnTo>
                      <a:pt x="388" y="264"/>
                    </a:lnTo>
                    <a:lnTo>
                      <a:pt x="386" y="264"/>
                    </a:lnTo>
                    <a:lnTo>
                      <a:pt x="382" y="264"/>
                    </a:lnTo>
                    <a:lnTo>
                      <a:pt x="380" y="264"/>
                    </a:lnTo>
                    <a:lnTo>
                      <a:pt x="376" y="266"/>
                    </a:lnTo>
                    <a:lnTo>
                      <a:pt x="373" y="268"/>
                    </a:lnTo>
                    <a:lnTo>
                      <a:pt x="367" y="270"/>
                    </a:lnTo>
                    <a:lnTo>
                      <a:pt x="363" y="274"/>
                    </a:lnTo>
                    <a:lnTo>
                      <a:pt x="359" y="278"/>
                    </a:lnTo>
                    <a:lnTo>
                      <a:pt x="357" y="282"/>
                    </a:lnTo>
                    <a:lnTo>
                      <a:pt x="355" y="286"/>
                    </a:lnTo>
                    <a:lnTo>
                      <a:pt x="355" y="287"/>
                    </a:lnTo>
                    <a:lnTo>
                      <a:pt x="353" y="289"/>
                    </a:lnTo>
                    <a:lnTo>
                      <a:pt x="353" y="291"/>
                    </a:lnTo>
                    <a:lnTo>
                      <a:pt x="351" y="291"/>
                    </a:lnTo>
                    <a:lnTo>
                      <a:pt x="348" y="291"/>
                    </a:lnTo>
                    <a:lnTo>
                      <a:pt x="344" y="291"/>
                    </a:lnTo>
                    <a:lnTo>
                      <a:pt x="340" y="291"/>
                    </a:lnTo>
                    <a:lnTo>
                      <a:pt x="334" y="291"/>
                    </a:lnTo>
                    <a:lnTo>
                      <a:pt x="328" y="293"/>
                    </a:lnTo>
                    <a:lnTo>
                      <a:pt x="325" y="293"/>
                    </a:lnTo>
                    <a:lnTo>
                      <a:pt x="317" y="297"/>
                    </a:lnTo>
                    <a:lnTo>
                      <a:pt x="315" y="299"/>
                    </a:lnTo>
                    <a:lnTo>
                      <a:pt x="311" y="301"/>
                    </a:lnTo>
                    <a:lnTo>
                      <a:pt x="309" y="303"/>
                    </a:lnTo>
                    <a:lnTo>
                      <a:pt x="307" y="305"/>
                    </a:lnTo>
                    <a:lnTo>
                      <a:pt x="307" y="307"/>
                    </a:lnTo>
                    <a:lnTo>
                      <a:pt x="305" y="309"/>
                    </a:lnTo>
                    <a:lnTo>
                      <a:pt x="305" y="310"/>
                    </a:lnTo>
                    <a:lnTo>
                      <a:pt x="303" y="312"/>
                    </a:lnTo>
                    <a:lnTo>
                      <a:pt x="303" y="314"/>
                    </a:lnTo>
                    <a:lnTo>
                      <a:pt x="303" y="314"/>
                    </a:lnTo>
                    <a:lnTo>
                      <a:pt x="303" y="316"/>
                    </a:lnTo>
                    <a:lnTo>
                      <a:pt x="302" y="318"/>
                    </a:lnTo>
                    <a:lnTo>
                      <a:pt x="302" y="318"/>
                    </a:lnTo>
                    <a:lnTo>
                      <a:pt x="300" y="320"/>
                    </a:lnTo>
                    <a:lnTo>
                      <a:pt x="298" y="322"/>
                    </a:lnTo>
                    <a:lnTo>
                      <a:pt x="296" y="322"/>
                    </a:lnTo>
                    <a:lnTo>
                      <a:pt x="294" y="324"/>
                    </a:lnTo>
                    <a:lnTo>
                      <a:pt x="290" y="324"/>
                    </a:lnTo>
                    <a:lnTo>
                      <a:pt x="288" y="326"/>
                    </a:lnTo>
                    <a:lnTo>
                      <a:pt x="286" y="326"/>
                    </a:lnTo>
                    <a:lnTo>
                      <a:pt x="284" y="326"/>
                    </a:lnTo>
                    <a:lnTo>
                      <a:pt x="282" y="326"/>
                    </a:lnTo>
                    <a:lnTo>
                      <a:pt x="280" y="326"/>
                    </a:lnTo>
                    <a:lnTo>
                      <a:pt x="278" y="326"/>
                    </a:lnTo>
                    <a:lnTo>
                      <a:pt x="277" y="324"/>
                    </a:lnTo>
                    <a:lnTo>
                      <a:pt x="275" y="324"/>
                    </a:lnTo>
                    <a:lnTo>
                      <a:pt x="273" y="324"/>
                    </a:lnTo>
                    <a:lnTo>
                      <a:pt x="271" y="324"/>
                    </a:lnTo>
                    <a:lnTo>
                      <a:pt x="267" y="326"/>
                    </a:lnTo>
                    <a:lnTo>
                      <a:pt x="263" y="326"/>
                    </a:lnTo>
                    <a:lnTo>
                      <a:pt x="261" y="328"/>
                    </a:lnTo>
                    <a:lnTo>
                      <a:pt x="257" y="330"/>
                    </a:lnTo>
                    <a:lnTo>
                      <a:pt x="252" y="332"/>
                    </a:lnTo>
                    <a:lnTo>
                      <a:pt x="248" y="335"/>
                    </a:lnTo>
                    <a:lnTo>
                      <a:pt x="244" y="339"/>
                    </a:lnTo>
                    <a:lnTo>
                      <a:pt x="242" y="343"/>
                    </a:lnTo>
                    <a:lnTo>
                      <a:pt x="240" y="345"/>
                    </a:lnTo>
                    <a:lnTo>
                      <a:pt x="240" y="349"/>
                    </a:lnTo>
                    <a:lnTo>
                      <a:pt x="238" y="351"/>
                    </a:lnTo>
                    <a:lnTo>
                      <a:pt x="238" y="353"/>
                    </a:lnTo>
                    <a:lnTo>
                      <a:pt x="236" y="353"/>
                    </a:lnTo>
                    <a:lnTo>
                      <a:pt x="232" y="353"/>
                    </a:lnTo>
                    <a:lnTo>
                      <a:pt x="229" y="351"/>
                    </a:lnTo>
                    <a:lnTo>
                      <a:pt x="225" y="351"/>
                    </a:lnTo>
                    <a:lnTo>
                      <a:pt x="219" y="353"/>
                    </a:lnTo>
                    <a:lnTo>
                      <a:pt x="215" y="353"/>
                    </a:lnTo>
                    <a:lnTo>
                      <a:pt x="209" y="355"/>
                    </a:lnTo>
                    <a:lnTo>
                      <a:pt x="204" y="358"/>
                    </a:lnTo>
                    <a:lnTo>
                      <a:pt x="200" y="360"/>
                    </a:lnTo>
                    <a:lnTo>
                      <a:pt x="196" y="362"/>
                    </a:lnTo>
                    <a:lnTo>
                      <a:pt x="194" y="364"/>
                    </a:lnTo>
                    <a:lnTo>
                      <a:pt x="192" y="366"/>
                    </a:lnTo>
                    <a:lnTo>
                      <a:pt x="192" y="368"/>
                    </a:lnTo>
                    <a:lnTo>
                      <a:pt x="190" y="370"/>
                    </a:lnTo>
                    <a:lnTo>
                      <a:pt x="190" y="372"/>
                    </a:lnTo>
                    <a:lnTo>
                      <a:pt x="188" y="374"/>
                    </a:lnTo>
                    <a:lnTo>
                      <a:pt x="188" y="374"/>
                    </a:lnTo>
                    <a:lnTo>
                      <a:pt x="188" y="376"/>
                    </a:lnTo>
                    <a:lnTo>
                      <a:pt x="186" y="378"/>
                    </a:lnTo>
                    <a:lnTo>
                      <a:pt x="186" y="380"/>
                    </a:lnTo>
                    <a:lnTo>
                      <a:pt x="184" y="380"/>
                    </a:lnTo>
                    <a:lnTo>
                      <a:pt x="184" y="381"/>
                    </a:lnTo>
                    <a:lnTo>
                      <a:pt x="182" y="383"/>
                    </a:lnTo>
                    <a:lnTo>
                      <a:pt x="181" y="383"/>
                    </a:lnTo>
                    <a:lnTo>
                      <a:pt x="177" y="385"/>
                    </a:lnTo>
                    <a:lnTo>
                      <a:pt x="175" y="385"/>
                    </a:lnTo>
                    <a:lnTo>
                      <a:pt x="173" y="387"/>
                    </a:lnTo>
                    <a:lnTo>
                      <a:pt x="171" y="387"/>
                    </a:lnTo>
                    <a:lnTo>
                      <a:pt x="169" y="387"/>
                    </a:lnTo>
                    <a:lnTo>
                      <a:pt x="167" y="387"/>
                    </a:lnTo>
                    <a:lnTo>
                      <a:pt x="165" y="387"/>
                    </a:lnTo>
                    <a:lnTo>
                      <a:pt x="163" y="387"/>
                    </a:lnTo>
                    <a:lnTo>
                      <a:pt x="161" y="385"/>
                    </a:lnTo>
                    <a:lnTo>
                      <a:pt x="159" y="385"/>
                    </a:lnTo>
                    <a:lnTo>
                      <a:pt x="156" y="385"/>
                    </a:lnTo>
                    <a:lnTo>
                      <a:pt x="154" y="385"/>
                    </a:lnTo>
                    <a:lnTo>
                      <a:pt x="152" y="387"/>
                    </a:lnTo>
                    <a:lnTo>
                      <a:pt x="148" y="387"/>
                    </a:lnTo>
                    <a:lnTo>
                      <a:pt x="144" y="389"/>
                    </a:lnTo>
                    <a:lnTo>
                      <a:pt x="140" y="391"/>
                    </a:lnTo>
                    <a:lnTo>
                      <a:pt x="135" y="393"/>
                    </a:lnTo>
                    <a:lnTo>
                      <a:pt x="131" y="397"/>
                    </a:lnTo>
                    <a:lnTo>
                      <a:pt x="127" y="401"/>
                    </a:lnTo>
                    <a:lnTo>
                      <a:pt x="125" y="404"/>
                    </a:lnTo>
                    <a:lnTo>
                      <a:pt x="123" y="408"/>
                    </a:lnTo>
                    <a:lnTo>
                      <a:pt x="121" y="410"/>
                    </a:lnTo>
                    <a:lnTo>
                      <a:pt x="121" y="414"/>
                    </a:lnTo>
                    <a:lnTo>
                      <a:pt x="121" y="416"/>
                    </a:lnTo>
                    <a:lnTo>
                      <a:pt x="119" y="414"/>
                    </a:lnTo>
                    <a:lnTo>
                      <a:pt x="115" y="414"/>
                    </a:lnTo>
                    <a:lnTo>
                      <a:pt x="111" y="414"/>
                    </a:lnTo>
                    <a:lnTo>
                      <a:pt x="108" y="414"/>
                    </a:lnTo>
                    <a:lnTo>
                      <a:pt x="102" y="414"/>
                    </a:lnTo>
                    <a:lnTo>
                      <a:pt x="96" y="416"/>
                    </a:lnTo>
                    <a:lnTo>
                      <a:pt x="90" y="418"/>
                    </a:lnTo>
                    <a:lnTo>
                      <a:pt x="85" y="420"/>
                    </a:lnTo>
                    <a:lnTo>
                      <a:pt x="81" y="422"/>
                    </a:lnTo>
                    <a:lnTo>
                      <a:pt x="77" y="424"/>
                    </a:lnTo>
                    <a:lnTo>
                      <a:pt x="75" y="426"/>
                    </a:lnTo>
                    <a:lnTo>
                      <a:pt x="73" y="428"/>
                    </a:lnTo>
                    <a:lnTo>
                      <a:pt x="73" y="429"/>
                    </a:lnTo>
                    <a:lnTo>
                      <a:pt x="71" y="431"/>
                    </a:lnTo>
                    <a:lnTo>
                      <a:pt x="71" y="433"/>
                    </a:lnTo>
                    <a:lnTo>
                      <a:pt x="69" y="435"/>
                    </a:lnTo>
                    <a:lnTo>
                      <a:pt x="69" y="437"/>
                    </a:lnTo>
                    <a:lnTo>
                      <a:pt x="69" y="439"/>
                    </a:lnTo>
                    <a:lnTo>
                      <a:pt x="67" y="441"/>
                    </a:lnTo>
                    <a:lnTo>
                      <a:pt x="67" y="443"/>
                    </a:lnTo>
                    <a:lnTo>
                      <a:pt x="65" y="443"/>
                    </a:lnTo>
                    <a:lnTo>
                      <a:pt x="65" y="445"/>
                    </a:lnTo>
                    <a:lnTo>
                      <a:pt x="63" y="447"/>
                    </a:lnTo>
                    <a:lnTo>
                      <a:pt x="60" y="447"/>
                    </a:lnTo>
                    <a:lnTo>
                      <a:pt x="58" y="449"/>
                    </a:lnTo>
                    <a:lnTo>
                      <a:pt x="56" y="449"/>
                    </a:lnTo>
                    <a:lnTo>
                      <a:pt x="54" y="451"/>
                    </a:lnTo>
                    <a:lnTo>
                      <a:pt x="52" y="451"/>
                    </a:lnTo>
                    <a:lnTo>
                      <a:pt x="50" y="451"/>
                    </a:lnTo>
                    <a:lnTo>
                      <a:pt x="48" y="451"/>
                    </a:lnTo>
                    <a:lnTo>
                      <a:pt x="46" y="451"/>
                    </a:lnTo>
                    <a:lnTo>
                      <a:pt x="44" y="451"/>
                    </a:lnTo>
                    <a:lnTo>
                      <a:pt x="42" y="449"/>
                    </a:lnTo>
                    <a:lnTo>
                      <a:pt x="40" y="449"/>
                    </a:lnTo>
                    <a:lnTo>
                      <a:pt x="37" y="449"/>
                    </a:lnTo>
                    <a:lnTo>
                      <a:pt x="35" y="449"/>
                    </a:lnTo>
                    <a:lnTo>
                      <a:pt x="31" y="449"/>
                    </a:lnTo>
                    <a:lnTo>
                      <a:pt x="29" y="451"/>
                    </a:lnTo>
                    <a:lnTo>
                      <a:pt x="25" y="452"/>
                    </a:lnTo>
                    <a:lnTo>
                      <a:pt x="21" y="452"/>
                    </a:lnTo>
                    <a:lnTo>
                      <a:pt x="15" y="458"/>
                    </a:lnTo>
                    <a:lnTo>
                      <a:pt x="10" y="462"/>
                    </a:lnTo>
                    <a:lnTo>
                      <a:pt x="6" y="466"/>
                    </a:lnTo>
                    <a:lnTo>
                      <a:pt x="4" y="472"/>
                    </a:lnTo>
                    <a:lnTo>
                      <a:pt x="2" y="474"/>
                    </a:lnTo>
                    <a:lnTo>
                      <a:pt x="0" y="477"/>
                    </a:lnTo>
                    <a:lnTo>
                      <a:pt x="0" y="479"/>
                    </a:lnTo>
                    <a:lnTo>
                      <a:pt x="0" y="481"/>
                    </a:lnTo>
                    <a:lnTo>
                      <a:pt x="4" y="481"/>
                    </a:lnTo>
                    <a:lnTo>
                      <a:pt x="4" y="479"/>
                    </a:lnTo>
                    <a:lnTo>
                      <a:pt x="4" y="477"/>
                    </a:lnTo>
                    <a:lnTo>
                      <a:pt x="4" y="476"/>
                    </a:lnTo>
                    <a:lnTo>
                      <a:pt x="6" y="472"/>
                    </a:lnTo>
                    <a:lnTo>
                      <a:pt x="8" y="468"/>
                    </a:lnTo>
                    <a:lnTo>
                      <a:pt x="12" y="464"/>
                    </a:lnTo>
                    <a:lnTo>
                      <a:pt x="17" y="460"/>
                    </a:lnTo>
                    <a:lnTo>
                      <a:pt x="23" y="456"/>
                    </a:lnTo>
                    <a:lnTo>
                      <a:pt x="25" y="454"/>
                    </a:lnTo>
                    <a:lnTo>
                      <a:pt x="29" y="452"/>
                    </a:lnTo>
                    <a:lnTo>
                      <a:pt x="33" y="452"/>
                    </a:lnTo>
                    <a:lnTo>
                      <a:pt x="35" y="452"/>
                    </a:lnTo>
                    <a:lnTo>
                      <a:pt x="37" y="452"/>
                    </a:lnTo>
                    <a:lnTo>
                      <a:pt x="39" y="452"/>
                    </a:lnTo>
                    <a:lnTo>
                      <a:pt x="42" y="452"/>
                    </a:lnTo>
                    <a:lnTo>
                      <a:pt x="44" y="452"/>
                    </a:lnTo>
                    <a:lnTo>
                      <a:pt x="46" y="452"/>
                    </a:lnTo>
                    <a:lnTo>
                      <a:pt x="48" y="452"/>
                    </a:lnTo>
                    <a:lnTo>
                      <a:pt x="50" y="452"/>
                    </a:lnTo>
                    <a:lnTo>
                      <a:pt x="52" y="452"/>
                    </a:lnTo>
                    <a:lnTo>
                      <a:pt x="54" y="452"/>
                    </a:lnTo>
                    <a:lnTo>
                      <a:pt x="56" y="452"/>
                    </a:lnTo>
                    <a:lnTo>
                      <a:pt x="60" y="451"/>
                    </a:lnTo>
                    <a:lnTo>
                      <a:pt x="62" y="451"/>
                    </a:lnTo>
                    <a:lnTo>
                      <a:pt x="63" y="449"/>
                    </a:lnTo>
                    <a:lnTo>
                      <a:pt x="67" y="447"/>
                    </a:lnTo>
                    <a:lnTo>
                      <a:pt x="67" y="445"/>
                    </a:lnTo>
                    <a:lnTo>
                      <a:pt x="69" y="443"/>
                    </a:lnTo>
                    <a:lnTo>
                      <a:pt x="71" y="441"/>
                    </a:lnTo>
                    <a:lnTo>
                      <a:pt x="71" y="441"/>
                    </a:lnTo>
                    <a:lnTo>
                      <a:pt x="71" y="439"/>
                    </a:lnTo>
                    <a:lnTo>
                      <a:pt x="73" y="437"/>
                    </a:lnTo>
                    <a:lnTo>
                      <a:pt x="73" y="435"/>
                    </a:lnTo>
                    <a:lnTo>
                      <a:pt x="73" y="433"/>
                    </a:lnTo>
                    <a:lnTo>
                      <a:pt x="75" y="431"/>
                    </a:lnTo>
                    <a:lnTo>
                      <a:pt x="77" y="429"/>
                    </a:lnTo>
                    <a:lnTo>
                      <a:pt x="77" y="428"/>
                    </a:lnTo>
                    <a:lnTo>
                      <a:pt x="79" y="426"/>
                    </a:lnTo>
                    <a:lnTo>
                      <a:pt x="83" y="424"/>
                    </a:lnTo>
                    <a:lnTo>
                      <a:pt x="85" y="422"/>
                    </a:lnTo>
                    <a:lnTo>
                      <a:pt x="92" y="420"/>
                    </a:lnTo>
                    <a:lnTo>
                      <a:pt x="98" y="418"/>
                    </a:lnTo>
                    <a:lnTo>
                      <a:pt x="106" y="418"/>
                    </a:lnTo>
                    <a:lnTo>
                      <a:pt x="110" y="416"/>
                    </a:lnTo>
                    <a:lnTo>
                      <a:pt x="115" y="418"/>
                    </a:lnTo>
                    <a:lnTo>
                      <a:pt x="117" y="418"/>
                    </a:lnTo>
                    <a:lnTo>
                      <a:pt x="121" y="418"/>
                    </a:lnTo>
                    <a:lnTo>
                      <a:pt x="121" y="418"/>
                    </a:lnTo>
                    <a:lnTo>
                      <a:pt x="123" y="420"/>
                    </a:lnTo>
                    <a:lnTo>
                      <a:pt x="123" y="420"/>
                    </a:lnTo>
                    <a:lnTo>
                      <a:pt x="123" y="418"/>
                    </a:lnTo>
                    <a:lnTo>
                      <a:pt x="123" y="418"/>
                    </a:lnTo>
                    <a:lnTo>
                      <a:pt x="123" y="418"/>
                    </a:lnTo>
                    <a:lnTo>
                      <a:pt x="123" y="418"/>
                    </a:lnTo>
                    <a:lnTo>
                      <a:pt x="123" y="418"/>
                    </a:lnTo>
                    <a:lnTo>
                      <a:pt x="123" y="418"/>
                    </a:lnTo>
                    <a:lnTo>
                      <a:pt x="123" y="418"/>
                    </a:lnTo>
                    <a:lnTo>
                      <a:pt x="123" y="416"/>
                    </a:lnTo>
                    <a:lnTo>
                      <a:pt x="123" y="414"/>
                    </a:lnTo>
                    <a:lnTo>
                      <a:pt x="125" y="412"/>
                    </a:lnTo>
                    <a:lnTo>
                      <a:pt x="127" y="408"/>
                    </a:lnTo>
                    <a:lnTo>
                      <a:pt x="129" y="404"/>
                    </a:lnTo>
                    <a:lnTo>
                      <a:pt x="131" y="401"/>
                    </a:lnTo>
                    <a:lnTo>
                      <a:pt x="136" y="397"/>
                    </a:lnTo>
                    <a:lnTo>
                      <a:pt x="142" y="393"/>
                    </a:lnTo>
                    <a:lnTo>
                      <a:pt x="146" y="391"/>
                    </a:lnTo>
                    <a:lnTo>
                      <a:pt x="148" y="389"/>
                    </a:lnTo>
                    <a:lnTo>
                      <a:pt x="152" y="389"/>
                    </a:lnTo>
                    <a:lnTo>
                      <a:pt x="154" y="389"/>
                    </a:lnTo>
                    <a:lnTo>
                      <a:pt x="156" y="389"/>
                    </a:lnTo>
                    <a:lnTo>
                      <a:pt x="159" y="389"/>
                    </a:lnTo>
                    <a:lnTo>
                      <a:pt x="161" y="389"/>
                    </a:lnTo>
                    <a:lnTo>
                      <a:pt x="163" y="389"/>
                    </a:lnTo>
                    <a:lnTo>
                      <a:pt x="165" y="389"/>
                    </a:lnTo>
                    <a:lnTo>
                      <a:pt x="167" y="389"/>
                    </a:lnTo>
                    <a:lnTo>
                      <a:pt x="169" y="389"/>
                    </a:lnTo>
                    <a:lnTo>
                      <a:pt x="171" y="389"/>
                    </a:lnTo>
                    <a:lnTo>
                      <a:pt x="173" y="389"/>
                    </a:lnTo>
                    <a:lnTo>
                      <a:pt x="175" y="389"/>
                    </a:lnTo>
                    <a:lnTo>
                      <a:pt x="179" y="387"/>
                    </a:lnTo>
                    <a:lnTo>
                      <a:pt x="181" y="387"/>
                    </a:lnTo>
                    <a:lnTo>
                      <a:pt x="184" y="385"/>
                    </a:lnTo>
                    <a:lnTo>
                      <a:pt x="186" y="383"/>
                    </a:lnTo>
                    <a:lnTo>
                      <a:pt x="186" y="381"/>
                    </a:lnTo>
                    <a:lnTo>
                      <a:pt x="188" y="380"/>
                    </a:lnTo>
                    <a:lnTo>
                      <a:pt x="190" y="380"/>
                    </a:lnTo>
                    <a:lnTo>
                      <a:pt x="190" y="378"/>
                    </a:lnTo>
                    <a:lnTo>
                      <a:pt x="190" y="376"/>
                    </a:lnTo>
                    <a:lnTo>
                      <a:pt x="192" y="374"/>
                    </a:lnTo>
                    <a:lnTo>
                      <a:pt x="192" y="372"/>
                    </a:lnTo>
                    <a:lnTo>
                      <a:pt x="192" y="370"/>
                    </a:lnTo>
                    <a:lnTo>
                      <a:pt x="194" y="368"/>
                    </a:lnTo>
                    <a:lnTo>
                      <a:pt x="194" y="368"/>
                    </a:lnTo>
                    <a:lnTo>
                      <a:pt x="196" y="366"/>
                    </a:lnTo>
                    <a:lnTo>
                      <a:pt x="198" y="364"/>
                    </a:lnTo>
                    <a:lnTo>
                      <a:pt x="202" y="362"/>
                    </a:lnTo>
                    <a:lnTo>
                      <a:pt x="204" y="360"/>
                    </a:lnTo>
                    <a:lnTo>
                      <a:pt x="211" y="357"/>
                    </a:lnTo>
                    <a:lnTo>
                      <a:pt x="217" y="355"/>
                    </a:lnTo>
                    <a:lnTo>
                      <a:pt x="223" y="355"/>
                    </a:lnTo>
                    <a:lnTo>
                      <a:pt x="229" y="355"/>
                    </a:lnTo>
                    <a:lnTo>
                      <a:pt x="232" y="355"/>
                    </a:lnTo>
                    <a:lnTo>
                      <a:pt x="236" y="355"/>
                    </a:lnTo>
                    <a:lnTo>
                      <a:pt x="238" y="357"/>
                    </a:lnTo>
                    <a:lnTo>
                      <a:pt x="240" y="357"/>
                    </a:lnTo>
                    <a:lnTo>
                      <a:pt x="242" y="357"/>
                    </a:lnTo>
                    <a:lnTo>
                      <a:pt x="242" y="357"/>
                    </a:lnTo>
                    <a:lnTo>
                      <a:pt x="242" y="357"/>
                    </a:lnTo>
                    <a:lnTo>
                      <a:pt x="242" y="357"/>
                    </a:lnTo>
                    <a:lnTo>
                      <a:pt x="242" y="357"/>
                    </a:lnTo>
                    <a:lnTo>
                      <a:pt x="242" y="355"/>
                    </a:lnTo>
                    <a:lnTo>
                      <a:pt x="242" y="355"/>
                    </a:lnTo>
                    <a:lnTo>
                      <a:pt x="242" y="355"/>
                    </a:lnTo>
                    <a:lnTo>
                      <a:pt x="242" y="355"/>
                    </a:lnTo>
                    <a:lnTo>
                      <a:pt x="242" y="355"/>
                    </a:lnTo>
                    <a:lnTo>
                      <a:pt x="242" y="353"/>
                    </a:lnTo>
                    <a:lnTo>
                      <a:pt x="242" y="349"/>
                    </a:lnTo>
                    <a:lnTo>
                      <a:pt x="244" y="347"/>
                    </a:lnTo>
                    <a:lnTo>
                      <a:pt x="246" y="343"/>
                    </a:lnTo>
                    <a:lnTo>
                      <a:pt x="248" y="339"/>
                    </a:lnTo>
                    <a:lnTo>
                      <a:pt x="252" y="335"/>
                    </a:lnTo>
                    <a:lnTo>
                      <a:pt x="259" y="332"/>
                    </a:lnTo>
                    <a:lnTo>
                      <a:pt x="261" y="330"/>
                    </a:lnTo>
                    <a:lnTo>
                      <a:pt x="265" y="328"/>
                    </a:lnTo>
                    <a:lnTo>
                      <a:pt x="267" y="328"/>
                    </a:lnTo>
                    <a:lnTo>
                      <a:pt x="271" y="328"/>
                    </a:lnTo>
                    <a:lnTo>
                      <a:pt x="273" y="328"/>
                    </a:lnTo>
                    <a:lnTo>
                      <a:pt x="275" y="328"/>
                    </a:lnTo>
                    <a:lnTo>
                      <a:pt x="277" y="328"/>
                    </a:lnTo>
                    <a:lnTo>
                      <a:pt x="278" y="328"/>
                    </a:lnTo>
                    <a:lnTo>
                      <a:pt x="280" y="328"/>
                    </a:lnTo>
                    <a:lnTo>
                      <a:pt x="282" y="328"/>
                    </a:lnTo>
                    <a:lnTo>
                      <a:pt x="284" y="328"/>
                    </a:lnTo>
                    <a:lnTo>
                      <a:pt x="286" y="328"/>
                    </a:lnTo>
                    <a:lnTo>
                      <a:pt x="290" y="328"/>
                    </a:lnTo>
                    <a:lnTo>
                      <a:pt x="292" y="328"/>
                    </a:lnTo>
                    <a:lnTo>
                      <a:pt x="294" y="326"/>
                    </a:lnTo>
                    <a:lnTo>
                      <a:pt x="298" y="326"/>
                    </a:lnTo>
                    <a:lnTo>
                      <a:pt x="300" y="324"/>
                    </a:lnTo>
                    <a:lnTo>
                      <a:pt x="302" y="322"/>
                    </a:lnTo>
                    <a:lnTo>
                      <a:pt x="303" y="320"/>
                    </a:lnTo>
                    <a:lnTo>
                      <a:pt x="303" y="320"/>
                    </a:lnTo>
                    <a:lnTo>
                      <a:pt x="305" y="318"/>
                    </a:lnTo>
                    <a:lnTo>
                      <a:pt x="305" y="316"/>
                    </a:lnTo>
                    <a:lnTo>
                      <a:pt x="307" y="314"/>
                    </a:lnTo>
                    <a:lnTo>
                      <a:pt x="307" y="312"/>
                    </a:lnTo>
                    <a:lnTo>
                      <a:pt x="307" y="310"/>
                    </a:lnTo>
                    <a:lnTo>
                      <a:pt x="307" y="310"/>
                    </a:lnTo>
                    <a:lnTo>
                      <a:pt x="309" y="309"/>
                    </a:lnTo>
                    <a:lnTo>
                      <a:pt x="309" y="307"/>
                    </a:lnTo>
                    <a:lnTo>
                      <a:pt x="311" y="305"/>
                    </a:lnTo>
                    <a:lnTo>
                      <a:pt x="313" y="303"/>
                    </a:lnTo>
                    <a:lnTo>
                      <a:pt x="317" y="301"/>
                    </a:lnTo>
                    <a:lnTo>
                      <a:pt x="319" y="299"/>
                    </a:lnTo>
                    <a:lnTo>
                      <a:pt x="326" y="297"/>
                    </a:lnTo>
                    <a:lnTo>
                      <a:pt x="332" y="295"/>
                    </a:lnTo>
                    <a:lnTo>
                      <a:pt x="338" y="293"/>
                    </a:lnTo>
                    <a:lnTo>
                      <a:pt x="344" y="293"/>
                    </a:lnTo>
                    <a:lnTo>
                      <a:pt x="348" y="293"/>
                    </a:lnTo>
                    <a:lnTo>
                      <a:pt x="351" y="295"/>
                    </a:lnTo>
                    <a:lnTo>
                      <a:pt x="353" y="295"/>
                    </a:lnTo>
                    <a:lnTo>
                      <a:pt x="353" y="295"/>
                    </a:lnTo>
                    <a:lnTo>
                      <a:pt x="355" y="295"/>
                    </a:lnTo>
                    <a:lnTo>
                      <a:pt x="355" y="295"/>
                    </a:lnTo>
                    <a:lnTo>
                      <a:pt x="355" y="295"/>
                    </a:lnTo>
                    <a:lnTo>
                      <a:pt x="355" y="295"/>
                    </a:lnTo>
                    <a:lnTo>
                      <a:pt x="355" y="295"/>
                    </a:lnTo>
                    <a:lnTo>
                      <a:pt x="355" y="295"/>
                    </a:lnTo>
                    <a:lnTo>
                      <a:pt x="355" y="295"/>
                    </a:lnTo>
                    <a:lnTo>
                      <a:pt x="355" y="293"/>
                    </a:lnTo>
                    <a:lnTo>
                      <a:pt x="355" y="293"/>
                    </a:lnTo>
                    <a:lnTo>
                      <a:pt x="355" y="293"/>
                    </a:lnTo>
                    <a:lnTo>
                      <a:pt x="357" y="291"/>
                    </a:lnTo>
                    <a:lnTo>
                      <a:pt x="357" y="289"/>
                    </a:lnTo>
                    <a:lnTo>
                      <a:pt x="359" y="286"/>
                    </a:lnTo>
                    <a:lnTo>
                      <a:pt x="361" y="282"/>
                    </a:lnTo>
                    <a:lnTo>
                      <a:pt x="363" y="278"/>
                    </a:lnTo>
                    <a:lnTo>
                      <a:pt x="369" y="274"/>
                    </a:lnTo>
                    <a:lnTo>
                      <a:pt x="374" y="270"/>
                    </a:lnTo>
                    <a:lnTo>
                      <a:pt x="376" y="268"/>
                    </a:lnTo>
                    <a:lnTo>
                      <a:pt x="380" y="268"/>
                    </a:lnTo>
                    <a:lnTo>
                      <a:pt x="382" y="266"/>
                    </a:lnTo>
                    <a:lnTo>
                      <a:pt x="386" y="266"/>
                    </a:lnTo>
                    <a:lnTo>
                      <a:pt x="388" y="266"/>
                    </a:lnTo>
                    <a:lnTo>
                      <a:pt x="390" y="266"/>
                    </a:lnTo>
                    <a:lnTo>
                      <a:pt x="392" y="266"/>
                    </a:lnTo>
                    <a:lnTo>
                      <a:pt x="394" y="266"/>
                    </a:lnTo>
                    <a:lnTo>
                      <a:pt x="396" y="266"/>
                    </a:lnTo>
                    <a:lnTo>
                      <a:pt x="397" y="268"/>
                    </a:lnTo>
                    <a:lnTo>
                      <a:pt x="399" y="268"/>
                    </a:lnTo>
                    <a:lnTo>
                      <a:pt x="401" y="268"/>
                    </a:lnTo>
                    <a:lnTo>
                      <a:pt x="405" y="266"/>
                    </a:lnTo>
                    <a:lnTo>
                      <a:pt x="407" y="266"/>
                    </a:lnTo>
                    <a:lnTo>
                      <a:pt x="409" y="266"/>
                    </a:lnTo>
                    <a:lnTo>
                      <a:pt x="411" y="264"/>
                    </a:lnTo>
                    <a:lnTo>
                      <a:pt x="415" y="262"/>
                    </a:lnTo>
                    <a:lnTo>
                      <a:pt x="417" y="261"/>
                    </a:lnTo>
                    <a:lnTo>
                      <a:pt x="419" y="261"/>
                    </a:lnTo>
                    <a:lnTo>
                      <a:pt x="419" y="259"/>
                    </a:lnTo>
                    <a:lnTo>
                      <a:pt x="421" y="257"/>
                    </a:lnTo>
                    <a:lnTo>
                      <a:pt x="421" y="255"/>
                    </a:lnTo>
                    <a:lnTo>
                      <a:pt x="421" y="253"/>
                    </a:lnTo>
                    <a:lnTo>
                      <a:pt x="422" y="253"/>
                    </a:lnTo>
                    <a:lnTo>
                      <a:pt x="422" y="251"/>
                    </a:lnTo>
                    <a:lnTo>
                      <a:pt x="422" y="249"/>
                    </a:lnTo>
                    <a:lnTo>
                      <a:pt x="424" y="247"/>
                    </a:lnTo>
                    <a:lnTo>
                      <a:pt x="424" y="245"/>
                    </a:lnTo>
                    <a:lnTo>
                      <a:pt x="426" y="243"/>
                    </a:lnTo>
                    <a:lnTo>
                      <a:pt x="428" y="241"/>
                    </a:lnTo>
                    <a:lnTo>
                      <a:pt x="430" y="241"/>
                    </a:lnTo>
                    <a:lnTo>
                      <a:pt x="434" y="239"/>
                    </a:lnTo>
                    <a:lnTo>
                      <a:pt x="440" y="236"/>
                    </a:lnTo>
                    <a:lnTo>
                      <a:pt x="445" y="234"/>
                    </a:lnTo>
                    <a:lnTo>
                      <a:pt x="451" y="234"/>
                    </a:lnTo>
                    <a:lnTo>
                      <a:pt x="457" y="234"/>
                    </a:lnTo>
                    <a:lnTo>
                      <a:pt x="461" y="234"/>
                    </a:lnTo>
                    <a:lnTo>
                      <a:pt x="465" y="234"/>
                    </a:lnTo>
                    <a:lnTo>
                      <a:pt x="467" y="234"/>
                    </a:lnTo>
                    <a:lnTo>
                      <a:pt x="469" y="236"/>
                    </a:lnTo>
                    <a:lnTo>
                      <a:pt x="470" y="236"/>
                    </a:lnTo>
                    <a:lnTo>
                      <a:pt x="470" y="236"/>
                    </a:lnTo>
                    <a:lnTo>
                      <a:pt x="470" y="236"/>
                    </a:lnTo>
                    <a:lnTo>
                      <a:pt x="470" y="236"/>
                    </a:lnTo>
                    <a:lnTo>
                      <a:pt x="470" y="234"/>
                    </a:lnTo>
                    <a:lnTo>
                      <a:pt x="470" y="234"/>
                    </a:lnTo>
                    <a:lnTo>
                      <a:pt x="470" y="234"/>
                    </a:lnTo>
                    <a:lnTo>
                      <a:pt x="470" y="234"/>
                    </a:lnTo>
                    <a:lnTo>
                      <a:pt x="470" y="234"/>
                    </a:lnTo>
                    <a:lnTo>
                      <a:pt x="470" y="232"/>
                    </a:lnTo>
                    <a:lnTo>
                      <a:pt x="470" y="232"/>
                    </a:lnTo>
                    <a:lnTo>
                      <a:pt x="470" y="228"/>
                    </a:lnTo>
                    <a:lnTo>
                      <a:pt x="472" y="226"/>
                    </a:lnTo>
                    <a:lnTo>
                      <a:pt x="474" y="222"/>
                    </a:lnTo>
                    <a:lnTo>
                      <a:pt x="476" y="218"/>
                    </a:lnTo>
                    <a:lnTo>
                      <a:pt x="482" y="214"/>
                    </a:lnTo>
                    <a:lnTo>
                      <a:pt x="488" y="211"/>
                    </a:lnTo>
                    <a:lnTo>
                      <a:pt x="490" y="209"/>
                    </a:lnTo>
                    <a:lnTo>
                      <a:pt x="493" y="209"/>
                    </a:lnTo>
                    <a:lnTo>
                      <a:pt x="495" y="207"/>
                    </a:lnTo>
                    <a:lnTo>
                      <a:pt x="499" y="207"/>
                    </a:lnTo>
                    <a:lnTo>
                      <a:pt x="501" y="207"/>
                    </a:lnTo>
                    <a:lnTo>
                      <a:pt x="503" y="207"/>
                    </a:lnTo>
                    <a:lnTo>
                      <a:pt x="505" y="207"/>
                    </a:lnTo>
                    <a:lnTo>
                      <a:pt x="507" y="207"/>
                    </a:lnTo>
                    <a:lnTo>
                      <a:pt x="509" y="207"/>
                    </a:lnTo>
                    <a:lnTo>
                      <a:pt x="511" y="207"/>
                    </a:lnTo>
                    <a:lnTo>
                      <a:pt x="513" y="207"/>
                    </a:lnTo>
                    <a:lnTo>
                      <a:pt x="515" y="207"/>
                    </a:lnTo>
                    <a:lnTo>
                      <a:pt x="517" y="207"/>
                    </a:lnTo>
                    <a:lnTo>
                      <a:pt x="520" y="207"/>
                    </a:lnTo>
                    <a:lnTo>
                      <a:pt x="522" y="205"/>
                    </a:lnTo>
                    <a:lnTo>
                      <a:pt x="524" y="205"/>
                    </a:lnTo>
                    <a:lnTo>
                      <a:pt x="528" y="203"/>
                    </a:lnTo>
                    <a:lnTo>
                      <a:pt x="530" y="201"/>
                    </a:lnTo>
                    <a:lnTo>
                      <a:pt x="530" y="201"/>
                    </a:lnTo>
                    <a:lnTo>
                      <a:pt x="532" y="199"/>
                    </a:lnTo>
                    <a:lnTo>
                      <a:pt x="532" y="197"/>
                    </a:lnTo>
                    <a:lnTo>
                      <a:pt x="534" y="195"/>
                    </a:lnTo>
                    <a:lnTo>
                      <a:pt x="534" y="193"/>
                    </a:lnTo>
                    <a:lnTo>
                      <a:pt x="534" y="193"/>
                    </a:lnTo>
                    <a:lnTo>
                      <a:pt x="534" y="191"/>
                    </a:lnTo>
                    <a:lnTo>
                      <a:pt x="536" y="190"/>
                    </a:lnTo>
                    <a:lnTo>
                      <a:pt x="536" y="188"/>
                    </a:lnTo>
                    <a:lnTo>
                      <a:pt x="538" y="186"/>
                    </a:lnTo>
                    <a:lnTo>
                      <a:pt x="538" y="184"/>
                    </a:lnTo>
                    <a:lnTo>
                      <a:pt x="540" y="184"/>
                    </a:lnTo>
                    <a:lnTo>
                      <a:pt x="543" y="182"/>
                    </a:lnTo>
                    <a:lnTo>
                      <a:pt x="545" y="180"/>
                    </a:lnTo>
                    <a:lnTo>
                      <a:pt x="551" y="176"/>
                    </a:lnTo>
                    <a:lnTo>
                      <a:pt x="559" y="174"/>
                    </a:lnTo>
                    <a:lnTo>
                      <a:pt x="565" y="174"/>
                    </a:lnTo>
                    <a:lnTo>
                      <a:pt x="568" y="174"/>
                    </a:lnTo>
                    <a:lnTo>
                      <a:pt x="574" y="174"/>
                    </a:lnTo>
                    <a:lnTo>
                      <a:pt x="578" y="174"/>
                    </a:lnTo>
                    <a:lnTo>
                      <a:pt x="580" y="176"/>
                    </a:lnTo>
                    <a:lnTo>
                      <a:pt x="580" y="176"/>
                    </a:lnTo>
                    <a:lnTo>
                      <a:pt x="582" y="176"/>
                    </a:lnTo>
                    <a:lnTo>
                      <a:pt x="582" y="176"/>
                    </a:lnTo>
                    <a:lnTo>
                      <a:pt x="582" y="176"/>
                    </a:lnTo>
                    <a:lnTo>
                      <a:pt x="582" y="176"/>
                    </a:lnTo>
                    <a:lnTo>
                      <a:pt x="582" y="174"/>
                    </a:lnTo>
                    <a:lnTo>
                      <a:pt x="582" y="174"/>
                    </a:lnTo>
                    <a:lnTo>
                      <a:pt x="582" y="174"/>
                    </a:lnTo>
                    <a:lnTo>
                      <a:pt x="582" y="174"/>
                    </a:lnTo>
                    <a:lnTo>
                      <a:pt x="582" y="174"/>
                    </a:lnTo>
                    <a:lnTo>
                      <a:pt x="582" y="174"/>
                    </a:lnTo>
                    <a:lnTo>
                      <a:pt x="582" y="172"/>
                    </a:lnTo>
                    <a:lnTo>
                      <a:pt x="582" y="168"/>
                    </a:lnTo>
                    <a:lnTo>
                      <a:pt x="584" y="167"/>
                    </a:lnTo>
                    <a:lnTo>
                      <a:pt x="586" y="163"/>
                    </a:lnTo>
                    <a:lnTo>
                      <a:pt x="589" y="159"/>
                    </a:lnTo>
                    <a:lnTo>
                      <a:pt x="593" y="155"/>
                    </a:lnTo>
                    <a:lnTo>
                      <a:pt x="599" y="151"/>
                    </a:lnTo>
                    <a:lnTo>
                      <a:pt x="601" y="149"/>
                    </a:lnTo>
                    <a:lnTo>
                      <a:pt x="605" y="149"/>
                    </a:lnTo>
                    <a:lnTo>
                      <a:pt x="607" y="149"/>
                    </a:lnTo>
                    <a:lnTo>
                      <a:pt x="609" y="147"/>
                    </a:lnTo>
                    <a:lnTo>
                      <a:pt x="612" y="147"/>
                    </a:lnTo>
                    <a:lnTo>
                      <a:pt x="614" y="147"/>
                    </a:lnTo>
                    <a:lnTo>
                      <a:pt x="616" y="147"/>
                    </a:lnTo>
                    <a:lnTo>
                      <a:pt x="618" y="149"/>
                    </a:lnTo>
                    <a:lnTo>
                      <a:pt x="620" y="149"/>
                    </a:lnTo>
                    <a:lnTo>
                      <a:pt x="622" y="149"/>
                    </a:lnTo>
                    <a:lnTo>
                      <a:pt x="624" y="149"/>
                    </a:lnTo>
                    <a:lnTo>
                      <a:pt x="626" y="149"/>
                    </a:lnTo>
                    <a:lnTo>
                      <a:pt x="628" y="149"/>
                    </a:lnTo>
                    <a:lnTo>
                      <a:pt x="630" y="147"/>
                    </a:lnTo>
                    <a:lnTo>
                      <a:pt x="634" y="147"/>
                    </a:lnTo>
                    <a:lnTo>
                      <a:pt x="636" y="145"/>
                    </a:lnTo>
                    <a:lnTo>
                      <a:pt x="637" y="143"/>
                    </a:lnTo>
                    <a:lnTo>
                      <a:pt x="639" y="143"/>
                    </a:lnTo>
                    <a:lnTo>
                      <a:pt x="641" y="142"/>
                    </a:lnTo>
                    <a:lnTo>
                      <a:pt x="643" y="140"/>
                    </a:lnTo>
                    <a:lnTo>
                      <a:pt x="643" y="138"/>
                    </a:lnTo>
                    <a:lnTo>
                      <a:pt x="643" y="138"/>
                    </a:lnTo>
                    <a:lnTo>
                      <a:pt x="645" y="136"/>
                    </a:lnTo>
                    <a:lnTo>
                      <a:pt x="645" y="134"/>
                    </a:lnTo>
                    <a:lnTo>
                      <a:pt x="645" y="132"/>
                    </a:lnTo>
                    <a:lnTo>
                      <a:pt x="645" y="130"/>
                    </a:lnTo>
                    <a:lnTo>
                      <a:pt x="647" y="130"/>
                    </a:lnTo>
                    <a:lnTo>
                      <a:pt x="647" y="128"/>
                    </a:lnTo>
                    <a:lnTo>
                      <a:pt x="649" y="126"/>
                    </a:lnTo>
                    <a:lnTo>
                      <a:pt x="651" y="124"/>
                    </a:lnTo>
                    <a:lnTo>
                      <a:pt x="653" y="122"/>
                    </a:lnTo>
                    <a:lnTo>
                      <a:pt x="655" y="120"/>
                    </a:lnTo>
                    <a:lnTo>
                      <a:pt x="662" y="119"/>
                    </a:lnTo>
                    <a:lnTo>
                      <a:pt x="668" y="117"/>
                    </a:lnTo>
                    <a:lnTo>
                      <a:pt x="674" y="117"/>
                    </a:lnTo>
                    <a:lnTo>
                      <a:pt x="680" y="117"/>
                    </a:lnTo>
                    <a:lnTo>
                      <a:pt x="684" y="117"/>
                    </a:lnTo>
                    <a:lnTo>
                      <a:pt x="687" y="117"/>
                    </a:lnTo>
                    <a:lnTo>
                      <a:pt x="689" y="117"/>
                    </a:lnTo>
                    <a:lnTo>
                      <a:pt x="689" y="117"/>
                    </a:lnTo>
                    <a:lnTo>
                      <a:pt x="693" y="119"/>
                    </a:lnTo>
                    <a:lnTo>
                      <a:pt x="693" y="119"/>
                    </a:lnTo>
                    <a:lnTo>
                      <a:pt x="691" y="117"/>
                    </a:lnTo>
                    <a:lnTo>
                      <a:pt x="691" y="117"/>
                    </a:lnTo>
                    <a:lnTo>
                      <a:pt x="691" y="117"/>
                    </a:lnTo>
                    <a:lnTo>
                      <a:pt x="691" y="117"/>
                    </a:lnTo>
                    <a:lnTo>
                      <a:pt x="691" y="117"/>
                    </a:lnTo>
                    <a:lnTo>
                      <a:pt x="691" y="117"/>
                    </a:lnTo>
                    <a:lnTo>
                      <a:pt x="691" y="115"/>
                    </a:lnTo>
                    <a:lnTo>
                      <a:pt x="691" y="115"/>
                    </a:lnTo>
                    <a:lnTo>
                      <a:pt x="691" y="113"/>
                    </a:lnTo>
                    <a:lnTo>
                      <a:pt x="691" y="111"/>
                    </a:lnTo>
                    <a:lnTo>
                      <a:pt x="693" y="109"/>
                    </a:lnTo>
                    <a:lnTo>
                      <a:pt x="695" y="105"/>
                    </a:lnTo>
                    <a:lnTo>
                      <a:pt x="697" y="101"/>
                    </a:lnTo>
                    <a:lnTo>
                      <a:pt x="701" y="97"/>
                    </a:lnTo>
                    <a:lnTo>
                      <a:pt x="707" y="94"/>
                    </a:lnTo>
                    <a:lnTo>
                      <a:pt x="710" y="94"/>
                    </a:lnTo>
                    <a:lnTo>
                      <a:pt x="712" y="92"/>
                    </a:lnTo>
                    <a:lnTo>
                      <a:pt x="714" y="92"/>
                    </a:lnTo>
                    <a:lnTo>
                      <a:pt x="718" y="92"/>
                    </a:lnTo>
                    <a:lnTo>
                      <a:pt x="720" y="90"/>
                    </a:lnTo>
                    <a:lnTo>
                      <a:pt x="722" y="92"/>
                    </a:lnTo>
                    <a:lnTo>
                      <a:pt x="724" y="92"/>
                    </a:lnTo>
                    <a:lnTo>
                      <a:pt x="726" y="92"/>
                    </a:lnTo>
                    <a:lnTo>
                      <a:pt x="728" y="92"/>
                    </a:lnTo>
                    <a:lnTo>
                      <a:pt x="730" y="92"/>
                    </a:lnTo>
                    <a:lnTo>
                      <a:pt x="732" y="92"/>
                    </a:lnTo>
                    <a:lnTo>
                      <a:pt x="733" y="92"/>
                    </a:lnTo>
                    <a:lnTo>
                      <a:pt x="735" y="92"/>
                    </a:lnTo>
                    <a:lnTo>
                      <a:pt x="739" y="92"/>
                    </a:lnTo>
                    <a:lnTo>
                      <a:pt x="741" y="90"/>
                    </a:lnTo>
                    <a:lnTo>
                      <a:pt x="743" y="88"/>
                    </a:lnTo>
                    <a:lnTo>
                      <a:pt x="745" y="88"/>
                    </a:lnTo>
                    <a:lnTo>
                      <a:pt x="747" y="86"/>
                    </a:lnTo>
                    <a:lnTo>
                      <a:pt x="749" y="84"/>
                    </a:lnTo>
                    <a:lnTo>
                      <a:pt x="751" y="82"/>
                    </a:lnTo>
                    <a:lnTo>
                      <a:pt x="751" y="82"/>
                    </a:lnTo>
                    <a:lnTo>
                      <a:pt x="751" y="80"/>
                    </a:lnTo>
                    <a:lnTo>
                      <a:pt x="753" y="78"/>
                    </a:lnTo>
                    <a:lnTo>
                      <a:pt x="753" y="76"/>
                    </a:lnTo>
                    <a:lnTo>
                      <a:pt x="753" y="76"/>
                    </a:lnTo>
                    <a:lnTo>
                      <a:pt x="753" y="74"/>
                    </a:lnTo>
                    <a:lnTo>
                      <a:pt x="755" y="72"/>
                    </a:lnTo>
                    <a:lnTo>
                      <a:pt x="755" y="71"/>
                    </a:lnTo>
                    <a:lnTo>
                      <a:pt x="756" y="69"/>
                    </a:lnTo>
                    <a:lnTo>
                      <a:pt x="758" y="69"/>
                    </a:lnTo>
                    <a:lnTo>
                      <a:pt x="760" y="67"/>
                    </a:lnTo>
                    <a:lnTo>
                      <a:pt x="762" y="65"/>
                    </a:lnTo>
                    <a:lnTo>
                      <a:pt x="770" y="63"/>
                    </a:lnTo>
                    <a:lnTo>
                      <a:pt x="776" y="61"/>
                    </a:lnTo>
                    <a:lnTo>
                      <a:pt x="781" y="59"/>
                    </a:lnTo>
                    <a:lnTo>
                      <a:pt x="785" y="59"/>
                    </a:lnTo>
                    <a:lnTo>
                      <a:pt x="791" y="59"/>
                    </a:lnTo>
                    <a:lnTo>
                      <a:pt x="793" y="61"/>
                    </a:lnTo>
                    <a:lnTo>
                      <a:pt x="797" y="61"/>
                    </a:lnTo>
                    <a:lnTo>
                      <a:pt x="797" y="61"/>
                    </a:lnTo>
                    <a:lnTo>
                      <a:pt x="799" y="61"/>
                    </a:lnTo>
                    <a:lnTo>
                      <a:pt x="799" y="61"/>
                    </a:lnTo>
                    <a:lnTo>
                      <a:pt x="799" y="61"/>
                    </a:lnTo>
                    <a:lnTo>
                      <a:pt x="799" y="61"/>
                    </a:lnTo>
                    <a:lnTo>
                      <a:pt x="799" y="61"/>
                    </a:lnTo>
                    <a:lnTo>
                      <a:pt x="799" y="59"/>
                    </a:lnTo>
                    <a:lnTo>
                      <a:pt x="799" y="59"/>
                    </a:lnTo>
                    <a:lnTo>
                      <a:pt x="799" y="59"/>
                    </a:lnTo>
                    <a:lnTo>
                      <a:pt x="799" y="59"/>
                    </a:lnTo>
                    <a:lnTo>
                      <a:pt x="799" y="59"/>
                    </a:lnTo>
                    <a:lnTo>
                      <a:pt x="799" y="57"/>
                    </a:lnTo>
                    <a:lnTo>
                      <a:pt x="799" y="55"/>
                    </a:lnTo>
                    <a:lnTo>
                      <a:pt x="801" y="51"/>
                    </a:lnTo>
                    <a:lnTo>
                      <a:pt x="803" y="48"/>
                    </a:lnTo>
                    <a:lnTo>
                      <a:pt x="804" y="44"/>
                    </a:lnTo>
                    <a:lnTo>
                      <a:pt x="808" y="42"/>
                    </a:lnTo>
                    <a:lnTo>
                      <a:pt x="814" y="38"/>
                    </a:lnTo>
                    <a:lnTo>
                      <a:pt x="816" y="36"/>
                    </a:lnTo>
                    <a:lnTo>
                      <a:pt x="820" y="36"/>
                    </a:lnTo>
                    <a:lnTo>
                      <a:pt x="822" y="34"/>
                    </a:lnTo>
                    <a:lnTo>
                      <a:pt x="826" y="34"/>
                    </a:lnTo>
                    <a:lnTo>
                      <a:pt x="828" y="34"/>
                    </a:lnTo>
                    <a:lnTo>
                      <a:pt x="829" y="34"/>
                    </a:lnTo>
                    <a:lnTo>
                      <a:pt x="831" y="34"/>
                    </a:lnTo>
                    <a:lnTo>
                      <a:pt x="833" y="34"/>
                    </a:lnTo>
                    <a:lnTo>
                      <a:pt x="835" y="34"/>
                    </a:lnTo>
                    <a:lnTo>
                      <a:pt x="837" y="34"/>
                    </a:lnTo>
                    <a:lnTo>
                      <a:pt x="839" y="34"/>
                    </a:lnTo>
                    <a:lnTo>
                      <a:pt x="841" y="34"/>
                    </a:lnTo>
                    <a:lnTo>
                      <a:pt x="843" y="34"/>
                    </a:lnTo>
                    <a:lnTo>
                      <a:pt x="845" y="34"/>
                    </a:lnTo>
                    <a:lnTo>
                      <a:pt x="849" y="34"/>
                    </a:lnTo>
                    <a:lnTo>
                      <a:pt x="851" y="32"/>
                    </a:lnTo>
                    <a:lnTo>
                      <a:pt x="852" y="30"/>
                    </a:lnTo>
                    <a:lnTo>
                      <a:pt x="854" y="28"/>
                    </a:lnTo>
                    <a:lnTo>
                      <a:pt x="856" y="28"/>
                    </a:lnTo>
                    <a:lnTo>
                      <a:pt x="856" y="26"/>
                    </a:lnTo>
                    <a:lnTo>
                      <a:pt x="858" y="24"/>
                    </a:lnTo>
                    <a:lnTo>
                      <a:pt x="858" y="23"/>
                    </a:lnTo>
                    <a:lnTo>
                      <a:pt x="858" y="23"/>
                    </a:lnTo>
                    <a:lnTo>
                      <a:pt x="860" y="21"/>
                    </a:lnTo>
                    <a:lnTo>
                      <a:pt x="860" y="19"/>
                    </a:lnTo>
                    <a:lnTo>
                      <a:pt x="860" y="17"/>
                    </a:lnTo>
                    <a:lnTo>
                      <a:pt x="860" y="17"/>
                    </a:lnTo>
                    <a:lnTo>
                      <a:pt x="862" y="15"/>
                    </a:lnTo>
                    <a:lnTo>
                      <a:pt x="862" y="13"/>
                    </a:lnTo>
                    <a:lnTo>
                      <a:pt x="864" y="11"/>
                    </a:lnTo>
                    <a:lnTo>
                      <a:pt x="866" y="9"/>
                    </a:lnTo>
                    <a:lnTo>
                      <a:pt x="870" y="9"/>
                    </a:lnTo>
                    <a:lnTo>
                      <a:pt x="875" y="5"/>
                    </a:lnTo>
                    <a:lnTo>
                      <a:pt x="881" y="3"/>
                    </a:lnTo>
                    <a:lnTo>
                      <a:pt x="887" y="3"/>
                    </a:lnTo>
                    <a:lnTo>
                      <a:pt x="893" y="3"/>
                    </a:lnTo>
                    <a:lnTo>
                      <a:pt x="897" y="3"/>
                    </a:lnTo>
                    <a:lnTo>
                      <a:pt x="900" y="3"/>
                    </a:lnTo>
                    <a:lnTo>
                      <a:pt x="902" y="3"/>
                    </a:lnTo>
                    <a:lnTo>
                      <a:pt x="902" y="5"/>
                    </a:lnTo>
                    <a:lnTo>
                      <a:pt x="904" y="1"/>
                    </a:lnTo>
                    <a:lnTo>
                      <a:pt x="902" y="1"/>
                    </a:lnTo>
                    <a:lnTo>
                      <a:pt x="900" y="1"/>
                    </a:lnTo>
                    <a:lnTo>
                      <a:pt x="897" y="1"/>
                    </a:lnTo>
                    <a:lnTo>
                      <a:pt x="893" y="0"/>
                    </a:lnTo>
                    <a:lnTo>
                      <a:pt x="887" y="1"/>
                    </a:lnTo>
                    <a:lnTo>
                      <a:pt x="881" y="1"/>
                    </a:lnTo>
                    <a:lnTo>
                      <a:pt x="874" y="3"/>
                    </a:lnTo>
                    <a:lnTo>
                      <a:pt x="868" y="5"/>
                    </a:lnTo>
                    <a:close/>
                  </a:path>
                </a:pathLst>
              </a:custGeom>
              <a:solidFill>
                <a:srgbClr val="9FCE9F"/>
              </a:solidFill>
              <a:ln w="9525">
                <a:noFill/>
                <a:round/>
                <a:headEnd/>
                <a:tailEnd/>
              </a:ln>
            </p:spPr>
            <p:txBody>
              <a:bodyPr/>
              <a:lstStyle/>
              <a:p>
                <a:endParaRPr lang="en-US">
                  <a:solidFill>
                    <a:srgbClr val="000000"/>
                  </a:solidFill>
                  <a:latin typeface="+mn-lt"/>
                </a:endParaRPr>
              </a:p>
            </p:txBody>
          </p:sp>
          <p:sp>
            <p:nvSpPr>
              <p:cNvPr id="242" name="Freeform 185"/>
              <p:cNvSpPr>
                <a:spLocks/>
              </p:cNvSpPr>
              <p:nvPr/>
            </p:nvSpPr>
            <p:spPr bwMode="auto">
              <a:xfrm>
                <a:off x="2835" y="1864"/>
                <a:ext cx="904" cy="484"/>
              </a:xfrm>
              <a:custGeom>
                <a:avLst/>
                <a:gdLst/>
                <a:ahLst/>
                <a:cxnLst>
                  <a:cxn ang="0">
                    <a:pos x="854" y="27"/>
                  </a:cxn>
                  <a:cxn ang="0">
                    <a:pos x="827" y="31"/>
                  </a:cxn>
                  <a:cxn ang="0">
                    <a:pos x="794" y="58"/>
                  </a:cxn>
                  <a:cxn ang="0">
                    <a:pos x="750" y="75"/>
                  </a:cxn>
                  <a:cxn ang="0">
                    <a:pos x="733" y="90"/>
                  </a:cxn>
                  <a:cxn ang="0">
                    <a:pos x="694" y="102"/>
                  </a:cxn>
                  <a:cxn ang="0">
                    <a:pos x="650" y="121"/>
                  </a:cxn>
                  <a:cxn ang="0">
                    <a:pos x="637" y="144"/>
                  </a:cxn>
                  <a:cxn ang="0">
                    <a:pos x="606" y="146"/>
                  </a:cxn>
                  <a:cxn ang="0">
                    <a:pos x="570" y="173"/>
                  </a:cxn>
                  <a:cxn ang="0">
                    <a:pos x="531" y="194"/>
                  </a:cxn>
                  <a:cxn ang="0">
                    <a:pos x="508" y="205"/>
                  </a:cxn>
                  <a:cxn ang="0">
                    <a:pos x="470" y="226"/>
                  </a:cxn>
                  <a:cxn ang="0">
                    <a:pos x="424" y="244"/>
                  </a:cxn>
                  <a:cxn ang="0">
                    <a:pos x="408" y="265"/>
                  </a:cxn>
                  <a:cxn ang="0">
                    <a:pos x="376" y="269"/>
                  </a:cxn>
                  <a:cxn ang="0">
                    <a:pos x="334" y="294"/>
                  </a:cxn>
                  <a:cxn ang="0">
                    <a:pos x="301" y="319"/>
                  </a:cxn>
                  <a:cxn ang="0">
                    <a:pos x="276" y="326"/>
                  </a:cxn>
                  <a:cxn ang="0">
                    <a:pos x="238" y="353"/>
                  </a:cxn>
                  <a:cxn ang="0">
                    <a:pos x="190" y="370"/>
                  </a:cxn>
                  <a:cxn ang="0">
                    <a:pos x="172" y="390"/>
                  </a:cxn>
                  <a:cxn ang="0">
                    <a:pos x="134" y="395"/>
                  </a:cxn>
                  <a:cxn ang="0">
                    <a:pos x="90" y="420"/>
                  </a:cxn>
                  <a:cxn ang="0">
                    <a:pos x="65" y="445"/>
                  </a:cxn>
                  <a:cxn ang="0">
                    <a:pos x="36" y="451"/>
                  </a:cxn>
                  <a:cxn ang="0">
                    <a:pos x="1" y="484"/>
                  </a:cxn>
                  <a:cxn ang="0">
                    <a:pos x="36" y="455"/>
                  </a:cxn>
                  <a:cxn ang="0">
                    <a:pos x="67" y="447"/>
                  </a:cxn>
                  <a:cxn ang="0">
                    <a:pos x="92" y="422"/>
                  </a:cxn>
                  <a:cxn ang="0">
                    <a:pos x="122" y="420"/>
                  </a:cxn>
                  <a:cxn ang="0">
                    <a:pos x="153" y="391"/>
                  </a:cxn>
                  <a:cxn ang="0">
                    <a:pos x="184" y="386"/>
                  </a:cxn>
                  <a:cxn ang="0">
                    <a:pos x="203" y="363"/>
                  </a:cxn>
                  <a:cxn ang="0">
                    <a:pos x="240" y="357"/>
                  </a:cxn>
                  <a:cxn ang="0">
                    <a:pos x="266" y="330"/>
                  </a:cxn>
                  <a:cxn ang="0">
                    <a:pos x="299" y="326"/>
                  </a:cxn>
                  <a:cxn ang="0">
                    <a:pos x="314" y="303"/>
                  </a:cxn>
                  <a:cxn ang="0">
                    <a:pos x="355" y="297"/>
                  </a:cxn>
                  <a:cxn ang="0">
                    <a:pos x="380" y="269"/>
                  </a:cxn>
                  <a:cxn ang="0">
                    <a:pos x="410" y="267"/>
                  </a:cxn>
                  <a:cxn ang="0">
                    <a:pos x="428" y="244"/>
                  </a:cxn>
                  <a:cxn ang="0">
                    <a:pos x="470" y="236"/>
                  </a:cxn>
                  <a:cxn ang="0">
                    <a:pos x="489" y="211"/>
                  </a:cxn>
                  <a:cxn ang="0">
                    <a:pos x="522" y="207"/>
                  </a:cxn>
                  <a:cxn ang="0">
                    <a:pos x="539" y="186"/>
                  </a:cxn>
                  <a:cxn ang="0">
                    <a:pos x="581" y="177"/>
                  </a:cxn>
                  <a:cxn ang="0">
                    <a:pos x="598" y="154"/>
                  </a:cxn>
                  <a:cxn ang="0">
                    <a:pos x="631" y="150"/>
                  </a:cxn>
                  <a:cxn ang="0">
                    <a:pos x="648" y="129"/>
                  </a:cxn>
                  <a:cxn ang="0">
                    <a:pos x="693" y="119"/>
                  </a:cxn>
                  <a:cxn ang="0">
                    <a:pos x="702" y="98"/>
                  </a:cxn>
                  <a:cxn ang="0">
                    <a:pos x="737" y="92"/>
                  </a:cxn>
                  <a:cxn ang="0">
                    <a:pos x="754" y="73"/>
                  </a:cxn>
                  <a:cxn ang="0">
                    <a:pos x="800" y="61"/>
                  </a:cxn>
                  <a:cxn ang="0">
                    <a:pos x="806" y="44"/>
                  </a:cxn>
                  <a:cxn ang="0">
                    <a:pos x="842" y="35"/>
                  </a:cxn>
                  <a:cxn ang="0">
                    <a:pos x="861" y="17"/>
                  </a:cxn>
                  <a:cxn ang="0">
                    <a:pos x="904" y="4"/>
                  </a:cxn>
                </a:cxnLst>
                <a:rect l="0" t="0" r="r" b="b"/>
                <a:pathLst>
                  <a:path w="904" h="484">
                    <a:moveTo>
                      <a:pt x="869" y="6"/>
                    </a:moveTo>
                    <a:lnTo>
                      <a:pt x="865" y="8"/>
                    </a:lnTo>
                    <a:lnTo>
                      <a:pt x="863" y="10"/>
                    </a:lnTo>
                    <a:lnTo>
                      <a:pt x="861" y="11"/>
                    </a:lnTo>
                    <a:lnTo>
                      <a:pt x="860" y="13"/>
                    </a:lnTo>
                    <a:lnTo>
                      <a:pt x="858" y="15"/>
                    </a:lnTo>
                    <a:lnTo>
                      <a:pt x="858" y="17"/>
                    </a:lnTo>
                    <a:lnTo>
                      <a:pt x="858" y="19"/>
                    </a:lnTo>
                    <a:lnTo>
                      <a:pt x="858" y="21"/>
                    </a:lnTo>
                    <a:lnTo>
                      <a:pt x="858" y="21"/>
                    </a:lnTo>
                    <a:lnTo>
                      <a:pt x="856" y="23"/>
                    </a:lnTo>
                    <a:lnTo>
                      <a:pt x="856" y="23"/>
                    </a:lnTo>
                    <a:lnTo>
                      <a:pt x="856" y="25"/>
                    </a:lnTo>
                    <a:lnTo>
                      <a:pt x="854" y="27"/>
                    </a:lnTo>
                    <a:lnTo>
                      <a:pt x="854" y="27"/>
                    </a:lnTo>
                    <a:lnTo>
                      <a:pt x="852" y="29"/>
                    </a:lnTo>
                    <a:lnTo>
                      <a:pt x="850" y="31"/>
                    </a:lnTo>
                    <a:lnTo>
                      <a:pt x="848" y="31"/>
                    </a:lnTo>
                    <a:lnTo>
                      <a:pt x="846" y="31"/>
                    </a:lnTo>
                    <a:lnTo>
                      <a:pt x="844" y="33"/>
                    </a:lnTo>
                    <a:lnTo>
                      <a:pt x="842" y="33"/>
                    </a:lnTo>
                    <a:lnTo>
                      <a:pt x="840" y="33"/>
                    </a:lnTo>
                    <a:lnTo>
                      <a:pt x="838" y="33"/>
                    </a:lnTo>
                    <a:lnTo>
                      <a:pt x="837" y="33"/>
                    </a:lnTo>
                    <a:lnTo>
                      <a:pt x="835" y="33"/>
                    </a:lnTo>
                    <a:lnTo>
                      <a:pt x="833" y="33"/>
                    </a:lnTo>
                    <a:lnTo>
                      <a:pt x="831" y="31"/>
                    </a:lnTo>
                    <a:lnTo>
                      <a:pt x="827" y="31"/>
                    </a:lnTo>
                    <a:lnTo>
                      <a:pt x="825" y="31"/>
                    </a:lnTo>
                    <a:lnTo>
                      <a:pt x="823" y="33"/>
                    </a:lnTo>
                    <a:lnTo>
                      <a:pt x="819" y="33"/>
                    </a:lnTo>
                    <a:lnTo>
                      <a:pt x="815" y="35"/>
                    </a:lnTo>
                    <a:lnTo>
                      <a:pt x="814" y="36"/>
                    </a:lnTo>
                    <a:lnTo>
                      <a:pt x="808" y="38"/>
                    </a:lnTo>
                    <a:lnTo>
                      <a:pt x="804" y="42"/>
                    </a:lnTo>
                    <a:lnTo>
                      <a:pt x="802" y="44"/>
                    </a:lnTo>
                    <a:lnTo>
                      <a:pt x="800" y="48"/>
                    </a:lnTo>
                    <a:lnTo>
                      <a:pt x="798" y="52"/>
                    </a:lnTo>
                    <a:lnTo>
                      <a:pt x="796" y="54"/>
                    </a:lnTo>
                    <a:lnTo>
                      <a:pt x="796" y="56"/>
                    </a:lnTo>
                    <a:lnTo>
                      <a:pt x="796" y="58"/>
                    </a:lnTo>
                    <a:lnTo>
                      <a:pt x="794" y="58"/>
                    </a:lnTo>
                    <a:lnTo>
                      <a:pt x="790" y="58"/>
                    </a:lnTo>
                    <a:lnTo>
                      <a:pt x="787" y="58"/>
                    </a:lnTo>
                    <a:lnTo>
                      <a:pt x="783" y="58"/>
                    </a:lnTo>
                    <a:lnTo>
                      <a:pt x="779" y="58"/>
                    </a:lnTo>
                    <a:lnTo>
                      <a:pt x="773" y="58"/>
                    </a:lnTo>
                    <a:lnTo>
                      <a:pt x="767" y="59"/>
                    </a:lnTo>
                    <a:lnTo>
                      <a:pt x="762" y="63"/>
                    </a:lnTo>
                    <a:lnTo>
                      <a:pt x="758" y="65"/>
                    </a:lnTo>
                    <a:lnTo>
                      <a:pt x="756" y="67"/>
                    </a:lnTo>
                    <a:lnTo>
                      <a:pt x="754" y="69"/>
                    </a:lnTo>
                    <a:lnTo>
                      <a:pt x="752" y="71"/>
                    </a:lnTo>
                    <a:lnTo>
                      <a:pt x="752" y="71"/>
                    </a:lnTo>
                    <a:lnTo>
                      <a:pt x="750" y="73"/>
                    </a:lnTo>
                    <a:lnTo>
                      <a:pt x="750" y="75"/>
                    </a:lnTo>
                    <a:lnTo>
                      <a:pt x="750" y="77"/>
                    </a:lnTo>
                    <a:lnTo>
                      <a:pt x="750" y="79"/>
                    </a:lnTo>
                    <a:lnTo>
                      <a:pt x="750" y="79"/>
                    </a:lnTo>
                    <a:lnTo>
                      <a:pt x="748" y="81"/>
                    </a:lnTo>
                    <a:lnTo>
                      <a:pt x="748" y="82"/>
                    </a:lnTo>
                    <a:lnTo>
                      <a:pt x="748" y="82"/>
                    </a:lnTo>
                    <a:lnTo>
                      <a:pt x="746" y="84"/>
                    </a:lnTo>
                    <a:lnTo>
                      <a:pt x="744" y="86"/>
                    </a:lnTo>
                    <a:lnTo>
                      <a:pt x="742" y="86"/>
                    </a:lnTo>
                    <a:lnTo>
                      <a:pt x="741" y="88"/>
                    </a:lnTo>
                    <a:lnTo>
                      <a:pt x="739" y="88"/>
                    </a:lnTo>
                    <a:lnTo>
                      <a:pt x="737" y="88"/>
                    </a:lnTo>
                    <a:lnTo>
                      <a:pt x="735" y="90"/>
                    </a:lnTo>
                    <a:lnTo>
                      <a:pt x="733" y="90"/>
                    </a:lnTo>
                    <a:lnTo>
                      <a:pt x="731" y="90"/>
                    </a:lnTo>
                    <a:lnTo>
                      <a:pt x="729" y="90"/>
                    </a:lnTo>
                    <a:lnTo>
                      <a:pt x="727" y="88"/>
                    </a:lnTo>
                    <a:lnTo>
                      <a:pt x="725" y="88"/>
                    </a:lnTo>
                    <a:lnTo>
                      <a:pt x="723" y="88"/>
                    </a:lnTo>
                    <a:lnTo>
                      <a:pt x="719" y="88"/>
                    </a:lnTo>
                    <a:lnTo>
                      <a:pt x="718" y="88"/>
                    </a:lnTo>
                    <a:lnTo>
                      <a:pt x="716" y="88"/>
                    </a:lnTo>
                    <a:lnTo>
                      <a:pt x="712" y="90"/>
                    </a:lnTo>
                    <a:lnTo>
                      <a:pt x="708" y="90"/>
                    </a:lnTo>
                    <a:lnTo>
                      <a:pt x="706" y="92"/>
                    </a:lnTo>
                    <a:lnTo>
                      <a:pt x="700" y="96"/>
                    </a:lnTo>
                    <a:lnTo>
                      <a:pt x="696" y="98"/>
                    </a:lnTo>
                    <a:lnTo>
                      <a:pt x="694" y="102"/>
                    </a:lnTo>
                    <a:lnTo>
                      <a:pt x="693" y="106"/>
                    </a:lnTo>
                    <a:lnTo>
                      <a:pt x="691" y="107"/>
                    </a:lnTo>
                    <a:lnTo>
                      <a:pt x="691" y="111"/>
                    </a:lnTo>
                    <a:lnTo>
                      <a:pt x="689" y="113"/>
                    </a:lnTo>
                    <a:lnTo>
                      <a:pt x="689" y="115"/>
                    </a:lnTo>
                    <a:lnTo>
                      <a:pt x="687" y="115"/>
                    </a:lnTo>
                    <a:lnTo>
                      <a:pt x="683" y="113"/>
                    </a:lnTo>
                    <a:lnTo>
                      <a:pt x="679" y="113"/>
                    </a:lnTo>
                    <a:lnTo>
                      <a:pt x="675" y="113"/>
                    </a:lnTo>
                    <a:lnTo>
                      <a:pt x="671" y="115"/>
                    </a:lnTo>
                    <a:lnTo>
                      <a:pt x="666" y="115"/>
                    </a:lnTo>
                    <a:lnTo>
                      <a:pt x="660" y="117"/>
                    </a:lnTo>
                    <a:lnTo>
                      <a:pt x="654" y="119"/>
                    </a:lnTo>
                    <a:lnTo>
                      <a:pt x="650" y="121"/>
                    </a:lnTo>
                    <a:lnTo>
                      <a:pt x="648" y="123"/>
                    </a:lnTo>
                    <a:lnTo>
                      <a:pt x="646" y="125"/>
                    </a:lnTo>
                    <a:lnTo>
                      <a:pt x="645" y="127"/>
                    </a:lnTo>
                    <a:lnTo>
                      <a:pt x="645" y="129"/>
                    </a:lnTo>
                    <a:lnTo>
                      <a:pt x="643" y="130"/>
                    </a:lnTo>
                    <a:lnTo>
                      <a:pt x="643" y="132"/>
                    </a:lnTo>
                    <a:lnTo>
                      <a:pt x="643" y="134"/>
                    </a:lnTo>
                    <a:lnTo>
                      <a:pt x="643" y="136"/>
                    </a:lnTo>
                    <a:lnTo>
                      <a:pt x="641" y="136"/>
                    </a:lnTo>
                    <a:lnTo>
                      <a:pt x="641" y="138"/>
                    </a:lnTo>
                    <a:lnTo>
                      <a:pt x="641" y="140"/>
                    </a:lnTo>
                    <a:lnTo>
                      <a:pt x="639" y="140"/>
                    </a:lnTo>
                    <a:lnTo>
                      <a:pt x="639" y="142"/>
                    </a:lnTo>
                    <a:lnTo>
                      <a:pt x="637" y="144"/>
                    </a:lnTo>
                    <a:lnTo>
                      <a:pt x="635" y="144"/>
                    </a:lnTo>
                    <a:lnTo>
                      <a:pt x="633" y="146"/>
                    </a:lnTo>
                    <a:lnTo>
                      <a:pt x="629" y="146"/>
                    </a:lnTo>
                    <a:lnTo>
                      <a:pt x="627" y="146"/>
                    </a:lnTo>
                    <a:lnTo>
                      <a:pt x="625" y="148"/>
                    </a:lnTo>
                    <a:lnTo>
                      <a:pt x="623" y="148"/>
                    </a:lnTo>
                    <a:lnTo>
                      <a:pt x="622" y="148"/>
                    </a:lnTo>
                    <a:lnTo>
                      <a:pt x="622" y="146"/>
                    </a:lnTo>
                    <a:lnTo>
                      <a:pt x="620" y="146"/>
                    </a:lnTo>
                    <a:lnTo>
                      <a:pt x="616" y="146"/>
                    </a:lnTo>
                    <a:lnTo>
                      <a:pt x="614" y="146"/>
                    </a:lnTo>
                    <a:lnTo>
                      <a:pt x="612" y="146"/>
                    </a:lnTo>
                    <a:lnTo>
                      <a:pt x="610" y="146"/>
                    </a:lnTo>
                    <a:lnTo>
                      <a:pt x="606" y="146"/>
                    </a:lnTo>
                    <a:lnTo>
                      <a:pt x="604" y="148"/>
                    </a:lnTo>
                    <a:lnTo>
                      <a:pt x="600" y="148"/>
                    </a:lnTo>
                    <a:lnTo>
                      <a:pt x="597" y="150"/>
                    </a:lnTo>
                    <a:lnTo>
                      <a:pt x="591" y="154"/>
                    </a:lnTo>
                    <a:lnTo>
                      <a:pt x="587" y="157"/>
                    </a:lnTo>
                    <a:lnTo>
                      <a:pt x="585" y="159"/>
                    </a:lnTo>
                    <a:lnTo>
                      <a:pt x="583" y="163"/>
                    </a:lnTo>
                    <a:lnTo>
                      <a:pt x="581" y="167"/>
                    </a:lnTo>
                    <a:lnTo>
                      <a:pt x="579" y="169"/>
                    </a:lnTo>
                    <a:lnTo>
                      <a:pt x="579" y="171"/>
                    </a:lnTo>
                    <a:lnTo>
                      <a:pt x="579" y="173"/>
                    </a:lnTo>
                    <a:lnTo>
                      <a:pt x="577" y="173"/>
                    </a:lnTo>
                    <a:lnTo>
                      <a:pt x="574" y="173"/>
                    </a:lnTo>
                    <a:lnTo>
                      <a:pt x="570" y="173"/>
                    </a:lnTo>
                    <a:lnTo>
                      <a:pt x="566" y="173"/>
                    </a:lnTo>
                    <a:lnTo>
                      <a:pt x="560" y="173"/>
                    </a:lnTo>
                    <a:lnTo>
                      <a:pt x="554" y="175"/>
                    </a:lnTo>
                    <a:lnTo>
                      <a:pt x="551" y="177"/>
                    </a:lnTo>
                    <a:lnTo>
                      <a:pt x="545" y="178"/>
                    </a:lnTo>
                    <a:lnTo>
                      <a:pt x="541" y="180"/>
                    </a:lnTo>
                    <a:lnTo>
                      <a:pt x="537" y="182"/>
                    </a:lnTo>
                    <a:lnTo>
                      <a:pt x="535" y="184"/>
                    </a:lnTo>
                    <a:lnTo>
                      <a:pt x="535" y="186"/>
                    </a:lnTo>
                    <a:lnTo>
                      <a:pt x="533" y="188"/>
                    </a:lnTo>
                    <a:lnTo>
                      <a:pt x="533" y="190"/>
                    </a:lnTo>
                    <a:lnTo>
                      <a:pt x="531" y="192"/>
                    </a:lnTo>
                    <a:lnTo>
                      <a:pt x="531" y="194"/>
                    </a:lnTo>
                    <a:lnTo>
                      <a:pt x="531" y="194"/>
                    </a:lnTo>
                    <a:lnTo>
                      <a:pt x="531" y="196"/>
                    </a:lnTo>
                    <a:lnTo>
                      <a:pt x="529" y="198"/>
                    </a:lnTo>
                    <a:lnTo>
                      <a:pt x="529" y="198"/>
                    </a:lnTo>
                    <a:lnTo>
                      <a:pt x="527" y="200"/>
                    </a:lnTo>
                    <a:lnTo>
                      <a:pt x="527" y="201"/>
                    </a:lnTo>
                    <a:lnTo>
                      <a:pt x="526" y="201"/>
                    </a:lnTo>
                    <a:lnTo>
                      <a:pt x="524" y="203"/>
                    </a:lnTo>
                    <a:lnTo>
                      <a:pt x="522" y="205"/>
                    </a:lnTo>
                    <a:lnTo>
                      <a:pt x="518" y="205"/>
                    </a:lnTo>
                    <a:lnTo>
                      <a:pt x="516" y="205"/>
                    </a:lnTo>
                    <a:lnTo>
                      <a:pt x="514" y="205"/>
                    </a:lnTo>
                    <a:lnTo>
                      <a:pt x="512" y="205"/>
                    </a:lnTo>
                    <a:lnTo>
                      <a:pt x="510" y="205"/>
                    </a:lnTo>
                    <a:lnTo>
                      <a:pt x="508" y="205"/>
                    </a:lnTo>
                    <a:lnTo>
                      <a:pt x="508" y="205"/>
                    </a:lnTo>
                    <a:lnTo>
                      <a:pt x="504" y="205"/>
                    </a:lnTo>
                    <a:lnTo>
                      <a:pt x="503" y="205"/>
                    </a:lnTo>
                    <a:lnTo>
                      <a:pt x="501" y="205"/>
                    </a:lnTo>
                    <a:lnTo>
                      <a:pt x="499" y="205"/>
                    </a:lnTo>
                    <a:lnTo>
                      <a:pt x="495" y="205"/>
                    </a:lnTo>
                    <a:lnTo>
                      <a:pt x="493" y="207"/>
                    </a:lnTo>
                    <a:lnTo>
                      <a:pt x="489" y="207"/>
                    </a:lnTo>
                    <a:lnTo>
                      <a:pt x="485" y="209"/>
                    </a:lnTo>
                    <a:lnTo>
                      <a:pt x="479" y="213"/>
                    </a:lnTo>
                    <a:lnTo>
                      <a:pt x="476" y="215"/>
                    </a:lnTo>
                    <a:lnTo>
                      <a:pt x="474" y="219"/>
                    </a:lnTo>
                    <a:lnTo>
                      <a:pt x="470" y="223"/>
                    </a:lnTo>
                    <a:lnTo>
                      <a:pt x="470" y="226"/>
                    </a:lnTo>
                    <a:lnTo>
                      <a:pt x="468" y="228"/>
                    </a:lnTo>
                    <a:lnTo>
                      <a:pt x="468" y="232"/>
                    </a:lnTo>
                    <a:lnTo>
                      <a:pt x="466" y="234"/>
                    </a:lnTo>
                    <a:lnTo>
                      <a:pt x="464" y="232"/>
                    </a:lnTo>
                    <a:lnTo>
                      <a:pt x="462" y="232"/>
                    </a:lnTo>
                    <a:lnTo>
                      <a:pt x="458" y="232"/>
                    </a:lnTo>
                    <a:lnTo>
                      <a:pt x="453" y="232"/>
                    </a:lnTo>
                    <a:lnTo>
                      <a:pt x="449" y="232"/>
                    </a:lnTo>
                    <a:lnTo>
                      <a:pt x="443" y="234"/>
                    </a:lnTo>
                    <a:lnTo>
                      <a:pt x="437" y="236"/>
                    </a:lnTo>
                    <a:lnTo>
                      <a:pt x="431" y="238"/>
                    </a:lnTo>
                    <a:lnTo>
                      <a:pt x="428" y="240"/>
                    </a:lnTo>
                    <a:lnTo>
                      <a:pt x="426" y="242"/>
                    </a:lnTo>
                    <a:lnTo>
                      <a:pt x="424" y="244"/>
                    </a:lnTo>
                    <a:lnTo>
                      <a:pt x="422" y="246"/>
                    </a:lnTo>
                    <a:lnTo>
                      <a:pt x="420" y="248"/>
                    </a:lnTo>
                    <a:lnTo>
                      <a:pt x="420" y="249"/>
                    </a:lnTo>
                    <a:lnTo>
                      <a:pt x="420" y="251"/>
                    </a:lnTo>
                    <a:lnTo>
                      <a:pt x="418" y="253"/>
                    </a:lnTo>
                    <a:lnTo>
                      <a:pt x="418" y="255"/>
                    </a:lnTo>
                    <a:lnTo>
                      <a:pt x="418" y="255"/>
                    </a:lnTo>
                    <a:lnTo>
                      <a:pt x="416" y="257"/>
                    </a:lnTo>
                    <a:lnTo>
                      <a:pt x="416" y="259"/>
                    </a:lnTo>
                    <a:lnTo>
                      <a:pt x="416" y="259"/>
                    </a:lnTo>
                    <a:lnTo>
                      <a:pt x="414" y="261"/>
                    </a:lnTo>
                    <a:lnTo>
                      <a:pt x="412" y="263"/>
                    </a:lnTo>
                    <a:lnTo>
                      <a:pt x="410" y="263"/>
                    </a:lnTo>
                    <a:lnTo>
                      <a:pt x="408" y="265"/>
                    </a:lnTo>
                    <a:lnTo>
                      <a:pt x="405" y="265"/>
                    </a:lnTo>
                    <a:lnTo>
                      <a:pt x="403" y="267"/>
                    </a:lnTo>
                    <a:lnTo>
                      <a:pt x="401" y="267"/>
                    </a:lnTo>
                    <a:lnTo>
                      <a:pt x="399" y="267"/>
                    </a:lnTo>
                    <a:lnTo>
                      <a:pt x="397" y="267"/>
                    </a:lnTo>
                    <a:lnTo>
                      <a:pt x="395" y="267"/>
                    </a:lnTo>
                    <a:lnTo>
                      <a:pt x="393" y="267"/>
                    </a:lnTo>
                    <a:lnTo>
                      <a:pt x="391" y="265"/>
                    </a:lnTo>
                    <a:lnTo>
                      <a:pt x="389" y="265"/>
                    </a:lnTo>
                    <a:lnTo>
                      <a:pt x="387" y="265"/>
                    </a:lnTo>
                    <a:lnTo>
                      <a:pt x="385" y="265"/>
                    </a:lnTo>
                    <a:lnTo>
                      <a:pt x="382" y="267"/>
                    </a:lnTo>
                    <a:lnTo>
                      <a:pt x="378" y="267"/>
                    </a:lnTo>
                    <a:lnTo>
                      <a:pt x="376" y="269"/>
                    </a:lnTo>
                    <a:lnTo>
                      <a:pt x="372" y="269"/>
                    </a:lnTo>
                    <a:lnTo>
                      <a:pt x="366" y="273"/>
                    </a:lnTo>
                    <a:lnTo>
                      <a:pt x="362" y="276"/>
                    </a:lnTo>
                    <a:lnTo>
                      <a:pt x="359" y="280"/>
                    </a:lnTo>
                    <a:lnTo>
                      <a:pt x="357" y="284"/>
                    </a:lnTo>
                    <a:lnTo>
                      <a:pt x="355" y="286"/>
                    </a:lnTo>
                    <a:lnTo>
                      <a:pt x="355" y="290"/>
                    </a:lnTo>
                    <a:lnTo>
                      <a:pt x="353" y="292"/>
                    </a:lnTo>
                    <a:lnTo>
                      <a:pt x="353" y="294"/>
                    </a:lnTo>
                    <a:lnTo>
                      <a:pt x="351" y="294"/>
                    </a:lnTo>
                    <a:lnTo>
                      <a:pt x="347" y="294"/>
                    </a:lnTo>
                    <a:lnTo>
                      <a:pt x="343" y="292"/>
                    </a:lnTo>
                    <a:lnTo>
                      <a:pt x="339" y="292"/>
                    </a:lnTo>
                    <a:lnTo>
                      <a:pt x="334" y="294"/>
                    </a:lnTo>
                    <a:lnTo>
                      <a:pt x="328" y="294"/>
                    </a:lnTo>
                    <a:lnTo>
                      <a:pt x="322" y="296"/>
                    </a:lnTo>
                    <a:lnTo>
                      <a:pt x="316" y="299"/>
                    </a:lnTo>
                    <a:lnTo>
                      <a:pt x="314" y="301"/>
                    </a:lnTo>
                    <a:lnTo>
                      <a:pt x="311" y="303"/>
                    </a:lnTo>
                    <a:lnTo>
                      <a:pt x="309" y="305"/>
                    </a:lnTo>
                    <a:lnTo>
                      <a:pt x="307" y="307"/>
                    </a:lnTo>
                    <a:lnTo>
                      <a:pt x="305" y="309"/>
                    </a:lnTo>
                    <a:lnTo>
                      <a:pt x="305" y="311"/>
                    </a:lnTo>
                    <a:lnTo>
                      <a:pt x="305" y="313"/>
                    </a:lnTo>
                    <a:lnTo>
                      <a:pt x="303" y="315"/>
                    </a:lnTo>
                    <a:lnTo>
                      <a:pt x="303" y="315"/>
                    </a:lnTo>
                    <a:lnTo>
                      <a:pt x="303" y="317"/>
                    </a:lnTo>
                    <a:lnTo>
                      <a:pt x="301" y="319"/>
                    </a:lnTo>
                    <a:lnTo>
                      <a:pt x="301" y="320"/>
                    </a:lnTo>
                    <a:lnTo>
                      <a:pt x="299" y="320"/>
                    </a:lnTo>
                    <a:lnTo>
                      <a:pt x="299" y="322"/>
                    </a:lnTo>
                    <a:lnTo>
                      <a:pt x="297" y="324"/>
                    </a:lnTo>
                    <a:lnTo>
                      <a:pt x="295" y="324"/>
                    </a:lnTo>
                    <a:lnTo>
                      <a:pt x="291" y="326"/>
                    </a:lnTo>
                    <a:lnTo>
                      <a:pt x="289" y="326"/>
                    </a:lnTo>
                    <a:lnTo>
                      <a:pt x="288" y="328"/>
                    </a:lnTo>
                    <a:lnTo>
                      <a:pt x="286" y="328"/>
                    </a:lnTo>
                    <a:lnTo>
                      <a:pt x="284" y="328"/>
                    </a:lnTo>
                    <a:lnTo>
                      <a:pt x="282" y="328"/>
                    </a:lnTo>
                    <a:lnTo>
                      <a:pt x="280" y="328"/>
                    </a:lnTo>
                    <a:lnTo>
                      <a:pt x="278" y="326"/>
                    </a:lnTo>
                    <a:lnTo>
                      <a:pt x="276" y="326"/>
                    </a:lnTo>
                    <a:lnTo>
                      <a:pt x="274" y="326"/>
                    </a:lnTo>
                    <a:lnTo>
                      <a:pt x="272" y="326"/>
                    </a:lnTo>
                    <a:lnTo>
                      <a:pt x="268" y="326"/>
                    </a:lnTo>
                    <a:lnTo>
                      <a:pt x="266" y="326"/>
                    </a:lnTo>
                    <a:lnTo>
                      <a:pt x="263" y="328"/>
                    </a:lnTo>
                    <a:lnTo>
                      <a:pt x="261" y="328"/>
                    </a:lnTo>
                    <a:lnTo>
                      <a:pt x="257" y="330"/>
                    </a:lnTo>
                    <a:lnTo>
                      <a:pt x="251" y="334"/>
                    </a:lnTo>
                    <a:lnTo>
                      <a:pt x="247" y="338"/>
                    </a:lnTo>
                    <a:lnTo>
                      <a:pt x="243" y="342"/>
                    </a:lnTo>
                    <a:lnTo>
                      <a:pt x="241" y="344"/>
                    </a:lnTo>
                    <a:lnTo>
                      <a:pt x="240" y="347"/>
                    </a:lnTo>
                    <a:lnTo>
                      <a:pt x="238" y="351"/>
                    </a:lnTo>
                    <a:lnTo>
                      <a:pt x="238" y="353"/>
                    </a:lnTo>
                    <a:lnTo>
                      <a:pt x="238" y="355"/>
                    </a:lnTo>
                    <a:lnTo>
                      <a:pt x="236" y="355"/>
                    </a:lnTo>
                    <a:lnTo>
                      <a:pt x="232" y="355"/>
                    </a:lnTo>
                    <a:lnTo>
                      <a:pt x="228" y="353"/>
                    </a:lnTo>
                    <a:lnTo>
                      <a:pt x="224" y="353"/>
                    </a:lnTo>
                    <a:lnTo>
                      <a:pt x="218" y="355"/>
                    </a:lnTo>
                    <a:lnTo>
                      <a:pt x="213" y="355"/>
                    </a:lnTo>
                    <a:lnTo>
                      <a:pt x="207" y="357"/>
                    </a:lnTo>
                    <a:lnTo>
                      <a:pt x="201" y="359"/>
                    </a:lnTo>
                    <a:lnTo>
                      <a:pt x="197" y="363"/>
                    </a:lnTo>
                    <a:lnTo>
                      <a:pt x="195" y="365"/>
                    </a:lnTo>
                    <a:lnTo>
                      <a:pt x="193" y="367"/>
                    </a:lnTo>
                    <a:lnTo>
                      <a:pt x="192" y="368"/>
                    </a:lnTo>
                    <a:lnTo>
                      <a:pt x="190" y="370"/>
                    </a:lnTo>
                    <a:lnTo>
                      <a:pt x="190" y="372"/>
                    </a:lnTo>
                    <a:lnTo>
                      <a:pt x="188" y="374"/>
                    </a:lnTo>
                    <a:lnTo>
                      <a:pt x="188" y="376"/>
                    </a:lnTo>
                    <a:lnTo>
                      <a:pt x="188" y="376"/>
                    </a:lnTo>
                    <a:lnTo>
                      <a:pt x="186" y="378"/>
                    </a:lnTo>
                    <a:lnTo>
                      <a:pt x="186" y="380"/>
                    </a:lnTo>
                    <a:lnTo>
                      <a:pt x="186" y="382"/>
                    </a:lnTo>
                    <a:lnTo>
                      <a:pt x="184" y="382"/>
                    </a:lnTo>
                    <a:lnTo>
                      <a:pt x="182" y="384"/>
                    </a:lnTo>
                    <a:lnTo>
                      <a:pt x="180" y="386"/>
                    </a:lnTo>
                    <a:lnTo>
                      <a:pt x="178" y="386"/>
                    </a:lnTo>
                    <a:lnTo>
                      <a:pt x="176" y="388"/>
                    </a:lnTo>
                    <a:lnTo>
                      <a:pt x="174" y="390"/>
                    </a:lnTo>
                    <a:lnTo>
                      <a:pt x="172" y="390"/>
                    </a:lnTo>
                    <a:lnTo>
                      <a:pt x="170" y="390"/>
                    </a:lnTo>
                    <a:lnTo>
                      <a:pt x="168" y="390"/>
                    </a:lnTo>
                    <a:lnTo>
                      <a:pt x="167" y="390"/>
                    </a:lnTo>
                    <a:lnTo>
                      <a:pt x="165" y="390"/>
                    </a:lnTo>
                    <a:lnTo>
                      <a:pt x="163" y="390"/>
                    </a:lnTo>
                    <a:lnTo>
                      <a:pt x="161" y="388"/>
                    </a:lnTo>
                    <a:lnTo>
                      <a:pt x="157" y="388"/>
                    </a:lnTo>
                    <a:lnTo>
                      <a:pt x="155" y="388"/>
                    </a:lnTo>
                    <a:lnTo>
                      <a:pt x="153" y="388"/>
                    </a:lnTo>
                    <a:lnTo>
                      <a:pt x="149" y="390"/>
                    </a:lnTo>
                    <a:lnTo>
                      <a:pt x="147" y="390"/>
                    </a:lnTo>
                    <a:lnTo>
                      <a:pt x="144" y="391"/>
                    </a:lnTo>
                    <a:lnTo>
                      <a:pt x="140" y="393"/>
                    </a:lnTo>
                    <a:lnTo>
                      <a:pt x="134" y="395"/>
                    </a:lnTo>
                    <a:lnTo>
                      <a:pt x="130" y="399"/>
                    </a:lnTo>
                    <a:lnTo>
                      <a:pt x="126" y="403"/>
                    </a:lnTo>
                    <a:lnTo>
                      <a:pt x="124" y="407"/>
                    </a:lnTo>
                    <a:lnTo>
                      <a:pt x="122" y="411"/>
                    </a:lnTo>
                    <a:lnTo>
                      <a:pt x="121" y="413"/>
                    </a:lnTo>
                    <a:lnTo>
                      <a:pt x="121" y="416"/>
                    </a:lnTo>
                    <a:lnTo>
                      <a:pt x="119" y="418"/>
                    </a:lnTo>
                    <a:lnTo>
                      <a:pt x="117" y="418"/>
                    </a:lnTo>
                    <a:lnTo>
                      <a:pt x="113" y="416"/>
                    </a:lnTo>
                    <a:lnTo>
                      <a:pt x="109" y="416"/>
                    </a:lnTo>
                    <a:lnTo>
                      <a:pt x="105" y="416"/>
                    </a:lnTo>
                    <a:lnTo>
                      <a:pt x="99" y="416"/>
                    </a:lnTo>
                    <a:lnTo>
                      <a:pt x="96" y="418"/>
                    </a:lnTo>
                    <a:lnTo>
                      <a:pt x="90" y="420"/>
                    </a:lnTo>
                    <a:lnTo>
                      <a:pt x="82" y="422"/>
                    </a:lnTo>
                    <a:lnTo>
                      <a:pt x="78" y="424"/>
                    </a:lnTo>
                    <a:lnTo>
                      <a:pt x="76" y="426"/>
                    </a:lnTo>
                    <a:lnTo>
                      <a:pt x="74" y="430"/>
                    </a:lnTo>
                    <a:lnTo>
                      <a:pt x="73" y="432"/>
                    </a:lnTo>
                    <a:lnTo>
                      <a:pt x="71" y="434"/>
                    </a:lnTo>
                    <a:lnTo>
                      <a:pt x="71" y="436"/>
                    </a:lnTo>
                    <a:lnTo>
                      <a:pt x="69" y="438"/>
                    </a:lnTo>
                    <a:lnTo>
                      <a:pt x="69" y="439"/>
                    </a:lnTo>
                    <a:lnTo>
                      <a:pt x="69" y="439"/>
                    </a:lnTo>
                    <a:lnTo>
                      <a:pt x="67" y="441"/>
                    </a:lnTo>
                    <a:lnTo>
                      <a:pt x="67" y="443"/>
                    </a:lnTo>
                    <a:lnTo>
                      <a:pt x="65" y="445"/>
                    </a:lnTo>
                    <a:lnTo>
                      <a:pt x="65" y="445"/>
                    </a:lnTo>
                    <a:lnTo>
                      <a:pt x="63" y="447"/>
                    </a:lnTo>
                    <a:lnTo>
                      <a:pt x="61" y="449"/>
                    </a:lnTo>
                    <a:lnTo>
                      <a:pt x="59" y="451"/>
                    </a:lnTo>
                    <a:lnTo>
                      <a:pt x="57" y="451"/>
                    </a:lnTo>
                    <a:lnTo>
                      <a:pt x="53" y="453"/>
                    </a:lnTo>
                    <a:lnTo>
                      <a:pt x="51" y="453"/>
                    </a:lnTo>
                    <a:lnTo>
                      <a:pt x="49" y="453"/>
                    </a:lnTo>
                    <a:lnTo>
                      <a:pt x="48" y="453"/>
                    </a:lnTo>
                    <a:lnTo>
                      <a:pt x="46" y="453"/>
                    </a:lnTo>
                    <a:lnTo>
                      <a:pt x="44" y="453"/>
                    </a:lnTo>
                    <a:lnTo>
                      <a:pt x="42" y="453"/>
                    </a:lnTo>
                    <a:lnTo>
                      <a:pt x="40" y="453"/>
                    </a:lnTo>
                    <a:lnTo>
                      <a:pt x="38" y="451"/>
                    </a:lnTo>
                    <a:lnTo>
                      <a:pt x="36" y="451"/>
                    </a:lnTo>
                    <a:lnTo>
                      <a:pt x="32" y="451"/>
                    </a:lnTo>
                    <a:lnTo>
                      <a:pt x="30" y="453"/>
                    </a:lnTo>
                    <a:lnTo>
                      <a:pt x="26" y="453"/>
                    </a:lnTo>
                    <a:lnTo>
                      <a:pt x="23" y="455"/>
                    </a:lnTo>
                    <a:lnTo>
                      <a:pt x="19" y="457"/>
                    </a:lnTo>
                    <a:lnTo>
                      <a:pt x="13" y="461"/>
                    </a:lnTo>
                    <a:lnTo>
                      <a:pt x="7" y="464"/>
                    </a:lnTo>
                    <a:lnTo>
                      <a:pt x="3" y="470"/>
                    </a:lnTo>
                    <a:lnTo>
                      <a:pt x="1" y="474"/>
                    </a:lnTo>
                    <a:lnTo>
                      <a:pt x="0" y="478"/>
                    </a:lnTo>
                    <a:lnTo>
                      <a:pt x="0" y="480"/>
                    </a:lnTo>
                    <a:lnTo>
                      <a:pt x="0" y="484"/>
                    </a:lnTo>
                    <a:lnTo>
                      <a:pt x="0" y="484"/>
                    </a:lnTo>
                    <a:lnTo>
                      <a:pt x="1" y="484"/>
                    </a:lnTo>
                    <a:lnTo>
                      <a:pt x="1" y="484"/>
                    </a:lnTo>
                    <a:lnTo>
                      <a:pt x="1" y="484"/>
                    </a:lnTo>
                    <a:lnTo>
                      <a:pt x="1" y="482"/>
                    </a:lnTo>
                    <a:lnTo>
                      <a:pt x="3" y="478"/>
                    </a:lnTo>
                    <a:lnTo>
                      <a:pt x="3" y="474"/>
                    </a:lnTo>
                    <a:lnTo>
                      <a:pt x="7" y="470"/>
                    </a:lnTo>
                    <a:lnTo>
                      <a:pt x="9" y="466"/>
                    </a:lnTo>
                    <a:lnTo>
                      <a:pt x="15" y="463"/>
                    </a:lnTo>
                    <a:lnTo>
                      <a:pt x="21" y="459"/>
                    </a:lnTo>
                    <a:lnTo>
                      <a:pt x="25" y="457"/>
                    </a:lnTo>
                    <a:lnTo>
                      <a:pt x="28" y="457"/>
                    </a:lnTo>
                    <a:lnTo>
                      <a:pt x="30" y="455"/>
                    </a:lnTo>
                    <a:lnTo>
                      <a:pt x="32" y="455"/>
                    </a:lnTo>
                    <a:lnTo>
                      <a:pt x="36" y="455"/>
                    </a:lnTo>
                    <a:lnTo>
                      <a:pt x="38" y="455"/>
                    </a:lnTo>
                    <a:lnTo>
                      <a:pt x="40" y="455"/>
                    </a:lnTo>
                    <a:lnTo>
                      <a:pt x="42" y="455"/>
                    </a:lnTo>
                    <a:lnTo>
                      <a:pt x="44" y="455"/>
                    </a:lnTo>
                    <a:lnTo>
                      <a:pt x="46" y="455"/>
                    </a:lnTo>
                    <a:lnTo>
                      <a:pt x="48" y="457"/>
                    </a:lnTo>
                    <a:lnTo>
                      <a:pt x="49" y="457"/>
                    </a:lnTo>
                    <a:lnTo>
                      <a:pt x="51" y="455"/>
                    </a:lnTo>
                    <a:lnTo>
                      <a:pt x="55" y="455"/>
                    </a:lnTo>
                    <a:lnTo>
                      <a:pt x="57" y="455"/>
                    </a:lnTo>
                    <a:lnTo>
                      <a:pt x="61" y="453"/>
                    </a:lnTo>
                    <a:lnTo>
                      <a:pt x="63" y="451"/>
                    </a:lnTo>
                    <a:lnTo>
                      <a:pt x="65" y="449"/>
                    </a:lnTo>
                    <a:lnTo>
                      <a:pt x="67" y="447"/>
                    </a:lnTo>
                    <a:lnTo>
                      <a:pt x="69" y="447"/>
                    </a:lnTo>
                    <a:lnTo>
                      <a:pt x="69" y="445"/>
                    </a:lnTo>
                    <a:lnTo>
                      <a:pt x="71" y="443"/>
                    </a:lnTo>
                    <a:lnTo>
                      <a:pt x="71" y="441"/>
                    </a:lnTo>
                    <a:lnTo>
                      <a:pt x="71" y="439"/>
                    </a:lnTo>
                    <a:lnTo>
                      <a:pt x="73" y="438"/>
                    </a:lnTo>
                    <a:lnTo>
                      <a:pt x="73" y="436"/>
                    </a:lnTo>
                    <a:lnTo>
                      <a:pt x="73" y="434"/>
                    </a:lnTo>
                    <a:lnTo>
                      <a:pt x="74" y="432"/>
                    </a:lnTo>
                    <a:lnTo>
                      <a:pt x="76" y="432"/>
                    </a:lnTo>
                    <a:lnTo>
                      <a:pt x="78" y="430"/>
                    </a:lnTo>
                    <a:lnTo>
                      <a:pt x="80" y="428"/>
                    </a:lnTo>
                    <a:lnTo>
                      <a:pt x="84" y="426"/>
                    </a:lnTo>
                    <a:lnTo>
                      <a:pt x="92" y="422"/>
                    </a:lnTo>
                    <a:lnTo>
                      <a:pt x="97" y="420"/>
                    </a:lnTo>
                    <a:lnTo>
                      <a:pt x="103" y="420"/>
                    </a:lnTo>
                    <a:lnTo>
                      <a:pt x="109" y="420"/>
                    </a:lnTo>
                    <a:lnTo>
                      <a:pt x="113" y="420"/>
                    </a:lnTo>
                    <a:lnTo>
                      <a:pt x="117" y="420"/>
                    </a:lnTo>
                    <a:lnTo>
                      <a:pt x="119" y="420"/>
                    </a:lnTo>
                    <a:lnTo>
                      <a:pt x="121" y="420"/>
                    </a:lnTo>
                    <a:lnTo>
                      <a:pt x="122" y="422"/>
                    </a:lnTo>
                    <a:lnTo>
                      <a:pt x="122" y="422"/>
                    </a:lnTo>
                    <a:lnTo>
                      <a:pt x="122" y="422"/>
                    </a:lnTo>
                    <a:lnTo>
                      <a:pt x="122" y="420"/>
                    </a:lnTo>
                    <a:lnTo>
                      <a:pt x="122" y="420"/>
                    </a:lnTo>
                    <a:lnTo>
                      <a:pt x="122" y="420"/>
                    </a:lnTo>
                    <a:lnTo>
                      <a:pt x="122" y="420"/>
                    </a:lnTo>
                    <a:lnTo>
                      <a:pt x="122" y="420"/>
                    </a:lnTo>
                    <a:lnTo>
                      <a:pt x="122" y="420"/>
                    </a:lnTo>
                    <a:lnTo>
                      <a:pt x="122" y="418"/>
                    </a:lnTo>
                    <a:lnTo>
                      <a:pt x="122" y="416"/>
                    </a:lnTo>
                    <a:lnTo>
                      <a:pt x="122" y="415"/>
                    </a:lnTo>
                    <a:lnTo>
                      <a:pt x="124" y="411"/>
                    </a:lnTo>
                    <a:lnTo>
                      <a:pt x="126" y="407"/>
                    </a:lnTo>
                    <a:lnTo>
                      <a:pt x="130" y="403"/>
                    </a:lnTo>
                    <a:lnTo>
                      <a:pt x="134" y="399"/>
                    </a:lnTo>
                    <a:lnTo>
                      <a:pt x="142" y="395"/>
                    </a:lnTo>
                    <a:lnTo>
                      <a:pt x="144" y="393"/>
                    </a:lnTo>
                    <a:lnTo>
                      <a:pt x="147" y="391"/>
                    </a:lnTo>
                    <a:lnTo>
                      <a:pt x="151" y="391"/>
                    </a:lnTo>
                    <a:lnTo>
                      <a:pt x="153" y="391"/>
                    </a:lnTo>
                    <a:lnTo>
                      <a:pt x="155" y="391"/>
                    </a:lnTo>
                    <a:lnTo>
                      <a:pt x="157" y="391"/>
                    </a:lnTo>
                    <a:lnTo>
                      <a:pt x="159" y="391"/>
                    </a:lnTo>
                    <a:lnTo>
                      <a:pt x="163" y="391"/>
                    </a:lnTo>
                    <a:lnTo>
                      <a:pt x="165" y="391"/>
                    </a:lnTo>
                    <a:lnTo>
                      <a:pt x="167" y="391"/>
                    </a:lnTo>
                    <a:lnTo>
                      <a:pt x="168" y="391"/>
                    </a:lnTo>
                    <a:lnTo>
                      <a:pt x="170" y="391"/>
                    </a:lnTo>
                    <a:lnTo>
                      <a:pt x="172" y="391"/>
                    </a:lnTo>
                    <a:lnTo>
                      <a:pt x="174" y="391"/>
                    </a:lnTo>
                    <a:lnTo>
                      <a:pt x="176" y="390"/>
                    </a:lnTo>
                    <a:lnTo>
                      <a:pt x="180" y="390"/>
                    </a:lnTo>
                    <a:lnTo>
                      <a:pt x="182" y="388"/>
                    </a:lnTo>
                    <a:lnTo>
                      <a:pt x="184" y="386"/>
                    </a:lnTo>
                    <a:lnTo>
                      <a:pt x="186" y="384"/>
                    </a:lnTo>
                    <a:lnTo>
                      <a:pt x="188" y="382"/>
                    </a:lnTo>
                    <a:lnTo>
                      <a:pt x="188" y="382"/>
                    </a:lnTo>
                    <a:lnTo>
                      <a:pt x="190" y="380"/>
                    </a:lnTo>
                    <a:lnTo>
                      <a:pt x="190" y="378"/>
                    </a:lnTo>
                    <a:lnTo>
                      <a:pt x="190" y="376"/>
                    </a:lnTo>
                    <a:lnTo>
                      <a:pt x="192" y="374"/>
                    </a:lnTo>
                    <a:lnTo>
                      <a:pt x="192" y="372"/>
                    </a:lnTo>
                    <a:lnTo>
                      <a:pt x="192" y="370"/>
                    </a:lnTo>
                    <a:lnTo>
                      <a:pt x="193" y="370"/>
                    </a:lnTo>
                    <a:lnTo>
                      <a:pt x="195" y="368"/>
                    </a:lnTo>
                    <a:lnTo>
                      <a:pt x="197" y="367"/>
                    </a:lnTo>
                    <a:lnTo>
                      <a:pt x="199" y="365"/>
                    </a:lnTo>
                    <a:lnTo>
                      <a:pt x="203" y="363"/>
                    </a:lnTo>
                    <a:lnTo>
                      <a:pt x="209" y="359"/>
                    </a:lnTo>
                    <a:lnTo>
                      <a:pt x="216" y="357"/>
                    </a:lnTo>
                    <a:lnTo>
                      <a:pt x="222" y="357"/>
                    </a:lnTo>
                    <a:lnTo>
                      <a:pt x="228" y="357"/>
                    </a:lnTo>
                    <a:lnTo>
                      <a:pt x="232" y="357"/>
                    </a:lnTo>
                    <a:lnTo>
                      <a:pt x="236" y="357"/>
                    </a:lnTo>
                    <a:lnTo>
                      <a:pt x="238" y="359"/>
                    </a:lnTo>
                    <a:lnTo>
                      <a:pt x="238" y="359"/>
                    </a:lnTo>
                    <a:lnTo>
                      <a:pt x="240" y="359"/>
                    </a:lnTo>
                    <a:lnTo>
                      <a:pt x="240" y="359"/>
                    </a:lnTo>
                    <a:lnTo>
                      <a:pt x="240" y="359"/>
                    </a:lnTo>
                    <a:lnTo>
                      <a:pt x="240" y="359"/>
                    </a:lnTo>
                    <a:lnTo>
                      <a:pt x="240" y="357"/>
                    </a:lnTo>
                    <a:lnTo>
                      <a:pt x="240" y="357"/>
                    </a:lnTo>
                    <a:lnTo>
                      <a:pt x="240" y="357"/>
                    </a:lnTo>
                    <a:lnTo>
                      <a:pt x="240" y="357"/>
                    </a:lnTo>
                    <a:lnTo>
                      <a:pt x="240" y="357"/>
                    </a:lnTo>
                    <a:lnTo>
                      <a:pt x="240" y="357"/>
                    </a:lnTo>
                    <a:lnTo>
                      <a:pt x="240" y="355"/>
                    </a:lnTo>
                    <a:lnTo>
                      <a:pt x="241" y="351"/>
                    </a:lnTo>
                    <a:lnTo>
                      <a:pt x="241" y="349"/>
                    </a:lnTo>
                    <a:lnTo>
                      <a:pt x="243" y="345"/>
                    </a:lnTo>
                    <a:lnTo>
                      <a:pt x="247" y="342"/>
                    </a:lnTo>
                    <a:lnTo>
                      <a:pt x="251" y="338"/>
                    </a:lnTo>
                    <a:lnTo>
                      <a:pt x="257" y="334"/>
                    </a:lnTo>
                    <a:lnTo>
                      <a:pt x="261" y="332"/>
                    </a:lnTo>
                    <a:lnTo>
                      <a:pt x="264" y="330"/>
                    </a:lnTo>
                    <a:lnTo>
                      <a:pt x="266" y="330"/>
                    </a:lnTo>
                    <a:lnTo>
                      <a:pt x="268" y="330"/>
                    </a:lnTo>
                    <a:lnTo>
                      <a:pt x="272" y="330"/>
                    </a:lnTo>
                    <a:lnTo>
                      <a:pt x="274" y="330"/>
                    </a:lnTo>
                    <a:lnTo>
                      <a:pt x="276" y="330"/>
                    </a:lnTo>
                    <a:lnTo>
                      <a:pt x="278" y="330"/>
                    </a:lnTo>
                    <a:lnTo>
                      <a:pt x="280" y="330"/>
                    </a:lnTo>
                    <a:lnTo>
                      <a:pt x="282" y="330"/>
                    </a:lnTo>
                    <a:lnTo>
                      <a:pt x="284" y="330"/>
                    </a:lnTo>
                    <a:lnTo>
                      <a:pt x="286" y="330"/>
                    </a:lnTo>
                    <a:lnTo>
                      <a:pt x="288" y="330"/>
                    </a:lnTo>
                    <a:lnTo>
                      <a:pt x="291" y="330"/>
                    </a:lnTo>
                    <a:lnTo>
                      <a:pt x="293" y="328"/>
                    </a:lnTo>
                    <a:lnTo>
                      <a:pt x="295" y="328"/>
                    </a:lnTo>
                    <a:lnTo>
                      <a:pt x="299" y="326"/>
                    </a:lnTo>
                    <a:lnTo>
                      <a:pt x="301" y="324"/>
                    </a:lnTo>
                    <a:lnTo>
                      <a:pt x="303" y="322"/>
                    </a:lnTo>
                    <a:lnTo>
                      <a:pt x="303" y="320"/>
                    </a:lnTo>
                    <a:lnTo>
                      <a:pt x="305" y="320"/>
                    </a:lnTo>
                    <a:lnTo>
                      <a:pt x="305" y="319"/>
                    </a:lnTo>
                    <a:lnTo>
                      <a:pt x="305" y="317"/>
                    </a:lnTo>
                    <a:lnTo>
                      <a:pt x="307" y="315"/>
                    </a:lnTo>
                    <a:lnTo>
                      <a:pt x="307" y="313"/>
                    </a:lnTo>
                    <a:lnTo>
                      <a:pt x="307" y="311"/>
                    </a:lnTo>
                    <a:lnTo>
                      <a:pt x="309" y="309"/>
                    </a:lnTo>
                    <a:lnTo>
                      <a:pt x="309" y="309"/>
                    </a:lnTo>
                    <a:lnTo>
                      <a:pt x="311" y="307"/>
                    </a:lnTo>
                    <a:lnTo>
                      <a:pt x="312" y="305"/>
                    </a:lnTo>
                    <a:lnTo>
                      <a:pt x="314" y="303"/>
                    </a:lnTo>
                    <a:lnTo>
                      <a:pt x="318" y="301"/>
                    </a:lnTo>
                    <a:lnTo>
                      <a:pt x="324" y="297"/>
                    </a:lnTo>
                    <a:lnTo>
                      <a:pt x="332" y="296"/>
                    </a:lnTo>
                    <a:lnTo>
                      <a:pt x="337" y="296"/>
                    </a:lnTo>
                    <a:lnTo>
                      <a:pt x="343" y="296"/>
                    </a:lnTo>
                    <a:lnTo>
                      <a:pt x="347" y="296"/>
                    </a:lnTo>
                    <a:lnTo>
                      <a:pt x="351" y="296"/>
                    </a:lnTo>
                    <a:lnTo>
                      <a:pt x="353" y="297"/>
                    </a:lnTo>
                    <a:lnTo>
                      <a:pt x="353" y="297"/>
                    </a:lnTo>
                    <a:lnTo>
                      <a:pt x="355" y="297"/>
                    </a:lnTo>
                    <a:lnTo>
                      <a:pt x="355" y="297"/>
                    </a:lnTo>
                    <a:lnTo>
                      <a:pt x="355" y="297"/>
                    </a:lnTo>
                    <a:lnTo>
                      <a:pt x="355" y="297"/>
                    </a:lnTo>
                    <a:lnTo>
                      <a:pt x="355" y="297"/>
                    </a:lnTo>
                    <a:lnTo>
                      <a:pt x="355" y="296"/>
                    </a:lnTo>
                    <a:lnTo>
                      <a:pt x="355" y="296"/>
                    </a:lnTo>
                    <a:lnTo>
                      <a:pt x="355" y="296"/>
                    </a:lnTo>
                    <a:lnTo>
                      <a:pt x="355" y="296"/>
                    </a:lnTo>
                    <a:lnTo>
                      <a:pt x="355" y="296"/>
                    </a:lnTo>
                    <a:lnTo>
                      <a:pt x="357" y="294"/>
                    </a:lnTo>
                    <a:lnTo>
                      <a:pt x="357" y="290"/>
                    </a:lnTo>
                    <a:lnTo>
                      <a:pt x="359" y="288"/>
                    </a:lnTo>
                    <a:lnTo>
                      <a:pt x="360" y="284"/>
                    </a:lnTo>
                    <a:lnTo>
                      <a:pt x="362" y="280"/>
                    </a:lnTo>
                    <a:lnTo>
                      <a:pt x="368" y="276"/>
                    </a:lnTo>
                    <a:lnTo>
                      <a:pt x="374" y="273"/>
                    </a:lnTo>
                    <a:lnTo>
                      <a:pt x="376" y="271"/>
                    </a:lnTo>
                    <a:lnTo>
                      <a:pt x="380" y="269"/>
                    </a:lnTo>
                    <a:lnTo>
                      <a:pt x="382" y="269"/>
                    </a:lnTo>
                    <a:lnTo>
                      <a:pt x="385" y="269"/>
                    </a:lnTo>
                    <a:lnTo>
                      <a:pt x="387" y="269"/>
                    </a:lnTo>
                    <a:lnTo>
                      <a:pt x="389" y="269"/>
                    </a:lnTo>
                    <a:lnTo>
                      <a:pt x="391" y="269"/>
                    </a:lnTo>
                    <a:lnTo>
                      <a:pt x="393" y="269"/>
                    </a:lnTo>
                    <a:lnTo>
                      <a:pt x="395" y="269"/>
                    </a:lnTo>
                    <a:lnTo>
                      <a:pt x="397" y="269"/>
                    </a:lnTo>
                    <a:lnTo>
                      <a:pt x="399" y="269"/>
                    </a:lnTo>
                    <a:lnTo>
                      <a:pt x="401" y="269"/>
                    </a:lnTo>
                    <a:lnTo>
                      <a:pt x="405" y="269"/>
                    </a:lnTo>
                    <a:lnTo>
                      <a:pt x="407" y="269"/>
                    </a:lnTo>
                    <a:lnTo>
                      <a:pt x="408" y="267"/>
                    </a:lnTo>
                    <a:lnTo>
                      <a:pt x="410" y="267"/>
                    </a:lnTo>
                    <a:lnTo>
                      <a:pt x="414" y="265"/>
                    </a:lnTo>
                    <a:lnTo>
                      <a:pt x="416" y="263"/>
                    </a:lnTo>
                    <a:lnTo>
                      <a:pt x="418" y="261"/>
                    </a:lnTo>
                    <a:lnTo>
                      <a:pt x="418" y="259"/>
                    </a:lnTo>
                    <a:lnTo>
                      <a:pt x="420" y="259"/>
                    </a:lnTo>
                    <a:lnTo>
                      <a:pt x="420" y="257"/>
                    </a:lnTo>
                    <a:lnTo>
                      <a:pt x="420" y="255"/>
                    </a:lnTo>
                    <a:lnTo>
                      <a:pt x="422" y="253"/>
                    </a:lnTo>
                    <a:lnTo>
                      <a:pt x="422" y="251"/>
                    </a:lnTo>
                    <a:lnTo>
                      <a:pt x="422" y="251"/>
                    </a:lnTo>
                    <a:lnTo>
                      <a:pt x="424" y="249"/>
                    </a:lnTo>
                    <a:lnTo>
                      <a:pt x="424" y="248"/>
                    </a:lnTo>
                    <a:lnTo>
                      <a:pt x="426" y="246"/>
                    </a:lnTo>
                    <a:lnTo>
                      <a:pt x="428" y="244"/>
                    </a:lnTo>
                    <a:lnTo>
                      <a:pt x="430" y="242"/>
                    </a:lnTo>
                    <a:lnTo>
                      <a:pt x="433" y="240"/>
                    </a:lnTo>
                    <a:lnTo>
                      <a:pt x="439" y="238"/>
                    </a:lnTo>
                    <a:lnTo>
                      <a:pt x="445" y="236"/>
                    </a:lnTo>
                    <a:lnTo>
                      <a:pt x="451" y="234"/>
                    </a:lnTo>
                    <a:lnTo>
                      <a:pt x="456" y="234"/>
                    </a:lnTo>
                    <a:lnTo>
                      <a:pt x="462" y="236"/>
                    </a:lnTo>
                    <a:lnTo>
                      <a:pt x="464" y="236"/>
                    </a:lnTo>
                    <a:lnTo>
                      <a:pt x="466" y="236"/>
                    </a:lnTo>
                    <a:lnTo>
                      <a:pt x="468" y="236"/>
                    </a:lnTo>
                    <a:lnTo>
                      <a:pt x="470" y="236"/>
                    </a:lnTo>
                    <a:lnTo>
                      <a:pt x="470" y="236"/>
                    </a:lnTo>
                    <a:lnTo>
                      <a:pt x="470" y="236"/>
                    </a:lnTo>
                    <a:lnTo>
                      <a:pt x="470" y="236"/>
                    </a:lnTo>
                    <a:lnTo>
                      <a:pt x="470" y="236"/>
                    </a:lnTo>
                    <a:lnTo>
                      <a:pt x="470" y="236"/>
                    </a:lnTo>
                    <a:lnTo>
                      <a:pt x="470" y="236"/>
                    </a:lnTo>
                    <a:lnTo>
                      <a:pt x="470" y="234"/>
                    </a:lnTo>
                    <a:lnTo>
                      <a:pt x="470" y="234"/>
                    </a:lnTo>
                    <a:lnTo>
                      <a:pt x="470" y="234"/>
                    </a:lnTo>
                    <a:lnTo>
                      <a:pt x="470" y="232"/>
                    </a:lnTo>
                    <a:lnTo>
                      <a:pt x="470" y="230"/>
                    </a:lnTo>
                    <a:lnTo>
                      <a:pt x="472" y="226"/>
                    </a:lnTo>
                    <a:lnTo>
                      <a:pt x="474" y="223"/>
                    </a:lnTo>
                    <a:lnTo>
                      <a:pt x="478" y="219"/>
                    </a:lnTo>
                    <a:lnTo>
                      <a:pt x="481" y="215"/>
                    </a:lnTo>
                    <a:lnTo>
                      <a:pt x="487" y="211"/>
                    </a:lnTo>
                    <a:lnTo>
                      <a:pt x="489" y="211"/>
                    </a:lnTo>
                    <a:lnTo>
                      <a:pt x="493" y="209"/>
                    </a:lnTo>
                    <a:lnTo>
                      <a:pt x="495" y="209"/>
                    </a:lnTo>
                    <a:lnTo>
                      <a:pt x="499" y="207"/>
                    </a:lnTo>
                    <a:lnTo>
                      <a:pt x="501" y="207"/>
                    </a:lnTo>
                    <a:lnTo>
                      <a:pt x="503" y="207"/>
                    </a:lnTo>
                    <a:lnTo>
                      <a:pt x="504" y="207"/>
                    </a:lnTo>
                    <a:lnTo>
                      <a:pt x="506" y="209"/>
                    </a:lnTo>
                    <a:lnTo>
                      <a:pt x="508" y="209"/>
                    </a:lnTo>
                    <a:lnTo>
                      <a:pt x="510" y="209"/>
                    </a:lnTo>
                    <a:lnTo>
                      <a:pt x="512" y="209"/>
                    </a:lnTo>
                    <a:lnTo>
                      <a:pt x="514" y="209"/>
                    </a:lnTo>
                    <a:lnTo>
                      <a:pt x="518" y="209"/>
                    </a:lnTo>
                    <a:lnTo>
                      <a:pt x="520" y="207"/>
                    </a:lnTo>
                    <a:lnTo>
                      <a:pt x="522" y="207"/>
                    </a:lnTo>
                    <a:lnTo>
                      <a:pt x="524" y="205"/>
                    </a:lnTo>
                    <a:lnTo>
                      <a:pt x="527" y="205"/>
                    </a:lnTo>
                    <a:lnTo>
                      <a:pt x="529" y="203"/>
                    </a:lnTo>
                    <a:lnTo>
                      <a:pt x="531" y="201"/>
                    </a:lnTo>
                    <a:lnTo>
                      <a:pt x="531" y="200"/>
                    </a:lnTo>
                    <a:lnTo>
                      <a:pt x="533" y="198"/>
                    </a:lnTo>
                    <a:lnTo>
                      <a:pt x="533" y="198"/>
                    </a:lnTo>
                    <a:lnTo>
                      <a:pt x="533" y="196"/>
                    </a:lnTo>
                    <a:lnTo>
                      <a:pt x="533" y="194"/>
                    </a:lnTo>
                    <a:lnTo>
                      <a:pt x="535" y="192"/>
                    </a:lnTo>
                    <a:lnTo>
                      <a:pt x="535" y="190"/>
                    </a:lnTo>
                    <a:lnTo>
                      <a:pt x="535" y="188"/>
                    </a:lnTo>
                    <a:lnTo>
                      <a:pt x="537" y="188"/>
                    </a:lnTo>
                    <a:lnTo>
                      <a:pt x="539" y="186"/>
                    </a:lnTo>
                    <a:lnTo>
                      <a:pt x="539" y="184"/>
                    </a:lnTo>
                    <a:lnTo>
                      <a:pt x="543" y="182"/>
                    </a:lnTo>
                    <a:lnTo>
                      <a:pt x="545" y="180"/>
                    </a:lnTo>
                    <a:lnTo>
                      <a:pt x="552" y="178"/>
                    </a:lnTo>
                    <a:lnTo>
                      <a:pt x="558" y="177"/>
                    </a:lnTo>
                    <a:lnTo>
                      <a:pt x="564" y="175"/>
                    </a:lnTo>
                    <a:lnTo>
                      <a:pt x="570" y="175"/>
                    </a:lnTo>
                    <a:lnTo>
                      <a:pt x="574" y="175"/>
                    </a:lnTo>
                    <a:lnTo>
                      <a:pt x="577" y="177"/>
                    </a:lnTo>
                    <a:lnTo>
                      <a:pt x="579" y="177"/>
                    </a:lnTo>
                    <a:lnTo>
                      <a:pt x="579" y="177"/>
                    </a:lnTo>
                    <a:lnTo>
                      <a:pt x="581" y="177"/>
                    </a:lnTo>
                    <a:lnTo>
                      <a:pt x="581" y="177"/>
                    </a:lnTo>
                    <a:lnTo>
                      <a:pt x="581" y="177"/>
                    </a:lnTo>
                    <a:lnTo>
                      <a:pt x="581" y="177"/>
                    </a:lnTo>
                    <a:lnTo>
                      <a:pt x="581" y="177"/>
                    </a:lnTo>
                    <a:lnTo>
                      <a:pt x="581" y="177"/>
                    </a:lnTo>
                    <a:lnTo>
                      <a:pt x="581" y="175"/>
                    </a:lnTo>
                    <a:lnTo>
                      <a:pt x="581" y="175"/>
                    </a:lnTo>
                    <a:lnTo>
                      <a:pt x="581" y="175"/>
                    </a:lnTo>
                    <a:lnTo>
                      <a:pt x="581" y="175"/>
                    </a:lnTo>
                    <a:lnTo>
                      <a:pt x="581" y="173"/>
                    </a:lnTo>
                    <a:lnTo>
                      <a:pt x="583" y="171"/>
                    </a:lnTo>
                    <a:lnTo>
                      <a:pt x="583" y="167"/>
                    </a:lnTo>
                    <a:lnTo>
                      <a:pt x="585" y="163"/>
                    </a:lnTo>
                    <a:lnTo>
                      <a:pt x="589" y="159"/>
                    </a:lnTo>
                    <a:lnTo>
                      <a:pt x="593" y="155"/>
                    </a:lnTo>
                    <a:lnTo>
                      <a:pt x="598" y="154"/>
                    </a:lnTo>
                    <a:lnTo>
                      <a:pt x="600" y="152"/>
                    </a:lnTo>
                    <a:lnTo>
                      <a:pt x="604" y="150"/>
                    </a:lnTo>
                    <a:lnTo>
                      <a:pt x="606" y="150"/>
                    </a:lnTo>
                    <a:lnTo>
                      <a:pt x="610" y="150"/>
                    </a:lnTo>
                    <a:lnTo>
                      <a:pt x="612" y="150"/>
                    </a:lnTo>
                    <a:lnTo>
                      <a:pt x="614" y="150"/>
                    </a:lnTo>
                    <a:lnTo>
                      <a:pt x="616" y="150"/>
                    </a:lnTo>
                    <a:lnTo>
                      <a:pt x="618" y="150"/>
                    </a:lnTo>
                    <a:lnTo>
                      <a:pt x="620" y="150"/>
                    </a:lnTo>
                    <a:lnTo>
                      <a:pt x="622" y="150"/>
                    </a:lnTo>
                    <a:lnTo>
                      <a:pt x="623" y="150"/>
                    </a:lnTo>
                    <a:lnTo>
                      <a:pt x="625" y="150"/>
                    </a:lnTo>
                    <a:lnTo>
                      <a:pt x="629" y="150"/>
                    </a:lnTo>
                    <a:lnTo>
                      <a:pt x="631" y="150"/>
                    </a:lnTo>
                    <a:lnTo>
                      <a:pt x="633" y="148"/>
                    </a:lnTo>
                    <a:lnTo>
                      <a:pt x="635" y="148"/>
                    </a:lnTo>
                    <a:lnTo>
                      <a:pt x="639" y="146"/>
                    </a:lnTo>
                    <a:lnTo>
                      <a:pt x="641" y="144"/>
                    </a:lnTo>
                    <a:lnTo>
                      <a:pt x="641" y="142"/>
                    </a:lnTo>
                    <a:lnTo>
                      <a:pt x="643" y="140"/>
                    </a:lnTo>
                    <a:lnTo>
                      <a:pt x="643" y="140"/>
                    </a:lnTo>
                    <a:lnTo>
                      <a:pt x="645" y="138"/>
                    </a:lnTo>
                    <a:lnTo>
                      <a:pt x="645" y="136"/>
                    </a:lnTo>
                    <a:lnTo>
                      <a:pt x="645" y="134"/>
                    </a:lnTo>
                    <a:lnTo>
                      <a:pt x="645" y="132"/>
                    </a:lnTo>
                    <a:lnTo>
                      <a:pt x="646" y="132"/>
                    </a:lnTo>
                    <a:lnTo>
                      <a:pt x="646" y="130"/>
                    </a:lnTo>
                    <a:lnTo>
                      <a:pt x="648" y="129"/>
                    </a:lnTo>
                    <a:lnTo>
                      <a:pt x="648" y="127"/>
                    </a:lnTo>
                    <a:lnTo>
                      <a:pt x="650" y="125"/>
                    </a:lnTo>
                    <a:lnTo>
                      <a:pt x="652" y="123"/>
                    </a:lnTo>
                    <a:lnTo>
                      <a:pt x="656" y="123"/>
                    </a:lnTo>
                    <a:lnTo>
                      <a:pt x="662" y="119"/>
                    </a:lnTo>
                    <a:lnTo>
                      <a:pt x="668" y="117"/>
                    </a:lnTo>
                    <a:lnTo>
                      <a:pt x="673" y="117"/>
                    </a:lnTo>
                    <a:lnTo>
                      <a:pt x="679" y="117"/>
                    </a:lnTo>
                    <a:lnTo>
                      <a:pt x="683" y="117"/>
                    </a:lnTo>
                    <a:lnTo>
                      <a:pt x="687" y="117"/>
                    </a:lnTo>
                    <a:lnTo>
                      <a:pt x="689" y="117"/>
                    </a:lnTo>
                    <a:lnTo>
                      <a:pt x="691" y="119"/>
                    </a:lnTo>
                    <a:lnTo>
                      <a:pt x="693" y="119"/>
                    </a:lnTo>
                    <a:lnTo>
                      <a:pt x="693" y="119"/>
                    </a:lnTo>
                    <a:lnTo>
                      <a:pt x="693" y="119"/>
                    </a:lnTo>
                    <a:lnTo>
                      <a:pt x="693" y="117"/>
                    </a:lnTo>
                    <a:lnTo>
                      <a:pt x="693" y="117"/>
                    </a:lnTo>
                    <a:lnTo>
                      <a:pt x="693" y="117"/>
                    </a:lnTo>
                    <a:lnTo>
                      <a:pt x="693" y="117"/>
                    </a:lnTo>
                    <a:lnTo>
                      <a:pt x="693" y="117"/>
                    </a:lnTo>
                    <a:lnTo>
                      <a:pt x="693" y="117"/>
                    </a:lnTo>
                    <a:lnTo>
                      <a:pt x="693" y="115"/>
                    </a:lnTo>
                    <a:lnTo>
                      <a:pt x="693" y="113"/>
                    </a:lnTo>
                    <a:lnTo>
                      <a:pt x="693" y="111"/>
                    </a:lnTo>
                    <a:lnTo>
                      <a:pt x="693" y="109"/>
                    </a:lnTo>
                    <a:lnTo>
                      <a:pt x="694" y="106"/>
                    </a:lnTo>
                    <a:lnTo>
                      <a:pt x="698" y="102"/>
                    </a:lnTo>
                    <a:lnTo>
                      <a:pt x="702" y="98"/>
                    </a:lnTo>
                    <a:lnTo>
                      <a:pt x="706" y="96"/>
                    </a:lnTo>
                    <a:lnTo>
                      <a:pt x="710" y="94"/>
                    </a:lnTo>
                    <a:lnTo>
                      <a:pt x="712" y="92"/>
                    </a:lnTo>
                    <a:lnTo>
                      <a:pt x="716" y="92"/>
                    </a:lnTo>
                    <a:lnTo>
                      <a:pt x="718" y="92"/>
                    </a:lnTo>
                    <a:lnTo>
                      <a:pt x="719" y="92"/>
                    </a:lnTo>
                    <a:lnTo>
                      <a:pt x="721" y="92"/>
                    </a:lnTo>
                    <a:lnTo>
                      <a:pt x="725" y="92"/>
                    </a:lnTo>
                    <a:lnTo>
                      <a:pt x="727" y="92"/>
                    </a:lnTo>
                    <a:lnTo>
                      <a:pt x="729" y="92"/>
                    </a:lnTo>
                    <a:lnTo>
                      <a:pt x="731" y="92"/>
                    </a:lnTo>
                    <a:lnTo>
                      <a:pt x="733" y="92"/>
                    </a:lnTo>
                    <a:lnTo>
                      <a:pt x="735" y="92"/>
                    </a:lnTo>
                    <a:lnTo>
                      <a:pt x="737" y="92"/>
                    </a:lnTo>
                    <a:lnTo>
                      <a:pt x="739" y="92"/>
                    </a:lnTo>
                    <a:lnTo>
                      <a:pt x="741" y="90"/>
                    </a:lnTo>
                    <a:lnTo>
                      <a:pt x="744" y="90"/>
                    </a:lnTo>
                    <a:lnTo>
                      <a:pt x="746" y="88"/>
                    </a:lnTo>
                    <a:lnTo>
                      <a:pt x="748" y="86"/>
                    </a:lnTo>
                    <a:lnTo>
                      <a:pt x="750" y="84"/>
                    </a:lnTo>
                    <a:lnTo>
                      <a:pt x="750" y="84"/>
                    </a:lnTo>
                    <a:lnTo>
                      <a:pt x="752" y="82"/>
                    </a:lnTo>
                    <a:lnTo>
                      <a:pt x="752" y="81"/>
                    </a:lnTo>
                    <a:lnTo>
                      <a:pt x="752" y="79"/>
                    </a:lnTo>
                    <a:lnTo>
                      <a:pt x="752" y="77"/>
                    </a:lnTo>
                    <a:lnTo>
                      <a:pt x="754" y="77"/>
                    </a:lnTo>
                    <a:lnTo>
                      <a:pt x="754" y="75"/>
                    </a:lnTo>
                    <a:lnTo>
                      <a:pt x="754" y="73"/>
                    </a:lnTo>
                    <a:lnTo>
                      <a:pt x="756" y="71"/>
                    </a:lnTo>
                    <a:lnTo>
                      <a:pt x="756" y="69"/>
                    </a:lnTo>
                    <a:lnTo>
                      <a:pt x="758" y="69"/>
                    </a:lnTo>
                    <a:lnTo>
                      <a:pt x="760" y="67"/>
                    </a:lnTo>
                    <a:lnTo>
                      <a:pt x="764" y="65"/>
                    </a:lnTo>
                    <a:lnTo>
                      <a:pt x="769" y="63"/>
                    </a:lnTo>
                    <a:lnTo>
                      <a:pt x="775" y="61"/>
                    </a:lnTo>
                    <a:lnTo>
                      <a:pt x="781" y="59"/>
                    </a:lnTo>
                    <a:lnTo>
                      <a:pt x="787" y="59"/>
                    </a:lnTo>
                    <a:lnTo>
                      <a:pt x="790" y="59"/>
                    </a:lnTo>
                    <a:lnTo>
                      <a:pt x="794" y="61"/>
                    </a:lnTo>
                    <a:lnTo>
                      <a:pt x="796" y="61"/>
                    </a:lnTo>
                    <a:lnTo>
                      <a:pt x="798" y="61"/>
                    </a:lnTo>
                    <a:lnTo>
                      <a:pt x="800" y="61"/>
                    </a:lnTo>
                    <a:lnTo>
                      <a:pt x="800" y="61"/>
                    </a:lnTo>
                    <a:lnTo>
                      <a:pt x="800" y="61"/>
                    </a:lnTo>
                    <a:lnTo>
                      <a:pt x="800" y="61"/>
                    </a:lnTo>
                    <a:lnTo>
                      <a:pt x="800" y="61"/>
                    </a:lnTo>
                    <a:lnTo>
                      <a:pt x="800" y="59"/>
                    </a:lnTo>
                    <a:lnTo>
                      <a:pt x="800" y="59"/>
                    </a:lnTo>
                    <a:lnTo>
                      <a:pt x="800" y="59"/>
                    </a:lnTo>
                    <a:lnTo>
                      <a:pt x="800" y="59"/>
                    </a:lnTo>
                    <a:lnTo>
                      <a:pt x="800" y="59"/>
                    </a:lnTo>
                    <a:lnTo>
                      <a:pt x="800" y="58"/>
                    </a:lnTo>
                    <a:lnTo>
                      <a:pt x="800" y="56"/>
                    </a:lnTo>
                    <a:lnTo>
                      <a:pt x="800" y="52"/>
                    </a:lnTo>
                    <a:lnTo>
                      <a:pt x="802" y="48"/>
                    </a:lnTo>
                    <a:lnTo>
                      <a:pt x="806" y="44"/>
                    </a:lnTo>
                    <a:lnTo>
                      <a:pt x="810" y="42"/>
                    </a:lnTo>
                    <a:lnTo>
                      <a:pt x="814" y="38"/>
                    </a:lnTo>
                    <a:lnTo>
                      <a:pt x="817" y="36"/>
                    </a:lnTo>
                    <a:lnTo>
                      <a:pt x="819" y="36"/>
                    </a:lnTo>
                    <a:lnTo>
                      <a:pt x="823" y="35"/>
                    </a:lnTo>
                    <a:lnTo>
                      <a:pt x="825" y="35"/>
                    </a:lnTo>
                    <a:lnTo>
                      <a:pt x="827" y="35"/>
                    </a:lnTo>
                    <a:lnTo>
                      <a:pt x="831" y="35"/>
                    </a:lnTo>
                    <a:lnTo>
                      <a:pt x="833" y="35"/>
                    </a:lnTo>
                    <a:lnTo>
                      <a:pt x="835" y="35"/>
                    </a:lnTo>
                    <a:lnTo>
                      <a:pt x="837" y="35"/>
                    </a:lnTo>
                    <a:lnTo>
                      <a:pt x="838" y="35"/>
                    </a:lnTo>
                    <a:lnTo>
                      <a:pt x="840" y="35"/>
                    </a:lnTo>
                    <a:lnTo>
                      <a:pt x="842" y="35"/>
                    </a:lnTo>
                    <a:lnTo>
                      <a:pt x="844" y="35"/>
                    </a:lnTo>
                    <a:lnTo>
                      <a:pt x="846" y="35"/>
                    </a:lnTo>
                    <a:lnTo>
                      <a:pt x="848" y="33"/>
                    </a:lnTo>
                    <a:lnTo>
                      <a:pt x="852" y="33"/>
                    </a:lnTo>
                    <a:lnTo>
                      <a:pt x="854" y="31"/>
                    </a:lnTo>
                    <a:lnTo>
                      <a:pt x="856" y="29"/>
                    </a:lnTo>
                    <a:lnTo>
                      <a:pt x="858" y="29"/>
                    </a:lnTo>
                    <a:lnTo>
                      <a:pt x="858" y="27"/>
                    </a:lnTo>
                    <a:lnTo>
                      <a:pt x="858" y="25"/>
                    </a:lnTo>
                    <a:lnTo>
                      <a:pt x="860" y="23"/>
                    </a:lnTo>
                    <a:lnTo>
                      <a:pt x="860" y="23"/>
                    </a:lnTo>
                    <a:lnTo>
                      <a:pt x="860" y="21"/>
                    </a:lnTo>
                    <a:lnTo>
                      <a:pt x="860" y="19"/>
                    </a:lnTo>
                    <a:lnTo>
                      <a:pt x="861" y="17"/>
                    </a:lnTo>
                    <a:lnTo>
                      <a:pt x="861" y="15"/>
                    </a:lnTo>
                    <a:lnTo>
                      <a:pt x="861" y="15"/>
                    </a:lnTo>
                    <a:lnTo>
                      <a:pt x="863" y="13"/>
                    </a:lnTo>
                    <a:lnTo>
                      <a:pt x="865" y="11"/>
                    </a:lnTo>
                    <a:lnTo>
                      <a:pt x="867" y="10"/>
                    </a:lnTo>
                    <a:lnTo>
                      <a:pt x="869" y="8"/>
                    </a:lnTo>
                    <a:lnTo>
                      <a:pt x="877" y="6"/>
                    </a:lnTo>
                    <a:lnTo>
                      <a:pt x="883" y="4"/>
                    </a:lnTo>
                    <a:lnTo>
                      <a:pt x="888" y="4"/>
                    </a:lnTo>
                    <a:lnTo>
                      <a:pt x="892" y="4"/>
                    </a:lnTo>
                    <a:lnTo>
                      <a:pt x="898" y="4"/>
                    </a:lnTo>
                    <a:lnTo>
                      <a:pt x="900" y="4"/>
                    </a:lnTo>
                    <a:lnTo>
                      <a:pt x="904" y="4"/>
                    </a:lnTo>
                    <a:lnTo>
                      <a:pt x="904" y="4"/>
                    </a:lnTo>
                    <a:lnTo>
                      <a:pt x="904" y="2"/>
                    </a:lnTo>
                    <a:lnTo>
                      <a:pt x="904" y="2"/>
                    </a:lnTo>
                    <a:lnTo>
                      <a:pt x="902" y="2"/>
                    </a:lnTo>
                    <a:lnTo>
                      <a:pt x="898" y="0"/>
                    </a:lnTo>
                    <a:lnTo>
                      <a:pt x="892" y="0"/>
                    </a:lnTo>
                    <a:lnTo>
                      <a:pt x="886" y="0"/>
                    </a:lnTo>
                    <a:lnTo>
                      <a:pt x="881" y="2"/>
                    </a:lnTo>
                    <a:lnTo>
                      <a:pt x="875" y="4"/>
                    </a:lnTo>
                    <a:lnTo>
                      <a:pt x="869" y="6"/>
                    </a:lnTo>
                    <a:close/>
                  </a:path>
                </a:pathLst>
              </a:custGeom>
              <a:solidFill>
                <a:srgbClr val="A5D1A5"/>
              </a:solidFill>
              <a:ln w="9525">
                <a:noFill/>
                <a:round/>
                <a:headEnd/>
                <a:tailEnd/>
              </a:ln>
            </p:spPr>
            <p:txBody>
              <a:bodyPr/>
              <a:lstStyle/>
              <a:p>
                <a:endParaRPr lang="en-US">
                  <a:solidFill>
                    <a:srgbClr val="000000"/>
                  </a:solidFill>
                  <a:latin typeface="+mn-lt"/>
                </a:endParaRPr>
              </a:p>
            </p:txBody>
          </p:sp>
          <p:sp>
            <p:nvSpPr>
              <p:cNvPr id="243" name="Freeform 186"/>
              <p:cNvSpPr>
                <a:spLocks/>
              </p:cNvSpPr>
              <p:nvPr/>
            </p:nvSpPr>
            <p:spPr bwMode="auto">
              <a:xfrm>
                <a:off x="2846" y="1877"/>
                <a:ext cx="908" cy="486"/>
              </a:xfrm>
              <a:custGeom>
                <a:avLst/>
                <a:gdLst/>
                <a:ahLst/>
                <a:cxnLst>
                  <a:cxn ang="0">
                    <a:pos x="858" y="27"/>
                  </a:cxn>
                  <a:cxn ang="0">
                    <a:pos x="831" y="31"/>
                  </a:cxn>
                  <a:cxn ang="0">
                    <a:pos x="799" y="58"/>
                  </a:cxn>
                  <a:cxn ang="0">
                    <a:pos x="755" y="75"/>
                  </a:cxn>
                  <a:cxn ang="0">
                    <a:pos x="735" y="91"/>
                  </a:cxn>
                  <a:cxn ang="0">
                    <a:pos x="697" y="102"/>
                  </a:cxn>
                  <a:cxn ang="0">
                    <a:pos x="655" y="123"/>
                  </a:cxn>
                  <a:cxn ang="0">
                    <a:pos x="639" y="144"/>
                  </a:cxn>
                  <a:cxn ang="0">
                    <a:pos x="611" y="148"/>
                  </a:cxn>
                  <a:cxn ang="0">
                    <a:pos x="572" y="173"/>
                  </a:cxn>
                  <a:cxn ang="0">
                    <a:pos x="534" y="196"/>
                  </a:cxn>
                  <a:cxn ang="0">
                    <a:pos x="513" y="208"/>
                  </a:cxn>
                  <a:cxn ang="0">
                    <a:pos x="472" y="227"/>
                  </a:cxn>
                  <a:cxn ang="0">
                    <a:pos x="426" y="246"/>
                  </a:cxn>
                  <a:cxn ang="0">
                    <a:pos x="411" y="267"/>
                  </a:cxn>
                  <a:cxn ang="0">
                    <a:pos x="378" y="269"/>
                  </a:cxn>
                  <a:cxn ang="0">
                    <a:pos x="336" y="296"/>
                  </a:cxn>
                  <a:cxn ang="0">
                    <a:pos x="303" y="321"/>
                  </a:cxn>
                  <a:cxn ang="0">
                    <a:pos x="278" y="329"/>
                  </a:cxn>
                  <a:cxn ang="0">
                    <a:pos x="240" y="355"/>
                  </a:cxn>
                  <a:cxn ang="0">
                    <a:pos x="192" y="373"/>
                  </a:cxn>
                  <a:cxn ang="0">
                    <a:pos x="173" y="392"/>
                  </a:cxn>
                  <a:cxn ang="0">
                    <a:pos x="136" y="398"/>
                  </a:cxn>
                  <a:cxn ang="0">
                    <a:pos x="90" y="423"/>
                  </a:cxn>
                  <a:cxn ang="0">
                    <a:pos x="65" y="450"/>
                  </a:cxn>
                  <a:cxn ang="0">
                    <a:pos x="37" y="455"/>
                  </a:cxn>
                  <a:cxn ang="0">
                    <a:pos x="4" y="486"/>
                  </a:cxn>
                  <a:cxn ang="0">
                    <a:pos x="37" y="457"/>
                  </a:cxn>
                  <a:cxn ang="0">
                    <a:pos x="69" y="451"/>
                  </a:cxn>
                  <a:cxn ang="0">
                    <a:pos x="92" y="425"/>
                  </a:cxn>
                  <a:cxn ang="0">
                    <a:pos x="123" y="423"/>
                  </a:cxn>
                  <a:cxn ang="0">
                    <a:pos x="156" y="394"/>
                  </a:cxn>
                  <a:cxn ang="0">
                    <a:pos x="186" y="388"/>
                  </a:cxn>
                  <a:cxn ang="0">
                    <a:pos x="205" y="365"/>
                  </a:cxn>
                  <a:cxn ang="0">
                    <a:pos x="242" y="359"/>
                  </a:cxn>
                  <a:cxn ang="0">
                    <a:pos x="269" y="332"/>
                  </a:cxn>
                  <a:cxn ang="0">
                    <a:pos x="301" y="329"/>
                  </a:cxn>
                  <a:cxn ang="0">
                    <a:pos x="317" y="306"/>
                  </a:cxn>
                  <a:cxn ang="0">
                    <a:pos x="357" y="298"/>
                  </a:cxn>
                  <a:cxn ang="0">
                    <a:pos x="382" y="271"/>
                  </a:cxn>
                  <a:cxn ang="0">
                    <a:pos x="415" y="267"/>
                  </a:cxn>
                  <a:cxn ang="0">
                    <a:pos x="430" y="246"/>
                  </a:cxn>
                  <a:cxn ang="0">
                    <a:pos x="472" y="238"/>
                  </a:cxn>
                  <a:cxn ang="0">
                    <a:pos x="493" y="212"/>
                  </a:cxn>
                  <a:cxn ang="0">
                    <a:pos x="524" y="208"/>
                  </a:cxn>
                  <a:cxn ang="0">
                    <a:pos x="541" y="187"/>
                  </a:cxn>
                  <a:cxn ang="0">
                    <a:pos x="586" y="179"/>
                  </a:cxn>
                  <a:cxn ang="0">
                    <a:pos x="601" y="154"/>
                  </a:cxn>
                  <a:cxn ang="0">
                    <a:pos x="634" y="150"/>
                  </a:cxn>
                  <a:cxn ang="0">
                    <a:pos x="651" y="129"/>
                  </a:cxn>
                  <a:cxn ang="0">
                    <a:pos x="695" y="119"/>
                  </a:cxn>
                  <a:cxn ang="0">
                    <a:pos x="705" y="100"/>
                  </a:cxn>
                  <a:cxn ang="0">
                    <a:pos x="741" y="93"/>
                  </a:cxn>
                  <a:cxn ang="0">
                    <a:pos x="758" y="73"/>
                  </a:cxn>
                  <a:cxn ang="0">
                    <a:pos x="803" y="62"/>
                  </a:cxn>
                  <a:cxn ang="0">
                    <a:pos x="808" y="45"/>
                  </a:cxn>
                  <a:cxn ang="0">
                    <a:pos x="845" y="35"/>
                  </a:cxn>
                  <a:cxn ang="0">
                    <a:pos x="864" y="18"/>
                  </a:cxn>
                  <a:cxn ang="0">
                    <a:pos x="908" y="4"/>
                  </a:cxn>
                </a:cxnLst>
                <a:rect l="0" t="0" r="r" b="b"/>
                <a:pathLst>
                  <a:path w="908" h="486">
                    <a:moveTo>
                      <a:pt x="872" y="6"/>
                    </a:moveTo>
                    <a:lnTo>
                      <a:pt x="870" y="8"/>
                    </a:lnTo>
                    <a:lnTo>
                      <a:pt x="866" y="10"/>
                    </a:lnTo>
                    <a:lnTo>
                      <a:pt x="864" y="12"/>
                    </a:lnTo>
                    <a:lnTo>
                      <a:pt x="864" y="14"/>
                    </a:lnTo>
                    <a:lnTo>
                      <a:pt x="862" y="16"/>
                    </a:lnTo>
                    <a:lnTo>
                      <a:pt x="862" y="18"/>
                    </a:lnTo>
                    <a:lnTo>
                      <a:pt x="862" y="20"/>
                    </a:lnTo>
                    <a:lnTo>
                      <a:pt x="860" y="20"/>
                    </a:lnTo>
                    <a:lnTo>
                      <a:pt x="860" y="22"/>
                    </a:lnTo>
                    <a:lnTo>
                      <a:pt x="860" y="23"/>
                    </a:lnTo>
                    <a:lnTo>
                      <a:pt x="860" y="23"/>
                    </a:lnTo>
                    <a:lnTo>
                      <a:pt x="860" y="25"/>
                    </a:lnTo>
                    <a:lnTo>
                      <a:pt x="858" y="27"/>
                    </a:lnTo>
                    <a:lnTo>
                      <a:pt x="856" y="27"/>
                    </a:lnTo>
                    <a:lnTo>
                      <a:pt x="856" y="29"/>
                    </a:lnTo>
                    <a:lnTo>
                      <a:pt x="854" y="31"/>
                    </a:lnTo>
                    <a:lnTo>
                      <a:pt x="850" y="31"/>
                    </a:lnTo>
                    <a:lnTo>
                      <a:pt x="849" y="31"/>
                    </a:lnTo>
                    <a:lnTo>
                      <a:pt x="847" y="33"/>
                    </a:lnTo>
                    <a:lnTo>
                      <a:pt x="845" y="33"/>
                    </a:lnTo>
                    <a:lnTo>
                      <a:pt x="843" y="33"/>
                    </a:lnTo>
                    <a:lnTo>
                      <a:pt x="841" y="33"/>
                    </a:lnTo>
                    <a:lnTo>
                      <a:pt x="839" y="33"/>
                    </a:lnTo>
                    <a:lnTo>
                      <a:pt x="839" y="33"/>
                    </a:lnTo>
                    <a:lnTo>
                      <a:pt x="835" y="33"/>
                    </a:lnTo>
                    <a:lnTo>
                      <a:pt x="833" y="31"/>
                    </a:lnTo>
                    <a:lnTo>
                      <a:pt x="831" y="31"/>
                    </a:lnTo>
                    <a:lnTo>
                      <a:pt x="829" y="31"/>
                    </a:lnTo>
                    <a:lnTo>
                      <a:pt x="826" y="33"/>
                    </a:lnTo>
                    <a:lnTo>
                      <a:pt x="824" y="33"/>
                    </a:lnTo>
                    <a:lnTo>
                      <a:pt x="820" y="35"/>
                    </a:lnTo>
                    <a:lnTo>
                      <a:pt x="816" y="37"/>
                    </a:lnTo>
                    <a:lnTo>
                      <a:pt x="812" y="39"/>
                    </a:lnTo>
                    <a:lnTo>
                      <a:pt x="808" y="43"/>
                    </a:lnTo>
                    <a:lnTo>
                      <a:pt x="804" y="45"/>
                    </a:lnTo>
                    <a:lnTo>
                      <a:pt x="803" y="48"/>
                    </a:lnTo>
                    <a:lnTo>
                      <a:pt x="801" y="52"/>
                    </a:lnTo>
                    <a:lnTo>
                      <a:pt x="801" y="54"/>
                    </a:lnTo>
                    <a:lnTo>
                      <a:pt x="801" y="56"/>
                    </a:lnTo>
                    <a:lnTo>
                      <a:pt x="801" y="58"/>
                    </a:lnTo>
                    <a:lnTo>
                      <a:pt x="799" y="58"/>
                    </a:lnTo>
                    <a:lnTo>
                      <a:pt x="795" y="58"/>
                    </a:lnTo>
                    <a:lnTo>
                      <a:pt x="791" y="58"/>
                    </a:lnTo>
                    <a:lnTo>
                      <a:pt x="787" y="58"/>
                    </a:lnTo>
                    <a:lnTo>
                      <a:pt x="781" y="58"/>
                    </a:lnTo>
                    <a:lnTo>
                      <a:pt x="776" y="60"/>
                    </a:lnTo>
                    <a:lnTo>
                      <a:pt x="772" y="60"/>
                    </a:lnTo>
                    <a:lnTo>
                      <a:pt x="766" y="64"/>
                    </a:lnTo>
                    <a:lnTo>
                      <a:pt x="762" y="66"/>
                    </a:lnTo>
                    <a:lnTo>
                      <a:pt x="760" y="68"/>
                    </a:lnTo>
                    <a:lnTo>
                      <a:pt x="758" y="69"/>
                    </a:lnTo>
                    <a:lnTo>
                      <a:pt x="756" y="71"/>
                    </a:lnTo>
                    <a:lnTo>
                      <a:pt x="755" y="73"/>
                    </a:lnTo>
                    <a:lnTo>
                      <a:pt x="755" y="73"/>
                    </a:lnTo>
                    <a:lnTo>
                      <a:pt x="755" y="75"/>
                    </a:lnTo>
                    <a:lnTo>
                      <a:pt x="753" y="77"/>
                    </a:lnTo>
                    <a:lnTo>
                      <a:pt x="753" y="79"/>
                    </a:lnTo>
                    <a:lnTo>
                      <a:pt x="753" y="81"/>
                    </a:lnTo>
                    <a:lnTo>
                      <a:pt x="753" y="81"/>
                    </a:lnTo>
                    <a:lnTo>
                      <a:pt x="753" y="83"/>
                    </a:lnTo>
                    <a:lnTo>
                      <a:pt x="751" y="85"/>
                    </a:lnTo>
                    <a:lnTo>
                      <a:pt x="749" y="85"/>
                    </a:lnTo>
                    <a:lnTo>
                      <a:pt x="749" y="87"/>
                    </a:lnTo>
                    <a:lnTo>
                      <a:pt x="747" y="87"/>
                    </a:lnTo>
                    <a:lnTo>
                      <a:pt x="743" y="89"/>
                    </a:lnTo>
                    <a:lnTo>
                      <a:pt x="741" y="89"/>
                    </a:lnTo>
                    <a:lnTo>
                      <a:pt x="739" y="91"/>
                    </a:lnTo>
                    <a:lnTo>
                      <a:pt x="737" y="91"/>
                    </a:lnTo>
                    <a:lnTo>
                      <a:pt x="735" y="91"/>
                    </a:lnTo>
                    <a:lnTo>
                      <a:pt x="733" y="91"/>
                    </a:lnTo>
                    <a:lnTo>
                      <a:pt x="731" y="91"/>
                    </a:lnTo>
                    <a:lnTo>
                      <a:pt x="730" y="91"/>
                    </a:lnTo>
                    <a:lnTo>
                      <a:pt x="728" y="89"/>
                    </a:lnTo>
                    <a:lnTo>
                      <a:pt x="726" y="89"/>
                    </a:lnTo>
                    <a:lnTo>
                      <a:pt x="724" y="89"/>
                    </a:lnTo>
                    <a:lnTo>
                      <a:pt x="720" y="89"/>
                    </a:lnTo>
                    <a:lnTo>
                      <a:pt x="718" y="91"/>
                    </a:lnTo>
                    <a:lnTo>
                      <a:pt x="716" y="91"/>
                    </a:lnTo>
                    <a:lnTo>
                      <a:pt x="712" y="93"/>
                    </a:lnTo>
                    <a:lnTo>
                      <a:pt x="708" y="93"/>
                    </a:lnTo>
                    <a:lnTo>
                      <a:pt x="705" y="96"/>
                    </a:lnTo>
                    <a:lnTo>
                      <a:pt x="701" y="100"/>
                    </a:lnTo>
                    <a:lnTo>
                      <a:pt x="697" y="102"/>
                    </a:lnTo>
                    <a:lnTo>
                      <a:pt x="695" y="106"/>
                    </a:lnTo>
                    <a:lnTo>
                      <a:pt x="693" y="108"/>
                    </a:lnTo>
                    <a:lnTo>
                      <a:pt x="693" y="112"/>
                    </a:lnTo>
                    <a:lnTo>
                      <a:pt x="693" y="114"/>
                    </a:lnTo>
                    <a:lnTo>
                      <a:pt x="693" y="116"/>
                    </a:lnTo>
                    <a:lnTo>
                      <a:pt x="689" y="116"/>
                    </a:lnTo>
                    <a:lnTo>
                      <a:pt x="687" y="116"/>
                    </a:lnTo>
                    <a:lnTo>
                      <a:pt x="683" y="116"/>
                    </a:lnTo>
                    <a:lnTo>
                      <a:pt x="680" y="116"/>
                    </a:lnTo>
                    <a:lnTo>
                      <a:pt x="674" y="116"/>
                    </a:lnTo>
                    <a:lnTo>
                      <a:pt x="668" y="116"/>
                    </a:lnTo>
                    <a:lnTo>
                      <a:pt x="662" y="117"/>
                    </a:lnTo>
                    <a:lnTo>
                      <a:pt x="659" y="121"/>
                    </a:lnTo>
                    <a:lnTo>
                      <a:pt x="655" y="123"/>
                    </a:lnTo>
                    <a:lnTo>
                      <a:pt x="651" y="125"/>
                    </a:lnTo>
                    <a:lnTo>
                      <a:pt x="649" y="127"/>
                    </a:lnTo>
                    <a:lnTo>
                      <a:pt x="649" y="129"/>
                    </a:lnTo>
                    <a:lnTo>
                      <a:pt x="647" y="129"/>
                    </a:lnTo>
                    <a:lnTo>
                      <a:pt x="647" y="131"/>
                    </a:lnTo>
                    <a:lnTo>
                      <a:pt x="645" y="133"/>
                    </a:lnTo>
                    <a:lnTo>
                      <a:pt x="645" y="135"/>
                    </a:lnTo>
                    <a:lnTo>
                      <a:pt x="645" y="137"/>
                    </a:lnTo>
                    <a:lnTo>
                      <a:pt x="645" y="139"/>
                    </a:lnTo>
                    <a:lnTo>
                      <a:pt x="645" y="139"/>
                    </a:lnTo>
                    <a:lnTo>
                      <a:pt x="643" y="141"/>
                    </a:lnTo>
                    <a:lnTo>
                      <a:pt x="643" y="142"/>
                    </a:lnTo>
                    <a:lnTo>
                      <a:pt x="641" y="142"/>
                    </a:lnTo>
                    <a:lnTo>
                      <a:pt x="639" y="144"/>
                    </a:lnTo>
                    <a:lnTo>
                      <a:pt x="637" y="146"/>
                    </a:lnTo>
                    <a:lnTo>
                      <a:pt x="635" y="146"/>
                    </a:lnTo>
                    <a:lnTo>
                      <a:pt x="634" y="146"/>
                    </a:lnTo>
                    <a:lnTo>
                      <a:pt x="632" y="148"/>
                    </a:lnTo>
                    <a:lnTo>
                      <a:pt x="630" y="148"/>
                    </a:lnTo>
                    <a:lnTo>
                      <a:pt x="628" y="148"/>
                    </a:lnTo>
                    <a:lnTo>
                      <a:pt x="626" y="148"/>
                    </a:lnTo>
                    <a:lnTo>
                      <a:pt x="624" y="148"/>
                    </a:lnTo>
                    <a:lnTo>
                      <a:pt x="622" y="148"/>
                    </a:lnTo>
                    <a:lnTo>
                      <a:pt x="620" y="148"/>
                    </a:lnTo>
                    <a:lnTo>
                      <a:pt x="618" y="146"/>
                    </a:lnTo>
                    <a:lnTo>
                      <a:pt x="614" y="146"/>
                    </a:lnTo>
                    <a:lnTo>
                      <a:pt x="612" y="146"/>
                    </a:lnTo>
                    <a:lnTo>
                      <a:pt x="611" y="148"/>
                    </a:lnTo>
                    <a:lnTo>
                      <a:pt x="607" y="148"/>
                    </a:lnTo>
                    <a:lnTo>
                      <a:pt x="603" y="150"/>
                    </a:lnTo>
                    <a:lnTo>
                      <a:pt x="599" y="152"/>
                    </a:lnTo>
                    <a:lnTo>
                      <a:pt x="595" y="154"/>
                    </a:lnTo>
                    <a:lnTo>
                      <a:pt x="591" y="158"/>
                    </a:lnTo>
                    <a:lnTo>
                      <a:pt x="587" y="162"/>
                    </a:lnTo>
                    <a:lnTo>
                      <a:pt x="586" y="164"/>
                    </a:lnTo>
                    <a:lnTo>
                      <a:pt x="584" y="167"/>
                    </a:lnTo>
                    <a:lnTo>
                      <a:pt x="584" y="171"/>
                    </a:lnTo>
                    <a:lnTo>
                      <a:pt x="582" y="173"/>
                    </a:lnTo>
                    <a:lnTo>
                      <a:pt x="582" y="175"/>
                    </a:lnTo>
                    <a:lnTo>
                      <a:pt x="580" y="175"/>
                    </a:lnTo>
                    <a:lnTo>
                      <a:pt x="576" y="173"/>
                    </a:lnTo>
                    <a:lnTo>
                      <a:pt x="572" y="173"/>
                    </a:lnTo>
                    <a:lnTo>
                      <a:pt x="568" y="173"/>
                    </a:lnTo>
                    <a:lnTo>
                      <a:pt x="563" y="173"/>
                    </a:lnTo>
                    <a:lnTo>
                      <a:pt x="559" y="175"/>
                    </a:lnTo>
                    <a:lnTo>
                      <a:pt x="553" y="177"/>
                    </a:lnTo>
                    <a:lnTo>
                      <a:pt x="547" y="179"/>
                    </a:lnTo>
                    <a:lnTo>
                      <a:pt x="543" y="181"/>
                    </a:lnTo>
                    <a:lnTo>
                      <a:pt x="541" y="183"/>
                    </a:lnTo>
                    <a:lnTo>
                      <a:pt x="540" y="185"/>
                    </a:lnTo>
                    <a:lnTo>
                      <a:pt x="538" y="187"/>
                    </a:lnTo>
                    <a:lnTo>
                      <a:pt x="536" y="188"/>
                    </a:lnTo>
                    <a:lnTo>
                      <a:pt x="536" y="190"/>
                    </a:lnTo>
                    <a:lnTo>
                      <a:pt x="536" y="192"/>
                    </a:lnTo>
                    <a:lnTo>
                      <a:pt x="534" y="194"/>
                    </a:lnTo>
                    <a:lnTo>
                      <a:pt x="534" y="196"/>
                    </a:lnTo>
                    <a:lnTo>
                      <a:pt x="534" y="198"/>
                    </a:lnTo>
                    <a:lnTo>
                      <a:pt x="534" y="198"/>
                    </a:lnTo>
                    <a:lnTo>
                      <a:pt x="532" y="200"/>
                    </a:lnTo>
                    <a:lnTo>
                      <a:pt x="532" y="202"/>
                    </a:lnTo>
                    <a:lnTo>
                      <a:pt x="530" y="202"/>
                    </a:lnTo>
                    <a:lnTo>
                      <a:pt x="528" y="204"/>
                    </a:lnTo>
                    <a:lnTo>
                      <a:pt x="526" y="206"/>
                    </a:lnTo>
                    <a:lnTo>
                      <a:pt x="524" y="206"/>
                    </a:lnTo>
                    <a:lnTo>
                      <a:pt x="522" y="208"/>
                    </a:lnTo>
                    <a:lnTo>
                      <a:pt x="520" y="208"/>
                    </a:lnTo>
                    <a:lnTo>
                      <a:pt x="518" y="208"/>
                    </a:lnTo>
                    <a:lnTo>
                      <a:pt x="516" y="208"/>
                    </a:lnTo>
                    <a:lnTo>
                      <a:pt x="515" y="208"/>
                    </a:lnTo>
                    <a:lnTo>
                      <a:pt x="513" y="208"/>
                    </a:lnTo>
                    <a:lnTo>
                      <a:pt x="511" y="208"/>
                    </a:lnTo>
                    <a:lnTo>
                      <a:pt x="509" y="208"/>
                    </a:lnTo>
                    <a:lnTo>
                      <a:pt x="505" y="206"/>
                    </a:lnTo>
                    <a:lnTo>
                      <a:pt x="503" y="206"/>
                    </a:lnTo>
                    <a:lnTo>
                      <a:pt x="501" y="206"/>
                    </a:lnTo>
                    <a:lnTo>
                      <a:pt x="497" y="208"/>
                    </a:lnTo>
                    <a:lnTo>
                      <a:pt x="495" y="208"/>
                    </a:lnTo>
                    <a:lnTo>
                      <a:pt x="492" y="210"/>
                    </a:lnTo>
                    <a:lnTo>
                      <a:pt x="488" y="212"/>
                    </a:lnTo>
                    <a:lnTo>
                      <a:pt x="482" y="213"/>
                    </a:lnTo>
                    <a:lnTo>
                      <a:pt x="478" y="217"/>
                    </a:lnTo>
                    <a:lnTo>
                      <a:pt x="476" y="221"/>
                    </a:lnTo>
                    <a:lnTo>
                      <a:pt x="474" y="225"/>
                    </a:lnTo>
                    <a:lnTo>
                      <a:pt x="472" y="227"/>
                    </a:lnTo>
                    <a:lnTo>
                      <a:pt x="470" y="231"/>
                    </a:lnTo>
                    <a:lnTo>
                      <a:pt x="470" y="233"/>
                    </a:lnTo>
                    <a:lnTo>
                      <a:pt x="470" y="235"/>
                    </a:lnTo>
                    <a:lnTo>
                      <a:pt x="467" y="235"/>
                    </a:lnTo>
                    <a:lnTo>
                      <a:pt x="465" y="235"/>
                    </a:lnTo>
                    <a:lnTo>
                      <a:pt x="461" y="233"/>
                    </a:lnTo>
                    <a:lnTo>
                      <a:pt x="455" y="233"/>
                    </a:lnTo>
                    <a:lnTo>
                      <a:pt x="451" y="235"/>
                    </a:lnTo>
                    <a:lnTo>
                      <a:pt x="445" y="235"/>
                    </a:lnTo>
                    <a:lnTo>
                      <a:pt x="440" y="236"/>
                    </a:lnTo>
                    <a:lnTo>
                      <a:pt x="434" y="240"/>
                    </a:lnTo>
                    <a:lnTo>
                      <a:pt x="430" y="242"/>
                    </a:lnTo>
                    <a:lnTo>
                      <a:pt x="428" y="244"/>
                    </a:lnTo>
                    <a:lnTo>
                      <a:pt x="426" y="246"/>
                    </a:lnTo>
                    <a:lnTo>
                      <a:pt x="424" y="248"/>
                    </a:lnTo>
                    <a:lnTo>
                      <a:pt x="422" y="250"/>
                    </a:lnTo>
                    <a:lnTo>
                      <a:pt x="422" y="252"/>
                    </a:lnTo>
                    <a:lnTo>
                      <a:pt x="422" y="254"/>
                    </a:lnTo>
                    <a:lnTo>
                      <a:pt x="420" y="254"/>
                    </a:lnTo>
                    <a:lnTo>
                      <a:pt x="420" y="256"/>
                    </a:lnTo>
                    <a:lnTo>
                      <a:pt x="420" y="258"/>
                    </a:lnTo>
                    <a:lnTo>
                      <a:pt x="420" y="260"/>
                    </a:lnTo>
                    <a:lnTo>
                      <a:pt x="419" y="260"/>
                    </a:lnTo>
                    <a:lnTo>
                      <a:pt x="419" y="261"/>
                    </a:lnTo>
                    <a:lnTo>
                      <a:pt x="417" y="263"/>
                    </a:lnTo>
                    <a:lnTo>
                      <a:pt x="415" y="263"/>
                    </a:lnTo>
                    <a:lnTo>
                      <a:pt x="413" y="265"/>
                    </a:lnTo>
                    <a:lnTo>
                      <a:pt x="411" y="267"/>
                    </a:lnTo>
                    <a:lnTo>
                      <a:pt x="407" y="267"/>
                    </a:lnTo>
                    <a:lnTo>
                      <a:pt x="405" y="267"/>
                    </a:lnTo>
                    <a:lnTo>
                      <a:pt x="403" y="267"/>
                    </a:lnTo>
                    <a:lnTo>
                      <a:pt x="401" y="267"/>
                    </a:lnTo>
                    <a:lnTo>
                      <a:pt x="399" y="267"/>
                    </a:lnTo>
                    <a:lnTo>
                      <a:pt x="397" y="267"/>
                    </a:lnTo>
                    <a:lnTo>
                      <a:pt x="396" y="267"/>
                    </a:lnTo>
                    <a:lnTo>
                      <a:pt x="394" y="267"/>
                    </a:lnTo>
                    <a:lnTo>
                      <a:pt x="392" y="267"/>
                    </a:lnTo>
                    <a:lnTo>
                      <a:pt x="390" y="267"/>
                    </a:lnTo>
                    <a:lnTo>
                      <a:pt x="388" y="267"/>
                    </a:lnTo>
                    <a:lnTo>
                      <a:pt x="384" y="267"/>
                    </a:lnTo>
                    <a:lnTo>
                      <a:pt x="380" y="269"/>
                    </a:lnTo>
                    <a:lnTo>
                      <a:pt x="378" y="269"/>
                    </a:lnTo>
                    <a:lnTo>
                      <a:pt x="374" y="271"/>
                    </a:lnTo>
                    <a:lnTo>
                      <a:pt x="369" y="275"/>
                    </a:lnTo>
                    <a:lnTo>
                      <a:pt x="365" y="279"/>
                    </a:lnTo>
                    <a:lnTo>
                      <a:pt x="361" y="281"/>
                    </a:lnTo>
                    <a:lnTo>
                      <a:pt x="359" y="284"/>
                    </a:lnTo>
                    <a:lnTo>
                      <a:pt x="357" y="288"/>
                    </a:lnTo>
                    <a:lnTo>
                      <a:pt x="355" y="292"/>
                    </a:lnTo>
                    <a:lnTo>
                      <a:pt x="355" y="294"/>
                    </a:lnTo>
                    <a:lnTo>
                      <a:pt x="355" y="296"/>
                    </a:lnTo>
                    <a:lnTo>
                      <a:pt x="353" y="296"/>
                    </a:lnTo>
                    <a:lnTo>
                      <a:pt x="349" y="294"/>
                    </a:lnTo>
                    <a:lnTo>
                      <a:pt x="346" y="294"/>
                    </a:lnTo>
                    <a:lnTo>
                      <a:pt x="342" y="294"/>
                    </a:lnTo>
                    <a:lnTo>
                      <a:pt x="336" y="296"/>
                    </a:lnTo>
                    <a:lnTo>
                      <a:pt x="330" y="296"/>
                    </a:lnTo>
                    <a:lnTo>
                      <a:pt x="325" y="298"/>
                    </a:lnTo>
                    <a:lnTo>
                      <a:pt x="319" y="300"/>
                    </a:lnTo>
                    <a:lnTo>
                      <a:pt x="315" y="302"/>
                    </a:lnTo>
                    <a:lnTo>
                      <a:pt x="313" y="306"/>
                    </a:lnTo>
                    <a:lnTo>
                      <a:pt x="311" y="307"/>
                    </a:lnTo>
                    <a:lnTo>
                      <a:pt x="309" y="309"/>
                    </a:lnTo>
                    <a:lnTo>
                      <a:pt x="307" y="311"/>
                    </a:lnTo>
                    <a:lnTo>
                      <a:pt x="307" y="313"/>
                    </a:lnTo>
                    <a:lnTo>
                      <a:pt x="307" y="315"/>
                    </a:lnTo>
                    <a:lnTo>
                      <a:pt x="305" y="315"/>
                    </a:lnTo>
                    <a:lnTo>
                      <a:pt x="305" y="317"/>
                    </a:lnTo>
                    <a:lnTo>
                      <a:pt x="305" y="319"/>
                    </a:lnTo>
                    <a:lnTo>
                      <a:pt x="303" y="321"/>
                    </a:lnTo>
                    <a:lnTo>
                      <a:pt x="303" y="321"/>
                    </a:lnTo>
                    <a:lnTo>
                      <a:pt x="301" y="323"/>
                    </a:lnTo>
                    <a:lnTo>
                      <a:pt x="301" y="325"/>
                    </a:lnTo>
                    <a:lnTo>
                      <a:pt x="300" y="327"/>
                    </a:lnTo>
                    <a:lnTo>
                      <a:pt x="298" y="327"/>
                    </a:lnTo>
                    <a:lnTo>
                      <a:pt x="294" y="329"/>
                    </a:lnTo>
                    <a:lnTo>
                      <a:pt x="292" y="329"/>
                    </a:lnTo>
                    <a:lnTo>
                      <a:pt x="290" y="329"/>
                    </a:lnTo>
                    <a:lnTo>
                      <a:pt x="288" y="331"/>
                    </a:lnTo>
                    <a:lnTo>
                      <a:pt x="286" y="331"/>
                    </a:lnTo>
                    <a:lnTo>
                      <a:pt x="284" y="331"/>
                    </a:lnTo>
                    <a:lnTo>
                      <a:pt x="282" y="329"/>
                    </a:lnTo>
                    <a:lnTo>
                      <a:pt x="280" y="329"/>
                    </a:lnTo>
                    <a:lnTo>
                      <a:pt x="278" y="329"/>
                    </a:lnTo>
                    <a:lnTo>
                      <a:pt x="277" y="329"/>
                    </a:lnTo>
                    <a:lnTo>
                      <a:pt x="275" y="329"/>
                    </a:lnTo>
                    <a:lnTo>
                      <a:pt x="271" y="329"/>
                    </a:lnTo>
                    <a:lnTo>
                      <a:pt x="269" y="329"/>
                    </a:lnTo>
                    <a:lnTo>
                      <a:pt x="265" y="331"/>
                    </a:lnTo>
                    <a:lnTo>
                      <a:pt x="261" y="331"/>
                    </a:lnTo>
                    <a:lnTo>
                      <a:pt x="257" y="332"/>
                    </a:lnTo>
                    <a:lnTo>
                      <a:pt x="253" y="336"/>
                    </a:lnTo>
                    <a:lnTo>
                      <a:pt x="250" y="340"/>
                    </a:lnTo>
                    <a:lnTo>
                      <a:pt x="246" y="344"/>
                    </a:lnTo>
                    <a:lnTo>
                      <a:pt x="244" y="346"/>
                    </a:lnTo>
                    <a:lnTo>
                      <a:pt x="242" y="350"/>
                    </a:lnTo>
                    <a:lnTo>
                      <a:pt x="240" y="354"/>
                    </a:lnTo>
                    <a:lnTo>
                      <a:pt x="240" y="355"/>
                    </a:lnTo>
                    <a:lnTo>
                      <a:pt x="240" y="357"/>
                    </a:lnTo>
                    <a:lnTo>
                      <a:pt x="238" y="357"/>
                    </a:lnTo>
                    <a:lnTo>
                      <a:pt x="234" y="355"/>
                    </a:lnTo>
                    <a:lnTo>
                      <a:pt x="230" y="355"/>
                    </a:lnTo>
                    <a:lnTo>
                      <a:pt x="227" y="355"/>
                    </a:lnTo>
                    <a:lnTo>
                      <a:pt x="221" y="357"/>
                    </a:lnTo>
                    <a:lnTo>
                      <a:pt x="215" y="357"/>
                    </a:lnTo>
                    <a:lnTo>
                      <a:pt x="209" y="359"/>
                    </a:lnTo>
                    <a:lnTo>
                      <a:pt x="204" y="361"/>
                    </a:lnTo>
                    <a:lnTo>
                      <a:pt x="200" y="365"/>
                    </a:lnTo>
                    <a:lnTo>
                      <a:pt x="198" y="367"/>
                    </a:lnTo>
                    <a:lnTo>
                      <a:pt x="194" y="369"/>
                    </a:lnTo>
                    <a:lnTo>
                      <a:pt x="194" y="371"/>
                    </a:lnTo>
                    <a:lnTo>
                      <a:pt x="192" y="373"/>
                    </a:lnTo>
                    <a:lnTo>
                      <a:pt x="190" y="375"/>
                    </a:lnTo>
                    <a:lnTo>
                      <a:pt x="190" y="377"/>
                    </a:lnTo>
                    <a:lnTo>
                      <a:pt x="190" y="378"/>
                    </a:lnTo>
                    <a:lnTo>
                      <a:pt x="188" y="378"/>
                    </a:lnTo>
                    <a:lnTo>
                      <a:pt x="188" y="380"/>
                    </a:lnTo>
                    <a:lnTo>
                      <a:pt x="188" y="382"/>
                    </a:lnTo>
                    <a:lnTo>
                      <a:pt x="186" y="384"/>
                    </a:lnTo>
                    <a:lnTo>
                      <a:pt x="186" y="384"/>
                    </a:lnTo>
                    <a:lnTo>
                      <a:pt x="184" y="386"/>
                    </a:lnTo>
                    <a:lnTo>
                      <a:pt x="182" y="388"/>
                    </a:lnTo>
                    <a:lnTo>
                      <a:pt x="181" y="390"/>
                    </a:lnTo>
                    <a:lnTo>
                      <a:pt x="179" y="390"/>
                    </a:lnTo>
                    <a:lnTo>
                      <a:pt x="175" y="392"/>
                    </a:lnTo>
                    <a:lnTo>
                      <a:pt x="173" y="392"/>
                    </a:lnTo>
                    <a:lnTo>
                      <a:pt x="171" y="392"/>
                    </a:lnTo>
                    <a:lnTo>
                      <a:pt x="169" y="392"/>
                    </a:lnTo>
                    <a:lnTo>
                      <a:pt x="167" y="392"/>
                    </a:lnTo>
                    <a:lnTo>
                      <a:pt x="165" y="392"/>
                    </a:lnTo>
                    <a:lnTo>
                      <a:pt x="163" y="392"/>
                    </a:lnTo>
                    <a:lnTo>
                      <a:pt x="161" y="392"/>
                    </a:lnTo>
                    <a:lnTo>
                      <a:pt x="159" y="390"/>
                    </a:lnTo>
                    <a:lnTo>
                      <a:pt x="157" y="390"/>
                    </a:lnTo>
                    <a:lnTo>
                      <a:pt x="154" y="390"/>
                    </a:lnTo>
                    <a:lnTo>
                      <a:pt x="152" y="392"/>
                    </a:lnTo>
                    <a:lnTo>
                      <a:pt x="148" y="392"/>
                    </a:lnTo>
                    <a:lnTo>
                      <a:pt x="146" y="394"/>
                    </a:lnTo>
                    <a:lnTo>
                      <a:pt x="142" y="396"/>
                    </a:lnTo>
                    <a:lnTo>
                      <a:pt x="136" y="398"/>
                    </a:lnTo>
                    <a:lnTo>
                      <a:pt x="131" y="402"/>
                    </a:lnTo>
                    <a:lnTo>
                      <a:pt x="129" y="405"/>
                    </a:lnTo>
                    <a:lnTo>
                      <a:pt x="125" y="409"/>
                    </a:lnTo>
                    <a:lnTo>
                      <a:pt x="123" y="413"/>
                    </a:lnTo>
                    <a:lnTo>
                      <a:pt x="123" y="417"/>
                    </a:lnTo>
                    <a:lnTo>
                      <a:pt x="121" y="419"/>
                    </a:lnTo>
                    <a:lnTo>
                      <a:pt x="121" y="421"/>
                    </a:lnTo>
                    <a:lnTo>
                      <a:pt x="119" y="421"/>
                    </a:lnTo>
                    <a:lnTo>
                      <a:pt x="115" y="421"/>
                    </a:lnTo>
                    <a:lnTo>
                      <a:pt x="111" y="419"/>
                    </a:lnTo>
                    <a:lnTo>
                      <a:pt x="108" y="419"/>
                    </a:lnTo>
                    <a:lnTo>
                      <a:pt x="102" y="421"/>
                    </a:lnTo>
                    <a:lnTo>
                      <a:pt x="96" y="421"/>
                    </a:lnTo>
                    <a:lnTo>
                      <a:pt x="90" y="423"/>
                    </a:lnTo>
                    <a:lnTo>
                      <a:pt x="85" y="426"/>
                    </a:lnTo>
                    <a:lnTo>
                      <a:pt x="81" y="428"/>
                    </a:lnTo>
                    <a:lnTo>
                      <a:pt x="79" y="430"/>
                    </a:lnTo>
                    <a:lnTo>
                      <a:pt x="75" y="432"/>
                    </a:lnTo>
                    <a:lnTo>
                      <a:pt x="73" y="434"/>
                    </a:lnTo>
                    <a:lnTo>
                      <a:pt x="73" y="436"/>
                    </a:lnTo>
                    <a:lnTo>
                      <a:pt x="71" y="438"/>
                    </a:lnTo>
                    <a:lnTo>
                      <a:pt x="71" y="440"/>
                    </a:lnTo>
                    <a:lnTo>
                      <a:pt x="69" y="442"/>
                    </a:lnTo>
                    <a:lnTo>
                      <a:pt x="69" y="444"/>
                    </a:lnTo>
                    <a:lnTo>
                      <a:pt x="69" y="444"/>
                    </a:lnTo>
                    <a:lnTo>
                      <a:pt x="67" y="446"/>
                    </a:lnTo>
                    <a:lnTo>
                      <a:pt x="67" y="448"/>
                    </a:lnTo>
                    <a:lnTo>
                      <a:pt x="65" y="450"/>
                    </a:lnTo>
                    <a:lnTo>
                      <a:pt x="65" y="450"/>
                    </a:lnTo>
                    <a:lnTo>
                      <a:pt x="63" y="451"/>
                    </a:lnTo>
                    <a:lnTo>
                      <a:pt x="60" y="453"/>
                    </a:lnTo>
                    <a:lnTo>
                      <a:pt x="58" y="455"/>
                    </a:lnTo>
                    <a:lnTo>
                      <a:pt x="56" y="455"/>
                    </a:lnTo>
                    <a:lnTo>
                      <a:pt x="54" y="455"/>
                    </a:lnTo>
                    <a:lnTo>
                      <a:pt x="52" y="455"/>
                    </a:lnTo>
                    <a:lnTo>
                      <a:pt x="50" y="455"/>
                    </a:lnTo>
                    <a:lnTo>
                      <a:pt x="48" y="455"/>
                    </a:lnTo>
                    <a:lnTo>
                      <a:pt x="46" y="455"/>
                    </a:lnTo>
                    <a:lnTo>
                      <a:pt x="44" y="455"/>
                    </a:lnTo>
                    <a:lnTo>
                      <a:pt x="42" y="455"/>
                    </a:lnTo>
                    <a:lnTo>
                      <a:pt x="38" y="455"/>
                    </a:lnTo>
                    <a:lnTo>
                      <a:pt x="37" y="455"/>
                    </a:lnTo>
                    <a:lnTo>
                      <a:pt x="35" y="455"/>
                    </a:lnTo>
                    <a:lnTo>
                      <a:pt x="31" y="455"/>
                    </a:lnTo>
                    <a:lnTo>
                      <a:pt x="29" y="455"/>
                    </a:lnTo>
                    <a:lnTo>
                      <a:pt x="25" y="457"/>
                    </a:lnTo>
                    <a:lnTo>
                      <a:pt x="21" y="459"/>
                    </a:lnTo>
                    <a:lnTo>
                      <a:pt x="14" y="463"/>
                    </a:lnTo>
                    <a:lnTo>
                      <a:pt x="10" y="469"/>
                    </a:lnTo>
                    <a:lnTo>
                      <a:pt x="6" y="473"/>
                    </a:lnTo>
                    <a:lnTo>
                      <a:pt x="4" y="476"/>
                    </a:lnTo>
                    <a:lnTo>
                      <a:pt x="2" y="480"/>
                    </a:lnTo>
                    <a:lnTo>
                      <a:pt x="0" y="484"/>
                    </a:lnTo>
                    <a:lnTo>
                      <a:pt x="0" y="486"/>
                    </a:lnTo>
                    <a:lnTo>
                      <a:pt x="0" y="486"/>
                    </a:lnTo>
                    <a:lnTo>
                      <a:pt x="4" y="486"/>
                    </a:lnTo>
                    <a:lnTo>
                      <a:pt x="4" y="486"/>
                    </a:lnTo>
                    <a:lnTo>
                      <a:pt x="4" y="486"/>
                    </a:lnTo>
                    <a:lnTo>
                      <a:pt x="4" y="484"/>
                    </a:lnTo>
                    <a:lnTo>
                      <a:pt x="4" y="482"/>
                    </a:lnTo>
                    <a:lnTo>
                      <a:pt x="6" y="478"/>
                    </a:lnTo>
                    <a:lnTo>
                      <a:pt x="8" y="474"/>
                    </a:lnTo>
                    <a:lnTo>
                      <a:pt x="12" y="471"/>
                    </a:lnTo>
                    <a:lnTo>
                      <a:pt x="15" y="465"/>
                    </a:lnTo>
                    <a:lnTo>
                      <a:pt x="23" y="461"/>
                    </a:lnTo>
                    <a:lnTo>
                      <a:pt x="25" y="459"/>
                    </a:lnTo>
                    <a:lnTo>
                      <a:pt x="29" y="459"/>
                    </a:lnTo>
                    <a:lnTo>
                      <a:pt x="33" y="457"/>
                    </a:lnTo>
                    <a:lnTo>
                      <a:pt x="35" y="457"/>
                    </a:lnTo>
                    <a:lnTo>
                      <a:pt x="37" y="457"/>
                    </a:lnTo>
                    <a:lnTo>
                      <a:pt x="38" y="457"/>
                    </a:lnTo>
                    <a:lnTo>
                      <a:pt x="42" y="457"/>
                    </a:lnTo>
                    <a:lnTo>
                      <a:pt x="44" y="459"/>
                    </a:lnTo>
                    <a:lnTo>
                      <a:pt x="46" y="459"/>
                    </a:lnTo>
                    <a:lnTo>
                      <a:pt x="48" y="459"/>
                    </a:lnTo>
                    <a:lnTo>
                      <a:pt x="50" y="459"/>
                    </a:lnTo>
                    <a:lnTo>
                      <a:pt x="52" y="459"/>
                    </a:lnTo>
                    <a:lnTo>
                      <a:pt x="54" y="459"/>
                    </a:lnTo>
                    <a:lnTo>
                      <a:pt x="56" y="457"/>
                    </a:lnTo>
                    <a:lnTo>
                      <a:pt x="60" y="457"/>
                    </a:lnTo>
                    <a:lnTo>
                      <a:pt x="62" y="455"/>
                    </a:lnTo>
                    <a:lnTo>
                      <a:pt x="63" y="453"/>
                    </a:lnTo>
                    <a:lnTo>
                      <a:pt x="67" y="453"/>
                    </a:lnTo>
                    <a:lnTo>
                      <a:pt x="69" y="451"/>
                    </a:lnTo>
                    <a:lnTo>
                      <a:pt x="69" y="450"/>
                    </a:lnTo>
                    <a:lnTo>
                      <a:pt x="71" y="448"/>
                    </a:lnTo>
                    <a:lnTo>
                      <a:pt x="71" y="446"/>
                    </a:lnTo>
                    <a:lnTo>
                      <a:pt x="73" y="444"/>
                    </a:lnTo>
                    <a:lnTo>
                      <a:pt x="73" y="442"/>
                    </a:lnTo>
                    <a:lnTo>
                      <a:pt x="73" y="440"/>
                    </a:lnTo>
                    <a:lnTo>
                      <a:pt x="75" y="440"/>
                    </a:lnTo>
                    <a:lnTo>
                      <a:pt x="75" y="438"/>
                    </a:lnTo>
                    <a:lnTo>
                      <a:pt x="77" y="436"/>
                    </a:lnTo>
                    <a:lnTo>
                      <a:pt x="77" y="434"/>
                    </a:lnTo>
                    <a:lnTo>
                      <a:pt x="81" y="432"/>
                    </a:lnTo>
                    <a:lnTo>
                      <a:pt x="83" y="430"/>
                    </a:lnTo>
                    <a:lnTo>
                      <a:pt x="86" y="428"/>
                    </a:lnTo>
                    <a:lnTo>
                      <a:pt x="92" y="425"/>
                    </a:lnTo>
                    <a:lnTo>
                      <a:pt x="100" y="423"/>
                    </a:lnTo>
                    <a:lnTo>
                      <a:pt x="106" y="423"/>
                    </a:lnTo>
                    <a:lnTo>
                      <a:pt x="111" y="423"/>
                    </a:lnTo>
                    <a:lnTo>
                      <a:pt x="115" y="423"/>
                    </a:lnTo>
                    <a:lnTo>
                      <a:pt x="119" y="423"/>
                    </a:lnTo>
                    <a:lnTo>
                      <a:pt x="121" y="425"/>
                    </a:lnTo>
                    <a:lnTo>
                      <a:pt x="121" y="425"/>
                    </a:lnTo>
                    <a:lnTo>
                      <a:pt x="123" y="425"/>
                    </a:lnTo>
                    <a:lnTo>
                      <a:pt x="123" y="425"/>
                    </a:lnTo>
                    <a:lnTo>
                      <a:pt x="123" y="425"/>
                    </a:lnTo>
                    <a:lnTo>
                      <a:pt x="123" y="425"/>
                    </a:lnTo>
                    <a:lnTo>
                      <a:pt x="123" y="423"/>
                    </a:lnTo>
                    <a:lnTo>
                      <a:pt x="123" y="423"/>
                    </a:lnTo>
                    <a:lnTo>
                      <a:pt x="123" y="423"/>
                    </a:lnTo>
                    <a:lnTo>
                      <a:pt x="123" y="423"/>
                    </a:lnTo>
                    <a:lnTo>
                      <a:pt x="123" y="423"/>
                    </a:lnTo>
                    <a:lnTo>
                      <a:pt x="123" y="423"/>
                    </a:lnTo>
                    <a:lnTo>
                      <a:pt x="125" y="421"/>
                    </a:lnTo>
                    <a:lnTo>
                      <a:pt x="125" y="417"/>
                    </a:lnTo>
                    <a:lnTo>
                      <a:pt x="127" y="413"/>
                    </a:lnTo>
                    <a:lnTo>
                      <a:pt x="129" y="409"/>
                    </a:lnTo>
                    <a:lnTo>
                      <a:pt x="133" y="405"/>
                    </a:lnTo>
                    <a:lnTo>
                      <a:pt x="136" y="402"/>
                    </a:lnTo>
                    <a:lnTo>
                      <a:pt x="142" y="398"/>
                    </a:lnTo>
                    <a:lnTo>
                      <a:pt x="146" y="396"/>
                    </a:lnTo>
                    <a:lnTo>
                      <a:pt x="150" y="396"/>
                    </a:lnTo>
                    <a:lnTo>
                      <a:pt x="152" y="394"/>
                    </a:lnTo>
                    <a:lnTo>
                      <a:pt x="156" y="394"/>
                    </a:lnTo>
                    <a:lnTo>
                      <a:pt x="157" y="394"/>
                    </a:lnTo>
                    <a:lnTo>
                      <a:pt x="159" y="394"/>
                    </a:lnTo>
                    <a:lnTo>
                      <a:pt x="161" y="394"/>
                    </a:lnTo>
                    <a:lnTo>
                      <a:pt x="163" y="394"/>
                    </a:lnTo>
                    <a:lnTo>
                      <a:pt x="165" y="394"/>
                    </a:lnTo>
                    <a:lnTo>
                      <a:pt x="167" y="394"/>
                    </a:lnTo>
                    <a:lnTo>
                      <a:pt x="169" y="394"/>
                    </a:lnTo>
                    <a:lnTo>
                      <a:pt x="171" y="394"/>
                    </a:lnTo>
                    <a:lnTo>
                      <a:pt x="175" y="394"/>
                    </a:lnTo>
                    <a:lnTo>
                      <a:pt x="177" y="394"/>
                    </a:lnTo>
                    <a:lnTo>
                      <a:pt x="179" y="394"/>
                    </a:lnTo>
                    <a:lnTo>
                      <a:pt x="182" y="392"/>
                    </a:lnTo>
                    <a:lnTo>
                      <a:pt x="184" y="390"/>
                    </a:lnTo>
                    <a:lnTo>
                      <a:pt x="186" y="388"/>
                    </a:lnTo>
                    <a:lnTo>
                      <a:pt x="188" y="386"/>
                    </a:lnTo>
                    <a:lnTo>
                      <a:pt x="190" y="386"/>
                    </a:lnTo>
                    <a:lnTo>
                      <a:pt x="190" y="384"/>
                    </a:lnTo>
                    <a:lnTo>
                      <a:pt x="192" y="382"/>
                    </a:lnTo>
                    <a:lnTo>
                      <a:pt x="192" y="380"/>
                    </a:lnTo>
                    <a:lnTo>
                      <a:pt x="192" y="378"/>
                    </a:lnTo>
                    <a:lnTo>
                      <a:pt x="192" y="377"/>
                    </a:lnTo>
                    <a:lnTo>
                      <a:pt x="194" y="375"/>
                    </a:lnTo>
                    <a:lnTo>
                      <a:pt x="194" y="373"/>
                    </a:lnTo>
                    <a:lnTo>
                      <a:pt x="196" y="373"/>
                    </a:lnTo>
                    <a:lnTo>
                      <a:pt x="198" y="371"/>
                    </a:lnTo>
                    <a:lnTo>
                      <a:pt x="200" y="369"/>
                    </a:lnTo>
                    <a:lnTo>
                      <a:pt x="202" y="367"/>
                    </a:lnTo>
                    <a:lnTo>
                      <a:pt x="205" y="365"/>
                    </a:lnTo>
                    <a:lnTo>
                      <a:pt x="211" y="361"/>
                    </a:lnTo>
                    <a:lnTo>
                      <a:pt x="219" y="359"/>
                    </a:lnTo>
                    <a:lnTo>
                      <a:pt x="225" y="359"/>
                    </a:lnTo>
                    <a:lnTo>
                      <a:pt x="229" y="359"/>
                    </a:lnTo>
                    <a:lnTo>
                      <a:pt x="234" y="359"/>
                    </a:lnTo>
                    <a:lnTo>
                      <a:pt x="238" y="359"/>
                    </a:lnTo>
                    <a:lnTo>
                      <a:pt x="240" y="361"/>
                    </a:lnTo>
                    <a:lnTo>
                      <a:pt x="240" y="361"/>
                    </a:lnTo>
                    <a:lnTo>
                      <a:pt x="242" y="361"/>
                    </a:lnTo>
                    <a:lnTo>
                      <a:pt x="242" y="361"/>
                    </a:lnTo>
                    <a:lnTo>
                      <a:pt x="242" y="361"/>
                    </a:lnTo>
                    <a:lnTo>
                      <a:pt x="242" y="361"/>
                    </a:lnTo>
                    <a:lnTo>
                      <a:pt x="242" y="359"/>
                    </a:lnTo>
                    <a:lnTo>
                      <a:pt x="242" y="359"/>
                    </a:lnTo>
                    <a:lnTo>
                      <a:pt x="242" y="359"/>
                    </a:lnTo>
                    <a:lnTo>
                      <a:pt x="242" y="359"/>
                    </a:lnTo>
                    <a:lnTo>
                      <a:pt x="242" y="359"/>
                    </a:lnTo>
                    <a:lnTo>
                      <a:pt x="242" y="357"/>
                    </a:lnTo>
                    <a:lnTo>
                      <a:pt x="242" y="357"/>
                    </a:lnTo>
                    <a:lnTo>
                      <a:pt x="244" y="354"/>
                    </a:lnTo>
                    <a:lnTo>
                      <a:pt x="244" y="350"/>
                    </a:lnTo>
                    <a:lnTo>
                      <a:pt x="246" y="348"/>
                    </a:lnTo>
                    <a:lnTo>
                      <a:pt x="250" y="344"/>
                    </a:lnTo>
                    <a:lnTo>
                      <a:pt x="253" y="340"/>
                    </a:lnTo>
                    <a:lnTo>
                      <a:pt x="259" y="336"/>
                    </a:lnTo>
                    <a:lnTo>
                      <a:pt x="263" y="334"/>
                    </a:lnTo>
                    <a:lnTo>
                      <a:pt x="267" y="332"/>
                    </a:lnTo>
                    <a:lnTo>
                      <a:pt x="269" y="332"/>
                    </a:lnTo>
                    <a:lnTo>
                      <a:pt x="271" y="332"/>
                    </a:lnTo>
                    <a:lnTo>
                      <a:pt x="275" y="331"/>
                    </a:lnTo>
                    <a:lnTo>
                      <a:pt x="277" y="332"/>
                    </a:lnTo>
                    <a:lnTo>
                      <a:pt x="278" y="332"/>
                    </a:lnTo>
                    <a:lnTo>
                      <a:pt x="280" y="332"/>
                    </a:lnTo>
                    <a:lnTo>
                      <a:pt x="282" y="332"/>
                    </a:lnTo>
                    <a:lnTo>
                      <a:pt x="284" y="332"/>
                    </a:lnTo>
                    <a:lnTo>
                      <a:pt x="286" y="332"/>
                    </a:lnTo>
                    <a:lnTo>
                      <a:pt x="288" y="332"/>
                    </a:lnTo>
                    <a:lnTo>
                      <a:pt x="290" y="332"/>
                    </a:lnTo>
                    <a:lnTo>
                      <a:pt x="294" y="332"/>
                    </a:lnTo>
                    <a:lnTo>
                      <a:pt x="296" y="331"/>
                    </a:lnTo>
                    <a:lnTo>
                      <a:pt x="298" y="329"/>
                    </a:lnTo>
                    <a:lnTo>
                      <a:pt x="301" y="329"/>
                    </a:lnTo>
                    <a:lnTo>
                      <a:pt x="303" y="327"/>
                    </a:lnTo>
                    <a:lnTo>
                      <a:pt x="305" y="325"/>
                    </a:lnTo>
                    <a:lnTo>
                      <a:pt x="305" y="323"/>
                    </a:lnTo>
                    <a:lnTo>
                      <a:pt x="307" y="321"/>
                    </a:lnTo>
                    <a:lnTo>
                      <a:pt x="307" y="321"/>
                    </a:lnTo>
                    <a:lnTo>
                      <a:pt x="307" y="319"/>
                    </a:lnTo>
                    <a:lnTo>
                      <a:pt x="309" y="317"/>
                    </a:lnTo>
                    <a:lnTo>
                      <a:pt x="309" y="315"/>
                    </a:lnTo>
                    <a:lnTo>
                      <a:pt x="309" y="313"/>
                    </a:lnTo>
                    <a:lnTo>
                      <a:pt x="311" y="311"/>
                    </a:lnTo>
                    <a:lnTo>
                      <a:pt x="311" y="309"/>
                    </a:lnTo>
                    <a:lnTo>
                      <a:pt x="313" y="307"/>
                    </a:lnTo>
                    <a:lnTo>
                      <a:pt x="315" y="307"/>
                    </a:lnTo>
                    <a:lnTo>
                      <a:pt x="317" y="306"/>
                    </a:lnTo>
                    <a:lnTo>
                      <a:pt x="321" y="304"/>
                    </a:lnTo>
                    <a:lnTo>
                      <a:pt x="326" y="300"/>
                    </a:lnTo>
                    <a:lnTo>
                      <a:pt x="334" y="298"/>
                    </a:lnTo>
                    <a:lnTo>
                      <a:pt x="340" y="298"/>
                    </a:lnTo>
                    <a:lnTo>
                      <a:pt x="346" y="298"/>
                    </a:lnTo>
                    <a:lnTo>
                      <a:pt x="349" y="298"/>
                    </a:lnTo>
                    <a:lnTo>
                      <a:pt x="353" y="298"/>
                    </a:lnTo>
                    <a:lnTo>
                      <a:pt x="355" y="298"/>
                    </a:lnTo>
                    <a:lnTo>
                      <a:pt x="355" y="300"/>
                    </a:lnTo>
                    <a:lnTo>
                      <a:pt x="357" y="300"/>
                    </a:lnTo>
                    <a:lnTo>
                      <a:pt x="357" y="300"/>
                    </a:lnTo>
                    <a:lnTo>
                      <a:pt x="357" y="300"/>
                    </a:lnTo>
                    <a:lnTo>
                      <a:pt x="357" y="300"/>
                    </a:lnTo>
                    <a:lnTo>
                      <a:pt x="357" y="298"/>
                    </a:lnTo>
                    <a:lnTo>
                      <a:pt x="357" y="298"/>
                    </a:lnTo>
                    <a:lnTo>
                      <a:pt x="357" y="298"/>
                    </a:lnTo>
                    <a:lnTo>
                      <a:pt x="357" y="298"/>
                    </a:lnTo>
                    <a:lnTo>
                      <a:pt x="357" y="298"/>
                    </a:lnTo>
                    <a:lnTo>
                      <a:pt x="357" y="296"/>
                    </a:lnTo>
                    <a:lnTo>
                      <a:pt x="359" y="294"/>
                    </a:lnTo>
                    <a:lnTo>
                      <a:pt x="359" y="292"/>
                    </a:lnTo>
                    <a:lnTo>
                      <a:pt x="361" y="288"/>
                    </a:lnTo>
                    <a:lnTo>
                      <a:pt x="363" y="284"/>
                    </a:lnTo>
                    <a:lnTo>
                      <a:pt x="365" y="281"/>
                    </a:lnTo>
                    <a:lnTo>
                      <a:pt x="371" y="277"/>
                    </a:lnTo>
                    <a:lnTo>
                      <a:pt x="376" y="273"/>
                    </a:lnTo>
                    <a:lnTo>
                      <a:pt x="378" y="273"/>
                    </a:lnTo>
                    <a:lnTo>
                      <a:pt x="382" y="271"/>
                    </a:lnTo>
                    <a:lnTo>
                      <a:pt x="384" y="271"/>
                    </a:lnTo>
                    <a:lnTo>
                      <a:pt x="388" y="269"/>
                    </a:lnTo>
                    <a:lnTo>
                      <a:pt x="390" y="269"/>
                    </a:lnTo>
                    <a:lnTo>
                      <a:pt x="392" y="269"/>
                    </a:lnTo>
                    <a:lnTo>
                      <a:pt x="394" y="271"/>
                    </a:lnTo>
                    <a:lnTo>
                      <a:pt x="396" y="271"/>
                    </a:lnTo>
                    <a:lnTo>
                      <a:pt x="397" y="271"/>
                    </a:lnTo>
                    <a:lnTo>
                      <a:pt x="399" y="271"/>
                    </a:lnTo>
                    <a:lnTo>
                      <a:pt x="401" y="271"/>
                    </a:lnTo>
                    <a:lnTo>
                      <a:pt x="403" y="271"/>
                    </a:lnTo>
                    <a:lnTo>
                      <a:pt x="407" y="271"/>
                    </a:lnTo>
                    <a:lnTo>
                      <a:pt x="409" y="269"/>
                    </a:lnTo>
                    <a:lnTo>
                      <a:pt x="411" y="269"/>
                    </a:lnTo>
                    <a:lnTo>
                      <a:pt x="415" y="267"/>
                    </a:lnTo>
                    <a:lnTo>
                      <a:pt x="417" y="267"/>
                    </a:lnTo>
                    <a:lnTo>
                      <a:pt x="419" y="265"/>
                    </a:lnTo>
                    <a:lnTo>
                      <a:pt x="420" y="263"/>
                    </a:lnTo>
                    <a:lnTo>
                      <a:pt x="420" y="261"/>
                    </a:lnTo>
                    <a:lnTo>
                      <a:pt x="422" y="260"/>
                    </a:lnTo>
                    <a:lnTo>
                      <a:pt x="422" y="260"/>
                    </a:lnTo>
                    <a:lnTo>
                      <a:pt x="422" y="258"/>
                    </a:lnTo>
                    <a:lnTo>
                      <a:pt x="424" y="256"/>
                    </a:lnTo>
                    <a:lnTo>
                      <a:pt x="424" y="254"/>
                    </a:lnTo>
                    <a:lnTo>
                      <a:pt x="424" y="252"/>
                    </a:lnTo>
                    <a:lnTo>
                      <a:pt x="426" y="250"/>
                    </a:lnTo>
                    <a:lnTo>
                      <a:pt x="426" y="248"/>
                    </a:lnTo>
                    <a:lnTo>
                      <a:pt x="428" y="248"/>
                    </a:lnTo>
                    <a:lnTo>
                      <a:pt x="430" y="246"/>
                    </a:lnTo>
                    <a:lnTo>
                      <a:pt x="432" y="244"/>
                    </a:lnTo>
                    <a:lnTo>
                      <a:pt x="436" y="242"/>
                    </a:lnTo>
                    <a:lnTo>
                      <a:pt x="442" y="238"/>
                    </a:lnTo>
                    <a:lnTo>
                      <a:pt x="447" y="236"/>
                    </a:lnTo>
                    <a:lnTo>
                      <a:pt x="455" y="236"/>
                    </a:lnTo>
                    <a:lnTo>
                      <a:pt x="459" y="236"/>
                    </a:lnTo>
                    <a:lnTo>
                      <a:pt x="465" y="236"/>
                    </a:lnTo>
                    <a:lnTo>
                      <a:pt x="467" y="236"/>
                    </a:lnTo>
                    <a:lnTo>
                      <a:pt x="470" y="238"/>
                    </a:lnTo>
                    <a:lnTo>
                      <a:pt x="470" y="238"/>
                    </a:lnTo>
                    <a:lnTo>
                      <a:pt x="472" y="238"/>
                    </a:lnTo>
                    <a:lnTo>
                      <a:pt x="472" y="238"/>
                    </a:lnTo>
                    <a:lnTo>
                      <a:pt x="472" y="238"/>
                    </a:lnTo>
                    <a:lnTo>
                      <a:pt x="472" y="238"/>
                    </a:lnTo>
                    <a:lnTo>
                      <a:pt x="472" y="238"/>
                    </a:lnTo>
                    <a:lnTo>
                      <a:pt x="472" y="236"/>
                    </a:lnTo>
                    <a:lnTo>
                      <a:pt x="472" y="236"/>
                    </a:lnTo>
                    <a:lnTo>
                      <a:pt x="472" y="236"/>
                    </a:lnTo>
                    <a:lnTo>
                      <a:pt x="472" y="236"/>
                    </a:lnTo>
                    <a:lnTo>
                      <a:pt x="472" y="236"/>
                    </a:lnTo>
                    <a:lnTo>
                      <a:pt x="472" y="235"/>
                    </a:lnTo>
                    <a:lnTo>
                      <a:pt x="472" y="231"/>
                    </a:lnTo>
                    <a:lnTo>
                      <a:pt x="474" y="229"/>
                    </a:lnTo>
                    <a:lnTo>
                      <a:pt x="476" y="225"/>
                    </a:lnTo>
                    <a:lnTo>
                      <a:pt x="480" y="221"/>
                    </a:lnTo>
                    <a:lnTo>
                      <a:pt x="484" y="217"/>
                    </a:lnTo>
                    <a:lnTo>
                      <a:pt x="490" y="213"/>
                    </a:lnTo>
                    <a:lnTo>
                      <a:pt x="493" y="212"/>
                    </a:lnTo>
                    <a:lnTo>
                      <a:pt x="495" y="210"/>
                    </a:lnTo>
                    <a:lnTo>
                      <a:pt x="499" y="210"/>
                    </a:lnTo>
                    <a:lnTo>
                      <a:pt x="501" y="210"/>
                    </a:lnTo>
                    <a:lnTo>
                      <a:pt x="503" y="210"/>
                    </a:lnTo>
                    <a:lnTo>
                      <a:pt x="505" y="210"/>
                    </a:lnTo>
                    <a:lnTo>
                      <a:pt x="507" y="210"/>
                    </a:lnTo>
                    <a:lnTo>
                      <a:pt x="511" y="210"/>
                    </a:lnTo>
                    <a:lnTo>
                      <a:pt x="513" y="210"/>
                    </a:lnTo>
                    <a:lnTo>
                      <a:pt x="515" y="210"/>
                    </a:lnTo>
                    <a:lnTo>
                      <a:pt x="516" y="210"/>
                    </a:lnTo>
                    <a:lnTo>
                      <a:pt x="518" y="210"/>
                    </a:lnTo>
                    <a:lnTo>
                      <a:pt x="520" y="210"/>
                    </a:lnTo>
                    <a:lnTo>
                      <a:pt x="522" y="210"/>
                    </a:lnTo>
                    <a:lnTo>
                      <a:pt x="524" y="208"/>
                    </a:lnTo>
                    <a:lnTo>
                      <a:pt x="528" y="208"/>
                    </a:lnTo>
                    <a:lnTo>
                      <a:pt x="530" y="206"/>
                    </a:lnTo>
                    <a:lnTo>
                      <a:pt x="532" y="204"/>
                    </a:lnTo>
                    <a:lnTo>
                      <a:pt x="534" y="202"/>
                    </a:lnTo>
                    <a:lnTo>
                      <a:pt x="534" y="202"/>
                    </a:lnTo>
                    <a:lnTo>
                      <a:pt x="536" y="200"/>
                    </a:lnTo>
                    <a:lnTo>
                      <a:pt x="536" y="198"/>
                    </a:lnTo>
                    <a:lnTo>
                      <a:pt x="536" y="196"/>
                    </a:lnTo>
                    <a:lnTo>
                      <a:pt x="538" y="194"/>
                    </a:lnTo>
                    <a:lnTo>
                      <a:pt x="538" y="194"/>
                    </a:lnTo>
                    <a:lnTo>
                      <a:pt x="538" y="192"/>
                    </a:lnTo>
                    <a:lnTo>
                      <a:pt x="540" y="190"/>
                    </a:lnTo>
                    <a:lnTo>
                      <a:pt x="540" y="188"/>
                    </a:lnTo>
                    <a:lnTo>
                      <a:pt x="541" y="187"/>
                    </a:lnTo>
                    <a:lnTo>
                      <a:pt x="543" y="185"/>
                    </a:lnTo>
                    <a:lnTo>
                      <a:pt x="545" y="183"/>
                    </a:lnTo>
                    <a:lnTo>
                      <a:pt x="549" y="183"/>
                    </a:lnTo>
                    <a:lnTo>
                      <a:pt x="555" y="179"/>
                    </a:lnTo>
                    <a:lnTo>
                      <a:pt x="561" y="177"/>
                    </a:lnTo>
                    <a:lnTo>
                      <a:pt x="566" y="177"/>
                    </a:lnTo>
                    <a:lnTo>
                      <a:pt x="572" y="177"/>
                    </a:lnTo>
                    <a:lnTo>
                      <a:pt x="576" y="177"/>
                    </a:lnTo>
                    <a:lnTo>
                      <a:pt x="580" y="177"/>
                    </a:lnTo>
                    <a:lnTo>
                      <a:pt x="582" y="177"/>
                    </a:lnTo>
                    <a:lnTo>
                      <a:pt x="584" y="177"/>
                    </a:lnTo>
                    <a:lnTo>
                      <a:pt x="586" y="179"/>
                    </a:lnTo>
                    <a:lnTo>
                      <a:pt x="586" y="179"/>
                    </a:lnTo>
                    <a:lnTo>
                      <a:pt x="586" y="179"/>
                    </a:lnTo>
                    <a:lnTo>
                      <a:pt x="586" y="177"/>
                    </a:lnTo>
                    <a:lnTo>
                      <a:pt x="586" y="177"/>
                    </a:lnTo>
                    <a:lnTo>
                      <a:pt x="586" y="177"/>
                    </a:lnTo>
                    <a:lnTo>
                      <a:pt x="586" y="177"/>
                    </a:lnTo>
                    <a:lnTo>
                      <a:pt x="586" y="177"/>
                    </a:lnTo>
                    <a:lnTo>
                      <a:pt x="586" y="177"/>
                    </a:lnTo>
                    <a:lnTo>
                      <a:pt x="586" y="175"/>
                    </a:lnTo>
                    <a:lnTo>
                      <a:pt x="586" y="173"/>
                    </a:lnTo>
                    <a:lnTo>
                      <a:pt x="586" y="171"/>
                    </a:lnTo>
                    <a:lnTo>
                      <a:pt x="587" y="167"/>
                    </a:lnTo>
                    <a:lnTo>
                      <a:pt x="589" y="165"/>
                    </a:lnTo>
                    <a:lnTo>
                      <a:pt x="591" y="162"/>
                    </a:lnTo>
                    <a:lnTo>
                      <a:pt x="595" y="158"/>
                    </a:lnTo>
                    <a:lnTo>
                      <a:pt x="601" y="154"/>
                    </a:lnTo>
                    <a:lnTo>
                      <a:pt x="605" y="152"/>
                    </a:lnTo>
                    <a:lnTo>
                      <a:pt x="607" y="150"/>
                    </a:lnTo>
                    <a:lnTo>
                      <a:pt x="611" y="150"/>
                    </a:lnTo>
                    <a:lnTo>
                      <a:pt x="612" y="150"/>
                    </a:lnTo>
                    <a:lnTo>
                      <a:pt x="614" y="150"/>
                    </a:lnTo>
                    <a:lnTo>
                      <a:pt x="616" y="150"/>
                    </a:lnTo>
                    <a:lnTo>
                      <a:pt x="620" y="150"/>
                    </a:lnTo>
                    <a:lnTo>
                      <a:pt x="622" y="150"/>
                    </a:lnTo>
                    <a:lnTo>
                      <a:pt x="624" y="150"/>
                    </a:lnTo>
                    <a:lnTo>
                      <a:pt x="626" y="150"/>
                    </a:lnTo>
                    <a:lnTo>
                      <a:pt x="628" y="150"/>
                    </a:lnTo>
                    <a:lnTo>
                      <a:pt x="630" y="150"/>
                    </a:lnTo>
                    <a:lnTo>
                      <a:pt x="632" y="150"/>
                    </a:lnTo>
                    <a:lnTo>
                      <a:pt x="634" y="150"/>
                    </a:lnTo>
                    <a:lnTo>
                      <a:pt x="635" y="148"/>
                    </a:lnTo>
                    <a:lnTo>
                      <a:pt x="639" y="148"/>
                    </a:lnTo>
                    <a:lnTo>
                      <a:pt x="641" y="146"/>
                    </a:lnTo>
                    <a:lnTo>
                      <a:pt x="643" y="144"/>
                    </a:lnTo>
                    <a:lnTo>
                      <a:pt x="645" y="144"/>
                    </a:lnTo>
                    <a:lnTo>
                      <a:pt x="645" y="142"/>
                    </a:lnTo>
                    <a:lnTo>
                      <a:pt x="647" y="141"/>
                    </a:lnTo>
                    <a:lnTo>
                      <a:pt x="647" y="139"/>
                    </a:lnTo>
                    <a:lnTo>
                      <a:pt x="647" y="137"/>
                    </a:lnTo>
                    <a:lnTo>
                      <a:pt x="649" y="137"/>
                    </a:lnTo>
                    <a:lnTo>
                      <a:pt x="649" y="135"/>
                    </a:lnTo>
                    <a:lnTo>
                      <a:pt x="649" y="133"/>
                    </a:lnTo>
                    <a:lnTo>
                      <a:pt x="649" y="131"/>
                    </a:lnTo>
                    <a:lnTo>
                      <a:pt x="651" y="129"/>
                    </a:lnTo>
                    <a:lnTo>
                      <a:pt x="653" y="127"/>
                    </a:lnTo>
                    <a:lnTo>
                      <a:pt x="655" y="127"/>
                    </a:lnTo>
                    <a:lnTo>
                      <a:pt x="657" y="125"/>
                    </a:lnTo>
                    <a:lnTo>
                      <a:pt x="659" y="123"/>
                    </a:lnTo>
                    <a:lnTo>
                      <a:pt x="666" y="119"/>
                    </a:lnTo>
                    <a:lnTo>
                      <a:pt x="672" y="119"/>
                    </a:lnTo>
                    <a:lnTo>
                      <a:pt x="678" y="117"/>
                    </a:lnTo>
                    <a:lnTo>
                      <a:pt x="683" y="117"/>
                    </a:lnTo>
                    <a:lnTo>
                      <a:pt x="687" y="117"/>
                    </a:lnTo>
                    <a:lnTo>
                      <a:pt x="691" y="117"/>
                    </a:lnTo>
                    <a:lnTo>
                      <a:pt x="693" y="119"/>
                    </a:lnTo>
                    <a:lnTo>
                      <a:pt x="693" y="119"/>
                    </a:lnTo>
                    <a:lnTo>
                      <a:pt x="695" y="119"/>
                    </a:lnTo>
                    <a:lnTo>
                      <a:pt x="695" y="119"/>
                    </a:lnTo>
                    <a:lnTo>
                      <a:pt x="695" y="119"/>
                    </a:lnTo>
                    <a:lnTo>
                      <a:pt x="695" y="119"/>
                    </a:lnTo>
                    <a:lnTo>
                      <a:pt x="695" y="117"/>
                    </a:lnTo>
                    <a:lnTo>
                      <a:pt x="695" y="117"/>
                    </a:lnTo>
                    <a:lnTo>
                      <a:pt x="695" y="117"/>
                    </a:lnTo>
                    <a:lnTo>
                      <a:pt x="695" y="117"/>
                    </a:lnTo>
                    <a:lnTo>
                      <a:pt x="695" y="117"/>
                    </a:lnTo>
                    <a:lnTo>
                      <a:pt x="695" y="117"/>
                    </a:lnTo>
                    <a:lnTo>
                      <a:pt x="695" y="116"/>
                    </a:lnTo>
                    <a:lnTo>
                      <a:pt x="695" y="112"/>
                    </a:lnTo>
                    <a:lnTo>
                      <a:pt x="697" y="110"/>
                    </a:lnTo>
                    <a:lnTo>
                      <a:pt x="699" y="106"/>
                    </a:lnTo>
                    <a:lnTo>
                      <a:pt x="701" y="102"/>
                    </a:lnTo>
                    <a:lnTo>
                      <a:pt x="705" y="100"/>
                    </a:lnTo>
                    <a:lnTo>
                      <a:pt x="710" y="96"/>
                    </a:lnTo>
                    <a:lnTo>
                      <a:pt x="712" y="94"/>
                    </a:lnTo>
                    <a:lnTo>
                      <a:pt x="716" y="93"/>
                    </a:lnTo>
                    <a:lnTo>
                      <a:pt x="718" y="93"/>
                    </a:lnTo>
                    <a:lnTo>
                      <a:pt x="722" y="93"/>
                    </a:lnTo>
                    <a:lnTo>
                      <a:pt x="724" y="93"/>
                    </a:lnTo>
                    <a:lnTo>
                      <a:pt x="726" y="93"/>
                    </a:lnTo>
                    <a:lnTo>
                      <a:pt x="728" y="93"/>
                    </a:lnTo>
                    <a:lnTo>
                      <a:pt x="730" y="93"/>
                    </a:lnTo>
                    <a:lnTo>
                      <a:pt x="731" y="93"/>
                    </a:lnTo>
                    <a:lnTo>
                      <a:pt x="733" y="93"/>
                    </a:lnTo>
                    <a:lnTo>
                      <a:pt x="735" y="93"/>
                    </a:lnTo>
                    <a:lnTo>
                      <a:pt x="737" y="93"/>
                    </a:lnTo>
                    <a:lnTo>
                      <a:pt x="741" y="93"/>
                    </a:lnTo>
                    <a:lnTo>
                      <a:pt x="743" y="93"/>
                    </a:lnTo>
                    <a:lnTo>
                      <a:pt x="745" y="91"/>
                    </a:lnTo>
                    <a:lnTo>
                      <a:pt x="747" y="91"/>
                    </a:lnTo>
                    <a:lnTo>
                      <a:pt x="749" y="89"/>
                    </a:lnTo>
                    <a:lnTo>
                      <a:pt x="751" y="87"/>
                    </a:lnTo>
                    <a:lnTo>
                      <a:pt x="753" y="85"/>
                    </a:lnTo>
                    <a:lnTo>
                      <a:pt x="755" y="85"/>
                    </a:lnTo>
                    <a:lnTo>
                      <a:pt x="755" y="83"/>
                    </a:lnTo>
                    <a:lnTo>
                      <a:pt x="756" y="81"/>
                    </a:lnTo>
                    <a:lnTo>
                      <a:pt x="756" y="79"/>
                    </a:lnTo>
                    <a:lnTo>
                      <a:pt x="756" y="79"/>
                    </a:lnTo>
                    <a:lnTo>
                      <a:pt x="756" y="77"/>
                    </a:lnTo>
                    <a:lnTo>
                      <a:pt x="756" y="75"/>
                    </a:lnTo>
                    <a:lnTo>
                      <a:pt x="758" y="73"/>
                    </a:lnTo>
                    <a:lnTo>
                      <a:pt x="758" y="71"/>
                    </a:lnTo>
                    <a:lnTo>
                      <a:pt x="760" y="71"/>
                    </a:lnTo>
                    <a:lnTo>
                      <a:pt x="762" y="69"/>
                    </a:lnTo>
                    <a:lnTo>
                      <a:pt x="764" y="68"/>
                    </a:lnTo>
                    <a:lnTo>
                      <a:pt x="766" y="66"/>
                    </a:lnTo>
                    <a:lnTo>
                      <a:pt x="774" y="64"/>
                    </a:lnTo>
                    <a:lnTo>
                      <a:pt x="779" y="62"/>
                    </a:lnTo>
                    <a:lnTo>
                      <a:pt x="785" y="60"/>
                    </a:lnTo>
                    <a:lnTo>
                      <a:pt x="789" y="60"/>
                    </a:lnTo>
                    <a:lnTo>
                      <a:pt x="795" y="60"/>
                    </a:lnTo>
                    <a:lnTo>
                      <a:pt x="799" y="62"/>
                    </a:lnTo>
                    <a:lnTo>
                      <a:pt x="801" y="62"/>
                    </a:lnTo>
                    <a:lnTo>
                      <a:pt x="801" y="62"/>
                    </a:lnTo>
                    <a:lnTo>
                      <a:pt x="803" y="62"/>
                    </a:lnTo>
                    <a:lnTo>
                      <a:pt x="803" y="62"/>
                    </a:lnTo>
                    <a:lnTo>
                      <a:pt x="803" y="62"/>
                    </a:lnTo>
                    <a:lnTo>
                      <a:pt x="803" y="62"/>
                    </a:lnTo>
                    <a:lnTo>
                      <a:pt x="803" y="62"/>
                    </a:lnTo>
                    <a:lnTo>
                      <a:pt x="803" y="60"/>
                    </a:lnTo>
                    <a:lnTo>
                      <a:pt x="803" y="60"/>
                    </a:lnTo>
                    <a:lnTo>
                      <a:pt x="803" y="60"/>
                    </a:lnTo>
                    <a:lnTo>
                      <a:pt x="803" y="60"/>
                    </a:lnTo>
                    <a:lnTo>
                      <a:pt x="803" y="60"/>
                    </a:lnTo>
                    <a:lnTo>
                      <a:pt x="803" y="58"/>
                    </a:lnTo>
                    <a:lnTo>
                      <a:pt x="803" y="56"/>
                    </a:lnTo>
                    <a:lnTo>
                      <a:pt x="804" y="52"/>
                    </a:lnTo>
                    <a:lnTo>
                      <a:pt x="806" y="48"/>
                    </a:lnTo>
                    <a:lnTo>
                      <a:pt x="808" y="45"/>
                    </a:lnTo>
                    <a:lnTo>
                      <a:pt x="812" y="43"/>
                    </a:lnTo>
                    <a:lnTo>
                      <a:pt x="818" y="39"/>
                    </a:lnTo>
                    <a:lnTo>
                      <a:pt x="822" y="37"/>
                    </a:lnTo>
                    <a:lnTo>
                      <a:pt x="824" y="35"/>
                    </a:lnTo>
                    <a:lnTo>
                      <a:pt x="826" y="35"/>
                    </a:lnTo>
                    <a:lnTo>
                      <a:pt x="829" y="35"/>
                    </a:lnTo>
                    <a:lnTo>
                      <a:pt x="831" y="35"/>
                    </a:lnTo>
                    <a:lnTo>
                      <a:pt x="833" y="35"/>
                    </a:lnTo>
                    <a:lnTo>
                      <a:pt x="835" y="35"/>
                    </a:lnTo>
                    <a:lnTo>
                      <a:pt x="837" y="35"/>
                    </a:lnTo>
                    <a:lnTo>
                      <a:pt x="839" y="35"/>
                    </a:lnTo>
                    <a:lnTo>
                      <a:pt x="841" y="35"/>
                    </a:lnTo>
                    <a:lnTo>
                      <a:pt x="843" y="35"/>
                    </a:lnTo>
                    <a:lnTo>
                      <a:pt x="845" y="35"/>
                    </a:lnTo>
                    <a:lnTo>
                      <a:pt x="849" y="35"/>
                    </a:lnTo>
                    <a:lnTo>
                      <a:pt x="850" y="35"/>
                    </a:lnTo>
                    <a:lnTo>
                      <a:pt x="852" y="33"/>
                    </a:lnTo>
                    <a:lnTo>
                      <a:pt x="854" y="33"/>
                    </a:lnTo>
                    <a:lnTo>
                      <a:pt x="858" y="31"/>
                    </a:lnTo>
                    <a:lnTo>
                      <a:pt x="860" y="29"/>
                    </a:lnTo>
                    <a:lnTo>
                      <a:pt x="860" y="29"/>
                    </a:lnTo>
                    <a:lnTo>
                      <a:pt x="862" y="27"/>
                    </a:lnTo>
                    <a:lnTo>
                      <a:pt x="862" y="25"/>
                    </a:lnTo>
                    <a:lnTo>
                      <a:pt x="862" y="23"/>
                    </a:lnTo>
                    <a:lnTo>
                      <a:pt x="864" y="23"/>
                    </a:lnTo>
                    <a:lnTo>
                      <a:pt x="864" y="22"/>
                    </a:lnTo>
                    <a:lnTo>
                      <a:pt x="864" y="20"/>
                    </a:lnTo>
                    <a:lnTo>
                      <a:pt x="864" y="18"/>
                    </a:lnTo>
                    <a:lnTo>
                      <a:pt x="866" y="16"/>
                    </a:lnTo>
                    <a:lnTo>
                      <a:pt x="866" y="16"/>
                    </a:lnTo>
                    <a:lnTo>
                      <a:pt x="868" y="14"/>
                    </a:lnTo>
                    <a:lnTo>
                      <a:pt x="868" y="12"/>
                    </a:lnTo>
                    <a:lnTo>
                      <a:pt x="872" y="10"/>
                    </a:lnTo>
                    <a:lnTo>
                      <a:pt x="874" y="8"/>
                    </a:lnTo>
                    <a:lnTo>
                      <a:pt x="879" y="6"/>
                    </a:lnTo>
                    <a:lnTo>
                      <a:pt x="885" y="4"/>
                    </a:lnTo>
                    <a:lnTo>
                      <a:pt x="891" y="4"/>
                    </a:lnTo>
                    <a:lnTo>
                      <a:pt x="897" y="4"/>
                    </a:lnTo>
                    <a:lnTo>
                      <a:pt x="900" y="4"/>
                    </a:lnTo>
                    <a:lnTo>
                      <a:pt x="904" y="4"/>
                    </a:lnTo>
                    <a:lnTo>
                      <a:pt x="906" y="4"/>
                    </a:lnTo>
                    <a:lnTo>
                      <a:pt x="908" y="4"/>
                    </a:lnTo>
                    <a:lnTo>
                      <a:pt x="908" y="2"/>
                    </a:lnTo>
                    <a:lnTo>
                      <a:pt x="908" y="2"/>
                    </a:lnTo>
                    <a:lnTo>
                      <a:pt x="904" y="0"/>
                    </a:lnTo>
                    <a:lnTo>
                      <a:pt x="900" y="0"/>
                    </a:lnTo>
                    <a:lnTo>
                      <a:pt x="897" y="0"/>
                    </a:lnTo>
                    <a:lnTo>
                      <a:pt x="891" y="0"/>
                    </a:lnTo>
                    <a:lnTo>
                      <a:pt x="885" y="2"/>
                    </a:lnTo>
                    <a:lnTo>
                      <a:pt x="879" y="4"/>
                    </a:lnTo>
                    <a:lnTo>
                      <a:pt x="872" y="6"/>
                    </a:lnTo>
                    <a:close/>
                  </a:path>
                </a:pathLst>
              </a:custGeom>
              <a:solidFill>
                <a:srgbClr val="ACD4AC"/>
              </a:solidFill>
              <a:ln w="9525">
                <a:noFill/>
                <a:round/>
                <a:headEnd/>
                <a:tailEnd/>
              </a:ln>
            </p:spPr>
            <p:txBody>
              <a:bodyPr/>
              <a:lstStyle/>
              <a:p>
                <a:endParaRPr lang="en-US">
                  <a:solidFill>
                    <a:srgbClr val="000000"/>
                  </a:solidFill>
                  <a:latin typeface="+mn-lt"/>
                </a:endParaRPr>
              </a:p>
            </p:txBody>
          </p:sp>
          <p:sp>
            <p:nvSpPr>
              <p:cNvPr id="244" name="Freeform 187"/>
              <p:cNvSpPr>
                <a:spLocks/>
              </p:cNvSpPr>
              <p:nvPr/>
            </p:nvSpPr>
            <p:spPr bwMode="auto">
              <a:xfrm>
                <a:off x="2860" y="1891"/>
                <a:ext cx="909" cy="489"/>
              </a:xfrm>
              <a:custGeom>
                <a:avLst/>
                <a:gdLst/>
                <a:ahLst/>
                <a:cxnLst>
                  <a:cxn ang="0">
                    <a:pos x="860" y="27"/>
                  </a:cxn>
                  <a:cxn ang="0">
                    <a:pos x="833" y="31"/>
                  </a:cxn>
                  <a:cxn ang="0">
                    <a:pos x="798" y="57"/>
                  </a:cxn>
                  <a:cxn ang="0">
                    <a:pos x="754" y="77"/>
                  </a:cxn>
                  <a:cxn ang="0">
                    <a:pos x="737" y="90"/>
                  </a:cxn>
                  <a:cxn ang="0">
                    <a:pos x="698" y="103"/>
                  </a:cxn>
                  <a:cxn ang="0">
                    <a:pos x="654" y="123"/>
                  </a:cxn>
                  <a:cxn ang="0">
                    <a:pos x="641" y="144"/>
                  </a:cxn>
                  <a:cxn ang="0">
                    <a:pos x="610" y="148"/>
                  </a:cxn>
                  <a:cxn ang="0">
                    <a:pos x="573" y="174"/>
                  </a:cxn>
                  <a:cxn ang="0">
                    <a:pos x="533" y="196"/>
                  </a:cxn>
                  <a:cxn ang="0">
                    <a:pos x="512" y="207"/>
                  </a:cxn>
                  <a:cxn ang="0">
                    <a:pos x="472" y="228"/>
                  </a:cxn>
                  <a:cxn ang="0">
                    <a:pos x="426" y="246"/>
                  </a:cxn>
                  <a:cxn ang="0">
                    <a:pos x="410" y="267"/>
                  </a:cxn>
                  <a:cxn ang="0">
                    <a:pos x="378" y="270"/>
                  </a:cxn>
                  <a:cxn ang="0">
                    <a:pos x="335" y="295"/>
                  </a:cxn>
                  <a:cxn ang="0">
                    <a:pos x="303" y="322"/>
                  </a:cxn>
                  <a:cxn ang="0">
                    <a:pos x="278" y="330"/>
                  </a:cxn>
                  <a:cxn ang="0">
                    <a:pos x="239" y="357"/>
                  </a:cxn>
                  <a:cxn ang="0">
                    <a:pos x="191" y="374"/>
                  </a:cxn>
                  <a:cxn ang="0">
                    <a:pos x="172" y="393"/>
                  </a:cxn>
                  <a:cxn ang="0">
                    <a:pos x="134" y="401"/>
                  </a:cxn>
                  <a:cxn ang="0">
                    <a:pos x="90" y="424"/>
                  </a:cxn>
                  <a:cxn ang="0">
                    <a:pos x="65" y="451"/>
                  </a:cxn>
                  <a:cxn ang="0">
                    <a:pos x="36" y="457"/>
                  </a:cxn>
                  <a:cxn ang="0">
                    <a:pos x="1" y="489"/>
                  </a:cxn>
                  <a:cxn ang="0">
                    <a:pos x="36" y="460"/>
                  </a:cxn>
                  <a:cxn ang="0">
                    <a:pos x="67" y="453"/>
                  </a:cxn>
                  <a:cxn ang="0">
                    <a:pos x="92" y="426"/>
                  </a:cxn>
                  <a:cxn ang="0">
                    <a:pos x="122" y="424"/>
                  </a:cxn>
                  <a:cxn ang="0">
                    <a:pos x="153" y="395"/>
                  </a:cxn>
                  <a:cxn ang="0">
                    <a:pos x="186" y="389"/>
                  </a:cxn>
                  <a:cxn ang="0">
                    <a:pos x="203" y="366"/>
                  </a:cxn>
                  <a:cxn ang="0">
                    <a:pos x="241" y="361"/>
                  </a:cxn>
                  <a:cxn ang="0">
                    <a:pos x="268" y="334"/>
                  </a:cxn>
                  <a:cxn ang="0">
                    <a:pos x="301" y="330"/>
                  </a:cxn>
                  <a:cxn ang="0">
                    <a:pos x="316" y="305"/>
                  </a:cxn>
                  <a:cxn ang="0">
                    <a:pos x="357" y="299"/>
                  </a:cxn>
                  <a:cxn ang="0">
                    <a:pos x="382" y="272"/>
                  </a:cxn>
                  <a:cxn ang="0">
                    <a:pos x="414" y="269"/>
                  </a:cxn>
                  <a:cxn ang="0">
                    <a:pos x="430" y="246"/>
                  </a:cxn>
                  <a:cxn ang="0">
                    <a:pos x="472" y="238"/>
                  </a:cxn>
                  <a:cxn ang="0">
                    <a:pos x="493" y="213"/>
                  </a:cxn>
                  <a:cxn ang="0">
                    <a:pos x="526" y="209"/>
                  </a:cxn>
                  <a:cxn ang="0">
                    <a:pos x="541" y="188"/>
                  </a:cxn>
                  <a:cxn ang="0">
                    <a:pos x="585" y="178"/>
                  </a:cxn>
                  <a:cxn ang="0">
                    <a:pos x="602" y="153"/>
                  </a:cxn>
                  <a:cxn ang="0">
                    <a:pos x="635" y="150"/>
                  </a:cxn>
                  <a:cxn ang="0">
                    <a:pos x="650" y="130"/>
                  </a:cxn>
                  <a:cxn ang="0">
                    <a:pos x="696" y="119"/>
                  </a:cxn>
                  <a:cxn ang="0">
                    <a:pos x="704" y="100"/>
                  </a:cxn>
                  <a:cxn ang="0">
                    <a:pos x="741" y="92"/>
                  </a:cxn>
                  <a:cxn ang="0">
                    <a:pos x="758" y="73"/>
                  </a:cxn>
                  <a:cxn ang="0">
                    <a:pos x="804" y="61"/>
                  </a:cxn>
                  <a:cxn ang="0">
                    <a:pos x="810" y="44"/>
                  </a:cxn>
                  <a:cxn ang="0">
                    <a:pos x="846" y="34"/>
                  </a:cxn>
                  <a:cxn ang="0">
                    <a:pos x="865" y="17"/>
                  </a:cxn>
                  <a:cxn ang="0">
                    <a:pos x="909" y="4"/>
                  </a:cxn>
                </a:cxnLst>
                <a:rect l="0" t="0" r="r" b="b"/>
                <a:pathLst>
                  <a:path w="909" h="489">
                    <a:moveTo>
                      <a:pt x="873" y="6"/>
                    </a:moveTo>
                    <a:lnTo>
                      <a:pt x="869" y="8"/>
                    </a:lnTo>
                    <a:lnTo>
                      <a:pt x="867" y="9"/>
                    </a:lnTo>
                    <a:lnTo>
                      <a:pt x="865" y="11"/>
                    </a:lnTo>
                    <a:lnTo>
                      <a:pt x="863" y="13"/>
                    </a:lnTo>
                    <a:lnTo>
                      <a:pt x="863" y="15"/>
                    </a:lnTo>
                    <a:lnTo>
                      <a:pt x="863" y="17"/>
                    </a:lnTo>
                    <a:lnTo>
                      <a:pt x="861" y="19"/>
                    </a:lnTo>
                    <a:lnTo>
                      <a:pt x="861" y="19"/>
                    </a:lnTo>
                    <a:lnTo>
                      <a:pt x="861" y="21"/>
                    </a:lnTo>
                    <a:lnTo>
                      <a:pt x="861" y="23"/>
                    </a:lnTo>
                    <a:lnTo>
                      <a:pt x="861" y="23"/>
                    </a:lnTo>
                    <a:lnTo>
                      <a:pt x="860" y="25"/>
                    </a:lnTo>
                    <a:lnTo>
                      <a:pt x="860" y="27"/>
                    </a:lnTo>
                    <a:lnTo>
                      <a:pt x="858" y="27"/>
                    </a:lnTo>
                    <a:lnTo>
                      <a:pt x="856" y="29"/>
                    </a:lnTo>
                    <a:lnTo>
                      <a:pt x="854" y="31"/>
                    </a:lnTo>
                    <a:lnTo>
                      <a:pt x="852" y="31"/>
                    </a:lnTo>
                    <a:lnTo>
                      <a:pt x="850" y="31"/>
                    </a:lnTo>
                    <a:lnTo>
                      <a:pt x="848" y="32"/>
                    </a:lnTo>
                    <a:lnTo>
                      <a:pt x="846" y="32"/>
                    </a:lnTo>
                    <a:lnTo>
                      <a:pt x="844" y="32"/>
                    </a:lnTo>
                    <a:lnTo>
                      <a:pt x="842" y="32"/>
                    </a:lnTo>
                    <a:lnTo>
                      <a:pt x="840" y="32"/>
                    </a:lnTo>
                    <a:lnTo>
                      <a:pt x="838" y="32"/>
                    </a:lnTo>
                    <a:lnTo>
                      <a:pt x="836" y="32"/>
                    </a:lnTo>
                    <a:lnTo>
                      <a:pt x="835" y="31"/>
                    </a:lnTo>
                    <a:lnTo>
                      <a:pt x="833" y="31"/>
                    </a:lnTo>
                    <a:lnTo>
                      <a:pt x="829" y="31"/>
                    </a:lnTo>
                    <a:lnTo>
                      <a:pt x="827" y="32"/>
                    </a:lnTo>
                    <a:lnTo>
                      <a:pt x="823" y="32"/>
                    </a:lnTo>
                    <a:lnTo>
                      <a:pt x="821" y="34"/>
                    </a:lnTo>
                    <a:lnTo>
                      <a:pt x="817" y="36"/>
                    </a:lnTo>
                    <a:lnTo>
                      <a:pt x="812" y="38"/>
                    </a:lnTo>
                    <a:lnTo>
                      <a:pt x="808" y="42"/>
                    </a:lnTo>
                    <a:lnTo>
                      <a:pt x="806" y="44"/>
                    </a:lnTo>
                    <a:lnTo>
                      <a:pt x="804" y="48"/>
                    </a:lnTo>
                    <a:lnTo>
                      <a:pt x="802" y="52"/>
                    </a:lnTo>
                    <a:lnTo>
                      <a:pt x="802" y="54"/>
                    </a:lnTo>
                    <a:lnTo>
                      <a:pt x="800" y="55"/>
                    </a:lnTo>
                    <a:lnTo>
                      <a:pt x="800" y="57"/>
                    </a:lnTo>
                    <a:lnTo>
                      <a:pt x="798" y="57"/>
                    </a:lnTo>
                    <a:lnTo>
                      <a:pt x="796" y="57"/>
                    </a:lnTo>
                    <a:lnTo>
                      <a:pt x="792" y="57"/>
                    </a:lnTo>
                    <a:lnTo>
                      <a:pt x="787" y="57"/>
                    </a:lnTo>
                    <a:lnTo>
                      <a:pt x="783" y="57"/>
                    </a:lnTo>
                    <a:lnTo>
                      <a:pt x="777" y="59"/>
                    </a:lnTo>
                    <a:lnTo>
                      <a:pt x="771" y="61"/>
                    </a:lnTo>
                    <a:lnTo>
                      <a:pt x="765" y="63"/>
                    </a:lnTo>
                    <a:lnTo>
                      <a:pt x="764" y="65"/>
                    </a:lnTo>
                    <a:lnTo>
                      <a:pt x="760" y="67"/>
                    </a:lnTo>
                    <a:lnTo>
                      <a:pt x="758" y="69"/>
                    </a:lnTo>
                    <a:lnTo>
                      <a:pt x="756" y="71"/>
                    </a:lnTo>
                    <a:lnTo>
                      <a:pt x="756" y="73"/>
                    </a:lnTo>
                    <a:lnTo>
                      <a:pt x="756" y="75"/>
                    </a:lnTo>
                    <a:lnTo>
                      <a:pt x="754" y="77"/>
                    </a:lnTo>
                    <a:lnTo>
                      <a:pt x="754" y="77"/>
                    </a:lnTo>
                    <a:lnTo>
                      <a:pt x="754" y="79"/>
                    </a:lnTo>
                    <a:lnTo>
                      <a:pt x="754" y="80"/>
                    </a:lnTo>
                    <a:lnTo>
                      <a:pt x="752" y="80"/>
                    </a:lnTo>
                    <a:lnTo>
                      <a:pt x="752" y="82"/>
                    </a:lnTo>
                    <a:lnTo>
                      <a:pt x="752" y="84"/>
                    </a:lnTo>
                    <a:lnTo>
                      <a:pt x="750" y="84"/>
                    </a:lnTo>
                    <a:lnTo>
                      <a:pt x="748" y="86"/>
                    </a:lnTo>
                    <a:lnTo>
                      <a:pt x="746" y="88"/>
                    </a:lnTo>
                    <a:lnTo>
                      <a:pt x="744" y="88"/>
                    </a:lnTo>
                    <a:lnTo>
                      <a:pt x="742" y="90"/>
                    </a:lnTo>
                    <a:lnTo>
                      <a:pt x="741" y="90"/>
                    </a:lnTo>
                    <a:lnTo>
                      <a:pt x="739" y="90"/>
                    </a:lnTo>
                    <a:lnTo>
                      <a:pt x="737" y="90"/>
                    </a:lnTo>
                    <a:lnTo>
                      <a:pt x="735" y="90"/>
                    </a:lnTo>
                    <a:lnTo>
                      <a:pt x="733" y="90"/>
                    </a:lnTo>
                    <a:lnTo>
                      <a:pt x="731" y="90"/>
                    </a:lnTo>
                    <a:lnTo>
                      <a:pt x="729" y="90"/>
                    </a:lnTo>
                    <a:lnTo>
                      <a:pt x="727" y="90"/>
                    </a:lnTo>
                    <a:lnTo>
                      <a:pt x="723" y="88"/>
                    </a:lnTo>
                    <a:lnTo>
                      <a:pt x="721" y="90"/>
                    </a:lnTo>
                    <a:lnTo>
                      <a:pt x="719" y="90"/>
                    </a:lnTo>
                    <a:lnTo>
                      <a:pt x="716" y="90"/>
                    </a:lnTo>
                    <a:lnTo>
                      <a:pt x="712" y="92"/>
                    </a:lnTo>
                    <a:lnTo>
                      <a:pt x="710" y="94"/>
                    </a:lnTo>
                    <a:lnTo>
                      <a:pt x="704" y="96"/>
                    </a:lnTo>
                    <a:lnTo>
                      <a:pt x="700" y="100"/>
                    </a:lnTo>
                    <a:lnTo>
                      <a:pt x="698" y="103"/>
                    </a:lnTo>
                    <a:lnTo>
                      <a:pt x="696" y="105"/>
                    </a:lnTo>
                    <a:lnTo>
                      <a:pt x="694" y="109"/>
                    </a:lnTo>
                    <a:lnTo>
                      <a:pt x="693" y="111"/>
                    </a:lnTo>
                    <a:lnTo>
                      <a:pt x="693" y="113"/>
                    </a:lnTo>
                    <a:lnTo>
                      <a:pt x="693" y="115"/>
                    </a:lnTo>
                    <a:lnTo>
                      <a:pt x="691" y="115"/>
                    </a:lnTo>
                    <a:lnTo>
                      <a:pt x="687" y="115"/>
                    </a:lnTo>
                    <a:lnTo>
                      <a:pt x="683" y="115"/>
                    </a:lnTo>
                    <a:lnTo>
                      <a:pt x="679" y="115"/>
                    </a:lnTo>
                    <a:lnTo>
                      <a:pt x="673" y="115"/>
                    </a:lnTo>
                    <a:lnTo>
                      <a:pt x="669" y="117"/>
                    </a:lnTo>
                    <a:lnTo>
                      <a:pt x="664" y="119"/>
                    </a:lnTo>
                    <a:lnTo>
                      <a:pt x="658" y="121"/>
                    </a:lnTo>
                    <a:lnTo>
                      <a:pt x="654" y="123"/>
                    </a:lnTo>
                    <a:lnTo>
                      <a:pt x="652" y="125"/>
                    </a:lnTo>
                    <a:lnTo>
                      <a:pt x="650" y="127"/>
                    </a:lnTo>
                    <a:lnTo>
                      <a:pt x="648" y="128"/>
                    </a:lnTo>
                    <a:lnTo>
                      <a:pt x="648" y="130"/>
                    </a:lnTo>
                    <a:lnTo>
                      <a:pt x="646" y="132"/>
                    </a:lnTo>
                    <a:lnTo>
                      <a:pt x="646" y="134"/>
                    </a:lnTo>
                    <a:lnTo>
                      <a:pt x="646" y="136"/>
                    </a:lnTo>
                    <a:lnTo>
                      <a:pt x="645" y="136"/>
                    </a:lnTo>
                    <a:lnTo>
                      <a:pt x="645" y="138"/>
                    </a:lnTo>
                    <a:lnTo>
                      <a:pt x="645" y="140"/>
                    </a:lnTo>
                    <a:lnTo>
                      <a:pt x="645" y="140"/>
                    </a:lnTo>
                    <a:lnTo>
                      <a:pt x="643" y="142"/>
                    </a:lnTo>
                    <a:lnTo>
                      <a:pt x="641" y="144"/>
                    </a:lnTo>
                    <a:lnTo>
                      <a:pt x="641" y="144"/>
                    </a:lnTo>
                    <a:lnTo>
                      <a:pt x="639" y="146"/>
                    </a:lnTo>
                    <a:lnTo>
                      <a:pt x="635" y="146"/>
                    </a:lnTo>
                    <a:lnTo>
                      <a:pt x="633" y="148"/>
                    </a:lnTo>
                    <a:lnTo>
                      <a:pt x="631" y="148"/>
                    </a:lnTo>
                    <a:lnTo>
                      <a:pt x="629" y="148"/>
                    </a:lnTo>
                    <a:lnTo>
                      <a:pt x="627" y="148"/>
                    </a:lnTo>
                    <a:lnTo>
                      <a:pt x="625" y="148"/>
                    </a:lnTo>
                    <a:lnTo>
                      <a:pt x="623" y="148"/>
                    </a:lnTo>
                    <a:lnTo>
                      <a:pt x="621" y="148"/>
                    </a:lnTo>
                    <a:lnTo>
                      <a:pt x="620" y="148"/>
                    </a:lnTo>
                    <a:lnTo>
                      <a:pt x="618" y="148"/>
                    </a:lnTo>
                    <a:lnTo>
                      <a:pt x="616" y="148"/>
                    </a:lnTo>
                    <a:lnTo>
                      <a:pt x="612" y="148"/>
                    </a:lnTo>
                    <a:lnTo>
                      <a:pt x="610" y="148"/>
                    </a:lnTo>
                    <a:lnTo>
                      <a:pt x="606" y="148"/>
                    </a:lnTo>
                    <a:lnTo>
                      <a:pt x="604" y="150"/>
                    </a:lnTo>
                    <a:lnTo>
                      <a:pt x="600" y="151"/>
                    </a:lnTo>
                    <a:lnTo>
                      <a:pt x="595" y="155"/>
                    </a:lnTo>
                    <a:lnTo>
                      <a:pt x="591" y="157"/>
                    </a:lnTo>
                    <a:lnTo>
                      <a:pt x="589" y="161"/>
                    </a:lnTo>
                    <a:lnTo>
                      <a:pt x="585" y="165"/>
                    </a:lnTo>
                    <a:lnTo>
                      <a:pt x="585" y="169"/>
                    </a:lnTo>
                    <a:lnTo>
                      <a:pt x="583" y="171"/>
                    </a:lnTo>
                    <a:lnTo>
                      <a:pt x="583" y="173"/>
                    </a:lnTo>
                    <a:lnTo>
                      <a:pt x="583" y="174"/>
                    </a:lnTo>
                    <a:lnTo>
                      <a:pt x="579" y="174"/>
                    </a:lnTo>
                    <a:lnTo>
                      <a:pt x="577" y="174"/>
                    </a:lnTo>
                    <a:lnTo>
                      <a:pt x="573" y="174"/>
                    </a:lnTo>
                    <a:lnTo>
                      <a:pt x="568" y="174"/>
                    </a:lnTo>
                    <a:lnTo>
                      <a:pt x="564" y="174"/>
                    </a:lnTo>
                    <a:lnTo>
                      <a:pt x="558" y="174"/>
                    </a:lnTo>
                    <a:lnTo>
                      <a:pt x="552" y="176"/>
                    </a:lnTo>
                    <a:lnTo>
                      <a:pt x="547" y="180"/>
                    </a:lnTo>
                    <a:lnTo>
                      <a:pt x="543" y="182"/>
                    </a:lnTo>
                    <a:lnTo>
                      <a:pt x="541" y="184"/>
                    </a:lnTo>
                    <a:lnTo>
                      <a:pt x="539" y="186"/>
                    </a:lnTo>
                    <a:lnTo>
                      <a:pt x="537" y="188"/>
                    </a:lnTo>
                    <a:lnTo>
                      <a:pt x="537" y="190"/>
                    </a:lnTo>
                    <a:lnTo>
                      <a:pt x="535" y="192"/>
                    </a:lnTo>
                    <a:lnTo>
                      <a:pt x="535" y="194"/>
                    </a:lnTo>
                    <a:lnTo>
                      <a:pt x="535" y="196"/>
                    </a:lnTo>
                    <a:lnTo>
                      <a:pt x="533" y="196"/>
                    </a:lnTo>
                    <a:lnTo>
                      <a:pt x="533" y="198"/>
                    </a:lnTo>
                    <a:lnTo>
                      <a:pt x="533" y="199"/>
                    </a:lnTo>
                    <a:lnTo>
                      <a:pt x="531" y="199"/>
                    </a:lnTo>
                    <a:lnTo>
                      <a:pt x="531" y="201"/>
                    </a:lnTo>
                    <a:lnTo>
                      <a:pt x="529" y="203"/>
                    </a:lnTo>
                    <a:lnTo>
                      <a:pt x="527" y="203"/>
                    </a:lnTo>
                    <a:lnTo>
                      <a:pt x="526" y="205"/>
                    </a:lnTo>
                    <a:lnTo>
                      <a:pt x="524" y="207"/>
                    </a:lnTo>
                    <a:lnTo>
                      <a:pt x="522" y="207"/>
                    </a:lnTo>
                    <a:lnTo>
                      <a:pt x="520" y="207"/>
                    </a:lnTo>
                    <a:lnTo>
                      <a:pt x="518" y="207"/>
                    </a:lnTo>
                    <a:lnTo>
                      <a:pt x="516" y="207"/>
                    </a:lnTo>
                    <a:lnTo>
                      <a:pt x="514" y="207"/>
                    </a:lnTo>
                    <a:lnTo>
                      <a:pt x="512" y="207"/>
                    </a:lnTo>
                    <a:lnTo>
                      <a:pt x="510" y="207"/>
                    </a:lnTo>
                    <a:lnTo>
                      <a:pt x="508" y="207"/>
                    </a:lnTo>
                    <a:lnTo>
                      <a:pt x="506" y="207"/>
                    </a:lnTo>
                    <a:lnTo>
                      <a:pt x="502" y="207"/>
                    </a:lnTo>
                    <a:lnTo>
                      <a:pt x="501" y="207"/>
                    </a:lnTo>
                    <a:lnTo>
                      <a:pt x="499" y="207"/>
                    </a:lnTo>
                    <a:lnTo>
                      <a:pt x="495" y="209"/>
                    </a:lnTo>
                    <a:lnTo>
                      <a:pt x="491" y="209"/>
                    </a:lnTo>
                    <a:lnTo>
                      <a:pt x="487" y="211"/>
                    </a:lnTo>
                    <a:lnTo>
                      <a:pt x="483" y="215"/>
                    </a:lnTo>
                    <a:lnTo>
                      <a:pt x="479" y="219"/>
                    </a:lnTo>
                    <a:lnTo>
                      <a:pt x="476" y="221"/>
                    </a:lnTo>
                    <a:lnTo>
                      <a:pt x="474" y="224"/>
                    </a:lnTo>
                    <a:lnTo>
                      <a:pt x="472" y="228"/>
                    </a:lnTo>
                    <a:lnTo>
                      <a:pt x="470" y="230"/>
                    </a:lnTo>
                    <a:lnTo>
                      <a:pt x="470" y="234"/>
                    </a:lnTo>
                    <a:lnTo>
                      <a:pt x="470" y="236"/>
                    </a:lnTo>
                    <a:lnTo>
                      <a:pt x="468" y="236"/>
                    </a:lnTo>
                    <a:lnTo>
                      <a:pt x="464" y="234"/>
                    </a:lnTo>
                    <a:lnTo>
                      <a:pt x="460" y="234"/>
                    </a:lnTo>
                    <a:lnTo>
                      <a:pt x="456" y="234"/>
                    </a:lnTo>
                    <a:lnTo>
                      <a:pt x="451" y="234"/>
                    </a:lnTo>
                    <a:lnTo>
                      <a:pt x="445" y="236"/>
                    </a:lnTo>
                    <a:lnTo>
                      <a:pt x="439" y="238"/>
                    </a:lnTo>
                    <a:lnTo>
                      <a:pt x="433" y="240"/>
                    </a:lnTo>
                    <a:lnTo>
                      <a:pt x="430" y="242"/>
                    </a:lnTo>
                    <a:lnTo>
                      <a:pt x="428" y="244"/>
                    </a:lnTo>
                    <a:lnTo>
                      <a:pt x="426" y="246"/>
                    </a:lnTo>
                    <a:lnTo>
                      <a:pt x="424" y="247"/>
                    </a:lnTo>
                    <a:lnTo>
                      <a:pt x="422" y="249"/>
                    </a:lnTo>
                    <a:lnTo>
                      <a:pt x="422" y="251"/>
                    </a:lnTo>
                    <a:lnTo>
                      <a:pt x="422" y="253"/>
                    </a:lnTo>
                    <a:lnTo>
                      <a:pt x="420" y="255"/>
                    </a:lnTo>
                    <a:lnTo>
                      <a:pt x="420" y="257"/>
                    </a:lnTo>
                    <a:lnTo>
                      <a:pt x="420" y="259"/>
                    </a:lnTo>
                    <a:lnTo>
                      <a:pt x="420" y="259"/>
                    </a:lnTo>
                    <a:lnTo>
                      <a:pt x="418" y="261"/>
                    </a:lnTo>
                    <a:lnTo>
                      <a:pt x="418" y="263"/>
                    </a:lnTo>
                    <a:lnTo>
                      <a:pt x="416" y="263"/>
                    </a:lnTo>
                    <a:lnTo>
                      <a:pt x="414" y="265"/>
                    </a:lnTo>
                    <a:lnTo>
                      <a:pt x="412" y="267"/>
                    </a:lnTo>
                    <a:lnTo>
                      <a:pt x="410" y="267"/>
                    </a:lnTo>
                    <a:lnTo>
                      <a:pt x="408" y="269"/>
                    </a:lnTo>
                    <a:lnTo>
                      <a:pt x="406" y="269"/>
                    </a:lnTo>
                    <a:lnTo>
                      <a:pt x="405" y="269"/>
                    </a:lnTo>
                    <a:lnTo>
                      <a:pt x="403" y="269"/>
                    </a:lnTo>
                    <a:lnTo>
                      <a:pt x="401" y="269"/>
                    </a:lnTo>
                    <a:lnTo>
                      <a:pt x="399" y="269"/>
                    </a:lnTo>
                    <a:lnTo>
                      <a:pt x="397" y="269"/>
                    </a:lnTo>
                    <a:lnTo>
                      <a:pt x="393" y="269"/>
                    </a:lnTo>
                    <a:lnTo>
                      <a:pt x="391" y="269"/>
                    </a:lnTo>
                    <a:lnTo>
                      <a:pt x="389" y="269"/>
                    </a:lnTo>
                    <a:lnTo>
                      <a:pt x="387" y="269"/>
                    </a:lnTo>
                    <a:lnTo>
                      <a:pt x="383" y="269"/>
                    </a:lnTo>
                    <a:lnTo>
                      <a:pt x="382" y="269"/>
                    </a:lnTo>
                    <a:lnTo>
                      <a:pt x="378" y="270"/>
                    </a:lnTo>
                    <a:lnTo>
                      <a:pt x="374" y="272"/>
                    </a:lnTo>
                    <a:lnTo>
                      <a:pt x="368" y="276"/>
                    </a:lnTo>
                    <a:lnTo>
                      <a:pt x="364" y="278"/>
                    </a:lnTo>
                    <a:lnTo>
                      <a:pt x="360" y="282"/>
                    </a:lnTo>
                    <a:lnTo>
                      <a:pt x="358" y="286"/>
                    </a:lnTo>
                    <a:lnTo>
                      <a:pt x="357" y="290"/>
                    </a:lnTo>
                    <a:lnTo>
                      <a:pt x="357" y="292"/>
                    </a:lnTo>
                    <a:lnTo>
                      <a:pt x="355" y="295"/>
                    </a:lnTo>
                    <a:lnTo>
                      <a:pt x="355" y="297"/>
                    </a:lnTo>
                    <a:lnTo>
                      <a:pt x="353" y="297"/>
                    </a:lnTo>
                    <a:lnTo>
                      <a:pt x="349" y="295"/>
                    </a:lnTo>
                    <a:lnTo>
                      <a:pt x="345" y="295"/>
                    </a:lnTo>
                    <a:lnTo>
                      <a:pt x="341" y="295"/>
                    </a:lnTo>
                    <a:lnTo>
                      <a:pt x="335" y="295"/>
                    </a:lnTo>
                    <a:lnTo>
                      <a:pt x="330" y="297"/>
                    </a:lnTo>
                    <a:lnTo>
                      <a:pt x="324" y="299"/>
                    </a:lnTo>
                    <a:lnTo>
                      <a:pt x="318" y="301"/>
                    </a:lnTo>
                    <a:lnTo>
                      <a:pt x="314" y="303"/>
                    </a:lnTo>
                    <a:lnTo>
                      <a:pt x="312" y="305"/>
                    </a:lnTo>
                    <a:lnTo>
                      <a:pt x="311" y="307"/>
                    </a:lnTo>
                    <a:lnTo>
                      <a:pt x="309" y="309"/>
                    </a:lnTo>
                    <a:lnTo>
                      <a:pt x="307" y="311"/>
                    </a:lnTo>
                    <a:lnTo>
                      <a:pt x="307" y="313"/>
                    </a:lnTo>
                    <a:lnTo>
                      <a:pt x="307" y="315"/>
                    </a:lnTo>
                    <a:lnTo>
                      <a:pt x="305" y="317"/>
                    </a:lnTo>
                    <a:lnTo>
                      <a:pt x="305" y="318"/>
                    </a:lnTo>
                    <a:lnTo>
                      <a:pt x="305" y="320"/>
                    </a:lnTo>
                    <a:lnTo>
                      <a:pt x="303" y="322"/>
                    </a:lnTo>
                    <a:lnTo>
                      <a:pt x="303" y="322"/>
                    </a:lnTo>
                    <a:lnTo>
                      <a:pt x="301" y="324"/>
                    </a:lnTo>
                    <a:lnTo>
                      <a:pt x="301" y="326"/>
                    </a:lnTo>
                    <a:lnTo>
                      <a:pt x="299" y="326"/>
                    </a:lnTo>
                    <a:lnTo>
                      <a:pt x="297" y="328"/>
                    </a:lnTo>
                    <a:lnTo>
                      <a:pt x="293" y="330"/>
                    </a:lnTo>
                    <a:lnTo>
                      <a:pt x="291" y="330"/>
                    </a:lnTo>
                    <a:lnTo>
                      <a:pt x="289" y="330"/>
                    </a:lnTo>
                    <a:lnTo>
                      <a:pt x="287" y="332"/>
                    </a:lnTo>
                    <a:lnTo>
                      <a:pt x="286" y="332"/>
                    </a:lnTo>
                    <a:lnTo>
                      <a:pt x="284" y="332"/>
                    </a:lnTo>
                    <a:lnTo>
                      <a:pt x="282" y="330"/>
                    </a:lnTo>
                    <a:lnTo>
                      <a:pt x="280" y="330"/>
                    </a:lnTo>
                    <a:lnTo>
                      <a:pt x="278" y="330"/>
                    </a:lnTo>
                    <a:lnTo>
                      <a:pt x="276" y="330"/>
                    </a:lnTo>
                    <a:lnTo>
                      <a:pt x="272" y="330"/>
                    </a:lnTo>
                    <a:lnTo>
                      <a:pt x="270" y="330"/>
                    </a:lnTo>
                    <a:lnTo>
                      <a:pt x="268" y="330"/>
                    </a:lnTo>
                    <a:lnTo>
                      <a:pt x="264" y="332"/>
                    </a:lnTo>
                    <a:lnTo>
                      <a:pt x="261" y="332"/>
                    </a:lnTo>
                    <a:lnTo>
                      <a:pt x="257" y="334"/>
                    </a:lnTo>
                    <a:lnTo>
                      <a:pt x="253" y="338"/>
                    </a:lnTo>
                    <a:lnTo>
                      <a:pt x="247" y="341"/>
                    </a:lnTo>
                    <a:lnTo>
                      <a:pt x="245" y="345"/>
                    </a:lnTo>
                    <a:lnTo>
                      <a:pt x="243" y="347"/>
                    </a:lnTo>
                    <a:lnTo>
                      <a:pt x="241" y="351"/>
                    </a:lnTo>
                    <a:lnTo>
                      <a:pt x="239" y="355"/>
                    </a:lnTo>
                    <a:lnTo>
                      <a:pt x="239" y="357"/>
                    </a:lnTo>
                    <a:lnTo>
                      <a:pt x="239" y="359"/>
                    </a:lnTo>
                    <a:lnTo>
                      <a:pt x="236" y="359"/>
                    </a:lnTo>
                    <a:lnTo>
                      <a:pt x="234" y="359"/>
                    </a:lnTo>
                    <a:lnTo>
                      <a:pt x="230" y="357"/>
                    </a:lnTo>
                    <a:lnTo>
                      <a:pt x="224" y="357"/>
                    </a:lnTo>
                    <a:lnTo>
                      <a:pt x="220" y="359"/>
                    </a:lnTo>
                    <a:lnTo>
                      <a:pt x="215" y="359"/>
                    </a:lnTo>
                    <a:lnTo>
                      <a:pt x="209" y="361"/>
                    </a:lnTo>
                    <a:lnTo>
                      <a:pt x="203" y="364"/>
                    </a:lnTo>
                    <a:lnTo>
                      <a:pt x="199" y="366"/>
                    </a:lnTo>
                    <a:lnTo>
                      <a:pt x="195" y="368"/>
                    </a:lnTo>
                    <a:lnTo>
                      <a:pt x="193" y="370"/>
                    </a:lnTo>
                    <a:lnTo>
                      <a:pt x="191" y="372"/>
                    </a:lnTo>
                    <a:lnTo>
                      <a:pt x="191" y="374"/>
                    </a:lnTo>
                    <a:lnTo>
                      <a:pt x="190" y="376"/>
                    </a:lnTo>
                    <a:lnTo>
                      <a:pt x="190" y="378"/>
                    </a:lnTo>
                    <a:lnTo>
                      <a:pt x="190" y="380"/>
                    </a:lnTo>
                    <a:lnTo>
                      <a:pt x="188" y="382"/>
                    </a:lnTo>
                    <a:lnTo>
                      <a:pt x="188" y="382"/>
                    </a:lnTo>
                    <a:lnTo>
                      <a:pt x="188" y="384"/>
                    </a:lnTo>
                    <a:lnTo>
                      <a:pt x="186" y="386"/>
                    </a:lnTo>
                    <a:lnTo>
                      <a:pt x="186" y="388"/>
                    </a:lnTo>
                    <a:lnTo>
                      <a:pt x="184" y="388"/>
                    </a:lnTo>
                    <a:lnTo>
                      <a:pt x="182" y="389"/>
                    </a:lnTo>
                    <a:lnTo>
                      <a:pt x="180" y="391"/>
                    </a:lnTo>
                    <a:lnTo>
                      <a:pt x="176" y="391"/>
                    </a:lnTo>
                    <a:lnTo>
                      <a:pt x="174" y="393"/>
                    </a:lnTo>
                    <a:lnTo>
                      <a:pt x="172" y="393"/>
                    </a:lnTo>
                    <a:lnTo>
                      <a:pt x="170" y="393"/>
                    </a:lnTo>
                    <a:lnTo>
                      <a:pt x="168" y="393"/>
                    </a:lnTo>
                    <a:lnTo>
                      <a:pt x="167" y="393"/>
                    </a:lnTo>
                    <a:lnTo>
                      <a:pt x="165" y="393"/>
                    </a:lnTo>
                    <a:lnTo>
                      <a:pt x="163" y="393"/>
                    </a:lnTo>
                    <a:lnTo>
                      <a:pt x="161" y="393"/>
                    </a:lnTo>
                    <a:lnTo>
                      <a:pt x="159" y="393"/>
                    </a:lnTo>
                    <a:lnTo>
                      <a:pt x="157" y="393"/>
                    </a:lnTo>
                    <a:lnTo>
                      <a:pt x="153" y="393"/>
                    </a:lnTo>
                    <a:lnTo>
                      <a:pt x="151" y="393"/>
                    </a:lnTo>
                    <a:lnTo>
                      <a:pt x="147" y="393"/>
                    </a:lnTo>
                    <a:lnTo>
                      <a:pt x="143" y="395"/>
                    </a:lnTo>
                    <a:lnTo>
                      <a:pt x="140" y="397"/>
                    </a:lnTo>
                    <a:lnTo>
                      <a:pt x="134" y="401"/>
                    </a:lnTo>
                    <a:lnTo>
                      <a:pt x="130" y="405"/>
                    </a:lnTo>
                    <a:lnTo>
                      <a:pt x="126" y="409"/>
                    </a:lnTo>
                    <a:lnTo>
                      <a:pt x="124" y="411"/>
                    </a:lnTo>
                    <a:lnTo>
                      <a:pt x="122" y="414"/>
                    </a:lnTo>
                    <a:lnTo>
                      <a:pt x="120" y="418"/>
                    </a:lnTo>
                    <a:lnTo>
                      <a:pt x="120" y="420"/>
                    </a:lnTo>
                    <a:lnTo>
                      <a:pt x="120" y="422"/>
                    </a:lnTo>
                    <a:lnTo>
                      <a:pt x="117" y="422"/>
                    </a:lnTo>
                    <a:lnTo>
                      <a:pt x="115" y="422"/>
                    </a:lnTo>
                    <a:lnTo>
                      <a:pt x="111" y="422"/>
                    </a:lnTo>
                    <a:lnTo>
                      <a:pt x="105" y="422"/>
                    </a:lnTo>
                    <a:lnTo>
                      <a:pt x="101" y="422"/>
                    </a:lnTo>
                    <a:lnTo>
                      <a:pt x="96" y="422"/>
                    </a:lnTo>
                    <a:lnTo>
                      <a:pt x="90" y="424"/>
                    </a:lnTo>
                    <a:lnTo>
                      <a:pt x="84" y="428"/>
                    </a:lnTo>
                    <a:lnTo>
                      <a:pt x="80" y="430"/>
                    </a:lnTo>
                    <a:lnTo>
                      <a:pt x="76" y="432"/>
                    </a:lnTo>
                    <a:lnTo>
                      <a:pt x="74" y="434"/>
                    </a:lnTo>
                    <a:lnTo>
                      <a:pt x="72" y="436"/>
                    </a:lnTo>
                    <a:lnTo>
                      <a:pt x="71" y="437"/>
                    </a:lnTo>
                    <a:lnTo>
                      <a:pt x="71" y="439"/>
                    </a:lnTo>
                    <a:lnTo>
                      <a:pt x="69" y="441"/>
                    </a:lnTo>
                    <a:lnTo>
                      <a:pt x="69" y="443"/>
                    </a:lnTo>
                    <a:lnTo>
                      <a:pt x="69" y="445"/>
                    </a:lnTo>
                    <a:lnTo>
                      <a:pt x="67" y="447"/>
                    </a:lnTo>
                    <a:lnTo>
                      <a:pt x="67" y="449"/>
                    </a:lnTo>
                    <a:lnTo>
                      <a:pt x="67" y="449"/>
                    </a:lnTo>
                    <a:lnTo>
                      <a:pt x="65" y="451"/>
                    </a:lnTo>
                    <a:lnTo>
                      <a:pt x="63" y="453"/>
                    </a:lnTo>
                    <a:lnTo>
                      <a:pt x="61" y="455"/>
                    </a:lnTo>
                    <a:lnTo>
                      <a:pt x="59" y="455"/>
                    </a:lnTo>
                    <a:lnTo>
                      <a:pt x="57" y="457"/>
                    </a:lnTo>
                    <a:lnTo>
                      <a:pt x="55" y="457"/>
                    </a:lnTo>
                    <a:lnTo>
                      <a:pt x="51" y="459"/>
                    </a:lnTo>
                    <a:lnTo>
                      <a:pt x="49" y="459"/>
                    </a:lnTo>
                    <a:lnTo>
                      <a:pt x="48" y="459"/>
                    </a:lnTo>
                    <a:lnTo>
                      <a:pt x="46" y="459"/>
                    </a:lnTo>
                    <a:lnTo>
                      <a:pt x="44" y="459"/>
                    </a:lnTo>
                    <a:lnTo>
                      <a:pt x="42" y="457"/>
                    </a:lnTo>
                    <a:lnTo>
                      <a:pt x="40" y="457"/>
                    </a:lnTo>
                    <a:lnTo>
                      <a:pt x="38" y="457"/>
                    </a:lnTo>
                    <a:lnTo>
                      <a:pt x="36" y="457"/>
                    </a:lnTo>
                    <a:lnTo>
                      <a:pt x="32" y="457"/>
                    </a:lnTo>
                    <a:lnTo>
                      <a:pt x="30" y="457"/>
                    </a:lnTo>
                    <a:lnTo>
                      <a:pt x="26" y="459"/>
                    </a:lnTo>
                    <a:lnTo>
                      <a:pt x="23" y="459"/>
                    </a:lnTo>
                    <a:lnTo>
                      <a:pt x="19" y="460"/>
                    </a:lnTo>
                    <a:lnTo>
                      <a:pt x="13" y="466"/>
                    </a:lnTo>
                    <a:lnTo>
                      <a:pt x="7" y="470"/>
                    </a:lnTo>
                    <a:lnTo>
                      <a:pt x="3" y="474"/>
                    </a:lnTo>
                    <a:lnTo>
                      <a:pt x="1" y="480"/>
                    </a:lnTo>
                    <a:lnTo>
                      <a:pt x="0" y="483"/>
                    </a:lnTo>
                    <a:lnTo>
                      <a:pt x="0" y="485"/>
                    </a:lnTo>
                    <a:lnTo>
                      <a:pt x="0" y="487"/>
                    </a:lnTo>
                    <a:lnTo>
                      <a:pt x="0" y="489"/>
                    </a:lnTo>
                    <a:lnTo>
                      <a:pt x="1" y="489"/>
                    </a:lnTo>
                    <a:lnTo>
                      <a:pt x="1" y="489"/>
                    </a:lnTo>
                    <a:lnTo>
                      <a:pt x="1" y="489"/>
                    </a:lnTo>
                    <a:lnTo>
                      <a:pt x="1" y="485"/>
                    </a:lnTo>
                    <a:lnTo>
                      <a:pt x="3" y="483"/>
                    </a:lnTo>
                    <a:lnTo>
                      <a:pt x="3" y="480"/>
                    </a:lnTo>
                    <a:lnTo>
                      <a:pt x="7" y="476"/>
                    </a:lnTo>
                    <a:lnTo>
                      <a:pt x="9" y="472"/>
                    </a:lnTo>
                    <a:lnTo>
                      <a:pt x="15" y="468"/>
                    </a:lnTo>
                    <a:lnTo>
                      <a:pt x="21" y="464"/>
                    </a:lnTo>
                    <a:lnTo>
                      <a:pt x="24" y="462"/>
                    </a:lnTo>
                    <a:lnTo>
                      <a:pt x="28" y="460"/>
                    </a:lnTo>
                    <a:lnTo>
                      <a:pt x="30" y="460"/>
                    </a:lnTo>
                    <a:lnTo>
                      <a:pt x="34" y="460"/>
                    </a:lnTo>
                    <a:lnTo>
                      <a:pt x="36" y="460"/>
                    </a:lnTo>
                    <a:lnTo>
                      <a:pt x="38" y="460"/>
                    </a:lnTo>
                    <a:lnTo>
                      <a:pt x="40" y="460"/>
                    </a:lnTo>
                    <a:lnTo>
                      <a:pt x="42" y="460"/>
                    </a:lnTo>
                    <a:lnTo>
                      <a:pt x="44" y="460"/>
                    </a:lnTo>
                    <a:lnTo>
                      <a:pt x="46" y="460"/>
                    </a:lnTo>
                    <a:lnTo>
                      <a:pt x="48" y="460"/>
                    </a:lnTo>
                    <a:lnTo>
                      <a:pt x="49" y="460"/>
                    </a:lnTo>
                    <a:lnTo>
                      <a:pt x="53" y="460"/>
                    </a:lnTo>
                    <a:lnTo>
                      <a:pt x="55" y="460"/>
                    </a:lnTo>
                    <a:lnTo>
                      <a:pt x="57" y="459"/>
                    </a:lnTo>
                    <a:lnTo>
                      <a:pt x="61" y="459"/>
                    </a:lnTo>
                    <a:lnTo>
                      <a:pt x="63" y="457"/>
                    </a:lnTo>
                    <a:lnTo>
                      <a:pt x="65" y="455"/>
                    </a:lnTo>
                    <a:lnTo>
                      <a:pt x="67" y="453"/>
                    </a:lnTo>
                    <a:lnTo>
                      <a:pt x="69" y="451"/>
                    </a:lnTo>
                    <a:lnTo>
                      <a:pt x="69" y="449"/>
                    </a:lnTo>
                    <a:lnTo>
                      <a:pt x="71" y="447"/>
                    </a:lnTo>
                    <a:lnTo>
                      <a:pt x="71" y="447"/>
                    </a:lnTo>
                    <a:lnTo>
                      <a:pt x="71" y="445"/>
                    </a:lnTo>
                    <a:lnTo>
                      <a:pt x="72" y="443"/>
                    </a:lnTo>
                    <a:lnTo>
                      <a:pt x="72" y="441"/>
                    </a:lnTo>
                    <a:lnTo>
                      <a:pt x="74" y="439"/>
                    </a:lnTo>
                    <a:lnTo>
                      <a:pt x="74" y="437"/>
                    </a:lnTo>
                    <a:lnTo>
                      <a:pt x="76" y="436"/>
                    </a:lnTo>
                    <a:lnTo>
                      <a:pt x="78" y="434"/>
                    </a:lnTo>
                    <a:lnTo>
                      <a:pt x="82" y="432"/>
                    </a:lnTo>
                    <a:lnTo>
                      <a:pt x="84" y="430"/>
                    </a:lnTo>
                    <a:lnTo>
                      <a:pt x="92" y="426"/>
                    </a:lnTo>
                    <a:lnTo>
                      <a:pt x="97" y="426"/>
                    </a:lnTo>
                    <a:lnTo>
                      <a:pt x="103" y="424"/>
                    </a:lnTo>
                    <a:lnTo>
                      <a:pt x="109" y="424"/>
                    </a:lnTo>
                    <a:lnTo>
                      <a:pt x="115" y="424"/>
                    </a:lnTo>
                    <a:lnTo>
                      <a:pt x="117" y="426"/>
                    </a:lnTo>
                    <a:lnTo>
                      <a:pt x="120" y="426"/>
                    </a:lnTo>
                    <a:lnTo>
                      <a:pt x="120" y="426"/>
                    </a:lnTo>
                    <a:lnTo>
                      <a:pt x="122" y="426"/>
                    </a:lnTo>
                    <a:lnTo>
                      <a:pt x="122" y="426"/>
                    </a:lnTo>
                    <a:lnTo>
                      <a:pt x="122" y="426"/>
                    </a:lnTo>
                    <a:lnTo>
                      <a:pt x="122" y="426"/>
                    </a:lnTo>
                    <a:lnTo>
                      <a:pt x="122" y="426"/>
                    </a:lnTo>
                    <a:lnTo>
                      <a:pt x="122" y="426"/>
                    </a:lnTo>
                    <a:lnTo>
                      <a:pt x="122" y="424"/>
                    </a:lnTo>
                    <a:lnTo>
                      <a:pt x="122" y="424"/>
                    </a:lnTo>
                    <a:lnTo>
                      <a:pt x="122" y="424"/>
                    </a:lnTo>
                    <a:lnTo>
                      <a:pt x="122" y="424"/>
                    </a:lnTo>
                    <a:lnTo>
                      <a:pt x="122" y="422"/>
                    </a:lnTo>
                    <a:lnTo>
                      <a:pt x="124" y="418"/>
                    </a:lnTo>
                    <a:lnTo>
                      <a:pt x="124" y="414"/>
                    </a:lnTo>
                    <a:lnTo>
                      <a:pt x="128" y="411"/>
                    </a:lnTo>
                    <a:lnTo>
                      <a:pt x="130" y="407"/>
                    </a:lnTo>
                    <a:lnTo>
                      <a:pt x="136" y="403"/>
                    </a:lnTo>
                    <a:lnTo>
                      <a:pt x="142" y="399"/>
                    </a:lnTo>
                    <a:lnTo>
                      <a:pt x="145" y="397"/>
                    </a:lnTo>
                    <a:lnTo>
                      <a:pt x="147" y="397"/>
                    </a:lnTo>
                    <a:lnTo>
                      <a:pt x="151" y="395"/>
                    </a:lnTo>
                    <a:lnTo>
                      <a:pt x="153" y="395"/>
                    </a:lnTo>
                    <a:lnTo>
                      <a:pt x="157" y="395"/>
                    </a:lnTo>
                    <a:lnTo>
                      <a:pt x="159" y="395"/>
                    </a:lnTo>
                    <a:lnTo>
                      <a:pt x="161" y="395"/>
                    </a:lnTo>
                    <a:lnTo>
                      <a:pt x="163" y="395"/>
                    </a:lnTo>
                    <a:lnTo>
                      <a:pt x="165" y="395"/>
                    </a:lnTo>
                    <a:lnTo>
                      <a:pt x="167" y="397"/>
                    </a:lnTo>
                    <a:lnTo>
                      <a:pt x="168" y="397"/>
                    </a:lnTo>
                    <a:lnTo>
                      <a:pt x="170" y="397"/>
                    </a:lnTo>
                    <a:lnTo>
                      <a:pt x="172" y="395"/>
                    </a:lnTo>
                    <a:lnTo>
                      <a:pt x="176" y="395"/>
                    </a:lnTo>
                    <a:lnTo>
                      <a:pt x="178" y="395"/>
                    </a:lnTo>
                    <a:lnTo>
                      <a:pt x="180" y="393"/>
                    </a:lnTo>
                    <a:lnTo>
                      <a:pt x="184" y="391"/>
                    </a:lnTo>
                    <a:lnTo>
                      <a:pt x="186" y="389"/>
                    </a:lnTo>
                    <a:lnTo>
                      <a:pt x="188" y="389"/>
                    </a:lnTo>
                    <a:lnTo>
                      <a:pt x="188" y="388"/>
                    </a:lnTo>
                    <a:lnTo>
                      <a:pt x="190" y="386"/>
                    </a:lnTo>
                    <a:lnTo>
                      <a:pt x="190" y="384"/>
                    </a:lnTo>
                    <a:lnTo>
                      <a:pt x="191" y="382"/>
                    </a:lnTo>
                    <a:lnTo>
                      <a:pt x="191" y="380"/>
                    </a:lnTo>
                    <a:lnTo>
                      <a:pt x="191" y="378"/>
                    </a:lnTo>
                    <a:lnTo>
                      <a:pt x="193" y="376"/>
                    </a:lnTo>
                    <a:lnTo>
                      <a:pt x="193" y="376"/>
                    </a:lnTo>
                    <a:lnTo>
                      <a:pt x="195" y="374"/>
                    </a:lnTo>
                    <a:lnTo>
                      <a:pt x="195" y="372"/>
                    </a:lnTo>
                    <a:lnTo>
                      <a:pt x="197" y="370"/>
                    </a:lnTo>
                    <a:lnTo>
                      <a:pt x="201" y="368"/>
                    </a:lnTo>
                    <a:lnTo>
                      <a:pt x="203" y="366"/>
                    </a:lnTo>
                    <a:lnTo>
                      <a:pt x="211" y="363"/>
                    </a:lnTo>
                    <a:lnTo>
                      <a:pt x="216" y="361"/>
                    </a:lnTo>
                    <a:lnTo>
                      <a:pt x="222" y="361"/>
                    </a:lnTo>
                    <a:lnTo>
                      <a:pt x="228" y="361"/>
                    </a:lnTo>
                    <a:lnTo>
                      <a:pt x="234" y="361"/>
                    </a:lnTo>
                    <a:lnTo>
                      <a:pt x="236" y="361"/>
                    </a:lnTo>
                    <a:lnTo>
                      <a:pt x="239" y="363"/>
                    </a:lnTo>
                    <a:lnTo>
                      <a:pt x="239" y="363"/>
                    </a:lnTo>
                    <a:lnTo>
                      <a:pt x="241" y="363"/>
                    </a:lnTo>
                    <a:lnTo>
                      <a:pt x="241" y="363"/>
                    </a:lnTo>
                    <a:lnTo>
                      <a:pt x="241" y="363"/>
                    </a:lnTo>
                    <a:lnTo>
                      <a:pt x="241" y="363"/>
                    </a:lnTo>
                    <a:lnTo>
                      <a:pt x="241" y="361"/>
                    </a:lnTo>
                    <a:lnTo>
                      <a:pt x="241" y="361"/>
                    </a:lnTo>
                    <a:lnTo>
                      <a:pt x="241" y="361"/>
                    </a:lnTo>
                    <a:lnTo>
                      <a:pt x="241" y="361"/>
                    </a:lnTo>
                    <a:lnTo>
                      <a:pt x="241" y="361"/>
                    </a:lnTo>
                    <a:lnTo>
                      <a:pt x="241" y="361"/>
                    </a:lnTo>
                    <a:lnTo>
                      <a:pt x="241" y="359"/>
                    </a:lnTo>
                    <a:lnTo>
                      <a:pt x="241" y="355"/>
                    </a:lnTo>
                    <a:lnTo>
                      <a:pt x="243" y="351"/>
                    </a:lnTo>
                    <a:lnTo>
                      <a:pt x="245" y="349"/>
                    </a:lnTo>
                    <a:lnTo>
                      <a:pt x="249" y="345"/>
                    </a:lnTo>
                    <a:lnTo>
                      <a:pt x="253" y="340"/>
                    </a:lnTo>
                    <a:lnTo>
                      <a:pt x="259" y="338"/>
                    </a:lnTo>
                    <a:lnTo>
                      <a:pt x="263" y="336"/>
                    </a:lnTo>
                    <a:lnTo>
                      <a:pt x="264" y="334"/>
                    </a:lnTo>
                    <a:lnTo>
                      <a:pt x="268" y="334"/>
                    </a:lnTo>
                    <a:lnTo>
                      <a:pt x="270" y="334"/>
                    </a:lnTo>
                    <a:lnTo>
                      <a:pt x="272" y="332"/>
                    </a:lnTo>
                    <a:lnTo>
                      <a:pt x="276" y="332"/>
                    </a:lnTo>
                    <a:lnTo>
                      <a:pt x="278" y="334"/>
                    </a:lnTo>
                    <a:lnTo>
                      <a:pt x="280" y="334"/>
                    </a:lnTo>
                    <a:lnTo>
                      <a:pt x="282" y="334"/>
                    </a:lnTo>
                    <a:lnTo>
                      <a:pt x="284" y="334"/>
                    </a:lnTo>
                    <a:lnTo>
                      <a:pt x="286" y="334"/>
                    </a:lnTo>
                    <a:lnTo>
                      <a:pt x="287" y="334"/>
                    </a:lnTo>
                    <a:lnTo>
                      <a:pt x="289" y="334"/>
                    </a:lnTo>
                    <a:lnTo>
                      <a:pt x="293" y="334"/>
                    </a:lnTo>
                    <a:lnTo>
                      <a:pt x="295" y="332"/>
                    </a:lnTo>
                    <a:lnTo>
                      <a:pt x="297" y="330"/>
                    </a:lnTo>
                    <a:lnTo>
                      <a:pt x="301" y="330"/>
                    </a:lnTo>
                    <a:lnTo>
                      <a:pt x="303" y="328"/>
                    </a:lnTo>
                    <a:lnTo>
                      <a:pt x="305" y="326"/>
                    </a:lnTo>
                    <a:lnTo>
                      <a:pt x="305" y="324"/>
                    </a:lnTo>
                    <a:lnTo>
                      <a:pt x="307" y="322"/>
                    </a:lnTo>
                    <a:lnTo>
                      <a:pt x="307" y="320"/>
                    </a:lnTo>
                    <a:lnTo>
                      <a:pt x="307" y="320"/>
                    </a:lnTo>
                    <a:lnTo>
                      <a:pt x="309" y="318"/>
                    </a:lnTo>
                    <a:lnTo>
                      <a:pt x="309" y="317"/>
                    </a:lnTo>
                    <a:lnTo>
                      <a:pt x="309" y="315"/>
                    </a:lnTo>
                    <a:lnTo>
                      <a:pt x="311" y="313"/>
                    </a:lnTo>
                    <a:lnTo>
                      <a:pt x="311" y="311"/>
                    </a:lnTo>
                    <a:lnTo>
                      <a:pt x="312" y="309"/>
                    </a:lnTo>
                    <a:lnTo>
                      <a:pt x="314" y="307"/>
                    </a:lnTo>
                    <a:lnTo>
                      <a:pt x="316" y="305"/>
                    </a:lnTo>
                    <a:lnTo>
                      <a:pt x="320" y="305"/>
                    </a:lnTo>
                    <a:lnTo>
                      <a:pt x="326" y="301"/>
                    </a:lnTo>
                    <a:lnTo>
                      <a:pt x="334" y="299"/>
                    </a:lnTo>
                    <a:lnTo>
                      <a:pt x="339" y="299"/>
                    </a:lnTo>
                    <a:lnTo>
                      <a:pt x="345" y="299"/>
                    </a:lnTo>
                    <a:lnTo>
                      <a:pt x="349" y="299"/>
                    </a:lnTo>
                    <a:lnTo>
                      <a:pt x="353" y="299"/>
                    </a:lnTo>
                    <a:lnTo>
                      <a:pt x="355" y="299"/>
                    </a:lnTo>
                    <a:lnTo>
                      <a:pt x="355" y="299"/>
                    </a:lnTo>
                    <a:lnTo>
                      <a:pt x="357" y="301"/>
                    </a:lnTo>
                    <a:lnTo>
                      <a:pt x="357" y="301"/>
                    </a:lnTo>
                    <a:lnTo>
                      <a:pt x="357" y="301"/>
                    </a:lnTo>
                    <a:lnTo>
                      <a:pt x="357" y="299"/>
                    </a:lnTo>
                    <a:lnTo>
                      <a:pt x="357" y="299"/>
                    </a:lnTo>
                    <a:lnTo>
                      <a:pt x="357" y="299"/>
                    </a:lnTo>
                    <a:lnTo>
                      <a:pt x="357" y="299"/>
                    </a:lnTo>
                    <a:lnTo>
                      <a:pt x="357" y="299"/>
                    </a:lnTo>
                    <a:lnTo>
                      <a:pt x="357" y="299"/>
                    </a:lnTo>
                    <a:lnTo>
                      <a:pt x="357" y="297"/>
                    </a:lnTo>
                    <a:lnTo>
                      <a:pt x="358" y="295"/>
                    </a:lnTo>
                    <a:lnTo>
                      <a:pt x="358" y="293"/>
                    </a:lnTo>
                    <a:lnTo>
                      <a:pt x="360" y="290"/>
                    </a:lnTo>
                    <a:lnTo>
                      <a:pt x="362" y="286"/>
                    </a:lnTo>
                    <a:lnTo>
                      <a:pt x="364" y="282"/>
                    </a:lnTo>
                    <a:lnTo>
                      <a:pt x="370" y="278"/>
                    </a:lnTo>
                    <a:lnTo>
                      <a:pt x="376" y="274"/>
                    </a:lnTo>
                    <a:lnTo>
                      <a:pt x="378" y="272"/>
                    </a:lnTo>
                    <a:lnTo>
                      <a:pt x="382" y="272"/>
                    </a:lnTo>
                    <a:lnTo>
                      <a:pt x="383" y="270"/>
                    </a:lnTo>
                    <a:lnTo>
                      <a:pt x="387" y="270"/>
                    </a:lnTo>
                    <a:lnTo>
                      <a:pt x="389" y="270"/>
                    </a:lnTo>
                    <a:lnTo>
                      <a:pt x="391" y="270"/>
                    </a:lnTo>
                    <a:lnTo>
                      <a:pt x="393" y="270"/>
                    </a:lnTo>
                    <a:lnTo>
                      <a:pt x="395" y="270"/>
                    </a:lnTo>
                    <a:lnTo>
                      <a:pt x="397" y="272"/>
                    </a:lnTo>
                    <a:lnTo>
                      <a:pt x="399" y="272"/>
                    </a:lnTo>
                    <a:lnTo>
                      <a:pt x="403" y="272"/>
                    </a:lnTo>
                    <a:lnTo>
                      <a:pt x="405" y="272"/>
                    </a:lnTo>
                    <a:lnTo>
                      <a:pt x="406" y="272"/>
                    </a:lnTo>
                    <a:lnTo>
                      <a:pt x="408" y="270"/>
                    </a:lnTo>
                    <a:lnTo>
                      <a:pt x="410" y="270"/>
                    </a:lnTo>
                    <a:lnTo>
                      <a:pt x="414" y="269"/>
                    </a:lnTo>
                    <a:lnTo>
                      <a:pt x="416" y="267"/>
                    </a:lnTo>
                    <a:lnTo>
                      <a:pt x="418" y="267"/>
                    </a:lnTo>
                    <a:lnTo>
                      <a:pt x="420" y="265"/>
                    </a:lnTo>
                    <a:lnTo>
                      <a:pt x="422" y="263"/>
                    </a:lnTo>
                    <a:lnTo>
                      <a:pt x="422" y="261"/>
                    </a:lnTo>
                    <a:lnTo>
                      <a:pt x="422" y="259"/>
                    </a:lnTo>
                    <a:lnTo>
                      <a:pt x="424" y="257"/>
                    </a:lnTo>
                    <a:lnTo>
                      <a:pt x="424" y="257"/>
                    </a:lnTo>
                    <a:lnTo>
                      <a:pt x="424" y="255"/>
                    </a:lnTo>
                    <a:lnTo>
                      <a:pt x="424" y="253"/>
                    </a:lnTo>
                    <a:lnTo>
                      <a:pt x="426" y="251"/>
                    </a:lnTo>
                    <a:lnTo>
                      <a:pt x="426" y="249"/>
                    </a:lnTo>
                    <a:lnTo>
                      <a:pt x="428" y="247"/>
                    </a:lnTo>
                    <a:lnTo>
                      <a:pt x="430" y="246"/>
                    </a:lnTo>
                    <a:lnTo>
                      <a:pt x="431" y="244"/>
                    </a:lnTo>
                    <a:lnTo>
                      <a:pt x="435" y="244"/>
                    </a:lnTo>
                    <a:lnTo>
                      <a:pt x="441" y="240"/>
                    </a:lnTo>
                    <a:lnTo>
                      <a:pt x="449" y="238"/>
                    </a:lnTo>
                    <a:lnTo>
                      <a:pt x="454" y="238"/>
                    </a:lnTo>
                    <a:lnTo>
                      <a:pt x="458" y="238"/>
                    </a:lnTo>
                    <a:lnTo>
                      <a:pt x="464" y="238"/>
                    </a:lnTo>
                    <a:lnTo>
                      <a:pt x="468" y="238"/>
                    </a:lnTo>
                    <a:lnTo>
                      <a:pt x="470" y="238"/>
                    </a:lnTo>
                    <a:lnTo>
                      <a:pt x="470" y="238"/>
                    </a:lnTo>
                    <a:lnTo>
                      <a:pt x="472" y="240"/>
                    </a:lnTo>
                    <a:lnTo>
                      <a:pt x="472" y="240"/>
                    </a:lnTo>
                    <a:lnTo>
                      <a:pt x="472" y="240"/>
                    </a:lnTo>
                    <a:lnTo>
                      <a:pt x="472" y="238"/>
                    </a:lnTo>
                    <a:lnTo>
                      <a:pt x="472" y="238"/>
                    </a:lnTo>
                    <a:lnTo>
                      <a:pt x="472" y="238"/>
                    </a:lnTo>
                    <a:lnTo>
                      <a:pt x="472" y="238"/>
                    </a:lnTo>
                    <a:lnTo>
                      <a:pt x="472" y="238"/>
                    </a:lnTo>
                    <a:lnTo>
                      <a:pt x="472" y="238"/>
                    </a:lnTo>
                    <a:lnTo>
                      <a:pt x="472" y="236"/>
                    </a:lnTo>
                    <a:lnTo>
                      <a:pt x="472" y="234"/>
                    </a:lnTo>
                    <a:lnTo>
                      <a:pt x="474" y="232"/>
                    </a:lnTo>
                    <a:lnTo>
                      <a:pt x="474" y="228"/>
                    </a:lnTo>
                    <a:lnTo>
                      <a:pt x="476" y="224"/>
                    </a:lnTo>
                    <a:lnTo>
                      <a:pt x="479" y="221"/>
                    </a:lnTo>
                    <a:lnTo>
                      <a:pt x="483" y="217"/>
                    </a:lnTo>
                    <a:lnTo>
                      <a:pt x="489" y="213"/>
                    </a:lnTo>
                    <a:lnTo>
                      <a:pt x="493" y="213"/>
                    </a:lnTo>
                    <a:lnTo>
                      <a:pt x="495" y="211"/>
                    </a:lnTo>
                    <a:lnTo>
                      <a:pt x="499" y="211"/>
                    </a:lnTo>
                    <a:lnTo>
                      <a:pt x="501" y="209"/>
                    </a:lnTo>
                    <a:lnTo>
                      <a:pt x="502" y="209"/>
                    </a:lnTo>
                    <a:lnTo>
                      <a:pt x="506" y="209"/>
                    </a:lnTo>
                    <a:lnTo>
                      <a:pt x="508" y="211"/>
                    </a:lnTo>
                    <a:lnTo>
                      <a:pt x="510" y="211"/>
                    </a:lnTo>
                    <a:lnTo>
                      <a:pt x="512" y="211"/>
                    </a:lnTo>
                    <a:lnTo>
                      <a:pt x="514" y="211"/>
                    </a:lnTo>
                    <a:lnTo>
                      <a:pt x="516" y="211"/>
                    </a:lnTo>
                    <a:lnTo>
                      <a:pt x="518" y="211"/>
                    </a:lnTo>
                    <a:lnTo>
                      <a:pt x="520" y="211"/>
                    </a:lnTo>
                    <a:lnTo>
                      <a:pt x="522" y="209"/>
                    </a:lnTo>
                    <a:lnTo>
                      <a:pt x="526" y="209"/>
                    </a:lnTo>
                    <a:lnTo>
                      <a:pt x="527" y="207"/>
                    </a:lnTo>
                    <a:lnTo>
                      <a:pt x="529" y="207"/>
                    </a:lnTo>
                    <a:lnTo>
                      <a:pt x="531" y="205"/>
                    </a:lnTo>
                    <a:lnTo>
                      <a:pt x="533" y="203"/>
                    </a:lnTo>
                    <a:lnTo>
                      <a:pt x="535" y="201"/>
                    </a:lnTo>
                    <a:lnTo>
                      <a:pt x="535" y="199"/>
                    </a:lnTo>
                    <a:lnTo>
                      <a:pt x="537" y="199"/>
                    </a:lnTo>
                    <a:lnTo>
                      <a:pt x="537" y="198"/>
                    </a:lnTo>
                    <a:lnTo>
                      <a:pt x="537" y="196"/>
                    </a:lnTo>
                    <a:lnTo>
                      <a:pt x="537" y="194"/>
                    </a:lnTo>
                    <a:lnTo>
                      <a:pt x="539" y="192"/>
                    </a:lnTo>
                    <a:lnTo>
                      <a:pt x="539" y="190"/>
                    </a:lnTo>
                    <a:lnTo>
                      <a:pt x="539" y="190"/>
                    </a:lnTo>
                    <a:lnTo>
                      <a:pt x="541" y="188"/>
                    </a:lnTo>
                    <a:lnTo>
                      <a:pt x="543" y="186"/>
                    </a:lnTo>
                    <a:lnTo>
                      <a:pt x="545" y="184"/>
                    </a:lnTo>
                    <a:lnTo>
                      <a:pt x="549" y="182"/>
                    </a:lnTo>
                    <a:lnTo>
                      <a:pt x="554" y="180"/>
                    </a:lnTo>
                    <a:lnTo>
                      <a:pt x="560" y="178"/>
                    </a:lnTo>
                    <a:lnTo>
                      <a:pt x="568" y="176"/>
                    </a:lnTo>
                    <a:lnTo>
                      <a:pt x="572" y="176"/>
                    </a:lnTo>
                    <a:lnTo>
                      <a:pt x="577" y="176"/>
                    </a:lnTo>
                    <a:lnTo>
                      <a:pt x="579" y="178"/>
                    </a:lnTo>
                    <a:lnTo>
                      <a:pt x="583" y="178"/>
                    </a:lnTo>
                    <a:lnTo>
                      <a:pt x="583" y="178"/>
                    </a:lnTo>
                    <a:lnTo>
                      <a:pt x="585" y="178"/>
                    </a:lnTo>
                    <a:lnTo>
                      <a:pt x="585" y="178"/>
                    </a:lnTo>
                    <a:lnTo>
                      <a:pt x="585" y="178"/>
                    </a:lnTo>
                    <a:lnTo>
                      <a:pt x="585" y="178"/>
                    </a:lnTo>
                    <a:lnTo>
                      <a:pt x="585" y="178"/>
                    </a:lnTo>
                    <a:lnTo>
                      <a:pt x="585" y="178"/>
                    </a:lnTo>
                    <a:lnTo>
                      <a:pt x="585" y="176"/>
                    </a:lnTo>
                    <a:lnTo>
                      <a:pt x="585" y="176"/>
                    </a:lnTo>
                    <a:lnTo>
                      <a:pt x="585" y="176"/>
                    </a:lnTo>
                    <a:lnTo>
                      <a:pt x="585" y="176"/>
                    </a:lnTo>
                    <a:lnTo>
                      <a:pt x="585" y="174"/>
                    </a:lnTo>
                    <a:lnTo>
                      <a:pt x="585" y="173"/>
                    </a:lnTo>
                    <a:lnTo>
                      <a:pt x="587" y="169"/>
                    </a:lnTo>
                    <a:lnTo>
                      <a:pt x="589" y="165"/>
                    </a:lnTo>
                    <a:lnTo>
                      <a:pt x="591" y="161"/>
                    </a:lnTo>
                    <a:lnTo>
                      <a:pt x="597" y="157"/>
                    </a:lnTo>
                    <a:lnTo>
                      <a:pt x="602" y="153"/>
                    </a:lnTo>
                    <a:lnTo>
                      <a:pt x="604" y="151"/>
                    </a:lnTo>
                    <a:lnTo>
                      <a:pt x="608" y="151"/>
                    </a:lnTo>
                    <a:lnTo>
                      <a:pt x="610" y="151"/>
                    </a:lnTo>
                    <a:lnTo>
                      <a:pt x="612" y="150"/>
                    </a:lnTo>
                    <a:lnTo>
                      <a:pt x="616" y="150"/>
                    </a:lnTo>
                    <a:lnTo>
                      <a:pt x="618" y="150"/>
                    </a:lnTo>
                    <a:lnTo>
                      <a:pt x="620" y="150"/>
                    </a:lnTo>
                    <a:lnTo>
                      <a:pt x="621" y="151"/>
                    </a:lnTo>
                    <a:lnTo>
                      <a:pt x="623" y="151"/>
                    </a:lnTo>
                    <a:lnTo>
                      <a:pt x="625" y="151"/>
                    </a:lnTo>
                    <a:lnTo>
                      <a:pt x="627" y="151"/>
                    </a:lnTo>
                    <a:lnTo>
                      <a:pt x="629" y="151"/>
                    </a:lnTo>
                    <a:lnTo>
                      <a:pt x="631" y="151"/>
                    </a:lnTo>
                    <a:lnTo>
                      <a:pt x="635" y="150"/>
                    </a:lnTo>
                    <a:lnTo>
                      <a:pt x="637" y="150"/>
                    </a:lnTo>
                    <a:lnTo>
                      <a:pt x="639" y="148"/>
                    </a:lnTo>
                    <a:lnTo>
                      <a:pt x="643" y="146"/>
                    </a:lnTo>
                    <a:lnTo>
                      <a:pt x="645" y="146"/>
                    </a:lnTo>
                    <a:lnTo>
                      <a:pt x="645" y="144"/>
                    </a:lnTo>
                    <a:lnTo>
                      <a:pt x="646" y="142"/>
                    </a:lnTo>
                    <a:lnTo>
                      <a:pt x="646" y="140"/>
                    </a:lnTo>
                    <a:lnTo>
                      <a:pt x="648" y="140"/>
                    </a:lnTo>
                    <a:lnTo>
                      <a:pt x="648" y="138"/>
                    </a:lnTo>
                    <a:lnTo>
                      <a:pt x="648" y="136"/>
                    </a:lnTo>
                    <a:lnTo>
                      <a:pt x="648" y="134"/>
                    </a:lnTo>
                    <a:lnTo>
                      <a:pt x="650" y="132"/>
                    </a:lnTo>
                    <a:lnTo>
                      <a:pt x="650" y="130"/>
                    </a:lnTo>
                    <a:lnTo>
                      <a:pt x="650" y="130"/>
                    </a:lnTo>
                    <a:lnTo>
                      <a:pt x="652" y="128"/>
                    </a:lnTo>
                    <a:lnTo>
                      <a:pt x="654" y="127"/>
                    </a:lnTo>
                    <a:lnTo>
                      <a:pt x="656" y="125"/>
                    </a:lnTo>
                    <a:lnTo>
                      <a:pt x="660" y="123"/>
                    </a:lnTo>
                    <a:lnTo>
                      <a:pt x="666" y="121"/>
                    </a:lnTo>
                    <a:lnTo>
                      <a:pt x="671" y="119"/>
                    </a:lnTo>
                    <a:lnTo>
                      <a:pt x="677" y="117"/>
                    </a:lnTo>
                    <a:lnTo>
                      <a:pt x="683" y="117"/>
                    </a:lnTo>
                    <a:lnTo>
                      <a:pt x="687" y="117"/>
                    </a:lnTo>
                    <a:lnTo>
                      <a:pt x="691" y="119"/>
                    </a:lnTo>
                    <a:lnTo>
                      <a:pt x="693" y="119"/>
                    </a:lnTo>
                    <a:lnTo>
                      <a:pt x="694" y="119"/>
                    </a:lnTo>
                    <a:lnTo>
                      <a:pt x="696" y="119"/>
                    </a:lnTo>
                    <a:lnTo>
                      <a:pt x="696" y="119"/>
                    </a:lnTo>
                    <a:lnTo>
                      <a:pt x="696" y="119"/>
                    </a:lnTo>
                    <a:lnTo>
                      <a:pt x="696" y="119"/>
                    </a:lnTo>
                    <a:lnTo>
                      <a:pt x="696" y="119"/>
                    </a:lnTo>
                    <a:lnTo>
                      <a:pt x="696" y="119"/>
                    </a:lnTo>
                    <a:lnTo>
                      <a:pt x="696" y="117"/>
                    </a:lnTo>
                    <a:lnTo>
                      <a:pt x="696" y="117"/>
                    </a:lnTo>
                    <a:lnTo>
                      <a:pt x="696" y="117"/>
                    </a:lnTo>
                    <a:lnTo>
                      <a:pt x="696" y="117"/>
                    </a:lnTo>
                    <a:lnTo>
                      <a:pt x="696" y="115"/>
                    </a:lnTo>
                    <a:lnTo>
                      <a:pt x="696" y="113"/>
                    </a:lnTo>
                    <a:lnTo>
                      <a:pt x="696" y="109"/>
                    </a:lnTo>
                    <a:lnTo>
                      <a:pt x="698" y="105"/>
                    </a:lnTo>
                    <a:lnTo>
                      <a:pt x="700" y="103"/>
                    </a:lnTo>
                    <a:lnTo>
                      <a:pt x="704" y="100"/>
                    </a:lnTo>
                    <a:lnTo>
                      <a:pt x="710" y="96"/>
                    </a:lnTo>
                    <a:lnTo>
                      <a:pt x="714" y="94"/>
                    </a:lnTo>
                    <a:lnTo>
                      <a:pt x="716" y="94"/>
                    </a:lnTo>
                    <a:lnTo>
                      <a:pt x="719" y="92"/>
                    </a:lnTo>
                    <a:lnTo>
                      <a:pt x="721" y="92"/>
                    </a:lnTo>
                    <a:lnTo>
                      <a:pt x="723" y="92"/>
                    </a:lnTo>
                    <a:lnTo>
                      <a:pt x="727" y="92"/>
                    </a:lnTo>
                    <a:lnTo>
                      <a:pt x="729" y="92"/>
                    </a:lnTo>
                    <a:lnTo>
                      <a:pt x="731" y="92"/>
                    </a:lnTo>
                    <a:lnTo>
                      <a:pt x="733" y="92"/>
                    </a:lnTo>
                    <a:lnTo>
                      <a:pt x="735" y="92"/>
                    </a:lnTo>
                    <a:lnTo>
                      <a:pt x="737" y="92"/>
                    </a:lnTo>
                    <a:lnTo>
                      <a:pt x="739" y="92"/>
                    </a:lnTo>
                    <a:lnTo>
                      <a:pt x="741" y="92"/>
                    </a:lnTo>
                    <a:lnTo>
                      <a:pt x="742" y="92"/>
                    </a:lnTo>
                    <a:lnTo>
                      <a:pt x="746" y="92"/>
                    </a:lnTo>
                    <a:lnTo>
                      <a:pt x="748" y="90"/>
                    </a:lnTo>
                    <a:lnTo>
                      <a:pt x="750" y="88"/>
                    </a:lnTo>
                    <a:lnTo>
                      <a:pt x="752" y="86"/>
                    </a:lnTo>
                    <a:lnTo>
                      <a:pt x="754" y="86"/>
                    </a:lnTo>
                    <a:lnTo>
                      <a:pt x="754" y="84"/>
                    </a:lnTo>
                    <a:lnTo>
                      <a:pt x="756" y="82"/>
                    </a:lnTo>
                    <a:lnTo>
                      <a:pt x="756" y="80"/>
                    </a:lnTo>
                    <a:lnTo>
                      <a:pt x="756" y="80"/>
                    </a:lnTo>
                    <a:lnTo>
                      <a:pt x="758" y="79"/>
                    </a:lnTo>
                    <a:lnTo>
                      <a:pt x="758" y="77"/>
                    </a:lnTo>
                    <a:lnTo>
                      <a:pt x="758" y="75"/>
                    </a:lnTo>
                    <a:lnTo>
                      <a:pt x="758" y="73"/>
                    </a:lnTo>
                    <a:lnTo>
                      <a:pt x="760" y="71"/>
                    </a:lnTo>
                    <a:lnTo>
                      <a:pt x="760" y="71"/>
                    </a:lnTo>
                    <a:lnTo>
                      <a:pt x="762" y="69"/>
                    </a:lnTo>
                    <a:lnTo>
                      <a:pt x="764" y="67"/>
                    </a:lnTo>
                    <a:lnTo>
                      <a:pt x="767" y="65"/>
                    </a:lnTo>
                    <a:lnTo>
                      <a:pt x="773" y="63"/>
                    </a:lnTo>
                    <a:lnTo>
                      <a:pt x="779" y="61"/>
                    </a:lnTo>
                    <a:lnTo>
                      <a:pt x="785" y="59"/>
                    </a:lnTo>
                    <a:lnTo>
                      <a:pt x="790" y="59"/>
                    </a:lnTo>
                    <a:lnTo>
                      <a:pt x="794" y="59"/>
                    </a:lnTo>
                    <a:lnTo>
                      <a:pt x="798" y="61"/>
                    </a:lnTo>
                    <a:lnTo>
                      <a:pt x="800" y="61"/>
                    </a:lnTo>
                    <a:lnTo>
                      <a:pt x="802" y="61"/>
                    </a:lnTo>
                    <a:lnTo>
                      <a:pt x="804" y="61"/>
                    </a:lnTo>
                    <a:lnTo>
                      <a:pt x="804" y="61"/>
                    </a:lnTo>
                    <a:lnTo>
                      <a:pt x="804" y="61"/>
                    </a:lnTo>
                    <a:lnTo>
                      <a:pt x="804" y="61"/>
                    </a:lnTo>
                    <a:lnTo>
                      <a:pt x="804" y="61"/>
                    </a:lnTo>
                    <a:lnTo>
                      <a:pt x="804" y="61"/>
                    </a:lnTo>
                    <a:lnTo>
                      <a:pt x="804" y="59"/>
                    </a:lnTo>
                    <a:lnTo>
                      <a:pt x="804" y="59"/>
                    </a:lnTo>
                    <a:lnTo>
                      <a:pt x="804" y="59"/>
                    </a:lnTo>
                    <a:lnTo>
                      <a:pt x="804" y="59"/>
                    </a:lnTo>
                    <a:lnTo>
                      <a:pt x="804" y="57"/>
                    </a:lnTo>
                    <a:lnTo>
                      <a:pt x="804" y="55"/>
                    </a:lnTo>
                    <a:lnTo>
                      <a:pt x="806" y="52"/>
                    </a:lnTo>
                    <a:lnTo>
                      <a:pt x="806" y="48"/>
                    </a:lnTo>
                    <a:lnTo>
                      <a:pt x="810" y="44"/>
                    </a:lnTo>
                    <a:lnTo>
                      <a:pt x="813" y="42"/>
                    </a:lnTo>
                    <a:lnTo>
                      <a:pt x="819" y="38"/>
                    </a:lnTo>
                    <a:lnTo>
                      <a:pt x="821" y="36"/>
                    </a:lnTo>
                    <a:lnTo>
                      <a:pt x="825" y="36"/>
                    </a:lnTo>
                    <a:lnTo>
                      <a:pt x="827" y="34"/>
                    </a:lnTo>
                    <a:lnTo>
                      <a:pt x="829" y="34"/>
                    </a:lnTo>
                    <a:lnTo>
                      <a:pt x="833" y="34"/>
                    </a:lnTo>
                    <a:lnTo>
                      <a:pt x="835" y="34"/>
                    </a:lnTo>
                    <a:lnTo>
                      <a:pt x="836" y="34"/>
                    </a:lnTo>
                    <a:lnTo>
                      <a:pt x="838" y="34"/>
                    </a:lnTo>
                    <a:lnTo>
                      <a:pt x="840" y="34"/>
                    </a:lnTo>
                    <a:lnTo>
                      <a:pt x="842" y="34"/>
                    </a:lnTo>
                    <a:lnTo>
                      <a:pt x="844" y="34"/>
                    </a:lnTo>
                    <a:lnTo>
                      <a:pt x="846" y="34"/>
                    </a:lnTo>
                    <a:lnTo>
                      <a:pt x="848" y="34"/>
                    </a:lnTo>
                    <a:lnTo>
                      <a:pt x="852" y="34"/>
                    </a:lnTo>
                    <a:lnTo>
                      <a:pt x="854" y="32"/>
                    </a:lnTo>
                    <a:lnTo>
                      <a:pt x="856" y="32"/>
                    </a:lnTo>
                    <a:lnTo>
                      <a:pt x="858" y="31"/>
                    </a:lnTo>
                    <a:lnTo>
                      <a:pt x="860" y="29"/>
                    </a:lnTo>
                    <a:lnTo>
                      <a:pt x="861" y="29"/>
                    </a:lnTo>
                    <a:lnTo>
                      <a:pt x="863" y="27"/>
                    </a:lnTo>
                    <a:lnTo>
                      <a:pt x="863" y="25"/>
                    </a:lnTo>
                    <a:lnTo>
                      <a:pt x="863" y="23"/>
                    </a:lnTo>
                    <a:lnTo>
                      <a:pt x="863" y="23"/>
                    </a:lnTo>
                    <a:lnTo>
                      <a:pt x="865" y="21"/>
                    </a:lnTo>
                    <a:lnTo>
                      <a:pt x="865" y="19"/>
                    </a:lnTo>
                    <a:lnTo>
                      <a:pt x="865" y="17"/>
                    </a:lnTo>
                    <a:lnTo>
                      <a:pt x="865" y="15"/>
                    </a:lnTo>
                    <a:lnTo>
                      <a:pt x="867" y="15"/>
                    </a:lnTo>
                    <a:lnTo>
                      <a:pt x="867" y="13"/>
                    </a:lnTo>
                    <a:lnTo>
                      <a:pt x="869" y="11"/>
                    </a:lnTo>
                    <a:lnTo>
                      <a:pt x="871" y="9"/>
                    </a:lnTo>
                    <a:lnTo>
                      <a:pt x="875" y="8"/>
                    </a:lnTo>
                    <a:lnTo>
                      <a:pt x="881" y="6"/>
                    </a:lnTo>
                    <a:lnTo>
                      <a:pt x="886" y="4"/>
                    </a:lnTo>
                    <a:lnTo>
                      <a:pt x="892" y="4"/>
                    </a:lnTo>
                    <a:lnTo>
                      <a:pt x="898" y="4"/>
                    </a:lnTo>
                    <a:lnTo>
                      <a:pt x="902" y="4"/>
                    </a:lnTo>
                    <a:lnTo>
                      <a:pt x="906" y="4"/>
                    </a:lnTo>
                    <a:lnTo>
                      <a:pt x="908" y="4"/>
                    </a:lnTo>
                    <a:lnTo>
                      <a:pt x="909" y="4"/>
                    </a:lnTo>
                    <a:lnTo>
                      <a:pt x="909" y="2"/>
                    </a:lnTo>
                    <a:lnTo>
                      <a:pt x="908" y="2"/>
                    </a:lnTo>
                    <a:lnTo>
                      <a:pt x="906" y="0"/>
                    </a:lnTo>
                    <a:lnTo>
                      <a:pt x="902" y="0"/>
                    </a:lnTo>
                    <a:lnTo>
                      <a:pt x="898" y="0"/>
                    </a:lnTo>
                    <a:lnTo>
                      <a:pt x="892" y="0"/>
                    </a:lnTo>
                    <a:lnTo>
                      <a:pt x="886" y="2"/>
                    </a:lnTo>
                    <a:lnTo>
                      <a:pt x="879" y="4"/>
                    </a:lnTo>
                    <a:lnTo>
                      <a:pt x="873" y="6"/>
                    </a:lnTo>
                    <a:close/>
                  </a:path>
                </a:pathLst>
              </a:custGeom>
              <a:solidFill>
                <a:srgbClr val="B2D7B2"/>
              </a:solidFill>
              <a:ln w="9525">
                <a:noFill/>
                <a:round/>
                <a:headEnd/>
                <a:tailEnd/>
              </a:ln>
            </p:spPr>
            <p:txBody>
              <a:bodyPr/>
              <a:lstStyle/>
              <a:p>
                <a:endParaRPr lang="en-US">
                  <a:solidFill>
                    <a:srgbClr val="000000"/>
                  </a:solidFill>
                  <a:latin typeface="+mn-lt"/>
                </a:endParaRPr>
              </a:p>
            </p:txBody>
          </p:sp>
          <p:sp>
            <p:nvSpPr>
              <p:cNvPr id="245" name="Freeform 188"/>
              <p:cNvSpPr>
                <a:spLocks/>
              </p:cNvSpPr>
              <p:nvPr/>
            </p:nvSpPr>
            <p:spPr bwMode="auto">
              <a:xfrm>
                <a:off x="2871" y="1904"/>
                <a:ext cx="914" cy="492"/>
              </a:xfrm>
              <a:custGeom>
                <a:avLst/>
                <a:gdLst/>
                <a:ahLst/>
                <a:cxnLst>
                  <a:cxn ang="0">
                    <a:pos x="864" y="27"/>
                  </a:cxn>
                  <a:cxn ang="0">
                    <a:pos x="835" y="33"/>
                  </a:cxn>
                  <a:cxn ang="0">
                    <a:pos x="802" y="58"/>
                  </a:cxn>
                  <a:cxn ang="0">
                    <a:pos x="758" y="77"/>
                  </a:cxn>
                  <a:cxn ang="0">
                    <a:pos x="741" y="90"/>
                  </a:cxn>
                  <a:cxn ang="0">
                    <a:pos x="701" y="104"/>
                  </a:cxn>
                  <a:cxn ang="0">
                    <a:pos x="658" y="123"/>
                  </a:cxn>
                  <a:cxn ang="0">
                    <a:pos x="643" y="146"/>
                  </a:cxn>
                  <a:cxn ang="0">
                    <a:pos x="612" y="150"/>
                  </a:cxn>
                  <a:cxn ang="0">
                    <a:pos x="576" y="175"/>
                  </a:cxn>
                  <a:cxn ang="0">
                    <a:pos x="538" y="198"/>
                  </a:cxn>
                  <a:cxn ang="0">
                    <a:pos x="515" y="209"/>
                  </a:cxn>
                  <a:cxn ang="0">
                    <a:pos x="474" y="231"/>
                  </a:cxn>
                  <a:cxn ang="0">
                    <a:pos x="428" y="248"/>
                  </a:cxn>
                  <a:cxn ang="0">
                    <a:pos x="413" y="269"/>
                  </a:cxn>
                  <a:cxn ang="0">
                    <a:pos x="380" y="273"/>
                  </a:cxn>
                  <a:cxn ang="0">
                    <a:pos x="338" y="298"/>
                  </a:cxn>
                  <a:cxn ang="0">
                    <a:pos x="305" y="325"/>
                  </a:cxn>
                  <a:cxn ang="0">
                    <a:pos x="280" y="332"/>
                  </a:cxn>
                  <a:cxn ang="0">
                    <a:pos x="242" y="359"/>
                  </a:cxn>
                  <a:cxn ang="0">
                    <a:pos x="194" y="376"/>
                  </a:cxn>
                  <a:cxn ang="0">
                    <a:pos x="175" y="396"/>
                  </a:cxn>
                  <a:cxn ang="0">
                    <a:pos x="136" y="403"/>
                  </a:cxn>
                  <a:cxn ang="0">
                    <a:pos x="90" y="428"/>
                  </a:cxn>
                  <a:cxn ang="0">
                    <a:pos x="67" y="455"/>
                  </a:cxn>
                  <a:cxn ang="0">
                    <a:pos x="37" y="461"/>
                  </a:cxn>
                  <a:cxn ang="0">
                    <a:pos x="4" y="492"/>
                  </a:cxn>
                  <a:cxn ang="0">
                    <a:pos x="37" y="463"/>
                  </a:cxn>
                  <a:cxn ang="0">
                    <a:pos x="69" y="455"/>
                  </a:cxn>
                  <a:cxn ang="0">
                    <a:pos x="92" y="430"/>
                  </a:cxn>
                  <a:cxn ang="0">
                    <a:pos x="125" y="428"/>
                  </a:cxn>
                  <a:cxn ang="0">
                    <a:pos x="156" y="398"/>
                  </a:cxn>
                  <a:cxn ang="0">
                    <a:pos x="188" y="394"/>
                  </a:cxn>
                  <a:cxn ang="0">
                    <a:pos x="205" y="369"/>
                  </a:cxn>
                  <a:cxn ang="0">
                    <a:pos x="244" y="363"/>
                  </a:cxn>
                  <a:cxn ang="0">
                    <a:pos x="271" y="336"/>
                  </a:cxn>
                  <a:cxn ang="0">
                    <a:pos x="303" y="332"/>
                  </a:cxn>
                  <a:cxn ang="0">
                    <a:pos x="319" y="307"/>
                  </a:cxn>
                  <a:cxn ang="0">
                    <a:pos x="359" y="302"/>
                  </a:cxn>
                  <a:cxn ang="0">
                    <a:pos x="384" y="275"/>
                  </a:cxn>
                  <a:cxn ang="0">
                    <a:pos x="417" y="271"/>
                  </a:cxn>
                  <a:cxn ang="0">
                    <a:pos x="432" y="248"/>
                  </a:cxn>
                  <a:cxn ang="0">
                    <a:pos x="476" y="240"/>
                  </a:cxn>
                  <a:cxn ang="0">
                    <a:pos x="495" y="213"/>
                  </a:cxn>
                  <a:cxn ang="0">
                    <a:pos x="528" y="211"/>
                  </a:cxn>
                  <a:cxn ang="0">
                    <a:pos x="543" y="188"/>
                  </a:cxn>
                  <a:cxn ang="0">
                    <a:pos x="587" y="181"/>
                  </a:cxn>
                  <a:cxn ang="0">
                    <a:pos x="605" y="156"/>
                  </a:cxn>
                  <a:cxn ang="0">
                    <a:pos x="637" y="152"/>
                  </a:cxn>
                  <a:cxn ang="0">
                    <a:pos x="655" y="131"/>
                  </a:cxn>
                  <a:cxn ang="0">
                    <a:pos x="701" y="121"/>
                  </a:cxn>
                  <a:cxn ang="0">
                    <a:pos x="708" y="100"/>
                  </a:cxn>
                  <a:cxn ang="0">
                    <a:pos x="745" y="94"/>
                  </a:cxn>
                  <a:cxn ang="0">
                    <a:pos x="762" y="75"/>
                  </a:cxn>
                  <a:cxn ang="0">
                    <a:pos x="808" y="62"/>
                  </a:cxn>
                  <a:cxn ang="0">
                    <a:pos x="814" y="46"/>
                  </a:cxn>
                  <a:cxn ang="0">
                    <a:pos x="850" y="35"/>
                  </a:cxn>
                  <a:cxn ang="0">
                    <a:pos x="870" y="18"/>
                  </a:cxn>
                  <a:cxn ang="0">
                    <a:pos x="914" y="4"/>
                  </a:cxn>
                </a:cxnLst>
                <a:rect l="0" t="0" r="r" b="b"/>
                <a:pathLst>
                  <a:path w="914" h="492">
                    <a:moveTo>
                      <a:pt x="877" y="6"/>
                    </a:moveTo>
                    <a:lnTo>
                      <a:pt x="873" y="8"/>
                    </a:lnTo>
                    <a:lnTo>
                      <a:pt x="872" y="10"/>
                    </a:lnTo>
                    <a:lnTo>
                      <a:pt x="870" y="12"/>
                    </a:lnTo>
                    <a:lnTo>
                      <a:pt x="868" y="14"/>
                    </a:lnTo>
                    <a:lnTo>
                      <a:pt x="868" y="16"/>
                    </a:lnTo>
                    <a:lnTo>
                      <a:pt x="866" y="18"/>
                    </a:lnTo>
                    <a:lnTo>
                      <a:pt x="866" y="19"/>
                    </a:lnTo>
                    <a:lnTo>
                      <a:pt x="866" y="21"/>
                    </a:lnTo>
                    <a:lnTo>
                      <a:pt x="866" y="21"/>
                    </a:lnTo>
                    <a:lnTo>
                      <a:pt x="866" y="23"/>
                    </a:lnTo>
                    <a:lnTo>
                      <a:pt x="864" y="25"/>
                    </a:lnTo>
                    <a:lnTo>
                      <a:pt x="864" y="25"/>
                    </a:lnTo>
                    <a:lnTo>
                      <a:pt x="864" y="27"/>
                    </a:lnTo>
                    <a:lnTo>
                      <a:pt x="862" y="27"/>
                    </a:lnTo>
                    <a:lnTo>
                      <a:pt x="860" y="29"/>
                    </a:lnTo>
                    <a:lnTo>
                      <a:pt x="858" y="31"/>
                    </a:lnTo>
                    <a:lnTo>
                      <a:pt x="856" y="31"/>
                    </a:lnTo>
                    <a:lnTo>
                      <a:pt x="854" y="33"/>
                    </a:lnTo>
                    <a:lnTo>
                      <a:pt x="852" y="33"/>
                    </a:lnTo>
                    <a:lnTo>
                      <a:pt x="850" y="33"/>
                    </a:lnTo>
                    <a:lnTo>
                      <a:pt x="849" y="33"/>
                    </a:lnTo>
                    <a:lnTo>
                      <a:pt x="847" y="33"/>
                    </a:lnTo>
                    <a:lnTo>
                      <a:pt x="845" y="33"/>
                    </a:lnTo>
                    <a:lnTo>
                      <a:pt x="843" y="33"/>
                    </a:lnTo>
                    <a:lnTo>
                      <a:pt x="841" y="33"/>
                    </a:lnTo>
                    <a:lnTo>
                      <a:pt x="839" y="33"/>
                    </a:lnTo>
                    <a:lnTo>
                      <a:pt x="835" y="33"/>
                    </a:lnTo>
                    <a:lnTo>
                      <a:pt x="833" y="33"/>
                    </a:lnTo>
                    <a:lnTo>
                      <a:pt x="831" y="33"/>
                    </a:lnTo>
                    <a:lnTo>
                      <a:pt x="827" y="33"/>
                    </a:lnTo>
                    <a:lnTo>
                      <a:pt x="824" y="35"/>
                    </a:lnTo>
                    <a:lnTo>
                      <a:pt x="822" y="37"/>
                    </a:lnTo>
                    <a:lnTo>
                      <a:pt x="816" y="39"/>
                    </a:lnTo>
                    <a:lnTo>
                      <a:pt x="812" y="42"/>
                    </a:lnTo>
                    <a:lnTo>
                      <a:pt x="810" y="46"/>
                    </a:lnTo>
                    <a:lnTo>
                      <a:pt x="808" y="48"/>
                    </a:lnTo>
                    <a:lnTo>
                      <a:pt x="806" y="52"/>
                    </a:lnTo>
                    <a:lnTo>
                      <a:pt x="804" y="54"/>
                    </a:lnTo>
                    <a:lnTo>
                      <a:pt x="804" y="58"/>
                    </a:lnTo>
                    <a:lnTo>
                      <a:pt x="804" y="60"/>
                    </a:lnTo>
                    <a:lnTo>
                      <a:pt x="802" y="58"/>
                    </a:lnTo>
                    <a:lnTo>
                      <a:pt x="799" y="58"/>
                    </a:lnTo>
                    <a:lnTo>
                      <a:pt x="795" y="58"/>
                    </a:lnTo>
                    <a:lnTo>
                      <a:pt x="791" y="58"/>
                    </a:lnTo>
                    <a:lnTo>
                      <a:pt x="785" y="58"/>
                    </a:lnTo>
                    <a:lnTo>
                      <a:pt x="781" y="60"/>
                    </a:lnTo>
                    <a:lnTo>
                      <a:pt x="776" y="62"/>
                    </a:lnTo>
                    <a:lnTo>
                      <a:pt x="770" y="64"/>
                    </a:lnTo>
                    <a:lnTo>
                      <a:pt x="766" y="66"/>
                    </a:lnTo>
                    <a:lnTo>
                      <a:pt x="764" y="67"/>
                    </a:lnTo>
                    <a:lnTo>
                      <a:pt x="762" y="69"/>
                    </a:lnTo>
                    <a:lnTo>
                      <a:pt x="760" y="71"/>
                    </a:lnTo>
                    <a:lnTo>
                      <a:pt x="760" y="73"/>
                    </a:lnTo>
                    <a:lnTo>
                      <a:pt x="758" y="75"/>
                    </a:lnTo>
                    <a:lnTo>
                      <a:pt x="758" y="77"/>
                    </a:lnTo>
                    <a:lnTo>
                      <a:pt x="758" y="79"/>
                    </a:lnTo>
                    <a:lnTo>
                      <a:pt x="758" y="79"/>
                    </a:lnTo>
                    <a:lnTo>
                      <a:pt x="756" y="81"/>
                    </a:lnTo>
                    <a:lnTo>
                      <a:pt x="756" y="83"/>
                    </a:lnTo>
                    <a:lnTo>
                      <a:pt x="756" y="83"/>
                    </a:lnTo>
                    <a:lnTo>
                      <a:pt x="754" y="85"/>
                    </a:lnTo>
                    <a:lnTo>
                      <a:pt x="754" y="87"/>
                    </a:lnTo>
                    <a:lnTo>
                      <a:pt x="753" y="87"/>
                    </a:lnTo>
                    <a:lnTo>
                      <a:pt x="751" y="89"/>
                    </a:lnTo>
                    <a:lnTo>
                      <a:pt x="749" y="89"/>
                    </a:lnTo>
                    <a:lnTo>
                      <a:pt x="747" y="90"/>
                    </a:lnTo>
                    <a:lnTo>
                      <a:pt x="743" y="90"/>
                    </a:lnTo>
                    <a:lnTo>
                      <a:pt x="741" y="90"/>
                    </a:lnTo>
                    <a:lnTo>
                      <a:pt x="741" y="90"/>
                    </a:lnTo>
                    <a:lnTo>
                      <a:pt x="739" y="90"/>
                    </a:lnTo>
                    <a:lnTo>
                      <a:pt x="737" y="90"/>
                    </a:lnTo>
                    <a:lnTo>
                      <a:pt x="735" y="90"/>
                    </a:lnTo>
                    <a:lnTo>
                      <a:pt x="731" y="90"/>
                    </a:lnTo>
                    <a:lnTo>
                      <a:pt x="730" y="90"/>
                    </a:lnTo>
                    <a:lnTo>
                      <a:pt x="728" y="90"/>
                    </a:lnTo>
                    <a:lnTo>
                      <a:pt x="726" y="90"/>
                    </a:lnTo>
                    <a:lnTo>
                      <a:pt x="722" y="90"/>
                    </a:lnTo>
                    <a:lnTo>
                      <a:pt x="720" y="90"/>
                    </a:lnTo>
                    <a:lnTo>
                      <a:pt x="716" y="92"/>
                    </a:lnTo>
                    <a:lnTo>
                      <a:pt x="712" y="94"/>
                    </a:lnTo>
                    <a:lnTo>
                      <a:pt x="708" y="96"/>
                    </a:lnTo>
                    <a:lnTo>
                      <a:pt x="705" y="100"/>
                    </a:lnTo>
                    <a:lnTo>
                      <a:pt x="701" y="104"/>
                    </a:lnTo>
                    <a:lnTo>
                      <a:pt x="699" y="106"/>
                    </a:lnTo>
                    <a:lnTo>
                      <a:pt x="697" y="110"/>
                    </a:lnTo>
                    <a:lnTo>
                      <a:pt x="697" y="112"/>
                    </a:lnTo>
                    <a:lnTo>
                      <a:pt x="697" y="115"/>
                    </a:lnTo>
                    <a:lnTo>
                      <a:pt x="697" y="117"/>
                    </a:lnTo>
                    <a:lnTo>
                      <a:pt x="695" y="117"/>
                    </a:lnTo>
                    <a:lnTo>
                      <a:pt x="691" y="115"/>
                    </a:lnTo>
                    <a:lnTo>
                      <a:pt x="687" y="115"/>
                    </a:lnTo>
                    <a:lnTo>
                      <a:pt x="683" y="115"/>
                    </a:lnTo>
                    <a:lnTo>
                      <a:pt x="678" y="115"/>
                    </a:lnTo>
                    <a:lnTo>
                      <a:pt x="672" y="117"/>
                    </a:lnTo>
                    <a:lnTo>
                      <a:pt x="666" y="119"/>
                    </a:lnTo>
                    <a:lnTo>
                      <a:pt x="662" y="121"/>
                    </a:lnTo>
                    <a:lnTo>
                      <a:pt x="658" y="123"/>
                    </a:lnTo>
                    <a:lnTo>
                      <a:pt x="655" y="125"/>
                    </a:lnTo>
                    <a:lnTo>
                      <a:pt x="653" y="127"/>
                    </a:lnTo>
                    <a:lnTo>
                      <a:pt x="653" y="129"/>
                    </a:lnTo>
                    <a:lnTo>
                      <a:pt x="651" y="131"/>
                    </a:lnTo>
                    <a:lnTo>
                      <a:pt x="651" y="133"/>
                    </a:lnTo>
                    <a:lnTo>
                      <a:pt x="649" y="135"/>
                    </a:lnTo>
                    <a:lnTo>
                      <a:pt x="649" y="137"/>
                    </a:lnTo>
                    <a:lnTo>
                      <a:pt x="649" y="138"/>
                    </a:lnTo>
                    <a:lnTo>
                      <a:pt x="649" y="138"/>
                    </a:lnTo>
                    <a:lnTo>
                      <a:pt x="649" y="140"/>
                    </a:lnTo>
                    <a:lnTo>
                      <a:pt x="647" y="142"/>
                    </a:lnTo>
                    <a:lnTo>
                      <a:pt x="647" y="142"/>
                    </a:lnTo>
                    <a:lnTo>
                      <a:pt x="645" y="144"/>
                    </a:lnTo>
                    <a:lnTo>
                      <a:pt x="643" y="146"/>
                    </a:lnTo>
                    <a:lnTo>
                      <a:pt x="641" y="146"/>
                    </a:lnTo>
                    <a:lnTo>
                      <a:pt x="639" y="148"/>
                    </a:lnTo>
                    <a:lnTo>
                      <a:pt x="637" y="148"/>
                    </a:lnTo>
                    <a:lnTo>
                      <a:pt x="635" y="150"/>
                    </a:lnTo>
                    <a:lnTo>
                      <a:pt x="634" y="150"/>
                    </a:lnTo>
                    <a:lnTo>
                      <a:pt x="632" y="150"/>
                    </a:lnTo>
                    <a:lnTo>
                      <a:pt x="630" y="150"/>
                    </a:lnTo>
                    <a:lnTo>
                      <a:pt x="628" y="150"/>
                    </a:lnTo>
                    <a:lnTo>
                      <a:pt x="626" y="150"/>
                    </a:lnTo>
                    <a:lnTo>
                      <a:pt x="624" y="148"/>
                    </a:lnTo>
                    <a:lnTo>
                      <a:pt x="620" y="148"/>
                    </a:lnTo>
                    <a:lnTo>
                      <a:pt x="618" y="148"/>
                    </a:lnTo>
                    <a:lnTo>
                      <a:pt x="616" y="148"/>
                    </a:lnTo>
                    <a:lnTo>
                      <a:pt x="612" y="150"/>
                    </a:lnTo>
                    <a:lnTo>
                      <a:pt x="610" y="150"/>
                    </a:lnTo>
                    <a:lnTo>
                      <a:pt x="607" y="152"/>
                    </a:lnTo>
                    <a:lnTo>
                      <a:pt x="603" y="152"/>
                    </a:lnTo>
                    <a:lnTo>
                      <a:pt x="599" y="156"/>
                    </a:lnTo>
                    <a:lnTo>
                      <a:pt x="595" y="160"/>
                    </a:lnTo>
                    <a:lnTo>
                      <a:pt x="591" y="163"/>
                    </a:lnTo>
                    <a:lnTo>
                      <a:pt x="589" y="165"/>
                    </a:lnTo>
                    <a:lnTo>
                      <a:pt x="587" y="169"/>
                    </a:lnTo>
                    <a:lnTo>
                      <a:pt x="586" y="173"/>
                    </a:lnTo>
                    <a:lnTo>
                      <a:pt x="586" y="175"/>
                    </a:lnTo>
                    <a:lnTo>
                      <a:pt x="586" y="177"/>
                    </a:lnTo>
                    <a:lnTo>
                      <a:pt x="584" y="177"/>
                    </a:lnTo>
                    <a:lnTo>
                      <a:pt x="580" y="175"/>
                    </a:lnTo>
                    <a:lnTo>
                      <a:pt x="576" y="175"/>
                    </a:lnTo>
                    <a:lnTo>
                      <a:pt x="572" y="175"/>
                    </a:lnTo>
                    <a:lnTo>
                      <a:pt x="566" y="175"/>
                    </a:lnTo>
                    <a:lnTo>
                      <a:pt x="561" y="177"/>
                    </a:lnTo>
                    <a:lnTo>
                      <a:pt x="557" y="179"/>
                    </a:lnTo>
                    <a:lnTo>
                      <a:pt x="551" y="181"/>
                    </a:lnTo>
                    <a:lnTo>
                      <a:pt x="547" y="183"/>
                    </a:lnTo>
                    <a:lnTo>
                      <a:pt x="543" y="185"/>
                    </a:lnTo>
                    <a:lnTo>
                      <a:pt x="541" y="186"/>
                    </a:lnTo>
                    <a:lnTo>
                      <a:pt x="539" y="188"/>
                    </a:lnTo>
                    <a:lnTo>
                      <a:pt x="539" y="190"/>
                    </a:lnTo>
                    <a:lnTo>
                      <a:pt x="538" y="192"/>
                    </a:lnTo>
                    <a:lnTo>
                      <a:pt x="538" y="194"/>
                    </a:lnTo>
                    <a:lnTo>
                      <a:pt x="538" y="196"/>
                    </a:lnTo>
                    <a:lnTo>
                      <a:pt x="538" y="198"/>
                    </a:lnTo>
                    <a:lnTo>
                      <a:pt x="538" y="200"/>
                    </a:lnTo>
                    <a:lnTo>
                      <a:pt x="536" y="200"/>
                    </a:lnTo>
                    <a:lnTo>
                      <a:pt x="536" y="202"/>
                    </a:lnTo>
                    <a:lnTo>
                      <a:pt x="534" y="204"/>
                    </a:lnTo>
                    <a:lnTo>
                      <a:pt x="534" y="204"/>
                    </a:lnTo>
                    <a:lnTo>
                      <a:pt x="532" y="206"/>
                    </a:lnTo>
                    <a:lnTo>
                      <a:pt x="530" y="208"/>
                    </a:lnTo>
                    <a:lnTo>
                      <a:pt x="526" y="208"/>
                    </a:lnTo>
                    <a:lnTo>
                      <a:pt x="524" y="209"/>
                    </a:lnTo>
                    <a:lnTo>
                      <a:pt x="522" y="209"/>
                    </a:lnTo>
                    <a:lnTo>
                      <a:pt x="520" y="209"/>
                    </a:lnTo>
                    <a:lnTo>
                      <a:pt x="518" y="209"/>
                    </a:lnTo>
                    <a:lnTo>
                      <a:pt x="516" y="209"/>
                    </a:lnTo>
                    <a:lnTo>
                      <a:pt x="515" y="209"/>
                    </a:lnTo>
                    <a:lnTo>
                      <a:pt x="513" y="209"/>
                    </a:lnTo>
                    <a:lnTo>
                      <a:pt x="511" y="209"/>
                    </a:lnTo>
                    <a:lnTo>
                      <a:pt x="509" y="209"/>
                    </a:lnTo>
                    <a:lnTo>
                      <a:pt x="507" y="209"/>
                    </a:lnTo>
                    <a:lnTo>
                      <a:pt x="503" y="209"/>
                    </a:lnTo>
                    <a:lnTo>
                      <a:pt x="501" y="209"/>
                    </a:lnTo>
                    <a:lnTo>
                      <a:pt x="497" y="209"/>
                    </a:lnTo>
                    <a:lnTo>
                      <a:pt x="495" y="211"/>
                    </a:lnTo>
                    <a:lnTo>
                      <a:pt x="491" y="213"/>
                    </a:lnTo>
                    <a:lnTo>
                      <a:pt x="486" y="215"/>
                    </a:lnTo>
                    <a:lnTo>
                      <a:pt x="482" y="219"/>
                    </a:lnTo>
                    <a:lnTo>
                      <a:pt x="478" y="223"/>
                    </a:lnTo>
                    <a:lnTo>
                      <a:pt x="476" y="227"/>
                    </a:lnTo>
                    <a:lnTo>
                      <a:pt x="474" y="231"/>
                    </a:lnTo>
                    <a:lnTo>
                      <a:pt x="474" y="233"/>
                    </a:lnTo>
                    <a:lnTo>
                      <a:pt x="472" y="234"/>
                    </a:lnTo>
                    <a:lnTo>
                      <a:pt x="472" y="236"/>
                    </a:lnTo>
                    <a:lnTo>
                      <a:pt x="470" y="236"/>
                    </a:lnTo>
                    <a:lnTo>
                      <a:pt x="467" y="236"/>
                    </a:lnTo>
                    <a:lnTo>
                      <a:pt x="463" y="236"/>
                    </a:lnTo>
                    <a:lnTo>
                      <a:pt x="459" y="236"/>
                    </a:lnTo>
                    <a:lnTo>
                      <a:pt x="453" y="236"/>
                    </a:lnTo>
                    <a:lnTo>
                      <a:pt x="447" y="238"/>
                    </a:lnTo>
                    <a:lnTo>
                      <a:pt x="442" y="240"/>
                    </a:lnTo>
                    <a:lnTo>
                      <a:pt x="436" y="242"/>
                    </a:lnTo>
                    <a:lnTo>
                      <a:pt x="434" y="244"/>
                    </a:lnTo>
                    <a:lnTo>
                      <a:pt x="430" y="246"/>
                    </a:lnTo>
                    <a:lnTo>
                      <a:pt x="428" y="248"/>
                    </a:lnTo>
                    <a:lnTo>
                      <a:pt x="426" y="250"/>
                    </a:lnTo>
                    <a:lnTo>
                      <a:pt x="426" y="252"/>
                    </a:lnTo>
                    <a:lnTo>
                      <a:pt x="424" y="254"/>
                    </a:lnTo>
                    <a:lnTo>
                      <a:pt x="424" y="256"/>
                    </a:lnTo>
                    <a:lnTo>
                      <a:pt x="424" y="257"/>
                    </a:lnTo>
                    <a:lnTo>
                      <a:pt x="422" y="259"/>
                    </a:lnTo>
                    <a:lnTo>
                      <a:pt x="422" y="259"/>
                    </a:lnTo>
                    <a:lnTo>
                      <a:pt x="422" y="261"/>
                    </a:lnTo>
                    <a:lnTo>
                      <a:pt x="420" y="263"/>
                    </a:lnTo>
                    <a:lnTo>
                      <a:pt x="420" y="265"/>
                    </a:lnTo>
                    <a:lnTo>
                      <a:pt x="419" y="265"/>
                    </a:lnTo>
                    <a:lnTo>
                      <a:pt x="417" y="267"/>
                    </a:lnTo>
                    <a:lnTo>
                      <a:pt x="415" y="269"/>
                    </a:lnTo>
                    <a:lnTo>
                      <a:pt x="413" y="269"/>
                    </a:lnTo>
                    <a:lnTo>
                      <a:pt x="411" y="271"/>
                    </a:lnTo>
                    <a:lnTo>
                      <a:pt x="409" y="271"/>
                    </a:lnTo>
                    <a:lnTo>
                      <a:pt x="407" y="271"/>
                    </a:lnTo>
                    <a:lnTo>
                      <a:pt x="405" y="271"/>
                    </a:lnTo>
                    <a:lnTo>
                      <a:pt x="403" y="271"/>
                    </a:lnTo>
                    <a:lnTo>
                      <a:pt x="401" y="271"/>
                    </a:lnTo>
                    <a:lnTo>
                      <a:pt x="399" y="271"/>
                    </a:lnTo>
                    <a:lnTo>
                      <a:pt x="397" y="271"/>
                    </a:lnTo>
                    <a:lnTo>
                      <a:pt x="394" y="271"/>
                    </a:lnTo>
                    <a:lnTo>
                      <a:pt x="392" y="269"/>
                    </a:lnTo>
                    <a:lnTo>
                      <a:pt x="390" y="271"/>
                    </a:lnTo>
                    <a:lnTo>
                      <a:pt x="386" y="271"/>
                    </a:lnTo>
                    <a:lnTo>
                      <a:pt x="384" y="271"/>
                    </a:lnTo>
                    <a:lnTo>
                      <a:pt x="380" y="273"/>
                    </a:lnTo>
                    <a:lnTo>
                      <a:pt x="376" y="275"/>
                    </a:lnTo>
                    <a:lnTo>
                      <a:pt x="371" y="277"/>
                    </a:lnTo>
                    <a:lnTo>
                      <a:pt x="367" y="280"/>
                    </a:lnTo>
                    <a:lnTo>
                      <a:pt x="363" y="284"/>
                    </a:lnTo>
                    <a:lnTo>
                      <a:pt x="361" y="288"/>
                    </a:lnTo>
                    <a:lnTo>
                      <a:pt x="359" y="292"/>
                    </a:lnTo>
                    <a:lnTo>
                      <a:pt x="359" y="294"/>
                    </a:lnTo>
                    <a:lnTo>
                      <a:pt x="357" y="298"/>
                    </a:lnTo>
                    <a:lnTo>
                      <a:pt x="357" y="300"/>
                    </a:lnTo>
                    <a:lnTo>
                      <a:pt x="355" y="298"/>
                    </a:lnTo>
                    <a:lnTo>
                      <a:pt x="351" y="298"/>
                    </a:lnTo>
                    <a:lnTo>
                      <a:pt x="347" y="298"/>
                    </a:lnTo>
                    <a:lnTo>
                      <a:pt x="344" y="298"/>
                    </a:lnTo>
                    <a:lnTo>
                      <a:pt x="338" y="298"/>
                    </a:lnTo>
                    <a:lnTo>
                      <a:pt x="332" y="300"/>
                    </a:lnTo>
                    <a:lnTo>
                      <a:pt x="326" y="302"/>
                    </a:lnTo>
                    <a:lnTo>
                      <a:pt x="321" y="304"/>
                    </a:lnTo>
                    <a:lnTo>
                      <a:pt x="317" y="305"/>
                    </a:lnTo>
                    <a:lnTo>
                      <a:pt x="315" y="307"/>
                    </a:lnTo>
                    <a:lnTo>
                      <a:pt x="313" y="309"/>
                    </a:lnTo>
                    <a:lnTo>
                      <a:pt x="311" y="311"/>
                    </a:lnTo>
                    <a:lnTo>
                      <a:pt x="309" y="313"/>
                    </a:lnTo>
                    <a:lnTo>
                      <a:pt x="309" y="315"/>
                    </a:lnTo>
                    <a:lnTo>
                      <a:pt x="309" y="317"/>
                    </a:lnTo>
                    <a:lnTo>
                      <a:pt x="307" y="319"/>
                    </a:lnTo>
                    <a:lnTo>
                      <a:pt x="307" y="321"/>
                    </a:lnTo>
                    <a:lnTo>
                      <a:pt x="307" y="323"/>
                    </a:lnTo>
                    <a:lnTo>
                      <a:pt x="305" y="325"/>
                    </a:lnTo>
                    <a:lnTo>
                      <a:pt x="305" y="325"/>
                    </a:lnTo>
                    <a:lnTo>
                      <a:pt x="303" y="327"/>
                    </a:lnTo>
                    <a:lnTo>
                      <a:pt x="303" y="328"/>
                    </a:lnTo>
                    <a:lnTo>
                      <a:pt x="301" y="328"/>
                    </a:lnTo>
                    <a:lnTo>
                      <a:pt x="300" y="330"/>
                    </a:lnTo>
                    <a:lnTo>
                      <a:pt x="296" y="332"/>
                    </a:lnTo>
                    <a:lnTo>
                      <a:pt x="294" y="332"/>
                    </a:lnTo>
                    <a:lnTo>
                      <a:pt x="292" y="332"/>
                    </a:lnTo>
                    <a:lnTo>
                      <a:pt x="290" y="334"/>
                    </a:lnTo>
                    <a:lnTo>
                      <a:pt x="288" y="334"/>
                    </a:lnTo>
                    <a:lnTo>
                      <a:pt x="286" y="334"/>
                    </a:lnTo>
                    <a:lnTo>
                      <a:pt x="284" y="332"/>
                    </a:lnTo>
                    <a:lnTo>
                      <a:pt x="282" y="332"/>
                    </a:lnTo>
                    <a:lnTo>
                      <a:pt x="280" y="332"/>
                    </a:lnTo>
                    <a:lnTo>
                      <a:pt x="278" y="332"/>
                    </a:lnTo>
                    <a:lnTo>
                      <a:pt x="275" y="332"/>
                    </a:lnTo>
                    <a:lnTo>
                      <a:pt x="273" y="332"/>
                    </a:lnTo>
                    <a:lnTo>
                      <a:pt x="271" y="332"/>
                    </a:lnTo>
                    <a:lnTo>
                      <a:pt x="267" y="334"/>
                    </a:lnTo>
                    <a:lnTo>
                      <a:pt x="263" y="334"/>
                    </a:lnTo>
                    <a:lnTo>
                      <a:pt x="259" y="336"/>
                    </a:lnTo>
                    <a:lnTo>
                      <a:pt x="255" y="340"/>
                    </a:lnTo>
                    <a:lnTo>
                      <a:pt x="250" y="344"/>
                    </a:lnTo>
                    <a:lnTo>
                      <a:pt x="248" y="348"/>
                    </a:lnTo>
                    <a:lnTo>
                      <a:pt x="244" y="351"/>
                    </a:lnTo>
                    <a:lnTo>
                      <a:pt x="244" y="353"/>
                    </a:lnTo>
                    <a:lnTo>
                      <a:pt x="242" y="357"/>
                    </a:lnTo>
                    <a:lnTo>
                      <a:pt x="242" y="359"/>
                    </a:lnTo>
                    <a:lnTo>
                      <a:pt x="242" y="361"/>
                    </a:lnTo>
                    <a:lnTo>
                      <a:pt x="238" y="361"/>
                    </a:lnTo>
                    <a:lnTo>
                      <a:pt x="236" y="361"/>
                    </a:lnTo>
                    <a:lnTo>
                      <a:pt x="232" y="359"/>
                    </a:lnTo>
                    <a:lnTo>
                      <a:pt x="227" y="359"/>
                    </a:lnTo>
                    <a:lnTo>
                      <a:pt x="223" y="361"/>
                    </a:lnTo>
                    <a:lnTo>
                      <a:pt x="217" y="361"/>
                    </a:lnTo>
                    <a:lnTo>
                      <a:pt x="211" y="363"/>
                    </a:lnTo>
                    <a:lnTo>
                      <a:pt x="205" y="367"/>
                    </a:lnTo>
                    <a:lnTo>
                      <a:pt x="202" y="369"/>
                    </a:lnTo>
                    <a:lnTo>
                      <a:pt x="198" y="371"/>
                    </a:lnTo>
                    <a:lnTo>
                      <a:pt x="196" y="373"/>
                    </a:lnTo>
                    <a:lnTo>
                      <a:pt x="194" y="375"/>
                    </a:lnTo>
                    <a:lnTo>
                      <a:pt x="194" y="376"/>
                    </a:lnTo>
                    <a:lnTo>
                      <a:pt x="192" y="378"/>
                    </a:lnTo>
                    <a:lnTo>
                      <a:pt x="192" y="380"/>
                    </a:lnTo>
                    <a:lnTo>
                      <a:pt x="190" y="382"/>
                    </a:lnTo>
                    <a:lnTo>
                      <a:pt x="190" y="384"/>
                    </a:lnTo>
                    <a:lnTo>
                      <a:pt x="190" y="386"/>
                    </a:lnTo>
                    <a:lnTo>
                      <a:pt x="188" y="386"/>
                    </a:lnTo>
                    <a:lnTo>
                      <a:pt x="188" y="388"/>
                    </a:lnTo>
                    <a:lnTo>
                      <a:pt x="186" y="390"/>
                    </a:lnTo>
                    <a:lnTo>
                      <a:pt x="186" y="392"/>
                    </a:lnTo>
                    <a:lnTo>
                      <a:pt x="184" y="392"/>
                    </a:lnTo>
                    <a:lnTo>
                      <a:pt x="182" y="394"/>
                    </a:lnTo>
                    <a:lnTo>
                      <a:pt x="179" y="396"/>
                    </a:lnTo>
                    <a:lnTo>
                      <a:pt x="177" y="396"/>
                    </a:lnTo>
                    <a:lnTo>
                      <a:pt x="175" y="396"/>
                    </a:lnTo>
                    <a:lnTo>
                      <a:pt x="173" y="396"/>
                    </a:lnTo>
                    <a:lnTo>
                      <a:pt x="171" y="396"/>
                    </a:lnTo>
                    <a:lnTo>
                      <a:pt x="169" y="396"/>
                    </a:lnTo>
                    <a:lnTo>
                      <a:pt x="167" y="396"/>
                    </a:lnTo>
                    <a:lnTo>
                      <a:pt x="165" y="396"/>
                    </a:lnTo>
                    <a:lnTo>
                      <a:pt x="163" y="396"/>
                    </a:lnTo>
                    <a:lnTo>
                      <a:pt x="161" y="396"/>
                    </a:lnTo>
                    <a:lnTo>
                      <a:pt x="157" y="396"/>
                    </a:lnTo>
                    <a:lnTo>
                      <a:pt x="156" y="396"/>
                    </a:lnTo>
                    <a:lnTo>
                      <a:pt x="152" y="396"/>
                    </a:lnTo>
                    <a:lnTo>
                      <a:pt x="150" y="396"/>
                    </a:lnTo>
                    <a:lnTo>
                      <a:pt x="146" y="398"/>
                    </a:lnTo>
                    <a:lnTo>
                      <a:pt x="142" y="399"/>
                    </a:lnTo>
                    <a:lnTo>
                      <a:pt x="136" y="403"/>
                    </a:lnTo>
                    <a:lnTo>
                      <a:pt x="132" y="407"/>
                    </a:lnTo>
                    <a:lnTo>
                      <a:pt x="129" y="411"/>
                    </a:lnTo>
                    <a:lnTo>
                      <a:pt x="127" y="415"/>
                    </a:lnTo>
                    <a:lnTo>
                      <a:pt x="125" y="419"/>
                    </a:lnTo>
                    <a:lnTo>
                      <a:pt x="123" y="421"/>
                    </a:lnTo>
                    <a:lnTo>
                      <a:pt x="123" y="424"/>
                    </a:lnTo>
                    <a:lnTo>
                      <a:pt x="121" y="426"/>
                    </a:lnTo>
                    <a:lnTo>
                      <a:pt x="119" y="424"/>
                    </a:lnTo>
                    <a:lnTo>
                      <a:pt x="117" y="424"/>
                    </a:lnTo>
                    <a:lnTo>
                      <a:pt x="111" y="424"/>
                    </a:lnTo>
                    <a:lnTo>
                      <a:pt x="108" y="424"/>
                    </a:lnTo>
                    <a:lnTo>
                      <a:pt x="102" y="424"/>
                    </a:lnTo>
                    <a:lnTo>
                      <a:pt x="96" y="426"/>
                    </a:lnTo>
                    <a:lnTo>
                      <a:pt x="90" y="428"/>
                    </a:lnTo>
                    <a:lnTo>
                      <a:pt x="85" y="430"/>
                    </a:lnTo>
                    <a:lnTo>
                      <a:pt x="81" y="432"/>
                    </a:lnTo>
                    <a:lnTo>
                      <a:pt x="79" y="434"/>
                    </a:lnTo>
                    <a:lnTo>
                      <a:pt x="77" y="436"/>
                    </a:lnTo>
                    <a:lnTo>
                      <a:pt x="75" y="440"/>
                    </a:lnTo>
                    <a:lnTo>
                      <a:pt x="73" y="442"/>
                    </a:lnTo>
                    <a:lnTo>
                      <a:pt x="71" y="444"/>
                    </a:lnTo>
                    <a:lnTo>
                      <a:pt x="71" y="446"/>
                    </a:lnTo>
                    <a:lnTo>
                      <a:pt x="71" y="447"/>
                    </a:lnTo>
                    <a:lnTo>
                      <a:pt x="69" y="447"/>
                    </a:lnTo>
                    <a:lnTo>
                      <a:pt x="69" y="449"/>
                    </a:lnTo>
                    <a:lnTo>
                      <a:pt x="69" y="451"/>
                    </a:lnTo>
                    <a:lnTo>
                      <a:pt x="67" y="453"/>
                    </a:lnTo>
                    <a:lnTo>
                      <a:pt x="67" y="455"/>
                    </a:lnTo>
                    <a:lnTo>
                      <a:pt x="65" y="455"/>
                    </a:lnTo>
                    <a:lnTo>
                      <a:pt x="63" y="457"/>
                    </a:lnTo>
                    <a:lnTo>
                      <a:pt x="61" y="459"/>
                    </a:lnTo>
                    <a:lnTo>
                      <a:pt x="58" y="459"/>
                    </a:lnTo>
                    <a:lnTo>
                      <a:pt x="56" y="461"/>
                    </a:lnTo>
                    <a:lnTo>
                      <a:pt x="54" y="461"/>
                    </a:lnTo>
                    <a:lnTo>
                      <a:pt x="52" y="461"/>
                    </a:lnTo>
                    <a:lnTo>
                      <a:pt x="50" y="461"/>
                    </a:lnTo>
                    <a:lnTo>
                      <a:pt x="48" y="461"/>
                    </a:lnTo>
                    <a:lnTo>
                      <a:pt x="46" y="461"/>
                    </a:lnTo>
                    <a:lnTo>
                      <a:pt x="44" y="461"/>
                    </a:lnTo>
                    <a:lnTo>
                      <a:pt x="42" y="461"/>
                    </a:lnTo>
                    <a:lnTo>
                      <a:pt x="40" y="461"/>
                    </a:lnTo>
                    <a:lnTo>
                      <a:pt x="37" y="461"/>
                    </a:lnTo>
                    <a:lnTo>
                      <a:pt x="35" y="461"/>
                    </a:lnTo>
                    <a:lnTo>
                      <a:pt x="31" y="461"/>
                    </a:lnTo>
                    <a:lnTo>
                      <a:pt x="29" y="461"/>
                    </a:lnTo>
                    <a:lnTo>
                      <a:pt x="25" y="463"/>
                    </a:lnTo>
                    <a:lnTo>
                      <a:pt x="21" y="465"/>
                    </a:lnTo>
                    <a:lnTo>
                      <a:pt x="15" y="469"/>
                    </a:lnTo>
                    <a:lnTo>
                      <a:pt x="10" y="472"/>
                    </a:lnTo>
                    <a:lnTo>
                      <a:pt x="6" y="478"/>
                    </a:lnTo>
                    <a:lnTo>
                      <a:pt x="4" y="482"/>
                    </a:lnTo>
                    <a:lnTo>
                      <a:pt x="2" y="486"/>
                    </a:lnTo>
                    <a:lnTo>
                      <a:pt x="0" y="490"/>
                    </a:lnTo>
                    <a:lnTo>
                      <a:pt x="0" y="492"/>
                    </a:lnTo>
                    <a:lnTo>
                      <a:pt x="0" y="492"/>
                    </a:lnTo>
                    <a:lnTo>
                      <a:pt x="4" y="492"/>
                    </a:lnTo>
                    <a:lnTo>
                      <a:pt x="4" y="492"/>
                    </a:lnTo>
                    <a:lnTo>
                      <a:pt x="4" y="492"/>
                    </a:lnTo>
                    <a:lnTo>
                      <a:pt x="4" y="490"/>
                    </a:lnTo>
                    <a:lnTo>
                      <a:pt x="4" y="488"/>
                    </a:lnTo>
                    <a:lnTo>
                      <a:pt x="6" y="484"/>
                    </a:lnTo>
                    <a:lnTo>
                      <a:pt x="8" y="480"/>
                    </a:lnTo>
                    <a:lnTo>
                      <a:pt x="12" y="474"/>
                    </a:lnTo>
                    <a:lnTo>
                      <a:pt x="15" y="470"/>
                    </a:lnTo>
                    <a:lnTo>
                      <a:pt x="23" y="467"/>
                    </a:lnTo>
                    <a:lnTo>
                      <a:pt x="27" y="465"/>
                    </a:lnTo>
                    <a:lnTo>
                      <a:pt x="29" y="465"/>
                    </a:lnTo>
                    <a:lnTo>
                      <a:pt x="33" y="463"/>
                    </a:lnTo>
                    <a:lnTo>
                      <a:pt x="35" y="463"/>
                    </a:lnTo>
                    <a:lnTo>
                      <a:pt x="37" y="463"/>
                    </a:lnTo>
                    <a:lnTo>
                      <a:pt x="40" y="463"/>
                    </a:lnTo>
                    <a:lnTo>
                      <a:pt x="42" y="463"/>
                    </a:lnTo>
                    <a:lnTo>
                      <a:pt x="44" y="463"/>
                    </a:lnTo>
                    <a:lnTo>
                      <a:pt x="46" y="463"/>
                    </a:lnTo>
                    <a:lnTo>
                      <a:pt x="48" y="465"/>
                    </a:lnTo>
                    <a:lnTo>
                      <a:pt x="50" y="465"/>
                    </a:lnTo>
                    <a:lnTo>
                      <a:pt x="52" y="465"/>
                    </a:lnTo>
                    <a:lnTo>
                      <a:pt x="54" y="463"/>
                    </a:lnTo>
                    <a:lnTo>
                      <a:pt x="58" y="463"/>
                    </a:lnTo>
                    <a:lnTo>
                      <a:pt x="60" y="463"/>
                    </a:lnTo>
                    <a:lnTo>
                      <a:pt x="61" y="461"/>
                    </a:lnTo>
                    <a:lnTo>
                      <a:pt x="65" y="459"/>
                    </a:lnTo>
                    <a:lnTo>
                      <a:pt x="67" y="457"/>
                    </a:lnTo>
                    <a:lnTo>
                      <a:pt x="69" y="455"/>
                    </a:lnTo>
                    <a:lnTo>
                      <a:pt x="69" y="455"/>
                    </a:lnTo>
                    <a:lnTo>
                      <a:pt x="71" y="453"/>
                    </a:lnTo>
                    <a:lnTo>
                      <a:pt x="71" y="451"/>
                    </a:lnTo>
                    <a:lnTo>
                      <a:pt x="73" y="449"/>
                    </a:lnTo>
                    <a:lnTo>
                      <a:pt x="73" y="447"/>
                    </a:lnTo>
                    <a:lnTo>
                      <a:pt x="73" y="446"/>
                    </a:lnTo>
                    <a:lnTo>
                      <a:pt x="75" y="444"/>
                    </a:lnTo>
                    <a:lnTo>
                      <a:pt x="75" y="442"/>
                    </a:lnTo>
                    <a:lnTo>
                      <a:pt x="77" y="440"/>
                    </a:lnTo>
                    <a:lnTo>
                      <a:pt x="79" y="438"/>
                    </a:lnTo>
                    <a:lnTo>
                      <a:pt x="81" y="436"/>
                    </a:lnTo>
                    <a:lnTo>
                      <a:pt x="83" y="434"/>
                    </a:lnTo>
                    <a:lnTo>
                      <a:pt x="86" y="432"/>
                    </a:lnTo>
                    <a:lnTo>
                      <a:pt x="92" y="430"/>
                    </a:lnTo>
                    <a:lnTo>
                      <a:pt x="100" y="428"/>
                    </a:lnTo>
                    <a:lnTo>
                      <a:pt x="106" y="426"/>
                    </a:lnTo>
                    <a:lnTo>
                      <a:pt x="111" y="426"/>
                    </a:lnTo>
                    <a:lnTo>
                      <a:pt x="115" y="428"/>
                    </a:lnTo>
                    <a:lnTo>
                      <a:pt x="119" y="428"/>
                    </a:lnTo>
                    <a:lnTo>
                      <a:pt x="121" y="428"/>
                    </a:lnTo>
                    <a:lnTo>
                      <a:pt x="123" y="428"/>
                    </a:lnTo>
                    <a:lnTo>
                      <a:pt x="125" y="430"/>
                    </a:lnTo>
                    <a:lnTo>
                      <a:pt x="125" y="430"/>
                    </a:lnTo>
                    <a:lnTo>
                      <a:pt x="125" y="428"/>
                    </a:lnTo>
                    <a:lnTo>
                      <a:pt x="125" y="428"/>
                    </a:lnTo>
                    <a:lnTo>
                      <a:pt x="125" y="428"/>
                    </a:lnTo>
                    <a:lnTo>
                      <a:pt x="125" y="428"/>
                    </a:lnTo>
                    <a:lnTo>
                      <a:pt x="125" y="428"/>
                    </a:lnTo>
                    <a:lnTo>
                      <a:pt x="125" y="428"/>
                    </a:lnTo>
                    <a:lnTo>
                      <a:pt x="125" y="428"/>
                    </a:lnTo>
                    <a:lnTo>
                      <a:pt x="125" y="426"/>
                    </a:lnTo>
                    <a:lnTo>
                      <a:pt x="125" y="424"/>
                    </a:lnTo>
                    <a:lnTo>
                      <a:pt x="125" y="423"/>
                    </a:lnTo>
                    <a:lnTo>
                      <a:pt x="127" y="419"/>
                    </a:lnTo>
                    <a:lnTo>
                      <a:pt x="129" y="415"/>
                    </a:lnTo>
                    <a:lnTo>
                      <a:pt x="132" y="411"/>
                    </a:lnTo>
                    <a:lnTo>
                      <a:pt x="138" y="405"/>
                    </a:lnTo>
                    <a:lnTo>
                      <a:pt x="144" y="401"/>
                    </a:lnTo>
                    <a:lnTo>
                      <a:pt x="148" y="401"/>
                    </a:lnTo>
                    <a:lnTo>
                      <a:pt x="150" y="399"/>
                    </a:lnTo>
                    <a:lnTo>
                      <a:pt x="154" y="398"/>
                    </a:lnTo>
                    <a:lnTo>
                      <a:pt x="156" y="398"/>
                    </a:lnTo>
                    <a:lnTo>
                      <a:pt x="157" y="398"/>
                    </a:lnTo>
                    <a:lnTo>
                      <a:pt x="161" y="398"/>
                    </a:lnTo>
                    <a:lnTo>
                      <a:pt x="163" y="398"/>
                    </a:lnTo>
                    <a:lnTo>
                      <a:pt x="165" y="399"/>
                    </a:lnTo>
                    <a:lnTo>
                      <a:pt x="167" y="399"/>
                    </a:lnTo>
                    <a:lnTo>
                      <a:pt x="169" y="399"/>
                    </a:lnTo>
                    <a:lnTo>
                      <a:pt x="171" y="399"/>
                    </a:lnTo>
                    <a:lnTo>
                      <a:pt x="173" y="399"/>
                    </a:lnTo>
                    <a:lnTo>
                      <a:pt x="175" y="399"/>
                    </a:lnTo>
                    <a:lnTo>
                      <a:pt x="177" y="398"/>
                    </a:lnTo>
                    <a:lnTo>
                      <a:pt x="180" y="398"/>
                    </a:lnTo>
                    <a:lnTo>
                      <a:pt x="182" y="396"/>
                    </a:lnTo>
                    <a:lnTo>
                      <a:pt x="186" y="394"/>
                    </a:lnTo>
                    <a:lnTo>
                      <a:pt x="188" y="394"/>
                    </a:lnTo>
                    <a:lnTo>
                      <a:pt x="190" y="392"/>
                    </a:lnTo>
                    <a:lnTo>
                      <a:pt x="190" y="390"/>
                    </a:lnTo>
                    <a:lnTo>
                      <a:pt x="192" y="388"/>
                    </a:lnTo>
                    <a:lnTo>
                      <a:pt x="192" y="386"/>
                    </a:lnTo>
                    <a:lnTo>
                      <a:pt x="192" y="384"/>
                    </a:lnTo>
                    <a:lnTo>
                      <a:pt x="194" y="382"/>
                    </a:lnTo>
                    <a:lnTo>
                      <a:pt x="194" y="382"/>
                    </a:lnTo>
                    <a:lnTo>
                      <a:pt x="194" y="380"/>
                    </a:lnTo>
                    <a:lnTo>
                      <a:pt x="196" y="378"/>
                    </a:lnTo>
                    <a:lnTo>
                      <a:pt x="196" y="376"/>
                    </a:lnTo>
                    <a:lnTo>
                      <a:pt x="198" y="375"/>
                    </a:lnTo>
                    <a:lnTo>
                      <a:pt x="200" y="373"/>
                    </a:lnTo>
                    <a:lnTo>
                      <a:pt x="204" y="371"/>
                    </a:lnTo>
                    <a:lnTo>
                      <a:pt x="205" y="369"/>
                    </a:lnTo>
                    <a:lnTo>
                      <a:pt x="213" y="365"/>
                    </a:lnTo>
                    <a:lnTo>
                      <a:pt x="219" y="363"/>
                    </a:lnTo>
                    <a:lnTo>
                      <a:pt x="225" y="363"/>
                    </a:lnTo>
                    <a:lnTo>
                      <a:pt x="230" y="363"/>
                    </a:lnTo>
                    <a:lnTo>
                      <a:pt x="236" y="363"/>
                    </a:lnTo>
                    <a:lnTo>
                      <a:pt x="238" y="363"/>
                    </a:lnTo>
                    <a:lnTo>
                      <a:pt x="242" y="365"/>
                    </a:lnTo>
                    <a:lnTo>
                      <a:pt x="242" y="365"/>
                    </a:lnTo>
                    <a:lnTo>
                      <a:pt x="244" y="365"/>
                    </a:lnTo>
                    <a:lnTo>
                      <a:pt x="244" y="365"/>
                    </a:lnTo>
                    <a:lnTo>
                      <a:pt x="244" y="365"/>
                    </a:lnTo>
                    <a:lnTo>
                      <a:pt x="244" y="365"/>
                    </a:lnTo>
                    <a:lnTo>
                      <a:pt x="244" y="365"/>
                    </a:lnTo>
                    <a:lnTo>
                      <a:pt x="244" y="363"/>
                    </a:lnTo>
                    <a:lnTo>
                      <a:pt x="244" y="363"/>
                    </a:lnTo>
                    <a:lnTo>
                      <a:pt x="244" y="363"/>
                    </a:lnTo>
                    <a:lnTo>
                      <a:pt x="244" y="363"/>
                    </a:lnTo>
                    <a:lnTo>
                      <a:pt x="244" y="363"/>
                    </a:lnTo>
                    <a:lnTo>
                      <a:pt x="244" y="361"/>
                    </a:lnTo>
                    <a:lnTo>
                      <a:pt x="244" y="357"/>
                    </a:lnTo>
                    <a:lnTo>
                      <a:pt x="246" y="355"/>
                    </a:lnTo>
                    <a:lnTo>
                      <a:pt x="248" y="351"/>
                    </a:lnTo>
                    <a:lnTo>
                      <a:pt x="252" y="348"/>
                    </a:lnTo>
                    <a:lnTo>
                      <a:pt x="255" y="344"/>
                    </a:lnTo>
                    <a:lnTo>
                      <a:pt x="261" y="340"/>
                    </a:lnTo>
                    <a:lnTo>
                      <a:pt x="265" y="338"/>
                    </a:lnTo>
                    <a:lnTo>
                      <a:pt x="267" y="336"/>
                    </a:lnTo>
                    <a:lnTo>
                      <a:pt x="271" y="336"/>
                    </a:lnTo>
                    <a:lnTo>
                      <a:pt x="273" y="336"/>
                    </a:lnTo>
                    <a:lnTo>
                      <a:pt x="275" y="334"/>
                    </a:lnTo>
                    <a:lnTo>
                      <a:pt x="278" y="336"/>
                    </a:lnTo>
                    <a:lnTo>
                      <a:pt x="280" y="336"/>
                    </a:lnTo>
                    <a:lnTo>
                      <a:pt x="282" y="336"/>
                    </a:lnTo>
                    <a:lnTo>
                      <a:pt x="284" y="336"/>
                    </a:lnTo>
                    <a:lnTo>
                      <a:pt x="286" y="336"/>
                    </a:lnTo>
                    <a:lnTo>
                      <a:pt x="288" y="336"/>
                    </a:lnTo>
                    <a:lnTo>
                      <a:pt x="290" y="336"/>
                    </a:lnTo>
                    <a:lnTo>
                      <a:pt x="292" y="336"/>
                    </a:lnTo>
                    <a:lnTo>
                      <a:pt x="296" y="336"/>
                    </a:lnTo>
                    <a:lnTo>
                      <a:pt x="298" y="334"/>
                    </a:lnTo>
                    <a:lnTo>
                      <a:pt x="300" y="332"/>
                    </a:lnTo>
                    <a:lnTo>
                      <a:pt x="303" y="332"/>
                    </a:lnTo>
                    <a:lnTo>
                      <a:pt x="305" y="330"/>
                    </a:lnTo>
                    <a:lnTo>
                      <a:pt x="307" y="328"/>
                    </a:lnTo>
                    <a:lnTo>
                      <a:pt x="307" y="327"/>
                    </a:lnTo>
                    <a:lnTo>
                      <a:pt x="309" y="325"/>
                    </a:lnTo>
                    <a:lnTo>
                      <a:pt x="309" y="323"/>
                    </a:lnTo>
                    <a:lnTo>
                      <a:pt x="309" y="323"/>
                    </a:lnTo>
                    <a:lnTo>
                      <a:pt x="311" y="321"/>
                    </a:lnTo>
                    <a:lnTo>
                      <a:pt x="311" y="319"/>
                    </a:lnTo>
                    <a:lnTo>
                      <a:pt x="311" y="317"/>
                    </a:lnTo>
                    <a:lnTo>
                      <a:pt x="313" y="315"/>
                    </a:lnTo>
                    <a:lnTo>
                      <a:pt x="313" y="313"/>
                    </a:lnTo>
                    <a:lnTo>
                      <a:pt x="315" y="311"/>
                    </a:lnTo>
                    <a:lnTo>
                      <a:pt x="317" y="309"/>
                    </a:lnTo>
                    <a:lnTo>
                      <a:pt x="319" y="307"/>
                    </a:lnTo>
                    <a:lnTo>
                      <a:pt x="323" y="305"/>
                    </a:lnTo>
                    <a:lnTo>
                      <a:pt x="328" y="304"/>
                    </a:lnTo>
                    <a:lnTo>
                      <a:pt x="336" y="302"/>
                    </a:lnTo>
                    <a:lnTo>
                      <a:pt x="342" y="302"/>
                    </a:lnTo>
                    <a:lnTo>
                      <a:pt x="347" y="302"/>
                    </a:lnTo>
                    <a:lnTo>
                      <a:pt x="351" y="302"/>
                    </a:lnTo>
                    <a:lnTo>
                      <a:pt x="355" y="302"/>
                    </a:lnTo>
                    <a:lnTo>
                      <a:pt x="357" y="302"/>
                    </a:lnTo>
                    <a:lnTo>
                      <a:pt x="359" y="302"/>
                    </a:lnTo>
                    <a:lnTo>
                      <a:pt x="361" y="304"/>
                    </a:lnTo>
                    <a:lnTo>
                      <a:pt x="361" y="304"/>
                    </a:lnTo>
                    <a:lnTo>
                      <a:pt x="361" y="304"/>
                    </a:lnTo>
                    <a:lnTo>
                      <a:pt x="359" y="302"/>
                    </a:lnTo>
                    <a:lnTo>
                      <a:pt x="359" y="302"/>
                    </a:lnTo>
                    <a:lnTo>
                      <a:pt x="359" y="302"/>
                    </a:lnTo>
                    <a:lnTo>
                      <a:pt x="359" y="302"/>
                    </a:lnTo>
                    <a:lnTo>
                      <a:pt x="359" y="302"/>
                    </a:lnTo>
                    <a:lnTo>
                      <a:pt x="359" y="302"/>
                    </a:lnTo>
                    <a:lnTo>
                      <a:pt x="361" y="300"/>
                    </a:lnTo>
                    <a:lnTo>
                      <a:pt x="361" y="298"/>
                    </a:lnTo>
                    <a:lnTo>
                      <a:pt x="361" y="296"/>
                    </a:lnTo>
                    <a:lnTo>
                      <a:pt x="363" y="292"/>
                    </a:lnTo>
                    <a:lnTo>
                      <a:pt x="365" y="288"/>
                    </a:lnTo>
                    <a:lnTo>
                      <a:pt x="367" y="284"/>
                    </a:lnTo>
                    <a:lnTo>
                      <a:pt x="372" y="280"/>
                    </a:lnTo>
                    <a:lnTo>
                      <a:pt x="378" y="277"/>
                    </a:lnTo>
                    <a:lnTo>
                      <a:pt x="380" y="275"/>
                    </a:lnTo>
                    <a:lnTo>
                      <a:pt x="384" y="275"/>
                    </a:lnTo>
                    <a:lnTo>
                      <a:pt x="388" y="273"/>
                    </a:lnTo>
                    <a:lnTo>
                      <a:pt x="390" y="273"/>
                    </a:lnTo>
                    <a:lnTo>
                      <a:pt x="392" y="273"/>
                    </a:lnTo>
                    <a:lnTo>
                      <a:pt x="394" y="273"/>
                    </a:lnTo>
                    <a:lnTo>
                      <a:pt x="395" y="273"/>
                    </a:lnTo>
                    <a:lnTo>
                      <a:pt x="399" y="273"/>
                    </a:lnTo>
                    <a:lnTo>
                      <a:pt x="401" y="273"/>
                    </a:lnTo>
                    <a:lnTo>
                      <a:pt x="403" y="273"/>
                    </a:lnTo>
                    <a:lnTo>
                      <a:pt x="405" y="275"/>
                    </a:lnTo>
                    <a:lnTo>
                      <a:pt x="407" y="275"/>
                    </a:lnTo>
                    <a:lnTo>
                      <a:pt x="409" y="273"/>
                    </a:lnTo>
                    <a:lnTo>
                      <a:pt x="411" y="273"/>
                    </a:lnTo>
                    <a:lnTo>
                      <a:pt x="413" y="273"/>
                    </a:lnTo>
                    <a:lnTo>
                      <a:pt x="417" y="271"/>
                    </a:lnTo>
                    <a:lnTo>
                      <a:pt x="419" y="269"/>
                    </a:lnTo>
                    <a:lnTo>
                      <a:pt x="420" y="267"/>
                    </a:lnTo>
                    <a:lnTo>
                      <a:pt x="422" y="267"/>
                    </a:lnTo>
                    <a:lnTo>
                      <a:pt x="424" y="265"/>
                    </a:lnTo>
                    <a:lnTo>
                      <a:pt x="424" y="263"/>
                    </a:lnTo>
                    <a:lnTo>
                      <a:pt x="426" y="261"/>
                    </a:lnTo>
                    <a:lnTo>
                      <a:pt x="426" y="259"/>
                    </a:lnTo>
                    <a:lnTo>
                      <a:pt x="426" y="257"/>
                    </a:lnTo>
                    <a:lnTo>
                      <a:pt x="426" y="257"/>
                    </a:lnTo>
                    <a:lnTo>
                      <a:pt x="428" y="256"/>
                    </a:lnTo>
                    <a:lnTo>
                      <a:pt x="428" y="254"/>
                    </a:lnTo>
                    <a:lnTo>
                      <a:pt x="430" y="252"/>
                    </a:lnTo>
                    <a:lnTo>
                      <a:pt x="430" y="250"/>
                    </a:lnTo>
                    <a:lnTo>
                      <a:pt x="432" y="248"/>
                    </a:lnTo>
                    <a:lnTo>
                      <a:pt x="436" y="246"/>
                    </a:lnTo>
                    <a:lnTo>
                      <a:pt x="438" y="244"/>
                    </a:lnTo>
                    <a:lnTo>
                      <a:pt x="445" y="242"/>
                    </a:lnTo>
                    <a:lnTo>
                      <a:pt x="451" y="240"/>
                    </a:lnTo>
                    <a:lnTo>
                      <a:pt x="457" y="238"/>
                    </a:lnTo>
                    <a:lnTo>
                      <a:pt x="463" y="238"/>
                    </a:lnTo>
                    <a:lnTo>
                      <a:pt x="467" y="238"/>
                    </a:lnTo>
                    <a:lnTo>
                      <a:pt x="470" y="240"/>
                    </a:lnTo>
                    <a:lnTo>
                      <a:pt x="472" y="240"/>
                    </a:lnTo>
                    <a:lnTo>
                      <a:pt x="474" y="240"/>
                    </a:lnTo>
                    <a:lnTo>
                      <a:pt x="476" y="240"/>
                    </a:lnTo>
                    <a:lnTo>
                      <a:pt x="476" y="240"/>
                    </a:lnTo>
                    <a:lnTo>
                      <a:pt x="476" y="240"/>
                    </a:lnTo>
                    <a:lnTo>
                      <a:pt x="476" y="240"/>
                    </a:lnTo>
                    <a:lnTo>
                      <a:pt x="476" y="240"/>
                    </a:lnTo>
                    <a:lnTo>
                      <a:pt x="476" y="240"/>
                    </a:lnTo>
                    <a:lnTo>
                      <a:pt x="476" y="240"/>
                    </a:lnTo>
                    <a:lnTo>
                      <a:pt x="476" y="238"/>
                    </a:lnTo>
                    <a:lnTo>
                      <a:pt x="476" y="238"/>
                    </a:lnTo>
                    <a:lnTo>
                      <a:pt x="476" y="238"/>
                    </a:lnTo>
                    <a:lnTo>
                      <a:pt x="476" y="236"/>
                    </a:lnTo>
                    <a:lnTo>
                      <a:pt x="476" y="234"/>
                    </a:lnTo>
                    <a:lnTo>
                      <a:pt x="478" y="231"/>
                    </a:lnTo>
                    <a:lnTo>
                      <a:pt x="480" y="227"/>
                    </a:lnTo>
                    <a:lnTo>
                      <a:pt x="482" y="223"/>
                    </a:lnTo>
                    <a:lnTo>
                      <a:pt x="486" y="219"/>
                    </a:lnTo>
                    <a:lnTo>
                      <a:pt x="491" y="215"/>
                    </a:lnTo>
                    <a:lnTo>
                      <a:pt x="495" y="213"/>
                    </a:lnTo>
                    <a:lnTo>
                      <a:pt x="499" y="213"/>
                    </a:lnTo>
                    <a:lnTo>
                      <a:pt x="501" y="211"/>
                    </a:lnTo>
                    <a:lnTo>
                      <a:pt x="503" y="211"/>
                    </a:lnTo>
                    <a:lnTo>
                      <a:pt x="507" y="211"/>
                    </a:lnTo>
                    <a:lnTo>
                      <a:pt x="509" y="211"/>
                    </a:lnTo>
                    <a:lnTo>
                      <a:pt x="511" y="211"/>
                    </a:lnTo>
                    <a:lnTo>
                      <a:pt x="513" y="211"/>
                    </a:lnTo>
                    <a:lnTo>
                      <a:pt x="515" y="211"/>
                    </a:lnTo>
                    <a:lnTo>
                      <a:pt x="516" y="213"/>
                    </a:lnTo>
                    <a:lnTo>
                      <a:pt x="518" y="213"/>
                    </a:lnTo>
                    <a:lnTo>
                      <a:pt x="520" y="213"/>
                    </a:lnTo>
                    <a:lnTo>
                      <a:pt x="522" y="211"/>
                    </a:lnTo>
                    <a:lnTo>
                      <a:pt x="526" y="211"/>
                    </a:lnTo>
                    <a:lnTo>
                      <a:pt x="528" y="211"/>
                    </a:lnTo>
                    <a:lnTo>
                      <a:pt x="530" y="209"/>
                    </a:lnTo>
                    <a:lnTo>
                      <a:pt x="534" y="208"/>
                    </a:lnTo>
                    <a:lnTo>
                      <a:pt x="536" y="206"/>
                    </a:lnTo>
                    <a:lnTo>
                      <a:pt x="536" y="206"/>
                    </a:lnTo>
                    <a:lnTo>
                      <a:pt x="538" y="204"/>
                    </a:lnTo>
                    <a:lnTo>
                      <a:pt x="539" y="202"/>
                    </a:lnTo>
                    <a:lnTo>
                      <a:pt x="539" y="200"/>
                    </a:lnTo>
                    <a:lnTo>
                      <a:pt x="539" y="198"/>
                    </a:lnTo>
                    <a:lnTo>
                      <a:pt x="539" y="198"/>
                    </a:lnTo>
                    <a:lnTo>
                      <a:pt x="541" y="196"/>
                    </a:lnTo>
                    <a:lnTo>
                      <a:pt x="541" y="194"/>
                    </a:lnTo>
                    <a:lnTo>
                      <a:pt x="541" y="192"/>
                    </a:lnTo>
                    <a:lnTo>
                      <a:pt x="543" y="190"/>
                    </a:lnTo>
                    <a:lnTo>
                      <a:pt x="543" y="188"/>
                    </a:lnTo>
                    <a:lnTo>
                      <a:pt x="545" y="186"/>
                    </a:lnTo>
                    <a:lnTo>
                      <a:pt x="549" y="185"/>
                    </a:lnTo>
                    <a:lnTo>
                      <a:pt x="551" y="185"/>
                    </a:lnTo>
                    <a:lnTo>
                      <a:pt x="559" y="181"/>
                    </a:lnTo>
                    <a:lnTo>
                      <a:pt x="564" y="179"/>
                    </a:lnTo>
                    <a:lnTo>
                      <a:pt x="570" y="179"/>
                    </a:lnTo>
                    <a:lnTo>
                      <a:pt x="576" y="179"/>
                    </a:lnTo>
                    <a:lnTo>
                      <a:pt x="580" y="179"/>
                    </a:lnTo>
                    <a:lnTo>
                      <a:pt x="584" y="179"/>
                    </a:lnTo>
                    <a:lnTo>
                      <a:pt x="586" y="179"/>
                    </a:lnTo>
                    <a:lnTo>
                      <a:pt x="587" y="179"/>
                    </a:lnTo>
                    <a:lnTo>
                      <a:pt x="589" y="181"/>
                    </a:lnTo>
                    <a:lnTo>
                      <a:pt x="589" y="181"/>
                    </a:lnTo>
                    <a:lnTo>
                      <a:pt x="587" y="181"/>
                    </a:lnTo>
                    <a:lnTo>
                      <a:pt x="587" y="179"/>
                    </a:lnTo>
                    <a:lnTo>
                      <a:pt x="587" y="179"/>
                    </a:lnTo>
                    <a:lnTo>
                      <a:pt x="587" y="179"/>
                    </a:lnTo>
                    <a:lnTo>
                      <a:pt x="587" y="179"/>
                    </a:lnTo>
                    <a:lnTo>
                      <a:pt x="587" y="179"/>
                    </a:lnTo>
                    <a:lnTo>
                      <a:pt x="587" y="179"/>
                    </a:lnTo>
                    <a:lnTo>
                      <a:pt x="587" y="177"/>
                    </a:lnTo>
                    <a:lnTo>
                      <a:pt x="589" y="175"/>
                    </a:lnTo>
                    <a:lnTo>
                      <a:pt x="589" y="173"/>
                    </a:lnTo>
                    <a:lnTo>
                      <a:pt x="589" y="169"/>
                    </a:lnTo>
                    <a:lnTo>
                      <a:pt x="591" y="165"/>
                    </a:lnTo>
                    <a:lnTo>
                      <a:pt x="595" y="163"/>
                    </a:lnTo>
                    <a:lnTo>
                      <a:pt x="599" y="160"/>
                    </a:lnTo>
                    <a:lnTo>
                      <a:pt x="605" y="156"/>
                    </a:lnTo>
                    <a:lnTo>
                      <a:pt x="609" y="154"/>
                    </a:lnTo>
                    <a:lnTo>
                      <a:pt x="610" y="152"/>
                    </a:lnTo>
                    <a:lnTo>
                      <a:pt x="614" y="152"/>
                    </a:lnTo>
                    <a:lnTo>
                      <a:pt x="616" y="152"/>
                    </a:lnTo>
                    <a:lnTo>
                      <a:pt x="618" y="152"/>
                    </a:lnTo>
                    <a:lnTo>
                      <a:pt x="620" y="152"/>
                    </a:lnTo>
                    <a:lnTo>
                      <a:pt x="622" y="152"/>
                    </a:lnTo>
                    <a:lnTo>
                      <a:pt x="626" y="152"/>
                    </a:lnTo>
                    <a:lnTo>
                      <a:pt x="628" y="152"/>
                    </a:lnTo>
                    <a:lnTo>
                      <a:pt x="630" y="152"/>
                    </a:lnTo>
                    <a:lnTo>
                      <a:pt x="632" y="152"/>
                    </a:lnTo>
                    <a:lnTo>
                      <a:pt x="634" y="152"/>
                    </a:lnTo>
                    <a:lnTo>
                      <a:pt x="635" y="152"/>
                    </a:lnTo>
                    <a:lnTo>
                      <a:pt x="637" y="152"/>
                    </a:lnTo>
                    <a:lnTo>
                      <a:pt x="639" y="150"/>
                    </a:lnTo>
                    <a:lnTo>
                      <a:pt x="643" y="150"/>
                    </a:lnTo>
                    <a:lnTo>
                      <a:pt x="645" y="148"/>
                    </a:lnTo>
                    <a:lnTo>
                      <a:pt x="647" y="146"/>
                    </a:lnTo>
                    <a:lnTo>
                      <a:pt x="649" y="144"/>
                    </a:lnTo>
                    <a:lnTo>
                      <a:pt x="649" y="144"/>
                    </a:lnTo>
                    <a:lnTo>
                      <a:pt x="651" y="142"/>
                    </a:lnTo>
                    <a:lnTo>
                      <a:pt x="651" y="140"/>
                    </a:lnTo>
                    <a:lnTo>
                      <a:pt x="651" y="138"/>
                    </a:lnTo>
                    <a:lnTo>
                      <a:pt x="653" y="137"/>
                    </a:lnTo>
                    <a:lnTo>
                      <a:pt x="653" y="135"/>
                    </a:lnTo>
                    <a:lnTo>
                      <a:pt x="653" y="135"/>
                    </a:lnTo>
                    <a:lnTo>
                      <a:pt x="653" y="133"/>
                    </a:lnTo>
                    <a:lnTo>
                      <a:pt x="655" y="131"/>
                    </a:lnTo>
                    <a:lnTo>
                      <a:pt x="657" y="129"/>
                    </a:lnTo>
                    <a:lnTo>
                      <a:pt x="657" y="127"/>
                    </a:lnTo>
                    <a:lnTo>
                      <a:pt x="660" y="125"/>
                    </a:lnTo>
                    <a:lnTo>
                      <a:pt x="662" y="123"/>
                    </a:lnTo>
                    <a:lnTo>
                      <a:pt x="670" y="121"/>
                    </a:lnTo>
                    <a:lnTo>
                      <a:pt x="676" y="119"/>
                    </a:lnTo>
                    <a:lnTo>
                      <a:pt x="682" y="119"/>
                    </a:lnTo>
                    <a:lnTo>
                      <a:pt x="687" y="119"/>
                    </a:lnTo>
                    <a:lnTo>
                      <a:pt x="691" y="119"/>
                    </a:lnTo>
                    <a:lnTo>
                      <a:pt x="695" y="119"/>
                    </a:lnTo>
                    <a:lnTo>
                      <a:pt x="697" y="119"/>
                    </a:lnTo>
                    <a:lnTo>
                      <a:pt x="697" y="119"/>
                    </a:lnTo>
                    <a:lnTo>
                      <a:pt x="701" y="121"/>
                    </a:lnTo>
                    <a:lnTo>
                      <a:pt x="701" y="121"/>
                    </a:lnTo>
                    <a:lnTo>
                      <a:pt x="699" y="121"/>
                    </a:lnTo>
                    <a:lnTo>
                      <a:pt x="699" y="119"/>
                    </a:lnTo>
                    <a:lnTo>
                      <a:pt x="699" y="119"/>
                    </a:lnTo>
                    <a:lnTo>
                      <a:pt x="699" y="119"/>
                    </a:lnTo>
                    <a:lnTo>
                      <a:pt x="699" y="119"/>
                    </a:lnTo>
                    <a:lnTo>
                      <a:pt x="699" y="119"/>
                    </a:lnTo>
                    <a:lnTo>
                      <a:pt x="699" y="119"/>
                    </a:lnTo>
                    <a:lnTo>
                      <a:pt x="699" y="117"/>
                    </a:lnTo>
                    <a:lnTo>
                      <a:pt x="699" y="115"/>
                    </a:lnTo>
                    <a:lnTo>
                      <a:pt x="699" y="114"/>
                    </a:lnTo>
                    <a:lnTo>
                      <a:pt x="701" y="110"/>
                    </a:lnTo>
                    <a:lnTo>
                      <a:pt x="703" y="108"/>
                    </a:lnTo>
                    <a:lnTo>
                      <a:pt x="705" y="104"/>
                    </a:lnTo>
                    <a:lnTo>
                      <a:pt x="708" y="100"/>
                    </a:lnTo>
                    <a:lnTo>
                      <a:pt x="714" y="96"/>
                    </a:lnTo>
                    <a:lnTo>
                      <a:pt x="718" y="94"/>
                    </a:lnTo>
                    <a:lnTo>
                      <a:pt x="720" y="94"/>
                    </a:lnTo>
                    <a:lnTo>
                      <a:pt x="722" y="92"/>
                    </a:lnTo>
                    <a:lnTo>
                      <a:pt x="726" y="92"/>
                    </a:lnTo>
                    <a:lnTo>
                      <a:pt x="728" y="92"/>
                    </a:lnTo>
                    <a:lnTo>
                      <a:pt x="730" y="92"/>
                    </a:lnTo>
                    <a:lnTo>
                      <a:pt x="731" y="92"/>
                    </a:lnTo>
                    <a:lnTo>
                      <a:pt x="733" y="92"/>
                    </a:lnTo>
                    <a:lnTo>
                      <a:pt x="735" y="94"/>
                    </a:lnTo>
                    <a:lnTo>
                      <a:pt x="737" y="94"/>
                    </a:lnTo>
                    <a:lnTo>
                      <a:pt x="739" y="94"/>
                    </a:lnTo>
                    <a:lnTo>
                      <a:pt x="743" y="94"/>
                    </a:lnTo>
                    <a:lnTo>
                      <a:pt x="745" y="94"/>
                    </a:lnTo>
                    <a:lnTo>
                      <a:pt x="747" y="92"/>
                    </a:lnTo>
                    <a:lnTo>
                      <a:pt x="749" y="92"/>
                    </a:lnTo>
                    <a:lnTo>
                      <a:pt x="751" y="90"/>
                    </a:lnTo>
                    <a:lnTo>
                      <a:pt x="754" y="89"/>
                    </a:lnTo>
                    <a:lnTo>
                      <a:pt x="756" y="89"/>
                    </a:lnTo>
                    <a:lnTo>
                      <a:pt x="758" y="87"/>
                    </a:lnTo>
                    <a:lnTo>
                      <a:pt x="758" y="85"/>
                    </a:lnTo>
                    <a:lnTo>
                      <a:pt x="758" y="83"/>
                    </a:lnTo>
                    <a:lnTo>
                      <a:pt x="760" y="83"/>
                    </a:lnTo>
                    <a:lnTo>
                      <a:pt x="760" y="81"/>
                    </a:lnTo>
                    <a:lnTo>
                      <a:pt x="760" y="79"/>
                    </a:lnTo>
                    <a:lnTo>
                      <a:pt x="760" y="77"/>
                    </a:lnTo>
                    <a:lnTo>
                      <a:pt x="762" y="75"/>
                    </a:lnTo>
                    <a:lnTo>
                      <a:pt x="762" y="75"/>
                    </a:lnTo>
                    <a:lnTo>
                      <a:pt x="762" y="73"/>
                    </a:lnTo>
                    <a:lnTo>
                      <a:pt x="764" y="71"/>
                    </a:lnTo>
                    <a:lnTo>
                      <a:pt x="766" y="69"/>
                    </a:lnTo>
                    <a:lnTo>
                      <a:pt x="768" y="67"/>
                    </a:lnTo>
                    <a:lnTo>
                      <a:pt x="772" y="66"/>
                    </a:lnTo>
                    <a:lnTo>
                      <a:pt x="778" y="64"/>
                    </a:lnTo>
                    <a:lnTo>
                      <a:pt x="783" y="62"/>
                    </a:lnTo>
                    <a:lnTo>
                      <a:pt x="789" y="62"/>
                    </a:lnTo>
                    <a:lnTo>
                      <a:pt x="795" y="60"/>
                    </a:lnTo>
                    <a:lnTo>
                      <a:pt x="799" y="62"/>
                    </a:lnTo>
                    <a:lnTo>
                      <a:pt x="802" y="62"/>
                    </a:lnTo>
                    <a:lnTo>
                      <a:pt x="804" y="62"/>
                    </a:lnTo>
                    <a:lnTo>
                      <a:pt x="806" y="62"/>
                    </a:lnTo>
                    <a:lnTo>
                      <a:pt x="808" y="62"/>
                    </a:lnTo>
                    <a:lnTo>
                      <a:pt x="808" y="62"/>
                    </a:lnTo>
                    <a:lnTo>
                      <a:pt x="808" y="62"/>
                    </a:lnTo>
                    <a:lnTo>
                      <a:pt x="808" y="62"/>
                    </a:lnTo>
                    <a:lnTo>
                      <a:pt x="808" y="62"/>
                    </a:lnTo>
                    <a:lnTo>
                      <a:pt x="808" y="62"/>
                    </a:lnTo>
                    <a:lnTo>
                      <a:pt x="808" y="62"/>
                    </a:lnTo>
                    <a:lnTo>
                      <a:pt x="808" y="60"/>
                    </a:lnTo>
                    <a:lnTo>
                      <a:pt x="808" y="60"/>
                    </a:lnTo>
                    <a:lnTo>
                      <a:pt x="808" y="60"/>
                    </a:lnTo>
                    <a:lnTo>
                      <a:pt x="808" y="58"/>
                    </a:lnTo>
                    <a:lnTo>
                      <a:pt x="808" y="56"/>
                    </a:lnTo>
                    <a:lnTo>
                      <a:pt x="808" y="52"/>
                    </a:lnTo>
                    <a:lnTo>
                      <a:pt x="810" y="48"/>
                    </a:lnTo>
                    <a:lnTo>
                      <a:pt x="814" y="46"/>
                    </a:lnTo>
                    <a:lnTo>
                      <a:pt x="818" y="42"/>
                    </a:lnTo>
                    <a:lnTo>
                      <a:pt x="822" y="39"/>
                    </a:lnTo>
                    <a:lnTo>
                      <a:pt x="825" y="37"/>
                    </a:lnTo>
                    <a:lnTo>
                      <a:pt x="827" y="37"/>
                    </a:lnTo>
                    <a:lnTo>
                      <a:pt x="831" y="35"/>
                    </a:lnTo>
                    <a:lnTo>
                      <a:pt x="833" y="35"/>
                    </a:lnTo>
                    <a:lnTo>
                      <a:pt x="835" y="35"/>
                    </a:lnTo>
                    <a:lnTo>
                      <a:pt x="839" y="35"/>
                    </a:lnTo>
                    <a:lnTo>
                      <a:pt x="841" y="35"/>
                    </a:lnTo>
                    <a:lnTo>
                      <a:pt x="843" y="35"/>
                    </a:lnTo>
                    <a:lnTo>
                      <a:pt x="845" y="35"/>
                    </a:lnTo>
                    <a:lnTo>
                      <a:pt x="847" y="35"/>
                    </a:lnTo>
                    <a:lnTo>
                      <a:pt x="849" y="35"/>
                    </a:lnTo>
                    <a:lnTo>
                      <a:pt x="850" y="35"/>
                    </a:lnTo>
                    <a:lnTo>
                      <a:pt x="852" y="35"/>
                    </a:lnTo>
                    <a:lnTo>
                      <a:pt x="854" y="35"/>
                    </a:lnTo>
                    <a:lnTo>
                      <a:pt x="858" y="35"/>
                    </a:lnTo>
                    <a:lnTo>
                      <a:pt x="860" y="33"/>
                    </a:lnTo>
                    <a:lnTo>
                      <a:pt x="862" y="31"/>
                    </a:lnTo>
                    <a:lnTo>
                      <a:pt x="864" y="29"/>
                    </a:lnTo>
                    <a:lnTo>
                      <a:pt x="866" y="29"/>
                    </a:lnTo>
                    <a:lnTo>
                      <a:pt x="866" y="27"/>
                    </a:lnTo>
                    <a:lnTo>
                      <a:pt x="868" y="25"/>
                    </a:lnTo>
                    <a:lnTo>
                      <a:pt x="868" y="23"/>
                    </a:lnTo>
                    <a:lnTo>
                      <a:pt x="868" y="23"/>
                    </a:lnTo>
                    <a:lnTo>
                      <a:pt x="868" y="21"/>
                    </a:lnTo>
                    <a:lnTo>
                      <a:pt x="870" y="19"/>
                    </a:lnTo>
                    <a:lnTo>
                      <a:pt x="870" y="18"/>
                    </a:lnTo>
                    <a:lnTo>
                      <a:pt x="870" y="16"/>
                    </a:lnTo>
                    <a:lnTo>
                      <a:pt x="870" y="16"/>
                    </a:lnTo>
                    <a:lnTo>
                      <a:pt x="872" y="14"/>
                    </a:lnTo>
                    <a:lnTo>
                      <a:pt x="873" y="12"/>
                    </a:lnTo>
                    <a:lnTo>
                      <a:pt x="875" y="10"/>
                    </a:lnTo>
                    <a:lnTo>
                      <a:pt x="879" y="8"/>
                    </a:lnTo>
                    <a:lnTo>
                      <a:pt x="885" y="6"/>
                    </a:lnTo>
                    <a:lnTo>
                      <a:pt x="891" y="4"/>
                    </a:lnTo>
                    <a:lnTo>
                      <a:pt x="897" y="4"/>
                    </a:lnTo>
                    <a:lnTo>
                      <a:pt x="902" y="4"/>
                    </a:lnTo>
                    <a:lnTo>
                      <a:pt x="906" y="4"/>
                    </a:lnTo>
                    <a:lnTo>
                      <a:pt x="910" y="4"/>
                    </a:lnTo>
                    <a:lnTo>
                      <a:pt x="912" y="4"/>
                    </a:lnTo>
                    <a:lnTo>
                      <a:pt x="914" y="4"/>
                    </a:lnTo>
                    <a:lnTo>
                      <a:pt x="914" y="2"/>
                    </a:lnTo>
                    <a:lnTo>
                      <a:pt x="912" y="2"/>
                    </a:lnTo>
                    <a:lnTo>
                      <a:pt x="910" y="0"/>
                    </a:lnTo>
                    <a:lnTo>
                      <a:pt x="906" y="0"/>
                    </a:lnTo>
                    <a:lnTo>
                      <a:pt x="902" y="0"/>
                    </a:lnTo>
                    <a:lnTo>
                      <a:pt x="897" y="0"/>
                    </a:lnTo>
                    <a:lnTo>
                      <a:pt x="891" y="2"/>
                    </a:lnTo>
                    <a:lnTo>
                      <a:pt x="883" y="2"/>
                    </a:lnTo>
                    <a:lnTo>
                      <a:pt x="877" y="6"/>
                    </a:lnTo>
                    <a:close/>
                  </a:path>
                </a:pathLst>
              </a:custGeom>
              <a:solidFill>
                <a:srgbClr val="B9DBB9"/>
              </a:solidFill>
              <a:ln w="9525">
                <a:noFill/>
                <a:round/>
                <a:headEnd/>
                <a:tailEnd/>
              </a:ln>
            </p:spPr>
            <p:txBody>
              <a:bodyPr/>
              <a:lstStyle/>
              <a:p>
                <a:endParaRPr lang="en-US">
                  <a:solidFill>
                    <a:srgbClr val="000000"/>
                  </a:solidFill>
                  <a:latin typeface="+mn-lt"/>
                </a:endParaRPr>
              </a:p>
            </p:txBody>
          </p:sp>
          <p:sp>
            <p:nvSpPr>
              <p:cNvPr id="246" name="Freeform 189"/>
              <p:cNvSpPr>
                <a:spLocks/>
              </p:cNvSpPr>
              <p:nvPr/>
            </p:nvSpPr>
            <p:spPr bwMode="auto">
              <a:xfrm>
                <a:off x="2884" y="1918"/>
                <a:ext cx="916" cy="495"/>
              </a:xfrm>
              <a:custGeom>
                <a:avLst/>
                <a:gdLst/>
                <a:ahLst/>
                <a:cxnLst>
                  <a:cxn ang="0">
                    <a:pos x="864" y="27"/>
                  </a:cxn>
                  <a:cxn ang="0">
                    <a:pos x="837" y="32"/>
                  </a:cxn>
                  <a:cxn ang="0">
                    <a:pos x="805" y="59"/>
                  </a:cxn>
                  <a:cxn ang="0">
                    <a:pos x="761" y="76"/>
                  </a:cxn>
                  <a:cxn ang="0">
                    <a:pos x="741" y="92"/>
                  </a:cxn>
                  <a:cxn ang="0">
                    <a:pos x="703" y="103"/>
                  </a:cxn>
                  <a:cxn ang="0">
                    <a:pos x="659" y="124"/>
                  </a:cxn>
                  <a:cxn ang="0">
                    <a:pos x="645" y="146"/>
                  </a:cxn>
                  <a:cxn ang="0">
                    <a:pos x="615" y="149"/>
                  </a:cxn>
                  <a:cxn ang="0">
                    <a:pos x="578" y="176"/>
                  </a:cxn>
                  <a:cxn ang="0">
                    <a:pos x="538" y="199"/>
                  </a:cxn>
                  <a:cxn ang="0">
                    <a:pos x="517" y="211"/>
                  </a:cxn>
                  <a:cxn ang="0">
                    <a:pos x="475" y="230"/>
                  </a:cxn>
                  <a:cxn ang="0">
                    <a:pos x="429" y="249"/>
                  </a:cxn>
                  <a:cxn ang="0">
                    <a:pos x="413" y="270"/>
                  </a:cxn>
                  <a:cxn ang="0">
                    <a:pos x="381" y="274"/>
                  </a:cxn>
                  <a:cxn ang="0">
                    <a:pos x="338" y="299"/>
                  </a:cxn>
                  <a:cxn ang="0">
                    <a:pos x="306" y="326"/>
                  </a:cxn>
                  <a:cxn ang="0">
                    <a:pos x="281" y="334"/>
                  </a:cxn>
                  <a:cxn ang="0">
                    <a:pos x="242" y="361"/>
                  </a:cxn>
                  <a:cxn ang="0">
                    <a:pos x="192" y="378"/>
                  </a:cxn>
                  <a:cxn ang="0">
                    <a:pos x="175" y="399"/>
                  </a:cxn>
                  <a:cxn ang="0">
                    <a:pos x="137" y="405"/>
                  </a:cxn>
                  <a:cxn ang="0">
                    <a:pos x="91" y="430"/>
                  </a:cxn>
                  <a:cxn ang="0">
                    <a:pos x="66" y="456"/>
                  </a:cxn>
                  <a:cxn ang="0">
                    <a:pos x="37" y="462"/>
                  </a:cxn>
                  <a:cxn ang="0">
                    <a:pos x="2" y="495"/>
                  </a:cxn>
                  <a:cxn ang="0">
                    <a:pos x="37" y="464"/>
                  </a:cxn>
                  <a:cxn ang="0">
                    <a:pos x="68" y="458"/>
                  </a:cxn>
                  <a:cxn ang="0">
                    <a:pos x="93" y="432"/>
                  </a:cxn>
                  <a:cxn ang="0">
                    <a:pos x="125" y="430"/>
                  </a:cxn>
                  <a:cxn ang="0">
                    <a:pos x="156" y="401"/>
                  </a:cxn>
                  <a:cxn ang="0">
                    <a:pos x="189" y="395"/>
                  </a:cxn>
                  <a:cxn ang="0">
                    <a:pos x="206" y="370"/>
                  </a:cxn>
                  <a:cxn ang="0">
                    <a:pos x="244" y="366"/>
                  </a:cxn>
                  <a:cxn ang="0">
                    <a:pos x="271" y="337"/>
                  </a:cxn>
                  <a:cxn ang="0">
                    <a:pos x="304" y="334"/>
                  </a:cxn>
                  <a:cxn ang="0">
                    <a:pos x="319" y="309"/>
                  </a:cxn>
                  <a:cxn ang="0">
                    <a:pos x="361" y="303"/>
                  </a:cxn>
                  <a:cxn ang="0">
                    <a:pos x="384" y="274"/>
                  </a:cxn>
                  <a:cxn ang="0">
                    <a:pos x="417" y="272"/>
                  </a:cxn>
                  <a:cxn ang="0">
                    <a:pos x="432" y="249"/>
                  </a:cxn>
                  <a:cxn ang="0">
                    <a:pos x="477" y="242"/>
                  </a:cxn>
                  <a:cxn ang="0">
                    <a:pos x="496" y="215"/>
                  </a:cxn>
                  <a:cxn ang="0">
                    <a:pos x="528" y="211"/>
                  </a:cxn>
                  <a:cxn ang="0">
                    <a:pos x="546" y="190"/>
                  </a:cxn>
                  <a:cxn ang="0">
                    <a:pos x="590" y="180"/>
                  </a:cxn>
                  <a:cxn ang="0">
                    <a:pos x="605" y="155"/>
                  </a:cxn>
                  <a:cxn ang="0">
                    <a:pos x="640" y="151"/>
                  </a:cxn>
                  <a:cxn ang="0">
                    <a:pos x="655" y="130"/>
                  </a:cxn>
                  <a:cxn ang="0">
                    <a:pos x="701" y="121"/>
                  </a:cxn>
                  <a:cxn ang="0">
                    <a:pos x="711" y="100"/>
                  </a:cxn>
                  <a:cxn ang="0">
                    <a:pos x="745" y="94"/>
                  </a:cxn>
                  <a:cxn ang="0">
                    <a:pos x="765" y="75"/>
                  </a:cxn>
                  <a:cxn ang="0">
                    <a:pos x="811" y="63"/>
                  </a:cxn>
                  <a:cxn ang="0">
                    <a:pos x="814" y="46"/>
                  </a:cxn>
                  <a:cxn ang="0">
                    <a:pos x="853" y="36"/>
                  </a:cxn>
                  <a:cxn ang="0">
                    <a:pos x="872" y="17"/>
                  </a:cxn>
                  <a:cxn ang="0">
                    <a:pos x="914" y="4"/>
                  </a:cxn>
                </a:cxnLst>
                <a:rect l="0" t="0" r="r" b="b"/>
                <a:pathLst>
                  <a:path w="916" h="495">
                    <a:moveTo>
                      <a:pt x="880" y="5"/>
                    </a:moveTo>
                    <a:lnTo>
                      <a:pt x="876" y="7"/>
                    </a:lnTo>
                    <a:lnTo>
                      <a:pt x="874" y="9"/>
                    </a:lnTo>
                    <a:lnTo>
                      <a:pt x="872" y="11"/>
                    </a:lnTo>
                    <a:lnTo>
                      <a:pt x="870" y="13"/>
                    </a:lnTo>
                    <a:lnTo>
                      <a:pt x="870" y="15"/>
                    </a:lnTo>
                    <a:lnTo>
                      <a:pt x="868" y="17"/>
                    </a:lnTo>
                    <a:lnTo>
                      <a:pt x="868" y="19"/>
                    </a:lnTo>
                    <a:lnTo>
                      <a:pt x="868" y="21"/>
                    </a:lnTo>
                    <a:lnTo>
                      <a:pt x="868" y="21"/>
                    </a:lnTo>
                    <a:lnTo>
                      <a:pt x="866" y="23"/>
                    </a:lnTo>
                    <a:lnTo>
                      <a:pt x="866" y="25"/>
                    </a:lnTo>
                    <a:lnTo>
                      <a:pt x="866" y="25"/>
                    </a:lnTo>
                    <a:lnTo>
                      <a:pt x="864" y="27"/>
                    </a:lnTo>
                    <a:lnTo>
                      <a:pt x="864" y="28"/>
                    </a:lnTo>
                    <a:lnTo>
                      <a:pt x="862" y="28"/>
                    </a:lnTo>
                    <a:lnTo>
                      <a:pt x="860" y="30"/>
                    </a:lnTo>
                    <a:lnTo>
                      <a:pt x="859" y="30"/>
                    </a:lnTo>
                    <a:lnTo>
                      <a:pt x="857" y="32"/>
                    </a:lnTo>
                    <a:lnTo>
                      <a:pt x="855" y="32"/>
                    </a:lnTo>
                    <a:lnTo>
                      <a:pt x="853" y="32"/>
                    </a:lnTo>
                    <a:lnTo>
                      <a:pt x="851" y="32"/>
                    </a:lnTo>
                    <a:lnTo>
                      <a:pt x="849" y="32"/>
                    </a:lnTo>
                    <a:lnTo>
                      <a:pt x="847" y="32"/>
                    </a:lnTo>
                    <a:lnTo>
                      <a:pt x="845" y="32"/>
                    </a:lnTo>
                    <a:lnTo>
                      <a:pt x="843" y="32"/>
                    </a:lnTo>
                    <a:lnTo>
                      <a:pt x="839" y="32"/>
                    </a:lnTo>
                    <a:lnTo>
                      <a:pt x="837" y="32"/>
                    </a:lnTo>
                    <a:lnTo>
                      <a:pt x="836" y="32"/>
                    </a:lnTo>
                    <a:lnTo>
                      <a:pt x="832" y="32"/>
                    </a:lnTo>
                    <a:lnTo>
                      <a:pt x="830" y="32"/>
                    </a:lnTo>
                    <a:lnTo>
                      <a:pt x="826" y="34"/>
                    </a:lnTo>
                    <a:lnTo>
                      <a:pt x="822" y="36"/>
                    </a:lnTo>
                    <a:lnTo>
                      <a:pt x="818" y="38"/>
                    </a:lnTo>
                    <a:lnTo>
                      <a:pt x="814" y="42"/>
                    </a:lnTo>
                    <a:lnTo>
                      <a:pt x="811" y="46"/>
                    </a:lnTo>
                    <a:lnTo>
                      <a:pt x="809" y="48"/>
                    </a:lnTo>
                    <a:lnTo>
                      <a:pt x="809" y="52"/>
                    </a:lnTo>
                    <a:lnTo>
                      <a:pt x="807" y="55"/>
                    </a:lnTo>
                    <a:lnTo>
                      <a:pt x="807" y="57"/>
                    </a:lnTo>
                    <a:lnTo>
                      <a:pt x="807" y="59"/>
                    </a:lnTo>
                    <a:lnTo>
                      <a:pt x="805" y="59"/>
                    </a:lnTo>
                    <a:lnTo>
                      <a:pt x="801" y="57"/>
                    </a:lnTo>
                    <a:lnTo>
                      <a:pt x="797" y="57"/>
                    </a:lnTo>
                    <a:lnTo>
                      <a:pt x="793" y="57"/>
                    </a:lnTo>
                    <a:lnTo>
                      <a:pt x="788" y="57"/>
                    </a:lnTo>
                    <a:lnTo>
                      <a:pt x="782" y="59"/>
                    </a:lnTo>
                    <a:lnTo>
                      <a:pt x="778" y="61"/>
                    </a:lnTo>
                    <a:lnTo>
                      <a:pt x="772" y="63"/>
                    </a:lnTo>
                    <a:lnTo>
                      <a:pt x="768" y="65"/>
                    </a:lnTo>
                    <a:lnTo>
                      <a:pt x="766" y="67"/>
                    </a:lnTo>
                    <a:lnTo>
                      <a:pt x="765" y="69"/>
                    </a:lnTo>
                    <a:lnTo>
                      <a:pt x="763" y="71"/>
                    </a:lnTo>
                    <a:lnTo>
                      <a:pt x="761" y="73"/>
                    </a:lnTo>
                    <a:lnTo>
                      <a:pt x="761" y="75"/>
                    </a:lnTo>
                    <a:lnTo>
                      <a:pt x="761" y="76"/>
                    </a:lnTo>
                    <a:lnTo>
                      <a:pt x="759" y="78"/>
                    </a:lnTo>
                    <a:lnTo>
                      <a:pt x="759" y="80"/>
                    </a:lnTo>
                    <a:lnTo>
                      <a:pt x="759" y="80"/>
                    </a:lnTo>
                    <a:lnTo>
                      <a:pt x="759" y="82"/>
                    </a:lnTo>
                    <a:lnTo>
                      <a:pt x="759" y="84"/>
                    </a:lnTo>
                    <a:lnTo>
                      <a:pt x="757" y="84"/>
                    </a:lnTo>
                    <a:lnTo>
                      <a:pt x="755" y="86"/>
                    </a:lnTo>
                    <a:lnTo>
                      <a:pt x="755" y="88"/>
                    </a:lnTo>
                    <a:lnTo>
                      <a:pt x="753" y="88"/>
                    </a:lnTo>
                    <a:lnTo>
                      <a:pt x="749" y="90"/>
                    </a:lnTo>
                    <a:lnTo>
                      <a:pt x="747" y="90"/>
                    </a:lnTo>
                    <a:lnTo>
                      <a:pt x="745" y="90"/>
                    </a:lnTo>
                    <a:lnTo>
                      <a:pt x="743" y="92"/>
                    </a:lnTo>
                    <a:lnTo>
                      <a:pt x="741" y="92"/>
                    </a:lnTo>
                    <a:lnTo>
                      <a:pt x="740" y="92"/>
                    </a:lnTo>
                    <a:lnTo>
                      <a:pt x="738" y="90"/>
                    </a:lnTo>
                    <a:lnTo>
                      <a:pt x="736" y="90"/>
                    </a:lnTo>
                    <a:lnTo>
                      <a:pt x="734" y="90"/>
                    </a:lnTo>
                    <a:lnTo>
                      <a:pt x="732" y="90"/>
                    </a:lnTo>
                    <a:lnTo>
                      <a:pt x="730" y="90"/>
                    </a:lnTo>
                    <a:lnTo>
                      <a:pt x="726" y="90"/>
                    </a:lnTo>
                    <a:lnTo>
                      <a:pt x="724" y="90"/>
                    </a:lnTo>
                    <a:lnTo>
                      <a:pt x="720" y="92"/>
                    </a:lnTo>
                    <a:lnTo>
                      <a:pt x="718" y="92"/>
                    </a:lnTo>
                    <a:lnTo>
                      <a:pt x="715" y="94"/>
                    </a:lnTo>
                    <a:lnTo>
                      <a:pt x="709" y="98"/>
                    </a:lnTo>
                    <a:lnTo>
                      <a:pt x="705" y="101"/>
                    </a:lnTo>
                    <a:lnTo>
                      <a:pt x="703" y="103"/>
                    </a:lnTo>
                    <a:lnTo>
                      <a:pt x="701" y="107"/>
                    </a:lnTo>
                    <a:lnTo>
                      <a:pt x="699" y="109"/>
                    </a:lnTo>
                    <a:lnTo>
                      <a:pt x="699" y="113"/>
                    </a:lnTo>
                    <a:lnTo>
                      <a:pt x="697" y="115"/>
                    </a:lnTo>
                    <a:lnTo>
                      <a:pt x="697" y="117"/>
                    </a:lnTo>
                    <a:lnTo>
                      <a:pt x="695" y="117"/>
                    </a:lnTo>
                    <a:lnTo>
                      <a:pt x="693" y="117"/>
                    </a:lnTo>
                    <a:lnTo>
                      <a:pt x="690" y="117"/>
                    </a:lnTo>
                    <a:lnTo>
                      <a:pt x="684" y="117"/>
                    </a:lnTo>
                    <a:lnTo>
                      <a:pt x="680" y="117"/>
                    </a:lnTo>
                    <a:lnTo>
                      <a:pt x="674" y="117"/>
                    </a:lnTo>
                    <a:lnTo>
                      <a:pt x="669" y="119"/>
                    </a:lnTo>
                    <a:lnTo>
                      <a:pt x="663" y="123"/>
                    </a:lnTo>
                    <a:lnTo>
                      <a:pt x="659" y="124"/>
                    </a:lnTo>
                    <a:lnTo>
                      <a:pt x="657" y="126"/>
                    </a:lnTo>
                    <a:lnTo>
                      <a:pt x="655" y="128"/>
                    </a:lnTo>
                    <a:lnTo>
                      <a:pt x="653" y="130"/>
                    </a:lnTo>
                    <a:lnTo>
                      <a:pt x="653" y="132"/>
                    </a:lnTo>
                    <a:lnTo>
                      <a:pt x="651" y="134"/>
                    </a:lnTo>
                    <a:lnTo>
                      <a:pt x="651" y="136"/>
                    </a:lnTo>
                    <a:lnTo>
                      <a:pt x="651" y="136"/>
                    </a:lnTo>
                    <a:lnTo>
                      <a:pt x="651" y="138"/>
                    </a:lnTo>
                    <a:lnTo>
                      <a:pt x="649" y="140"/>
                    </a:lnTo>
                    <a:lnTo>
                      <a:pt x="649" y="142"/>
                    </a:lnTo>
                    <a:lnTo>
                      <a:pt x="649" y="142"/>
                    </a:lnTo>
                    <a:lnTo>
                      <a:pt x="647" y="144"/>
                    </a:lnTo>
                    <a:lnTo>
                      <a:pt x="647" y="146"/>
                    </a:lnTo>
                    <a:lnTo>
                      <a:pt x="645" y="146"/>
                    </a:lnTo>
                    <a:lnTo>
                      <a:pt x="644" y="147"/>
                    </a:lnTo>
                    <a:lnTo>
                      <a:pt x="640" y="147"/>
                    </a:lnTo>
                    <a:lnTo>
                      <a:pt x="638" y="149"/>
                    </a:lnTo>
                    <a:lnTo>
                      <a:pt x="636" y="149"/>
                    </a:lnTo>
                    <a:lnTo>
                      <a:pt x="634" y="149"/>
                    </a:lnTo>
                    <a:lnTo>
                      <a:pt x="632" y="149"/>
                    </a:lnTo>
                    <a:lnTo>
                      <a:pt x="630" y="149"/>
                    </a:lnTo>
                    <a:lnTo>
                      <a:pt x="628" y="149"/>
                    </a:lnTo>
                    <a:lnTo>
                      <a:pt x="626" y="149"/>
                    </a:lnTo>
                    <a:lnTo>
                      <a:pt x="624" y="149"/>
                    </a:lnTo>
                    <a:lnTo>
                      <a:pt x="622" y="149"/>
                    </a:lnTo>
                    <a:lnTo>
                      <a:pt x="621" y="149"/>
                    </a:lnTo>
                    <a:lnTo>
                      <a:pt x="617" y="149"/>
                    </a:lnTo>
                    <a:lnTo>
                      <a:pt x="615" y="149"/>
                    </a:lnTo>
                    <a:lnTo>
                      <a:pt x="611" y="149"/>
                    </a:lnTo>
                    <a:lnTo>
                      <a:pt x="609" y="151"/>
                    </a:lnTo>
                    <a:lnTo>
                      <a:pt x="605" y="153"/>
                    </a:lnTo>
                    <a:lnTo>
                      <a:pt x="599" y="157"/>
                    </a:lnTo>
                    <a:lnTo>
                      <a:pt x="596" y="159"/>
                    </a:lnTo>
                    <a:lnTo>
                      <a:pt x="592" y="163"/>
                    </a:lnTo>
                    <a:lnTo>
                      <a:pt x="590" y="167"/>
                    </a:lnTo>
                    <a:lnTo>
                      <a:pt x="588" y="171"/>
                    </a:lnTo>
                    <a:lnTo>
                      <a:pt x="588" y="172"/>
                    </a:lnTo>
                    <a:lnTo>
                      <a:pt x="588" y="174"/>
                    </a:lnTo>
                    <a:lnTo>
                      <a:pt x="588" y="176"/>
                    </a:lnTo>
                    <a:lnTo>
                      <a:pt x="584" y="176"/>
                    </a:lnTo>
                    <a:lnTo>
                      <a:pt x="582" y="176"/>
                    </a:lnTo>
                    <a:lnTo>
                      <a:pt x="578" y="176"/>
                    </a:lnTo>
                    <a:lnTo>
                      <a:pt x="573" y="176"/>
                    </a:lnTo>
                    <a:lnTo>
                      <a:pt x="569" y="176"/>
                    </a:lnTo>
                    <a:lnTo>
                      <a:pt x="563" y="178"/>
                    </a:lnTo>
                    <a:lnTo>
                      <a:pt x="557" y="180"/>
                    </a:lnTo>
                    <a:lnTo>
                      <a:pt x="551" y="182"/>
                    </a:lnTo>
                    <a:lnTo>
                      <a:pt x="548" y="184"/>
                    </a:lnTo>
                    <a:lnTo>
                      <a:pt x="546" y="186"/>
                    </a:lnTo>
                    <a:lnTo>
                      <a:pt x="544" y="188"/>
                    </a:lnTo>
                    <a:lnTo>
                      <a:pt x="542" y="190"/>
                    </a:lnTo>
                    <a:lnTo>
                      <a:pt x="540" y="192"/>
                    </a:lnTo>
                    <a:lnTo>
                      <a:pt x="540" y="194"/>
                    </a:lnTo>
                    <a:lnTo>
                      <a:pt x="540" y="195"/>
                    </a:lnTo>
                    <a:lnTo>
                      <a:pt x="538" y="197"/>
                    </a:lnTo>
                    <a:lnTo>
                      <a:pt x="538" y="199"/>
                    </a:lnTo>
                    <a:lnTo>
                      <a:pt x="538" y="199"/>
                    </a:lnTo>
                    <a:lnTo>
                      <a:pt x="538" y="201"/>
                    </a:lnTo>
                    <a:lnTo>
                      <a:pt x="536" y="203"/>
                    </a:lnTo>
                    <a:lnTo>
                      <a:pt x="536" y="203"/>
                    </a:lnTo>
                    <a:lnTo>
                      <a:pt x="534" y="205"/>
                    </a:lnTo>
                    <a:lnTo>
                      <a:pt x="532" y="207"/>
                    </a:lnTo>
                    <a:lnTo>
                      <a:pt x="530" y="207"/>
                    </a:lnTo>
                    <a:lnTo>
                      <a:pt x="528" y="209"/>
                    </a:lnTo>
                    <a:lnTo>
                      <a:pt x="526" y="209"/>
                    </a:lnTo>
                    <a:lnTo>
                      <a:pt x="525" y="211"/>
                    </a:lnTo>
                    <a:lnTo>
                      <a:pt x="523" y="211"/>
                    </a:lnTo>
                    <a:lnTo>
                      <a:pt x="521" y="211"/>
                    </a:lnTo>
                    <a:lnTo>
                      <a:pt x="519" y="211"/>
                    </a:lnTo>
                    <a:lnTo>
                      <a:pt x="517" y="211"/>
                    </a:lnTo>
                    <a:lnTo>
                      <a:pt x="515" y="211"/>
                    </a:lnTo>
                    <a:lnTo>
                      <a:pt x="513" y="209"/>
                    </a:lnTo>
                    <a:lnTo>
                      <a:pt x="509" y="209"/>
                    </a:lnTo>
                    <a:lnTo>
                      <a:pt x="507" y="209"/>
                    </a:lnTo>
                    <a:lnTo>
                      <a:pt x="505" y="209"/>
                    </a:lnTo>
                    <a:lnTo>
                      <a:pt x="502" y="211"/>
                    </a:lnTo>
                    <a:lnTo>
                      <a:pt x="500" y="211"/>
                    </a:lnTo>
                    <a:lnTo>
                      <a:pt x="496" y="213"/>
                    </a:lnTo>
                    <a:lnTo>
                      <a:pt x="492" y="213"/>
                    </a:lnTo>
                    <a:lnTo>
                      <a:pt x="486" y="217"/>
                    </a:lnTo>
                    <a:lnTo>
                      <a:pt x="482" y="220"/>
                    </a:lnTo>
                    <a:lnTo>
                      <a:pt x="480" y="224"/>
                    </a:lnTo>
                    <a:lnTo>
                      <a:pt x="477" y="228"/>
                    </a:lnTo>
                    <a:lnTo>
                      <a:pt x="475" y="230"/>
                    </a:lnTo>
                    <a:lnTo>
                      <a:pt x="475" y="234"/>
                    </a:lnTo>
                    <a:lnTo>
                      <a:pt x="475" y="236"/>
                    </a:lnTo>
                    <a:lnTo>
                      <a:pt x="473" y="238"/>
                    </a:lnTo>
                    <a:lnTo>
                      <a:pt x="471" y="238"/>
                    </a:lnTo>
                    <a:lnTo>
                      <a:pt x="469" y="238"/>
                    </a:lnTo>
                    <a:lnTo>
                      <a:pt x="465" y="238"/>
                    </a:lnTo>
                    <a:lnTo>
                      <a:pt x="459" y="238"/>
                    </a:lnTo>
                    <a:lnTo>
                      <a:pt x="455" y="238"/>
                    </a:lnTo>
                    <a:lnTo>
                      <a:pt x="450" y="238"/>
                    </a:lnTo>
                    <a:lnTo>
                      <a:pt x="444" y="240"/>
                    </a:lnTo>
                    <a:lnTo>
                      <a:pt x="438" y="243"/>
                    </a:lnTo>
                    <a:lnTo>
                      <a:pt x="434" y="245"/>
                    </a:lnTo>
                    <a:lnTo>
                      <a:pt x="430" y="247"/>
                    </a:lnTo>
                    <a:lnTo>
                      <a:pt x="429" y="249"/>
                    </a:lnTo>
                    <a:lnTo>
                      <a:pt x="429" y="251"/>
                    </a:lnTo>
                    <a:lnTo>
                      <a:pt x="427" y="253"/>
                    </a:lnTo>
                    <a:lnTo>
                      <a:pt x="425" y="255"/>
                    </a:lnTo>
                    <a:lnTo>
                      <a:pt x="425" y="257"/>
                    </a:lnTo>
                    <a:lnTo>
                      <a:pt x="425" y="259"/>
                    </a:lnTo>
                    <a:lnTo>
                      <a:pt x="425" y="261"/>
                    </a:lnTo>
                    <a:lnTo>
                      <a:pt x="423" y="261"/>
                    </a:lnTo>
                    <a:lnTo>
                      <a:pt x="423" y="263"/>
                    </a:lnTo>
                    <a:lnTo>
                      <a:pt x="423" y="265"/>
                    </a:lnTo>
                    <a:lnTo>
                      <a:pt x="421" y="265"/>
                    </a:lnTo>
                    <a:lnTo>
                      <a:pt x="419" y="266"/>
                    </a:lnTo>
                    <a:lnTo>
                      <a:pt x="419" y="268"/>
                    </a:lnTo>
                    <a:lnTo>
                      <a:pt x="415" y="270"/>
                    </a:lnTo>
                    <a:lnTo>
                      <a:pt x="413" y="270"/>
                    </a:lnTo>
                    <a:lnTo>
                      <a:pt x="411" y="272"/>
                    </a:lnTo>
                    <a:lnTo>
                      <a:pt x="409" y="272"/>
                    </a:lnTo>
                    <a:lnTo>
                      <a:pt x="407" y="272"/>
                    </a:lnTo>
                    <a:lnTo>
                      <a:pt x="406" y="272"/>
                    </a:lnTo>
                    <a:lnTo>
                      <a:pt x="404" y="272"/>
                    </a:lnTo>
                    <a:lnTo>
                      <a:pt x="402" y="272"/>
                    </a:lnTo>
                    <a:lnTo>
                      <a:pt x="400" y="272"/>
                    </a:lnTo>
                    <a:lnTo>
                      <a:pt x="398" y="272"/>
                    </a:lnTo>
                    <a:lnTo>
                      <a:pt x="396" y="270"/>
                    </a:lnTo>
                    <a:lnTo>
                      <a:pt x="392" y="270"/>
                    </a:lnTo>
                    <a:lnTo>
                      <a:pt x="390" y="270"/>
                    </a:lnTo>
                    <a:lnTo>
                      <a:pt x="386" y="272"/>
                    </a:lnTo>
                    <a:lnTo>
                      <a:pt x="384" y="272"/>
                    </a:lnTo>
                    <a:lnTo>
                      <a:pt x="381" y="274"/>
                    </a:lnTo>
                    <a:lnTo>
                      <a:pt x="377" y="276"/>
                    </a:lnTo>
                    <a:lnTo>
                      <a:pt x="371" y="278"/>
                    </a:lnTo>
                    <a:lnTo>
                      <a:pt x="367" y="282"/>
                    </a:lnTo>
                    <a:lnTo>
                      <a:pt x="365" y="286"/>
                    </a:lnTo>
                    <a:lnTo>
                      <a:pt x="361" y="290"/>
                    </a:lnTo>
                    <a:lnTo>
                      <a:pt x="359" y="293"/>
                    </a:lnTo>
                    <a:lnTo>
                      <a:pt x="359" y="295"/>
                    </a:lnTo>
                    <a:lnTo>
                      <a:pt x="358" y="299"/>
                    </a:lnTo>
                    <a:lnTo>
                      <a:pt x="358" y="301"/>
                    </a:lnTo>
                    <a:lnTo>
                      <a:pt x="356" y="299"/>
                    </a:lnTo>
                    <a:lnTo>
                      <a:pt x="352" y="299"/>
                    </a:lnTo>
                    <a:lnTo>
                      <a:pt x="348" y="299"/>
                    </a:lnTo>
                    <a:lnTo>
                      <a:pt x="344" y="299"/>
                    </a:lnTo>
                    <a:lnTo>
                      <a:pt x="338" y="299"/>
                    </a:lnTo>
                    <a:lnTo>
                      <a:pt x="333" y="301"/>
                    </a:lnTo>
                    <a:lnTo>
                      <a:pt x="327" y="303"/>
                    </a:lnTo>
                    <a:lnTo>
                      <a:pt x="321" y="305"/>
                    </a:lnTo>
                    <a:lnTo>
                      <a:pt x="319" y="307"/>
                    </a:lnTo>
                    <a:lnTo>
                      <a:pt x="315" y="309"/>
                    </a:lnTo>
                    <a:lnTo>
                      <a:pt x="313" y="311"/>
                    </a:lnTo>
                    <a:lnTo>
                      <a:pt x="311" y="313"/>
                    </a:lnTo>
                    <a:lnTo>
                      <a:pt x="310" y="314"/>
                    </a:lnTo>
                    <a:lnTo>
                      <a:pt x="310" y="316"/>
                    </a:lnTo>
                    <a:lnTo>
                      <a:pt x="310" y="318"/>
                    </a:lnTo>
                    <a:lnTo>
                      <a:pt x="308" y="320"/>
                    </a:lnTo>
                    <a:lnTo>
                      <a:pt x="308" y="322"/>
                    </a:lnTo>
                    <a:lnTo>
                      <a:pt x="308" y="324"/>
                    </a:lnTo>
                    <a:lnTo>
                      <a:pt x="306" y="326"/>
                    </a:lnTo>
                    <a:lnTo>
                      <a:pt x="306" y="326"/>
                    </a:lnTo>
                    <a:lnTo>
                      <a:pt x="304" y="328"/>
                    </a:lnTo>
                    <a:lnTo>
                      <a:pt x="304" y="330"/>
                    </a:lnTo>
                    <a:lnTo>
                      <a:pt x="302" y="332"/>
                    </a:lnTo>
                    <a:lnTo>
                      <a:pt x="300" y="332"/>
                    </a:lnTo>
                    <a:lnTo>
                      <a:pt x="296" y="334"/>
                    </a:lnTo>
                    <a:lnTo>
                      <a:pt x="294" y="334"/>
                    </a:lnTo>
                    <a:lnTo>
                      <a:pt x="292" y="336"/>
                    </a:lnTo>
                    <a:lnTo>
                      <a:pt x="290" y="336"/>
                    </a:lnTo>
                    <a:lnTo>
                      <a:pt x="288" y="336"/>
                    </a:lnTo>
                    <a:lnTo>
                      <a:pt x="287" y="336"/>
                    </a:lnTo>
                    <a:lnTo>
                      <a:pt x="285" y="336"/>
                    </a:lnTo>
                    <a:lnTo>
                      <a:pt x="283" y="334"/>
                    </a:lnTo>
                    <a:lnTo>
                      <a:pt x="281" y="334"/>
                    </a:lnTo>
                    <a:lnTo>
                      <a:pt x="279" y="334"/>
                    </a:lnTo>
                    <a:lnTo>
                      <a:pt x="275" y="334"/>
                    </a:lnTo>
                    <a:lnTo>
                      <a:pt x="273" y="334"/>
                    </a:lnTo>
                    <a:lnTo>
                      <a:pt x="271" y="334"/>
                    </a:lnTo>
                    <a:lnTo>
                      <a:pt x="267" y="336"/>
                    </a:lnTo>
                    <a:lnTo>
                      <a:pt x="263" y="336"/>
                    </a:lnTo>
                    <a:lnTo>
                      <a:pt x="260" y="337"/>
                    </a:lnTo>
                    <a:lnTo>
                      <a:pt x="256" y="341"/>
                    </a:lnTo>
                    <a:lnTo>
                      <a:pt x="250" y="345"/>
                    </a:lnTo>
                    <a:lnTo>
                      <a:pt x="248" y="349"/>
                    </a:lnTo>
                    <a:lnTo>
                      <a:pt x="244" y="353"/>
                    </a:lnTo>
                    <a:lnTo>
                      <a:pt x="244" y="355"/>
                    </a:lnTo>
                    <a:lnTo>
                      <a:pt x="242" y="359"/>
                    </a:lnTo>
                    <a:lnTo>
                      <a:pt x="242" y="361"/>
                    </a:lnTo>
                    <a:lnTo>
                      <a:pt x="242" y="362"/>
                    </a:lnTo>
                    <a:lnTo>
                      <a:pt x="239" y="362"/>
                    </a:lnTo>
                    <a:lnTo>
                      <a:pt x="237" y="362"/>
                    </a:lnTo>
                    <a:lnTo>
                      <a:pt x="233" y="362"/>
                    </a:lnTo>
                    <a:lnTo>
                      <a:pt x="227" y="362"/>
                    </a:lnTo>
                    <a:lnTo>
                      <a:pt x="223" y="362"/>
                    </a:lnTo>
                    <a:lnTo>
                      <a:pt x="217" y="362"/>
                    </a:lnTo>
                    <a:lnTo>
                      <a:pt x="212" y="364"/>
                    </a:lnTo>
                    <a:lnTo>
                      <a:pt x="206" y="368"/>
                    </a:lnTo>
                    <a:lnTo>
                      <a:pt x="202" y="370"/>
                    </a:lnTo>
                    <a:lnTo>
                      <a:pt x="198" y="372"/>
                    </a:lnTo>
                    <a:lnTo>
                      <a:pt x="196" y="374"/>
                    </a:lnTo>
                    <a:lnTo>
                      <a:pt x="194" y="376"/>
                    </a:lnTo>
                    <a:lnTo>
                      <a:pt x="192" y="378"/>
                    </a:lnTo>
                    <a:lnTo>
                      <a:pt x="192" y="380"/>
                    </a:lnTo>
                    <a:lnTo>
                      <a:pt x="192" y="382"/>
                    </a:lnTo>
                    <a:lnTo>
                      <a:pt x="191" y="384"/>
                    </a:lnTo>
                    <a:lnTo>
                      <a:pt x="191" y="385"/>
                    </a:lnTo>
                    <a:lnTo>
                      <a:pt x="191" y="387"/>
                    </a:lnTo>
                    <a:lnTo>
                      <a:pt x="189" y="389"/>
                    </a:lnTo>
                    <a:lnTo>
                      <a:pt x="189" y="389"/>
                    </a:lnTo>
                    <a:lnTo>
                      <a:pt x="187" y="391"/>
                    </a:lnTo>
                    <a:lnTo>
                      <a:pt x="187" y="393"/>
                    </a:lnTo>
                    <a:lnTo>
                      <a:pt x="185" y="395"/>
                    </a:lnTo>
                    <a:lnTo>
                      <a:pt x="181" y="395"/>
                    </a:lnTo>
                    <a:lnTo>
                      <a:pt x="179" y="397"/>
                    </a:lnTo>
                    <a:lnTo>
                      <a:pt x="177" y="397"/>
                    </a:lnTo>
                    <a:lnTo>
                      <a:pt x="175" y="399"/>
                    </a:lnTo>
                    <a:lnTo>
                      <a:pt x="173" y="399"/>
                    </a:lnTo>
                    <a:lnTo>
                      <a:pt x="171" y="399"/>
                    </a:lnTo>
                    <a:lnTo>
                      <a:pt x="169" y="399"/>
                    </a:lnTo>
                    <a:lnTo>
                      <a:pt x="167" y="399"/>
                    </a:lnTo>
                    <a:lnTo>
                      <a:pt x="166" y="397"/>
                    </a:lnTo>
                    <a:lnTo>
                      <a:pt x="164" y="397"/>
                    </a:lnTo>
                    <a:lnTo>
                      <a:pt x="160" y="397"/>
                    </a:lnTo>
                    <a:lnTo>
                      <a:pt x="158" y="397"/>
                    </a:lnTo>
                    <a:lnTo>
                      <a:pt x="156" y="397"/>
                    </a:lnTo>
                    <a:lnTo>
                      <a:pt x="152" y="397"/>
                    </a:lnTo>
                    <a:lnTo>
                      <a:pt x="150" y="399"/>
                    </a:lnTo>
                    <a:lnTo>
                      <a:pt x="146" y="399"/>
                    </a:lnTo>
                    <a:lnTo>
                      <a:pt x="143" y="401"/>
                    </a:lnTo>
                    <a:lnTo>
                      <a:pt x="137" y="405"/>
                    </a:lnTo>
                    <a:lnTo>
                      <a:pt x="133" y="409"/>
                    </a:lnTo>
                    <a:lnTo>
                      <a:pt x="129" y="412"/>
                    </a:lnTo>
                    <a:lnTo>
                      <a:pt x="125" y="416"/>
                    </a:lnTo>
                    <a:lnTo>
                      <a:pt x="123" y="420"/>
                    </a:lnTo>
                    <a:lnTo>
                      <a:pt x="123" y="424"/>
                    </a:lnTo>
                    <a:lnTo>
                      <a:pt x="121" y="426"/>
                    </a:lnTo>
                    <a:lnTo>
                      <a:pt x="121" y="428"/>
                    </a:lnTo>
                    <a:lnTo>
                      <a:pt x="119" y="428"/>
                    </a:lnTo>
                    <a:lnTo>
                      <a:pt x="116" y="426"/>
                    </a:lnTo>
                    <a:lnTo>
                      <a:pt x="112" y="426"/>
                    </a:lnTo>
                    <a:lnTo>
                      <a:pt x="108" y="426"/>
                    </a:lnTo>
                    <a:lnTo>
                      <a:pt x="102" y="426"/>
                    </a:lnTo>
                    <a:lnTo>
                      <a:pt x="96" y="428"/>
                    </a:lnTo>
                    <a:lnTo>
                      <a:pt x="91" y="430"/>
                    </a:lnTo>
                    <a:lnTo>
                      <a:pt x="85" y="433"/>
                    </a:lnTo>
                    <a:lnTo>
                      <a:pt x="81" y="435"/>
                    </a:lnTo>
                    <a:lnTo>
                      <a:pt x="79" y="437"/>
                    </a:lnTo>
                    <a:lnTo>
                      <a:pt x="75" y="439"/>
                    </a:lnTo>
                    <a:lnTo>
                      <a:pt x="73" y="441"/>
                    </a:lnTo>
                    <a:lnTo>
                      <a:pt x="73" y="443"/>
                    </a:lnTo>
                    <a:lnTo>
                      <a:pt x="72" y="445"/>
                    </a:lnTo>
                    <a:lnTo>
                      <a:pt x="72" y="447"/>
                    </a:lnTo>
                    <a:lnTo>
                      <a:pt x="70" y="449"/>
                    </a:lnTo>
                    <a:lnTo>
                      <a:pt x="70" y="451"/>
                    </a:lnTo>
                    <a:lnTo>
                      <a:pt x="70" y="453"/>
                    </a:lnTo>
                    <a:lnTo>
                      <a:pt x="68" y="453"/>
                    </a:lnTo>
                    <a:lnTo>
                      <a:pt x="68" y="455"/>
                    </a:lnTo>
                    <a:lnTo>
                      <a:pt x="66" y="456"/>
                    </a:lnTo>
                    <a:lnTo>
                      <a:pt x="66" y="458"/>
                    </a:lnTo>
                    <a:lnTo>
                      <a:pt x="64" y="458"/>
                    </a:lnTo>
                    <a:lnTo>
                      <a:pt x="60" y="460"/>
                    </a:lnTo>
                    <a:lnTo>
                      <a:pt x="58" y="462"/>
                    </a:lnTo>
                    <a:lnTo>
                      <a:pt x="56" y="462"/>
                    </a:lnTo>
                    <a:lnTo>
                      <a:pt x="54" y="464"/>
                    </a:lnTo>
                    <a:lnTo>
                      <a:pt x="52" y="464"/>
                    </a:lnTo>
                    <a:lnTo>
                      <a:pt x="50" y="464"/>
                    </a:lnTo>
                    <a:lnTo>
                      <a:pt x="48" y="464"/>
                    </a:lnTo>
                    <a:lnTo>
                      <a:pt x="47" y="464"/>
                    </a:lnTo>
                    <a:lnTo>
                      <a:pt x="45" y="462"/>
                    </a:lnTo>
                    <a:lnTo>
                      <a:pt x="43" y="462"/>
                    </a:lnTo>
                    <a:lnTo>
                      <a:pt x="39" y="462"/>
                    </a:lnTo>
                    <a:lnTo>
                      <a:pt x="37" y="462"/>
                    </a:lnTo>
                    <a:lnTo>
                      <a:pt x="35" y="462"/>
                    </a:lnTo>
                    <a:lnTo>
                      <a:pt x="31" y="462"/>
                    </a:lnTo>
                    <a:lnTo>
                      <a:pt x="27" y="464"/>
                    </a:lnTo>
                    <a:lnTo>
                      <a:pt x="25" y="464"/>
                    </a:lnTo>
                    <a:lnTo>
                      <a:pt x="22" y="466"/>
                    </a:lnTo>
                    <a:lnTo>
                      <a:pt x="14" y="472"/>
                    </a:lnTo>
                    <a:lnTo>
                      <a:pt x="8" y="476"/>
                    </a:lnTo>
                    <a:lnTo>
                      <a:pt x="6" y="480"/>
                    </a:lnTo>
                    <a:lnTo>
                      <a:pt x="2" y="485"/>
                    </a:lnTo>
                    <a:lnTo>
                      <a:pt x="0" y="489"/>
                    </a:lnTo>
                    <a:lnTo>
                      <a:pt x="0" y="491"/>
                    </a:lnTo>
                    <a:lnTo>
                      <a:pt x="0" y="495"/>
                    </a:lnTo>
                    <a:lnTo>
                      <a:pt x="0" y="495"/>
                    </a:lnTo>
                    <a:lnTo>
                      <a:pt x="2" y="495"/>
                    </a:lnTo>
                    <a:lnTo>
                      <a:pt x="2" y="495"/>
                    </a:lnTo>
                    <a:lnTo>
                      <a:pt x="2" y="495"/>
                    </a:lnTo>
                    <a:lnTo>
                      <a:pt x="2" y="493"/>
                    </a:lnTo>
                    <a:lnTo>
                      <a:pt x="4" y="489"/>
                    </a:lnTo>
                    <a:lnTo>
                      <a:pt x="6" y="485"/>
                    </a:lnTo>
                    <a:lnTo>
                      <a:pt x="8" y="481"/>
                    </a:lnTo>
                    <a:lnTo>
                      <a:pt x="12" y="478"/>
                    </a:lnTo>
                    <a:lnTo>
                      <a:pt x="16" y="474"/>
                    </a:lnTo>
                    <a:lnTo>
                      <a:pt x="22" y="470"/>
                    </a:lnTo>
                    <a:lnTo>
                      <a:pt x="25" y="468"/>
                    </a:lnTo>
                    <a:lnTo>
                      <a:pt x="29" y="466"/>
                    </a:lnTo>
                    <a:lnTo>
                      <a:pt x="31" y="466"/>
                    </a:lnTo>
                    <a:lnTo>
                      <a:pt x="35" y="466"/>
                    </a:lnTo>
                    <a:lnTo>
                      <a:pt x="37" y="464"/>
                    </a:lnTo>
                    <a:lnTo>
                      <a:pt x="39" y="466"/>
                    </a:lnTo>
                    <a:lnTo>
                      <a:pt x="41" y="466"/>
                    </a:lnTo>
                    <a:lnTo>
                      <a:pt x="45" y="466"/>
                    </a:lnTo>
                    <a:lnTo>
                      <a:pt x="47" y="466"/>
                    </a:lnTo>
                    <a:lnTo>
                      <a:pt x="48" y="466"/>
                    </a:lnTo>
                    <a:lnTo>
                      <a:pt x="50" y="466"/>
                    </a:lnTo>
                    <a:lnTo>
                      <a:pt x="52" y="466"/>
                    </a:lnTo>
                    <a:lnTo>
                      <a:pt x="54" y="466"/>
                    </a:lnTo>
                    <a:lnTo>
                      <a:pt x="56" y="466"/>
                    </a:lnTo>
                    <a:lnTo>
                      <a:pt x="60" y="464"/>
                    </a:lnTo>
                    <a:lnTo>
                      <a:pt x="62" y="464"/>
                    </a:lnTo>
                    <a:lnTo>
                      <a:pt x="64" y="462"/>
                    </a:lnTo>
                    <a:lnTo>
                      <a:pt x="68" y="460"/>
                    </a:lnTo>
                    <a:lnTo>
                      <a:pt x="68" y="458"/>
                    </a:lnTo>
                    <a:lnTo>
                      <a:pt x="70" y="456"/>
                    </a:lnTo>
                    <a:lnTo>
                      <a:pt x="72" y="455"/>
                    </a:lnTo>
                    <a:lnTo>
                      <a:pt x="72" y="453"/>
                    </a:lnTo>
                    <a:lnTo>
                      <a:pt x="73" y="451"/>
                    </a:lnTo>
                    <a:lnTo>
                      <a:pt x="73" y="451"/>
                    </a:lnTo>
                    <a:lnTo>
                      <a:pt x="73" y="449"/>
                    </a:lnTo>
                    <a:lnTo>
                      <a:pt x="75" y="447"/>
                    </a:lnTo>
                    <a:lnTo>
                      <a:pt x="75" y="445"/>
                    </a:lnTo>
                    <a:lnTo>
                      <a:pt x="77" y="443"/>
                    </a:lnTo>
                    <a:lnTo>
                      <a:pt x="77" y="441"/>
                    </a:lnTo>
                    <a:lnTo>
                      <a:pt x="81" y="439"/>
                    </a:lnTo>
                    <a:lnTo>
                      <a:pt x="83" y="437"/>
                    </a:lnTo>
                    <a:lnTo>
                      <a:pt x="87" y="435"/>
                    </a:lnTo>
                    <a:lnTo>
                      <a:pt x="93" y="432"/>
                    </a:lnTo>
                    <a:lnTo>
                      <a:pt x="100" y="430"/>
                    </a:lnTo>
                    <a:lnTo>
                      <a:pt x="106" y="430"/>
                    </a:lnTo>
                    <a:lnTo>
                      <a:pt x="112" y="430"/>
                    </a:lnTo>
                    <a:lnTo>
                      <a:pt x="116" y="430"/>
                    </a:lnTo>
                    <a:lnTo>
                      <a:pt x="119" y="430"/>
                    </a:lnTo>
                    <a:lnTo>
                      <a:pt x="121" y="432"/>
                    </a:lnTo>
                    <a:lnTo>
                      <a:pt x="123" y="432"/>
                    </a:lnTo>
                    <a:lnTo>
                      <a:pt x="125" y="432"/>
                    </a:lnTo>
                    <a:lnTo>
                      <a:pt x="125" y="432"/>
                    </a:lnTo>
                    <a:lnTo>
                      <a:pt x="125" y="432"/>
                    </a:lnTo>
                    <a:lnTo>
                      <a:pt x="125" y="432"/>
                    </a:lnTo>
                    <a:lnTo>
                      <a:pt x="125" y="432"/>
                    </a:lnTo>
                    <a:lnTo>
                      <a:pt x="125" y="430"/>
                    </a:lnTo>
                    <a:lnTo>
                      <a:pt x="125" y="430"/>
                    </a:lnTo>
                    <a:lnTo>
                      <a:pt x="125" y="430"/>
                    </a:lnTo>
                    <a:lnTo>
                      <a:pt x="125" y="430"/>
                    </a:lnTo>
                    <a:lnTo>
                      <a:pt x="125" y="430"/>
                    </a:lnTo>
                    <a:lnTo>
                      <a:pt x="125" y="428"/>
                    </a:lnTo>
                    <a:lnTo>
                      <a:pt x="125" y="424"/>
                    </a:lnTo>
                    <a:lnTo>
                      <a:pt x="127" y="420"/>
                    </a:lnTo>
                    <a:lnTo>
                      <a:pt x="129" y="416"/>
                    </a:lnTo>
                    <a:lnTo>
                      <a:pt x="133" y="412"/>
                    </a:lnTo>
                    <a:lnTo>
                      <a:pt x="137" y="409"/>
                    </a:lnTo>
                    <a:lnTo>
                      <a:pt x="144" y="405"/>
                    </a:lnTo>
                    <a:lnTo>
                      <a:pt x="146" y="403"/>
                    </a:lnTo>
                    <a:lnTo>
                      <a:pt x="150" y="401"/>
                    </a:lnTo>
                    <a:lnTo>
                      <a:pt x="154" y="401"/>
                    </a:lnTo>
                    <a:lnTo>
                      <a:pt x="156" y="401"/>
                    </a:lnTo>
                    <a:lnTo>
                      <a:pt x="158" y="401"/>
                    </a:lnTo>
                    <a:lnTo>
                      <a:pt x="160" y="401"/>
                    </a:lnTo>
                    <a:lnTo>
                      <a:pt x="164" y="401"/>
                    </a:lnTo>
                    <a:lnTo>
                      <a:pt x="166" y="401"/>
                    </a:lnTo>
                    <a:lnTo>
                      <a:pt x="167" y="401"/>
                    </a:lnTo>
                    <a:lnTo>
                      <a:pt x="169" y="401"/>
                    </a:lnTo>
                    <a:lnTo>
                      <a:pt x="171" y="401"/>
                    </a:lnTo>
                    <a:lnTo>
                      <a:pt x="173" y="401"/>
                    </a:lnTo>
                    <a:lnTo>
                      <a:pt x="175" y="401"/>
                    </a:lnTo>
                    <a:lnTo>
                      <a:pt x="177" y="401"/>
                    </a:lnTo>
                    <a:lnTo>
                      <a:pt x="181" y="399"/>
                    </a:lnTo>
                    <a:lnTo>
                      <a:pt x="183" y="399"/>
                    </a:lnTo>
                    <a:lnTo>
                      <a:pt x="187" y="397"/>
                    </a:lnTo>
                    <a:lnTo>
                      <a:pt x="189" y="395"/>
                    </a:lnTo>
                    <a:lnTo>
                      <a:pt x="189" y="393"/>
                    </a:lnTo>
                    <a:lnTo>
                      <a:pt x="191" y="391"/>
                    </a:lnTo>
                    <a:lnTo>
                      <a:pt x="192" y="389"/>
                    </a:lnTo>
                    <a:lnTo>
                      <a:pt x="192" y="387"/>
                    </a:lnTo>
                    <a:lnTo>
                      <a:pt x="192" y="387"/>
                    </a:lnTo>
                    <a:lnTo>
                      <a:pt x="194" y="385"/>
                    </a:lnTo>
                    <a:lnTo>
                      <a:pt x="194" y="384"/>
                    </a:lnTo>
                    <a:lnTo>
                      <a:pt x="194" y="382"/>
                    </a:lnTo>
                    <a:lnTo>
                      <a:pt x="196" y="380"/>
                    </a:lnTo>
                    <a:lnTo>
                      <a:pt x="196" y="378"/>
                    </a:lnTo>
                    <a:lnTo>
                      <a:pt x="198" y="376"/>
                    </a:lnTo>
                    <a:lnTo>
                      <a:pt x="200" y="374"/>
                    </a:lnTo>
                    <a:lnTo>
                      <a:pt x="204" y="372"/>
                    </a:lnTo>
                    <a:lnTo>
                      <a:pt x="206" y="370"/>
                    </a:lnTo>
                    <a:lnTo>
                      <a:pt x="214" y="368"/>
                    </a:lnTo>
                    <a:lnTo>
                      <a:pt x="219" y="366"/>
                    </a:lnTo>
                    <a:lnTo>
                      <a:pt x="225" y="364"/>
                    </a:lnTo>
                    <a:lnTo>
                      <a:pt x="231" y="364"/>
                    </a:lnTo>
                    <a:lnTo>
                      <a:pt x="237" y="364"/>
                    </a:lnTo>
                    <a:lnTo>
                      <a:pt x="239" y="366"/>
                    </a:lnTo>
                    <a:lnTo>
                      <a:pt x="242" y="366"/>
                    </a:lnTo>
                    <a:lnTo>
                      <a:pt x="242" y="366"/>
                    </a:lnTo>
                    <a:lnTo>
                      <a:pt x="244" y="366"/>
                    </a:lnTo>
                    <a:lnTo>
                      <a:pt x="244" y="366"/>
                    </a:lnTo>
                    <a:lnTo>
                      <a:pt x="244" y="366"/>
                    </a:lnTo>
                    <a:lnTo>
                      <a:pt x="244" y="366"/>
                    </a:lnTo>
                    <a:lnTo>
                      <a:pt x="244" y="366"/>
                    </a:lnTo>
                    <a:lnTo>
                      <a:pt x="244" y="366"/>
                    </a:lnTo>
                    <a:lnTo>
                      <a:pt x="244" y="364"/>
                    </a:lnTo>
                    <a:lnTo>
                      <a:pt x="244" y="364"/>
                    </a:lnTo>
                    <a:lnTo>
                      <a:pt x="244" y="364"/>
                    </a:lnTo>
                    <a:lnTo>
                      <a:pt x="244" y="364"/>
                    </a:lnTo>
                    <a:lnTo>
                      <a:pt x="244" y="362"/>
                    </a:lnTo>
                    <a:lnTo>
                      <a:pt x="244" y="359"/>
                    </a:lnTo>
                    <a:lnTo>
                      <a:pt x="246" y="357"/>
                    </a:lnTo>
                    <a:lnTo>
                      <a:pt x="248" y="353"/>
                    </a:lnTo>
                    <a:lnTo>
                      <a:pt x="252" y="349"/>
                    </a:lnTo>
                    <a:lnTo>
                      <a:pt x="256" y="345"/>
                    </a:lnTo>
                    <a:lnTo>
                      <a:pt x="262" y="341"/>
                    </a:lnTo>
                    <a:lnTo>
                      <a:pt x="265" y="339"/>
                    </a:lnTo>
                    <a:lnTo>
                      <a:pt x="267" y="337"/>
                    </a:lnTo>
                    <a:lnTo>
                      <a:pt x="271" y="337"/>
                    </a:lnTo>
                    <a:lnTo>
                      <a:pt x="273" y="337"/>
                    </a:lnTo>
                    <a:lnTo>
                      <a:pt x="275" y="337"/>
                    </a:lnTo>
                    <a:lnTo>
                      <a:pt x="279" y="337"/>
                    </a:lnTo>
                    <a:lnTo>
                      <a:pt x="281" y="337"/>
                    </a:lnTo>
                    <a:lnTo>
                      <a:pt x="283" y="337"/>
                    </a:lnTo>
                    <a:lnTo>
                      <a:pt x="285" y="337"/>
                    </a:lnTo>
                    <a:lnTo>
                      <a:pt x="287" y="337"/>
                    </a:lnTo>
                    <a:lnTo>
                      <a:pt x="288" y="337"/>
                    </a:lnTo>
                    <a:lnTo>
                      <a:pt x="290" y="337"/>
                    </a:lnTo>
                    <a:lnTo>
                      <a:pt x="292" y="337"/>
                    </a:lnTo>
                    <a:lnTo>
                      <a:pt x="296" y="337"/>
                    </a:lnTo>
                    <a:lnTo>
                      <a:pt x="298" y="336"/>
                    </a:lnTo>
                    <a:lnTo>
                      <a:pt x="300" y="336"/>
                    </a:lnTo>
                    <a:lnTo>
                      <a:pt x="304" y="334"/>
                    </a:lnTo>
                    <a:lnTo>
                      <a:pt x="306" y="332"/>
                    </a:lnTo>
                    <a:lnTo>
                      <a:pt x="308" y="330"/>
                    </a:lnTo>
                    <a:lnTo>
                      <a:pt x="308" y="328"/>
                    </a:lnTo>
                    <a:lnTo>
                      <a:pt x="310" y="326"/>
                    </a:lnTo>
                    <a:lnTo>
                      <a:pt x="310" y="326"/>
                    </a:lnTo>
                    <a:lnTo>
                      <a:pt x="310" y="324"/>
                    </a:lnTo>
                    <a:lnTo>
                      <a:pt x="311" y="322"/>
                    </a:lnTo>
                    <a:lnTo>
                      <a:pt x="311" y="320"/>
                    </a:lnTo>
                    <a:lnTo>
                      <a:pt x="311" y="318"/>
                    </a:lnTo>
                    <a:lnTo>
                      <a:pt x="313" y="316"/>
                    </a:lnTo>
                    <a:lnTo>
                      <a:pt x="313" y="314"/>
                    </a:lnTo>
                    <a:lnTo>
                      <a:pt x="315" y="313"/>
                    </a:lnTo>
                    <a:lnTo>
                      <a:pt x="317" y="311"/>
                    </a:lnTo>
                    <a:lnTo>
                      <a:pt x="319" y="309"/>
                    </a:lnTo>
                    <a:lnTo>
                      <a:pt x="323" y="307"/>
                    </a:lnTo>
                    <a:lnTo>
                      <a:pt x="331" y="305"/>
                    </a:lnTo>
                    <a:lnTo>
                      <a:pt x="336" y="303"/>
                    </a:lnTo>
                    <a:lnTo>
                      <a:pt x="342" y="303"/>
                    </a:lnTo>
                    <a:lnTo>
                      <a:pt x="348" y="301"/>
                    </a:lnTo>
                    <a:lnTo>
                      <a:pt x="352" y="303"/>
                    </a:lnTo>
                    <a:lnTo>
                      <a:pt x="356" y="303"/>
                    </a:lnTo>
                    <a:lnTo>
                      <a:pt x="358" y="303"/>
                    </a:lnTo>
                    <a:lnTo>
                      <a:pt x="359" y="303"/>
                    </a:lnTo>
                    <a:lnTo>
                      <a:pt x="361" y="305"/>
                    </a:lnTo>
                    <a:lnTo>
                      <a:pt x="361" y="305"/>
                    </a:lnTo>
                    <a:lnTo>
                      <a:pt x="361" y="303"/>
                    </a:lnTo>
                    <a:lnTo>
                      <a:pt x="361" y="303"/>
                    </a:lnTo>
                    <a:lnTo>
                      <a:pt x="361" y="303"/>
                    </a:lnTo>
                    <a:lnTo>
                      <a:pt x="361" y="303"/>
                    </a:lnTo>
                    <a:lnTo>
                      <a:pt x="361" y="303"/>
                    </a:lnTo>
                    <a:lnTo>
                      <a:pt x="361" y="303"/>
                    </a:lnTo>
                    <a:lnTo>
                      <a:pt x="361" y="303"/>
                    </a:lnTo>
                    <a:lnTo>
                      <a:pt x="361" y="301"/>
                    </a:lnTo>
                    <a:lnTo>
                      <a:pt x="361" y="299"/>
                    </a:lnTo>
                    <a:lnTo>
                      <a:pt x="361" y="297"/>
                    </a:lnTo>
                    <a:lnTo>
                      <a:pt x="363" y="293"/>
                    </a:lnTo>
                    <a:lnTo>
                      <a:pt x="365" y="290"/>
                    </a:lnTo>
                    <a:lnTo>
                      <a:pt x="369" y="286"/>
                    </a:lnTo>
                    <a:lnTo>
                      <a:pt x="373" y="282"/>
                    </a:lnTo>
                    <a:lnTo>
                      <a:pt x="379" y="278"/>
                    </a:lnTo>
                    <a:lnTo>
                      <a:pt x="382" y="276"/>
                    </a:lnTo>
                    <a:lnTo>
                      <a:pt x="384" y="274"/>
                    </a:lnTo>
                    <a:lnTo>
                      <a:pt x="388" y="274"/>
                    </a:lnTo>
                    <a:lnTo>
                      <a:pt x="390" y="274"/>
                    </a:lnTo>
                    <a:lnTo>
                      <a:pt x="392" y="274"/>
                    </a:lnTo>
                    <a:lnTo>
                      <a:pt x="396" y="274"/>
                    </a:lnTo>
                    <a:lnTo>
                      <a:pt x="398" y="274"/>
                    </a:lnTo>
                    <a:lnTo>
                      <a:pt x="400" y="274"/>
                    </a:lnTo>
                    <a:lnTo>
                      <a:pt x="402" y="274"/>
                    </a:lnTo>
                    <a:lnTo>
                      <a:pt x="404" y="274"/>
                    </a:lnTo>
                    <a:lnTo>
                      <a:pt x="406" y="274"/>
                    </a:lnTo>
                    <a:lnTo>
                      <a:pt x="407" y="274"/>
                    </a:lnTo>
                    <a:lnTo>
                      <a:pt x="409" y="274"/>
                    </a:lnTo>
                    <a:lnTo>
                      <a:pt x="411" y="274"/>
                    </a:lnTo>
                    <a:lnTo>
                      <a:pt x="415" y="272"/>
                    </a:lnTo>
                    <a:lnTo>
                      <a:pt x="417" y="272"/>
                    </a:lnTo>
                    <a:lnTo>
                      <a:pt x="419" y="270"/>
                    </a:lnTo>
                    <a:lnTo>
                      <a:pt x="421" y="268"/>
                    </a:lnTo>
                    <a:lnTo>
                      <a:pt x="423" y="266"/>
                    </a:lnTo>
                    <a:lnTo>
                      <a:pt x="425" y="266"/>
                    </a:lnTo>
                    <a:lnTo>
                      <a:pt x="425" y="265"/>
                    </a:lnTo>
                    <a:lnTo>
                      <a:pt x="427" y="263"/>
                    </a:lnTo>
                    <a:lnTo>
                      <a:pt x="427" y="261"/>
                    </a:lnTo>
                    <a:lnTo>
                      <a:pt x="427" y="259"/>
                    </a:lnTo>
                    <a:lnTo>
                      <a:pt x="429" y="257"/>
                    </a:lnTo>
                    <a:lnTo>
                      <a:pt x="429" y="255"/>
                    </a:lnTo>
                    <a:lnTo>
                      <a:pt x="429" y="255"/>
                    </a:lnTo>
                    <a:lnTo>
                      <a:pt x="430" y="253"/>
                    </a:lnTo>
                    <a:lnTo>
                      <a:pt x="432" y="251"/>
                    </a:lnTo>
                    <a:lnTo>
                      <a:pt x="432" y="249"/>
                    </a:lnTo>
                    <a:lnTo>
                      <a:pt x="436" y="247"/>
                    </a:lnTo>
                    <a:lnTo>
                      <a:pt x="438" y="245"/>
                    </a:lnTo>
                    <a:lnTo>
                      <a:pt x="446" y="242"/>
                    </a:lnTo>
                    <a:lnTo>
                      <a:pt x="452" y="242"/>
                    </a:lnTo>
                    <a:lnTo>
                      <a:pt x="457" y="240"/>
                    </a:lnTo>
                    <a:lnTo>
                      <a:pt x="463" y="240"/>
                    </a:lnTo>
                    <a:lnTo>
                      <a:pt x="467" y="240"/>
                    </a:lnTo>
                    <a:lnTo>
                      <a:pt x="471" y="242"/>
                    </a:lnTo>
                    <a:lnTo>
                      <a:pt x="473" y="242"/>
                    </a:lnTo>
                    <a:lnTo>
                      <a:pt x="475" y="242"/>
                    </a:lnTo>
                    <a:lnTo>
                      <a:pt x="477" y="242"/>
                    </a:lnTo>
                    <a:lnTo>
                      <a:pt x="477" y="242"/>
                    </a:lnTo>
                    <a:lnTo>
                      <a:pt x="477" y="242"/>
                    </a:lnTo>
                    <a:lnTo>
                      <a:pt x="477" y="242"/>
                    </a:lnTo>
                    <a:lnTo>
                      <a:pt x="477" y="242"/>
                    </a:lnTo>
                    <a:lnTo>
                      <a:pt x="477" y="242"/>
                    </a:lnTo>
                    <a:lnTo>
                      <a:pt x="477" y="240"/>
                    </a:lnTo>
                    <a:lnTo>
                      <a:pt x="477" y="240"/>
                    </a:lnTo>
                    <a:lnTo>
                      <a:pt x="477" y="240"/>
                    </a:lnTo>
                    <a:lnTo>
                      <a:pt x="477" y="240"/>
                    </a:lnTo>
                    <a:lnTo>
                      <a:pt x="477" y="238"/>
                    </a:lnTo>
                    <a:lnTo>
                      <a:pt x="477" y="234"/>
                    </a:lnTo>
                    <a:lnTo>
                      <a:pt x="478" y="232"/>
                    </a:lnTo>
                    <a:lnTo>
                      <a:pt x="480" y="228"/>
                    </a:lnTo>
                    <a:lnTo>
                      <a:pt x="484" y="224"/>
                    </a:lnTo>
                    <a:lnTo>
                      <a:pt x="488" y="220"/>
                    </a:lnTo>
                    <a:lnTo>
                      <a:pt x="494" y="217"/>
                    </a:lnTo>
                    <a:lnTo>
                      <a:pt x="496" y="215"/>
                    </a:lnTo>
                    <a:lnTo>
                      <a:pt x="500" y="213"/>
                    </a:lnTo>
                    <a:lnTo>
                      <a:pt x="502" y="213"/>
                    </a:lnTo>
                    <a:lnTo>
                      <a:pt x="505" y="213"/>
                    </a:lnTo>
                    <a:lnTo>
                      <a:pt x="507" y="213"/>
                    </a:lnTo>
                    <a:lnTo>
                      <a:pt x="509" y="213"/>
                    </a:lnTo>
                    <a:lnTo>
                      <a:pt x="511" y="213"/>
                    </a:lnTo>
                    <a:lnTo>
                      <a:pt x="513" y="213"/>
                    </a:lnTo>
                    <a:lnTo>
                      <a:pt x="517" y="213"/>
                    </a:lnTo>
                    <a:lnTo>
                      <a:pt x="519" y="213"/>
                    </a:lnTo>
                    <a:lnTo>
                      <a:pt x="521" y="213"/>
                    </a:lnTo>
                    <a:lnTo>
                      <a:pt x="523" y="213"/>
                    </a:lnTo>
                    <a:lnTo>
                      <a:pt x="525" y="213"/>
                    </a:lnTo>
                    <a:lnTo>
                      <a:pt x="526" y="213"/>
                    </a:lnTo>
                    <a:lnTo>
                      <a:pt x="528" y="211"/>
                    </a:lnTo>
                    <a:lnTo>
                      <a:pt x="532" y="211"/>
                    </a:lnTo>
                    <a:lnTo>
                      <a:pt x="534" y="209"/>
                    </a:lnTo>
                    <a:lnTo>
                      <a:pt x="536" y="207"/>
                    </a:lnTo>
                    <a:lnTo>
                      <a:pt x="538" y="205"/>
                    </a:lnTo>
                    <a:lnTo>
                      <a:pt x="538" y="203"/>
                    </a:lnTo>
                    <a:lnTo>
                      <a:pt x="540" y="203"/>
                    </a:lnTo>
                    <a:lnTo>
                      <a:pt x="540" y="201"/>
                    </a:lnTo>
                    <a:lnTo>
                      <a:pt x="542" y="199"/>
                    </a:lnTo>
                    <a:lnTo>
                      <a:pt x="542" y="197"/>
                    </a:lnTo>
                    <a:lnTo>
                      <a:pt x="542" y="195"/>
                    </a:lnTo>
                    <a:lnTo>
                      <a:pt x="542" y="194"/>
                    </a:lnTo>
                    <a:lnTo>
                      <a:pt x="544" y="194"/>
                    </a:lnTo>
                    <a:lnTo>
                      <a:pt x="544" y="192"/>
                    </a:lnTo>
                    <a:lnTo>
                      <a:pt x="546" y="190"/>
                    </a:lnTo>
                    <a:lnTo>
                      <a:pt x="548" y="188"/>
                    </a:lnTo>
                    <a:lnTo>
                      <a:pt x="549" y="186"/>
                    </a:lnTo>
                    <a:lnTo>
                      <a:pt x="553" y="184"/>
                    </a:lnTo>
                    <a:lnTo>
                      <a:pt x="559" y="182"/>
                    </a:lnTo>
                    <a:lnTo>
                      <a:pt x="565" y="180"/>
                    </a:lnTo>
                    <a:lnTo>
                      <a:pt x="571" y="178"/>
                    </a:lnTo>
                    <a:lnTo>
                      <a:pt x="576" y="178"/>
                    </a:lnTo>
                    <a:lnTo>
                      <a:pt x="582" y="178"/>
                    </a:lnTo>
                    <a:lnTo>
                      <a:pt x="584" y="180"/>
                    </a:lnTo>
                    <a:lnTo>
                      <a:pt x="588" y="180"/>
                    </a:lnTo>
                    <a:lnTo>
                      <a:pt x="588" y="180"/>
                    </a:lnTo>
                    <a:lnTo>
                      <a:pt x="590" y="180"/>
                    </a:lnTo>
                    <a:lnTo>
                      <a:pt x="590" y="180"/>
                    </a:lnTo>
                    <a:lnTo>
                      <a:pt x="590" y="180"/>
                    </a:lnTo>
                    <a:lnTo>
                      <a:pt x="590" y="180"/>
                    </a:lnTo>
                    <a:lnTo>
                      <a:pt x="590" y="180"/>
                    </a:lnTo>
                    <a:lnTo>
                      <a:pt x="590" y="180"/>
                    </a:lnTo>
                    <a:lnTo>
                      <a:pt x="590" y="178"/>
                    </a:lnTo>
                    <a:lnTo>
                      <a:pt x="590" y="178"/>
                    </a:lnTo>
                    <a:lnTo>
                      <a:pt x="590" y="178"/>
                    </a:lnTo>
                    <a:lnTo>
                      <a:pt x="590" y="178"/>
                    </a:lnTo>
                    <a:lnTo>
                      <a:pt x="590" y="176"/>
                    </a:lnTo>
                    <a:lnTo>
                      <a:pt x="590" y="174"/>
                    </a:lnTo>
                    <a:lnTo>
                      <a:pt x="592" y="171"/>
                    </a:lnTo>
                    <a:lnTo>
                      <a:pt x="594" y="167"/>
                    </a:lnTo>
                    <a:lnTo>
                      <a:pt x="596" y="163"/>
                    </a:lnTo>
                    <a:lnTo>
                      <a:pt x="601" y="159"/>
                    </a:lnTo>
                    <a:lnTo>
                      <a:pt x="605" y="155"/>
                    </a:lnTo>
                    <a:lnTo>
                      <a:pt x="609" y="153"/>
                    </a:lnTo>
                    <a:lnTo>
                      <a:pt x="613" y="153"/>
                    </a:lnTo>
                    <a:lnTo>
                      <a:pt x="615" y="151"/>
                    </a:lnTo>
                    <a:lnTo>
                      <a:pt x="617" y="151"/>
                    </a:lnTo>
                    <a:lnTo>
                      <a:pt x="621" y="151"/>
                    </a:lnTo>
                    <a:lnTo>
                      <a:pt x="622" y="151"/>
                    </a:lnTo>
                    <a:lnTo>
                      <a:pt x="624" y="151"/>
                    </a:lnTo>
                    <a:lnTo>
                      <a:pt x="626" y="151"/>
                    </a:lnTo>
                    <a:lnTo>
                      <a:pt x="628" y="153"/>
                    </a:lnTo>
                    <a:lnTo>
                      <a:pt x="630" y="153"/>
                    </a:lnTo>
                    <a:lnTo>
                      <a:pt x="632" y="153"/>
                    </a:lnTo>
                    <a:lnTo>
                      <a:pt x="634" y="153"/>
                    </a:lnTo>
                    <a:lnTo>
                      <a:pt x="636" y="153"/>
                    </a:lnTo>
                    <a:lnTo>
                      <a:pt x="640" y="151"/>
                    </a:lnTo>
                    <a:lnTo>
                      <a:pt x="642" y="151"/>
                    </a:lnTo>
                    <a:lnTo>
                      <a:pt x="644" y="149"/>
                    </a:lnTo>
                    <a:lnTo>
                      <a:pt x="647" y="147"/>
                    </a:lnTo>
                    <a:lnTo>
                      <a:pt x="649" y="147"/>
                    </a:lnTo>
                    <a:lnTo>
                      <a:pt x="649" y="146"/>
                    </a:lnTo>
                    <a:lnTo>
                      <a:pt x="651" y="144"/>
                    </a:lnTo>
                    <a:lnTo>
                      <a:pt x="651" y="142"/>
                    </a:lnTo>
                    <a:lnTo>
                      <a:pt x="653" y="140"/>
                    </a:lnTo>
                    <a:lnTo>
                      <a:pt x="653" y="140"/>
                    </a:lnTo>
                    <a:lnTo>
                      <a:pt x="653" y="138"/>
                    </a:lnTo>
                    <a:lnTo>
                      <a:pt x="653" y="136"/>
                    </a:lnTo>
                    <a:lnTo>
                      <a:pt x="655" y="134"/>
                    </a:lnTo>
                    <a:lnTo>
                      <a:pt x="655" y="132"/>
                    </a:lnTo>
                    <a:lnTo>
                      <a:pt x="655" y="130"/>
                    </a:lnTo>
                    <a:lnTo>
                      <a:pt x="657" y="130"/>
                    </a:lnTo>
                    <a:lnTo>
                      <a:pt x="659" y="128"/>
                    </a:lnTo>
                    <a:lnTo>
                      <a:pt x="661" y="126"/>
                    </a:lnTo>
                    <a:lnTo>
                      <a:pt x="665" y="124"/>
                    </a:lnTo>
                    <a:lnTo>
                      <a:pt x="670" y="121"/>
                    </a:lnTo>
                    <a:lnTo>
                      <a:pt x="676" y="121"/>
                    </a:lnTo>
                    <a:lnTo>
                      <a:pt x="682" y="119"/>
                    </a:lnTo>
                    <a:lnTo>
                      <a:pt x="688" y="119"/>
                    </a:lnTo>
                    <a:lnTo>
                      <a:pt x="693" y="119"/>
                    </a:lnTo>
                    <a:lnTo>
                      <a:pt x="695" y="119"/>
                    </a:lnTo>
                    <a:lnTo>
                      <a:pt x="699" y="121"/>
                    </a:lnTo>
                    <a:lnTo>
                      <a:pt x="699" y="121"/>
                    </a:lnTo>
                    <a:lnTo>
                      <a:pt x="701" y="121"/>
                    </a:lnTo>
                    <a:lnTo>
                      <a:pt x="701" y="121"/>
                    </a:lnTo>
                    <a:lnTo>
                      <a:pt x="701" y="121"/>
                    </a:lnTo>
                    <a:lnTo>
                      <a:pt x="701" y="121"/>
                    </a:lnTo>
                    <a:lnTo>
                      <a:pt x="701" y="121"/>
                    </a:lnTo>
                    <a:lnTo>
                      <a:pt x="701" y="119"/>
                    </a:lnTo>
                    <a:lnTo>
                      <a:pt x="701" y="119"/>
                    </a:lnTo>
                    <a:lnTo>
                      <a:pt x="701" y="119"/>
                    </a:lnTo>
                    <a:lnTo>
                      <a:pt x="701" y="119"/>
                    </a:lnTo>
                    <a:lnTo>
                      <a:pt x="701" y="119"/>
                    </a:lnTo>
                    <a:lnTo>
                      <a:pt x="701" y="117"/>
                    </a:lnTo>
                    <a:lnTo>
                      <a:pt x="701" y="113"/>
                    </a:lnTo>
                    <a:lnTo>
                      <a:pt x="701" y="111"/>
                    </a:lnTo>
                    <a:lnTo>
                      <a:pt x="703" y="107"/>
                    </a:lnTo>
                    <a:lnTo>
                      <a:pt x="707" y="103"/>
                    </a:lnTo>
                    <a:lnTo>
                      <a:pt x="711" y="100"/>
                    </a:lnTo>
                    <a:lnTo>
                      <a:pt x="715" y="98"/>
                    </a:lnTo>
                    <a:lnTo>
                      <a:pt x="718" y="96"/>
                    </a:lnTo>
                    <a:lnTo>
                      <a:pt x="722" y="94"/>
                    </a:lnTo>
                    <a:lnTo>
                      <a:pt x="724" y="94"/>
                    </a:lnTo>
                    <a:lnTo>
                      <a:pt x="726" y="94"/>
                    </a:lnTo>
                    <a:lnTo>
                      <a:pt x="730" y="94"/>
                    </a:lnTo>
                    <a:lnTo>
                      <a:pt x="732" y="94"/>
                    </a:lnTo>
                    <a:lnTo>
                      <a:pt x="734" y="94"/>
                    </a:lnTo>
                    <a:lnTo>
                      <a:pt x="736" y="94"/>
                    </a:lnTo>
                    <a:lnTo>
                      <a:pt x="738" y="94"/>
                    </a:lnTo>
                    <a:lnTo>
                      <a:pt x="740" y="94"/>
                    </a:lnTo>
                    <a:lnTo>
                      <a:pt x="741" y="94"/>
                    </a:lnTo>
                    <a:lnTo>
                      <a:pt x="743" y="94"/>
                    </a:lnTo>
                    <a:lnTo>
                      <a:pt x="745" y="94"/>
                    </a:lnTo>
                    <a:lnTo>
                      <a:pt x="749" y="94"/>
                    </a:lnTo>
                    <a:lnTo>
                      <a:pt x="751" y="92"/>
                    </a:lnTo>
                    <a:lnTo>
                      <a:pt x="753" y="90"/>
                    </a:lnTo>
                    <a:lnTo>
                      <a:pt x="755" y="90"/>
                    </a:lnTo>
                    <a:lnTo>
                      <a:pt x="757" y="88"/>
                    </a:lnTo>
                    <a:lnTo>
                      <a:pt x="759" y="86"/>
                    </a:lnTo>
                    <a:lnTo>
                      <a:pt x="761" y="84"/>
                    </a:lnTo>
                    <a:lnTo>
                      <a:pt x="761" y="84"/>
                    </a:lnTo>
                    <a:lnTo>
                      <a:pt x="761" y="82"/>
                    </a:lnTo>
                    <a:lnTo>
                      <a:pt x="763" y="80"/>
                    </a:lnTo>
                    <a:lnTo>
                      <a:pt x="763" y="78"/>
                    </a:lnTo>
                    <a:lnTo>
                      <a:pt x="763" y="76"/>
                    </a:lnTo>
                    <a:lnTo>
                      <a:pt x="763" y="76"/>
                    </a:lnTo>
                    <a:lnTo>
                      <a:pt x="765" y="75"/>
                    </a:lnTo>
                    <a:lnTo>
                      <a:pt x="765" y="73"/>
                    </a:lnTo>
                    <a:lnTo>
                      <a:pt x="766" y="71"/>
                    </a:lnTo>
                    <a:lnTo>
                      <a:pt x="768" y="69"/>
                    </a:lnTo>
                    <a:lnTo>
                      <a:pt x="770" y="67"/>
                    </a:lnTo>
                    <a:lnTo>
                      <a:pt x="772" y="67"/>
                    </a:lnTo>
                    <a:lnTo>
                      <a:pt x="780" y="63"/>
                    </a:lnTo>
                    <a:lnTo>
                      <a:pt x="786" y="61"/>
                    </a:lnTo>
                    <a:lnTo>
                      <a:pt x="791" y="61"/>
                    </a:lnTo>
                    <a:lnTo>
                      <a:pt x="797" y="61"/>
                    </a:lnTo>
                    <a:lnTo>
                      <a:pt x="801" y="61"/>
                    </a:lnTo>
                    <a:lnTo>
                      <a:pt x="805" y="61"/>
                    </a:lnTo>
                    <a:lnTo>
                      <a:pt x="807" y="61"/>
                    </a:lnTo>
                    <a:lnTo>
                      <a:pt x="807" y="61"/>
                    </a:lnTo>
                    <a:lnTo>
                      <a:pt x="811" y="63"/>
                    </a:lnTo>
                    <a:lnTo>
                      <a:pt x="811" y="63"/>
                    </a:lnTo>
                    <a:lnTo>
                      <a:pt x="809" y="63"/>
                    </a:lnTo>
                    <a:lnTo>
                      <a:pt x="809" y="61"/>
                    </a:lnTo>
                    <a:lnTo>
                      <a:pt x="809" y="61"/>
                    </a:lnTo>
                    <a:lnTo>
                      <a:pt x="809" y="61"/>
                    </a:lnTo>
                    <a:lnTo>
                      <a:pt x="809" y="61"/>
                    </a:lnTo>
                    <a:lnTo>
                      <a:pt x="809" y="61"/>
                    </a:lnTo>
                    <a:lnTo>
                      <a:pt x="809" y="61"/>
                    </a:lnTo>
                    <a:lnTo>
                      <a:pt x="809" y="59"/>
                    </a:lnTo>
                    <a:lnTo>
                      <a:pt x="809" y="57"/>
                    </a:lnTo>
                    <a:lnTo>
                      <a:pt x="811" y="55"/>
                    </a:lnTo>
                    <a:lnTo>
                      <a:pt x="811" y="52"/>
                    </a:lnTo>
                    <a:lnTo>
                      <a:pt x="812" y="50"/>
                    </a:lnTo>
                    <a:lnTo>
                      <a:pt x="814" y="46"/>
                    </a:lnTo>
                    <a:lnTo>
                      <a:pt x="818" y="42"/>
                    </a:lnTo>
                    <a:lnTo>
                      <a:pt x="824" y="38"/>
                    </a:lnTo>
                    <a:lnTo>
                      <a:pt x="828" y="36"/>
                    </a:lnTo>
                    <a:lnTo>
                      <a:pt x="830" y="36"/>
                    </a:lnTo>
                    <a:lnTo>
                      <a:pt x="834" y="34"/>
                    </a:lnTo>
                    <a:lnTo>
                      <a:pt x="836" y="34"/>
                    </a:lnTo>
                    <a:lnTo>
                      <a:pt x="837" y="34"/>
                    </a:lnTo>
                    <a:lnTo>
                      <a:pt x="839" y="34"/>
                    </a:lnTo>
                    <a:lnTo>
                      <a:pt x="843" y="34"/>
                    </a:lnTo>
                    <a:lnTo>
                      <a:pt x="845" y="34"/>
                    </a:lnTo>
                    <a:lnTo>
                      <a:pt x="847" y="34"/>
                    </a:lnTo>
                    <a:lnTo>
                      <a:pt x="849" y="36"/>
                    </a:lnTo>
                    <a:lnTo>
                      <a:pt x="851" y="36"/>
                    </a:lnTo>
                    <a:lnTo>
                      <a:pt x="853" y="36"/>
                    </a:lnTo>
                    <a:lnTo>
                      <a:pt x="855" y="34"/>
                    </a:lnTo>
                    <a:lnTo>
                      <a:pt x="857" y="34"/>
                    </a:lnTo>
                    <a:lnTo>
                      <a:pt x="859" y="34"/>
                    </a:lnTo>
                    <a:lnTo>
                      <a:pt x="862" y="32"/>
                    </a:lnTo>
                    <a:lnTo>
                      <a:pt x="864" y="30"/>
                    </a:lnTo>
                    <a:lnTo>
                      <a:pt x="866" y="30"/>
                    </a:lnTo>
                    <a:lnTo>
                      <a:pt x="868" y="28"/>
                    </a:lnTo>
                    <a:lnTo>
                      <a:pt x="868" y="27"/>
                    </a:lnTo>
                    <a:lnTo>
                      <a:pt x="870" y="25"/>
                    </a:lnTo>
                    <a:lnTo>
                      <a:pt x="870" y="23"/>
                    </a:lnTo>
                    <a:lnTo>
                      <a:pt x="870" y="23"/>
                    </a:lnTo>
                    <a:lnTo>
                      <a:pt x="870" y="21"/>
                    </a:lnTo>
                    <a:lnTo>
                      <a:pt x="870" y="19"/>
                    </a:lnTo>
                    <a:lnTo>
                      <a:pt x="872" y="17"/>
                    </a:lnTo>
                    <a:lnTo>
                      <a:pt x="872" y="17"/>
                    </a:lnTo>
                    <a:lnTo>
                      <a:pt x="872" y="15"/>
                    </a:lnTo>
                    <a:lnTo>
                      <a:pt x="874" y="13"/>
                    </a:lnTo>
                    <a:lnTo>
                      <a:pt x="876" y="11"/>
                    </a:lnTo>
                    <a:lnTo>
                      <a:pt x="878" y="9"/>
                    </a:lnTo>
                    <a:lnTo>
                      <a:pt x="880" y="7"/>
                    </a:lnTo>
                    <a:lnTo>
                      <a:pt x="887" y="5"/>
                    </a:lnTo>
                    <a:lnTo>
                      <a:pt x="893" y="4"/>
                    </a:lnTo>
                    <a:lnTo>
                      <a:pt x="899" y="4"/>
                    </a:lnTo>
                    <a:lnTo>
                      <a:pt x="905" y="4"/>
                    </a:lnTo>
                    <a:lnTo>
                      <a:pt x="908" y="4"/>
                    </a:lnTo>
                    <a:lnTo>
                      <a:pt x="912" y="4"/>
                    </a:lnTo>
                    <a:lnTo>
                      <a:pt x="914" y="4"/>
                    </a:lnTo>
                    <a:lnTo>
                      <a:pt x="914" y="4"/>
                    </a:lnTo>
                    <a:lnTo>
                      <a:pt x="916" y="2"/>
                    </a:lnTo>
                    <a:lnTo>
                      <a:pt x="914" y="2"/>
                    </a:lnTo>
                    <a:lnTo>
                      <a:pt x="912" y="0"/>
                    </a:lnTo>
                    <a:lnTo>
                      <a:pt x="908" y="0"/>
                    </a:lnTo>
                    <a:lnTo>
                      <a:pt x="905" y="0"/>
                    </a:lnTo>
                    <a:lnTo>
                      <a:pt x="899" y="0"/>
                    </a:lnTo>
                    <a:lnTo>
                      <a:pt x="891" y="2"/>
                    </a:lnTo>
                    <a:lnTo>
                      <a:pt x="885" y="4"/>
                    </a:lnTo>
                    <a:lnTo>
                      <a:pt x="880" y="5"/>
                    </a:lnTo>
                    <a:close/>
                  </a:path>
                </a:pathLst>
              </a:custGeom>
              <a:solidFill>
                <a:srgbClr val="BFDEBF"/>
              </a:solidFill>
              <a:ln w="9525">
                <a:noFill/>
                <a:round/>
                <a:headEnd/>
                <a:tailEnd/>
              </a:ln>
            </p:spPr>
            <p:txBody>
              <a:bodyPr/>
              <a:lstStyle/>
              <a:p>
                <a:endParaRPr lang="en-US">
                  <a:solidFill>
                    <a:srgbClr val="000000"/>
                  </a:solidFill>
                  <a:latin typeface="+mn-lt"/>
                </a:endParaRPr>
              </a:p>
            </p:txBody>
          </p:sp>
          <p:sp>
            <p:nvSpPr>
              <p:cNvPr id="247" name="Freeform 190"/>
              <p:cNvSpPr>
                <a:spLocks/>
              </p:cNvSpPr>
              <p:nvPr/>
            </p:nvSpPr>
            <p:spPr bwMode="auto">
              <a:xfrm>
                <a:off x="2896" y="1931"/>
                <a:ext cx="920" cy="499"/>
              </a:xfrm>
              <a:custGeom>
                <a:avLst/>
                <a:gdLst/>
                <a:ahLst/>
                <a:cxnLst>
                  <a:cxn ang="0">
                    <a:pos x="868" y="27"/>
                  </a:cxn>
                  <a:cxn ang="0">
                    <a:pos x="841" y="33"/>
                  </a:cxn>
                  <a:cxn ang="0">
                    <a:pos x="808" y="60"/>
                  </a:cxn>
                  <a:cxn ang="0">
                    <a:pos x="762" y="77"/>
                  </a:cxn>
                  <a:cxn ang="0">
                    <a:pos x="745" y="92"/>
                  </a:cxn>
                  <a:cxn ang="0">
                    <a:pos x="706" y="106"/>
                  </a:cxn>
                  <a:cxn ang="0">
                    <a:pos x="662" y="125"/>
                  </a:cxn>
                  <a:cxn ang="0">
                    <a:pos x="647" y="148"/>
                  </a:cxn>
                  <a:cxn ang="0">
                    <a:pos x="616" y="152"/>
                  </a:cxn>
                  <a:cxn ang="0">
                    <a:pos x="580" y="177"/>
                  </a:cxn>
                  <a:cxn ang="0">
                    <a:pos x="541" y="200"/>
                  </a:cxn>
                  <a:cxn ang="0">
                    <a:pos x="518" y="211"/>
                  </a:cxn>
                  <a:cxn ang="0">
                    <a:pos x="478" y="232"/>
                  </a:cxn>
                  <a:cxn ang="0">
                    <a:pos x="432" y="252"/>
                  </a:cxn>
                  <a:cxn ang="0">
                    <a:pos x="417" y="273"/>
                  </a:cxn>
                  <a:cxn ang="0">
                    <a:pos x="382" y="277"/>
                  </a:cxn>
                  <a:cxn ang="0">
                    <a:pos x="342" y="301"/>
                  </a:cxn>
                  <a:cxn ang="0">
                    <a:pos x="309" y="328"/>
                  </a:cxn>
                  <a:cxn ang="0">
                    <a:pos x="282" y="336"/>
                  </a:cxn>
                  <a:cxn ang="0">
                    <a:pos x="244" y="365"/>
                  </a:cxn>
                  <a:cxn ang="0">
                    <a:pos x="194" y="382"/>
                  </a:cxn>
                  <a:cxn ang="0">
                    <a:pos x="177" y="401"/>
                  </a:cxn>
                  <a:cxn ang="0">
                    <a:pos x="138" y="409"/>
                  </a:cxn>
                  <a:cxn ang="0">
                    <a:pos x="92" y="432"/>
                  </a:cxn>
                  <a:cxn ang="0">
                    <a:pos x="67" y="461"/>
                  </a:cxn>
                  <a:cxn ang="0">
                    <a:pos x="38" y="467"/>
                  </a:cxn>
                  <a:cxn ang="0">
                    <a:pos x="4" y="499"/>
                  </a:cxn>
                  <a:cxn ang="0">
                    <a:pos x="38" y="468"/>
                  </a:cxn>
                  <a:cxn ang="0">
                    <a:pos x="69" y="461"/>
                  </a:cxn>
                  <a:cxn ang="0">
                    <a:pos x="94" y="436"/>
                  </a:cxn>
                  <a:cxn ang="0">
                    <a:pos x="125" y="434"/>
                  </a:cxn>
                  <a:cxn ang="0">
                    <a:pos x="157" y="403"/>
                  </a:cxn>
                  <a:cxn ang="0">
                    <a:pos x="190" y="397"/>
                  </a:cxn>
                  <a:cxn ang="0">
                    <a:pos x="207" y="372"/>
                  </a:cxn>
                  <a:cxn ang="0">
                    <a:pos x="246" y="369"/>
                  </a:cxn>
                  <a:cxn ang="0">
                    <a:pos x="273" y="340"/>
                  </a:cxn>
                  <a:cxn ang="0">
                    <a:pos x="305" y="336"/>
                  </a:cxn>
                  <a:cxn ang="0">
                    <a:pos x="322" y="311"/>
                  </a:cxn>
                  <a:cxn ang="0">
                    <a:pos x="363" y="305"/>
                  </a:cxn>
                  <a:cxn ang="0">
                    <a:pos x="386" y="277"/>
                  </a:cxn>
                  <a:cxn ang="0">
                    <a:pos x="418" y="275"/>
                  </a:cxn>
                  <a:cxn ang="0">
                    <a:pos x="436" y="252"/>
                  </a:cxn>
                  <a:cxn ang="0">
                    <a:pos x="478" y="244"/>
                  </a:cxn>
                  <a:cxn ang="0">
                    <a:pos x="499" y="217"/>
                  </a:cxn>
                  <a:cxn ang="0">
                    <a:pos x="532" y="213"/>
                  </a:cxn>
                  <a:cxn ang="0">
                    <a:pos x="547" y="192"/>
                  </a:cxn>
                  <a:cxn ang="0">
                    <a:pos x="593" y="182"/>
                  </a:cxn>
                  <a:cxn ang="0">
                    <a:pos x="609" y="158"/>
                  </a:cxn>
                  <a:cxn ang="0">
                    <a:pos x="641" y="154"/>
                  </a:cxn>
                  <a:cxn ang="0">
                    <a:pos x="658" y="133"/>
                  </a:cxn>
                  <a:cxn ang="0">
                    <a:pos x="705" y="123"/>
                  </a:cxn>
                  <a:cxn ang="0">
                    <a:pos x="712" y="102"/>
                  </a:cxn>
                  <a:cxn ang="0">
                    <a:pos x="749" y="94"/>
                  </a:cxn>
                  <a:cxn ang="0">
                    <a:pos x="766" y="75"/>
                  </a:cxn>
                  <a:cxn ang="0">
                    <a:pos x="812" y="63"/>
                  </a:cxn>
                  <a:cxn ang="0">
                    <a:pos x="818" y="46"/>
                  </a:cxn>
                  <a:cxn ang="0">
                    <a:pos x="856" y="37"/>
                  </a:cxn>
                  <a:cxn ang="0">
                    <a:pos x="873" y="17"/>
                  </a:cxn>
                  <a:cxn ang="0">
                    <a:pos x="918" y="4"/>
                  </a:cxn>
                </a:cxnLst>
                <a:rect l="0" t="0" r="r" b="b"/>
                <a:pathLst>
                  <a:path w="920" h="499">
                    <a:moveTo>
                      <a:pt x="883" y="6"/>
                    </a:moveTo>
                    <a:lnTo>
                      <a:pt x="879" y="8"/>
                    </a:lnTo>
                    <a:lnTo>
                      <a:pt x="877" y="10"/>
                    </a:lnTo>
                    <a:lnTo>
                      <a:pt x="875" y="12"/>
                    </a:lnTo>
                    <a:lnTo>
                      <a:pt x="873" y="14"/>
                    </a:lnTo>
                    <a:lnTo>
                      <a:pt x="872" y="15"/>
                    </a:lnTo>
                    <a:lnTo>
                      <a:pt x="872" y="17"/>
                    </a:lnTo>
                    <a:lnTo>
                      <a:pt x="872" y="19"/>
                    </a:lnTo>
                    <a:lnTo>
                      <a:pt x="872" y="21"/>
                    </a:lnTo>
                    <a:lnTo>
                      <a:pt x="872" y="21"/>
                    </a:lnTo>
                    <a:lnTo>
                      <a:pt x="870" y="23"/>
                    </a:lnTo>
                    <a:lnTo>
                      <a:pt x="870" y="25"/>
                    </a:lnTo>
                    <a:lnTo>
                      <a:pt x="870" y="25"/>
                    </a:lnTo>
                    <a:lnTo>
                      <a:pt x="868" y="27"/>
                    </a:lnTo>
                    <a:lnTo>
                      <a:pt x="868" y="29"/>
                    </a:lnTo>
                    <a:lnTo>
                      <a:pt x="866" y="29"/>
                    </a:lnTo>
                    <a:lnTo>
                      <a:pt x="864" y="31"/>
                    </a:lnTo>
                    <a:lnTo>
                      <a:pt x="862" y="33"/>
                    </a:lnTo>
                    <a:lnTo>
                      <a:pt x="860" y="33"/>
                    </a:lnTo>
                    <a:lnTo>
                      <a:pt x="858" y="33"/>
                    </a:lnTo>
                    <a:lnTo>
                      <a:pt x="856" y="33"/>
                    </a:lnTo>
                    <a:lnTo>
                      <a:pt x="854" y="33"/>
                    </a:lnTo>
                    <a:lnTo>
                      <a:pt x="852" y="33"/>
                    </a:lnTo>
                    <a:lnTo>
                      <a:pt x="850" y="33"/>
                    </a:lnTo>
                    <a:lnTo>
                      <a:pt x="848" y="33"/>
                    </a:lnTo>
                    <a:lnTo>
                      <a:pt x="847" y="33"/>
                    </a:lnTo>
                    <a:lnTo>
                      <a:pt x="843" y="33"/>
                    </a:lnTo>
                    <a:lnTo>
                      <a:pt x="841" y="33"/>
                    </a:lnTo>
                    <a:lnTo>
                      <a:pt x="839" y="33"/>
                    </a:lnTo>
                    <a:lnTo>
                      <a:pt x="835" y="33"/>
                    </a:lnTo>
                    <a:lnTo>
                      <a:pt x="833" y="35"/>
                    </a:lnTo>
                    <a:lnTo>
                      <a:pt x="829" y="35"/>
                    </a:lnTo>
                    <a:lnTo>
                      <a:pt x="825" y="37"/>
                    </a:lnTo>
                    <a:lnTo>
                      <a:pt x="822" y="40"/>
                    </a:lnTo>
                    <a:lnTo>
                      <a:pt x="818" y="42"/>
                    </a:lnTo>
                    <a:lnTo>
                      <a:pt x="814" y="46"/>
                    </a:lnTo>
                    <a:lnTo>
                      <a:pt x="812" y="50"/>
                    </a:lnTo>
                    <a:lnTo>
                      <a:pt x="810" y="52"/>
                    </a:lnTo>
                    <a:lnTo>
                      <a:pt x="810" y="56"/>
                    </a:lnTo>
                    <a:lnTo>
                      <a:pt x="810" y="58"/>
                    </a:lnTo>
                    <a:lnTo>
                      <a:pt x="810" y="60"/>
                    </a:lnTo>
                    <a:lnTo>
                      <a:pt x="808" y="60"/>
                    </a:lnTo>
                    <a:lnTo>
                      <a:pt x="804" y="60"/>
                    </a:lnTo>
                    <a:lnTo>
                      <a:pt x="800" y="58"/>
                    </a:lnTo>
                    <a:lnTo>
                      <a:pt x="795" y="60"/>
                    </a:lnTo>
                    <a:lnTo>
                      <a:pt x="791" y="60"/>
                    </a:lnTo>
                    <a:lnTo>
                      <a:pt x="785" y="60"/>
                    </a:lnTo>
                    <a:lnTo>
                      <a:pt x="779" y="62"/>
                    </a:lnTo>
                    <a:lnTo>
                      <a:pt x="774" y="65"/>
                    </a:lnTo>
                    <a:lnTo>
                      <a:pt x="772" y="67"/>
                    </a:lnTo>
                    <a:lnTo>
                      <a:pt x="768" y="69"/>
                    </a:lnTo>
                    <a:lnTo>
                      <a:pt x="766" y="71"/>
                    </a:lnTo>
                    <a:lnTo>
                      <a:pt x="766" y="73"/>
                    </a:lnTo>
                    <a:lnTo>
                      <a:pt x="764" y="75"/>
                    </a:lnTo>
                    <a:lnTo>
                      <a:pt x="764" y="75"/>
                    </a:lnTo>
                    <a:lnTo>
                      <a:pt x="762" y="77"/>
                    </a:lnTo>
                    <a:lnTo>
                      <a:pt x="762" y="79"/>
                    </a:lnTo>
                    <a:lnTo>
                      <a:pt x="762" y="81"/>
                    </a:lnTo>
                    <a:lnTo>
                      <a:pt x="762" y="83"/>
                    </a:lnTo>
                    <a:lnTo>
                      <a:pt x="762" y="83"/>
                    </a:lnTo>
                    <a:lnTo>
                      <a:pt x="760" y="85"/>
                    </a:lnTo>
                    <a:lnTo>
                      <a:pt x="760" y="87"/>
                    </a:lnTo>
                    <a:lnTo>
                      <a:pt x="758" y="87"/>
                    </a:lnTo>
                    <a:lnTo>
                      <a:pt x="756" y="88"/>
                    </a:lnTo>
                    <a:lnTo>
                      <a:pt x="754" y="90"/>
                    </a:lnTo>
                    <a:lnTo>
                      <a:pt x="753" y="90"/>
                    </a:lnTo>
                    <a:lnTo>
                      <a:pt x="751" y="92"/>
                    </a:lnTo>
                    <a:lnTo>
                      <a:pt x="749" y="92"/>
                    </a:lnTo>
                    <a:lnTo>
                      <a:pt x="747" y="92"/>
                    </a:lnTo>
                    <a:lnTo>
                      <a:pt x="745" y="92"/>
                    </a:lnTo>
                    <a:lnTo>
                      <a:pt x="743" y="92"/>
                    </a:lnTo>
                    <a:lnTo>
                      <a:pt x="741" y="92"/>
                    </a:lnTo>
                    <a:lnTo>
                      <a:pt x="739" y="92"/>
                    </a:lnTo>
                    <a:lnTo>
                      <a:pt x="737" y="92"/>
                    </a:lnTo>
                    <a:lnTo>
                      <a:pt x="735" y="90"/>
                    </a:lnTo>
                    <a:lnTo>
                      <a:pt x="731" y="90"/>
                    </a:lnTo>
                    <a:lnTo>
                      <a:pt x="729" y="92"/>
                    </a:lnTo>
                    <a:lnTo>
                      <a:pt x="728" y="92"/>
                    </a:lnTo>
                    <a:lnTo>
                      <a:pt x="724" y="92"/>
                    </a:lnTo>
                    <a:lnTo>
                      <a:pt x="720" y="94"/>
                    </a:lnTo>
                    <a:lnTo>
                      <a:pt x="716" y="96"/>
                    </a:lnTo>
                    <a:lnTo>
                      <a:pt x="712" y="98"/>
                    </a:lnTo>
                    <a:lnTo>
                      <a:pt x="708" y="102"/>
                    </a:lnTo>
                    <a:lnTo>
                      <a:pt x="706" y="106"/>
                    </a:lnTo>
                    <a:lnTo>
                      <a:pt x="703" y="108"/>
                    </a:lnTo>
                    <a:lnTo>
                      <a:pt x="703" y="111"/>
                    </a:lnTo>
                    <a:lnTo>
                      <a:pt x="701" y="113"/>
                    </a:lnTo>
                    <a:lnTo>
                      <a:pt x="701" y="117"/>
                    </a:lnTo>
                    <a:lnTo>
                      <a:pt x="701" y="119"/>
                    </a:lnTo>
                    <a:lnTo>
                      <a:pt x="699" y="117"/>
                    </a:lnTo>
                    <a:lnTo>
                      <a:pt x="695" y="117"/>
                    </a:lnTo>
                    <a:lnTo>
                      <a:pt x="691" y="117"/>
                    </a:lnTo>
                    <a:lnTo>
                      <a:pt x="687" y="117"/>
                    </a:lnTo>
                    <a:lnTo>
                      <a:pt x="681" y="117"/>
                    </a:lnTo>
                    <a:lnTo>
                      <a:pt x="678" y="119"/>
                    </a:lnTo>
                    <a:lnTo>
                      <a:pt x="672" y="121"/>
                    </a:lnTo>
                    <a:lnTo>
                      <a:pt x="666" y="123"/>
                    </a:lnTo>
                    <a:lnTo>
                      <a:pt x="662" y="125"/>
                    </a:lnTo>
                    <a:lnTo>
                      <a:pt x="660" y="127"/>
                    </a:lnTo>
                    <a:lnTo>
                      <a:pt x="658" y="129"/>
                    </a:lnTo>
                    <a:lnTo>
                      <a:pt x="657" y="131"/>
                    </a:lnTo>
                    <a:lnTo>
                      <a:pt x="655" y="133"/>
                    </a:lnTo>
                    <a:lnTo>
                      <a:pt x="655" y="134"/>
                    </a:lnTo>
                    <a:lnTo>
                      <a:pt x="655" y="136"/>
                    </a:lnTo>
                    <a:lnTo>
                      <a:pt x="653" y="138"/>
                    </a:lnTo>
                    <a:lnTo>
                      <a:pt x="653" y="140"/>
                    </a:lnTo>
                    <a:lnTo>
                      <a:pt x="653" y="140"/>
                    </a:lnTo>
                    <a:lnTo>
                      <a:pt x="653" y="142"/>
                    </a:lnTo>
                    <a:lnTo>
                      <a:pt x="651" y="144"/>
                    </a:lnTo>
                    <a:lnTo>
                      <a:pt x="651" y="144"/>
                    </a:lnTo>
                    <a:lnTo>
                      <a:pt x="649" y="146"/>
                    </a:lnTo>
                    <a:lnTo>
                      <a:pt x="647" y="148"/>
                    </a:lnTo>
                    <a:lnTo>
                      <a:pt x="645" y="148"/>
                    </a:lnTo>
                    <a:lnTo>
                      <a:pt x="643" y="150"/>
                    </a:lnTo>
                    <a:lnTo>
                      <a:pt x="641" y="150"/>
                    </a:lnTo>
                    <a:lnTo>
                      <a:pt x="639" y="152"/>
                    </a:lnTo>
                    <a:lnTo>
                      <a:pt x="637" y="152"/>
                    </a:lnTo>
                    <a:lnTo>
                      <a:pt x="635" y="152"/>
                    </a:lnTo>
                    <a:lnTo>
                      <a:pt x="633" y="152"/>
                    </a:lnTo>
                    <a:lnTo>
                      <a:pt x="632" y="152"/>
                    </a:lnTo>
                    <a:lnTo>
                      <a:pt x="630" y="152"/>
                    </a:lnTo>
                    <a:lnTo>
                      <a:pt x="628" y="150"/>
                    </a:lnTo>
                    <a:lnTo>
                      <a:pt x="626" y="150"/>
                    </a:lnTo>
                    <a:lnTo>
                      <a:pt x="622" y="150"/>
                    </a:lnTo>
                    <a:lnTo>
                      <a:pt x="620" y="150"/>
                    </a:lnTo>
                    <a:lnTo>
                      <a:pt x="616" y="152"/>
                    </a:lnTo>
                    <a:lnTo>
                      <a:pt x="614" y="152"/>
                    </a:lnTo>
                    <a:lnTo>
                      <a:pt x="610" y="154"/>
                    </a:lnTo>
                    <a:lnTo>
                      <a:pt x="607" y="154"/>
                    </a:lnTo>
                    <a:lnTo>
                      <a:pt x="603" y="158"/>
                    </a:lnTo>
                    <a:lnTo>
                      <a:pt x="599" y="161"/>
                    </a:lnTo>
                    <a:lnTo>
                      <a:pt x="595" y="165"/>
                    </a:lnTo>
                    <a:lnTo>
                      <a:pt x="593" y="169"/>
                    </a:lnTo>
                    <a:lnTo>
                      <a:pt x="591" y="171"/>
                    </a:lnTo>
                    <a:lnTo>
                      <a:pt x="589" y="175"/>
                    </a:lnTo>
                    <a:lnTo>
                      <a:pt x="589" y="177"/>
                    </a:lnTo>
                    <a:lnTo>
                      <a:pt x="589" y="179"/>
                    </a:lnTo>
                    <a:lnTo>
                      <a:pt x="587" y="179"/>
                    </a:lnTo>
                    <a:lnTo>
                      <a:pt x="584" y="179"/>
                    </a:lnTo>
                    <a:lnTo>
                      <a:pt x="580" y="177"/>
                    </a:lnTo>
                    <a:lnTo>
                      <a:pt x="576" y="177"/>
                    </a:lnTo>
                    <a:lnTo>
                      <a:pt x="570" y="179"/>
                    </a:lnTo>
                    <a:lnTo>
                      <a:pt x="564" y="179"/>
                    </a:lnTo>
                    <a:lnTo>
                      <a:pt x="559" y="181"/>
                    </a:lnTo>
                    <a:lnTo>
                      <a:pt x="553" y="184"/>
                    </a:lnTo>
                    <a:lnTo>
                      <a:pt x="551" y="186"/>
                    </a:lnTo>
                    <a:lnTo>
                      <a:pt x="547" y="188"/>
                    </a:lnTo>
                    <a:lnTo>
                      <a:pt x="545" y="190"/>
                    </a:lnTo>
                    <a:lnTo>
                      <a:pt x="543" y="192"/>
                    </a:lnTo>
                    <a:lnTo>
                      <a:pt x="543" y="194"/>
                    </a:lnTo>
                    <a:lnTo>
                      <a:pt x="541" y="196"/>
                    </a:lnTo>
                    <a:lnTo>
                      <a:pt x="541" y="198"/>
                    </a:lnTo>
                    <a:lnTo>
                      <a:pt x="541" y="200"/>
                    </a:lnTo>
                    <a:lnTo>
                      <a:pt x="541" y="200"/>
                    </a:lnTo>
                    <a:lnTo>
                      <a:pt x="539" y="202"/>
                    </a:lnTo>
                    <a:lnTo>
                      <a:pt x="539" y="204"/>
                    </a:lnTo>
                    <a:lnTo>
                      <a:pt x="539" y="204"/>
                    </a:lnTo>
                    <a:lnTo>
                      <a:pt x="537" y="206"/>
                    </a:lnTo>
                    <a:lnTo>
                      <a:pt x="537" y="207"/>
                    </a:lnTo>
                    <a:lnTo>
                      <a:pt x="536" y="207"/>
                    </a:lnTo>
                    <a:lnTo>
                      <a:pt x="534" y="209"/>
                    </a:lnTo>
                    <a:lnTo>
                      <a:pt x="530" y="211"/>
                    </a:lnTo>
                    <a:lnTo>
                      <a:pt x="528" y="211"/>
                    </a:lnTo>
                    <a:lnTo>
                      <a:pt x="526" y="211"/>
                    </a:lnTo>
                    <a:lnTo>
                      <a:pt x="524" y="213"/>
                    </a:lnTo>
                    <a:lnTo>
                      <a:pt x="522" y="213"/>
                    </a:lnTo>
                    <a:lnTo>
                      <a:pt x="520" y="213"/>
                    </a:lnTo>
                    <a:lnTo>
                      <a:pt x="518" y="211"/>
                    </a:lnTo>
                    <a:lnTo>
                      <a:pt x="516" y="211"/>
                    </a:lnTo>
                    <a:lnTo>
                      <a:pt x="514" y="211"/>
                    </a:lnTo>
                    <a:lnTo>
                      <a:pt x="513" y="211"/>
                    </a:lnTo>
                    <a:lnTo>
                      <a:pt x="509" y="211"/>
                    </a:lnTo>
                    <a:lnTo>
                      <a:pt x="507" y="211"/>
                    </a:lnTo>
                    <a:lnTo>
                      <a:pt x="505" y="211"/>
                    </a:lnTo>
                    <a:lnTo>
                      <a:pt x="501" y="213"/>
                    </a:lnTo>
                    <a:lnTo>
                      <a:pt x="497" y="213"/>
                    </a:lnTo>
                    <a:lnTo>
                      <a:pt x="493" y="215"/>
                    </a:lnTo>
                    <a:lnTo>
                      <a:pt x="490" y="219"/>
                    </a:lnTo>
                    <a:lnTo>
                      <a:pt x="486" y="223"/>
                    </a:lnTo>
                    <a:lnTo>
                      <a:pt x="482" y="227"/>
                    </a:lnTo>
                    <a:lnTo>
                      <a:pt x="480" y="229"/>
                    </a:lnTo>
                    <a:lnTo>
                      <a:pt x="478" y="232"/>
                    </a:lnTo>
                    <a:lnTo>
                      <a:pt x="476" y="236"/>
                    </a:lnTo>
                    <a:lnTo>
                      <a:pt x="476" y="238"/>
                    </a:lnTo>
                    <a:lnTo>
                      <a:pt x="476" y="240"/>
                    </a:lnTo>
                    <a:lnTo>
                      <a:pt x="474" y="240"/>
                    </a:lnTo>
                    <a:lnTo>
                      <a:pt x="470" y="240"/>
                    </a:lnTo>
                    <a:lnTo>
                      <a:pt x="466" y="238"/>
                    </a:lnTo>
                    <a:lnTo>
                      <a:pt x="463" y="238"/>
                    </a:lnTo>
                    <a:lnTo>
                      <a:pt x="457" y="240"/>
                    </a:lnTo>
                    <a:lnTo>
                      <a:pt x="451" y="240"/>
                    </a:lnTo>
                    <a:lnTo>
                      <a:pt x="445" y="242"/>
                    </a:lnTo>
                    <a:lnTo>
                      <a:pt x="440" y="246"/>
                    </a:lnTo>
                    <a:lnTo>
                      <a:pt x="436" y="248"/>
                    </a:lnTo>
                    <a:lnTo>
                      <a:pt x="434" y="250"/>
                    </a:lnTo>
                    <a:lnTo>
                      <a:pt x="432" y="252"/>
                    </a:lnTo>
                    <a:lnTo>
                      <a:pt x="430" y="253"/>
                    </a:lnTo>
                    <a:lnTo>
                      <a:pt x="428" y="255"/>
                    </a:lnTo>
                    <a:lnTo>
                      <a:pt x="428" y="257"/>
                    </a:lnTo>
                    <a:lnTo>
                      <a:pt x="426" y="259"/>
                    </a:lnTo>
                    <a:lnTo>
                      <a:pt x="426" y="261"/>
                    </a:lnTo>
                    <a:lnTo>
                      <a:pt x="426" y="263"/>
                    </a:lnTo>
                    <a:lnTo>
                      <a:pt x="426" y="263"/>
                    </a:lnTo>
                    <a:lnTo>
                      <a:pt x="424" y="265"/>
                    </a:lnTo>
                    <a:lnTo>
                      <a:pt x="424" y="267"/>
                    </a:lnTo>
                    <a:lnTo>
                      <a:pt x="422" y="267"/>
                    </a:lnTo>
                    <a:lnTo>
                      <a:pt x="422" y="269"/>
                    </a:lnTo>
                    <a:lnTo>
                      <a:pt x="420" y="271"/>
                    </a:lnTo>
                    <a:lnTo>
                      <a:pt x="418" y="271"/>
                    </a:lnTo>
                    <a:lnTo>
                      <a:pt x="417" y="273"/>
                    </a:lnTo>
                    <a:lnTo>
                      <a:pt x="413" y="273"/>
                    </a:lnTo>
                    <a:lnTo>
                      <a:pt x="411" y="275"/>
                    </a:lnTo>
                    <a:lnTo>
                      <a:pt x="409" y="275"/>
                    </a:lnTo>
                    <a:lnTo>
                      <a:pt x="407" y="275"/>
                    </a:lnTo>
                    <a:lnTo>
                      <a:pt x="405" y="275"/>
                    </a:lnTo>
                    <a:lnTo>
                      <a:pt x="403" y="275"/>
                    </a:lnTo>
                    <a:lnTo>
                      <a:pt x="401" y="275"/>
                    </a:lnTo>
                    <a:lnTo>
                      <a:pt x="399" y="273"/>
                    </a:lnTo>
                    <a:lnTo>
                      <a:pt x="397" y="273"/>
                    </a:lnTo>
                    <a:lnTo>
                      <a:pt x="395" y="273"/>
                    </a:lnTo>
                    <a:lnTo>
                      <a:pt x="392" y="273"/>
                    </a:lnTo>
                    <a:lnTo>
                      <a:pt x="390" y="275"/>
                    </a:lnTo>
                    <a:lnTo>
                      <a:pt x="386" y="275"/>
                    </a:lnTo>
                    <a:lnTo>
                      <a:pt x="382" y="277"/>
                    </a:lnTo>
                    <a:lnTo>
                      <a:pt x="378" y="278"/>
                    </a:lnTo>
                    <a:lnTo>
                      <a:pt x="374" y="280"/>
                    </a:lnTo>
                    <a:lnTo>
                      <a:pt x="369" y="284"/>
                    </a:lnTo>
                    <a:lnTo>
                      <a:pt x="367" y="288"/>
                    </a:lnTo>
                    <a:lnTo>
                      <a:pt x="363" y="292"/>
                    </a:lnTo>
                    <a:lnTo>
                      <a:pt x="363" y="296"/>
                    </a:lnTo>
                    <a:lnTo>
                      <a:pt x="361" y="298"/>
                    </a:lnTo>
                    <a:lnTo>
                      <a:pt x="361" y="301"/>
                    </a:lnTo>
                    <a:lnTo>
                      <a:pt x="361" y="303"/>
                    </a:lnTo>
                    <a:lnTo>
                      <a:pt x="357" y="301"/>
                    </a:lnTo>
                    <a:lnTo>
                      <a:pt x="355" y="301"/>
                    </a:lnTo>
                    <a:lnTo>
                      <a:pt x="351" y="301"/>
                    </a:lnTo>
                    <a:lnTo>
                      <a:pt x="346" y="301"/>
                    </a:lnTo>
                    <a:lnTo>
                      <a:pt x="342" y="301"/>
                    </a:lnTo>
                    <a:lnTo>
                      <a:pt x="336" y="303"/>
                    </a:lnTo>
                    <a:lnTo>
                      <a:pt x="330" y="305"/>
                    </a:lnTo>
                    <a:lnTo>
                      <a:pt x="322" y="307"/>
                    </a:lnTo>
                    <a:lnTo>
                      <a:pt x="321" y="309"/>
                    </a:lnTo>
                    <a:lnTo>
                      <a:pt x="317" y="311"/>
                    </a:lnTo>
                    <a:lnTo>
                      <a:pt x="315" y="313"/>
                    </a:lnTo>
                    <a:lnTo>
                      <a:pt x="313" y="317"/>
                    </a:lnTo>
                    <a:lnTo>
                      <a:pt x="313" y="319"/>
                    </a:lnTo>
                    <a:lnTo>
                      <a:pt x="311" y="321"/>
                    </a:lnTo>
                    <a:lnTo>
                      <a:pt x="311" y="323"/>
                    </a:lnTo>
                    <a:lnTo>
                      <a:pt x="309" y="324"/>
                    </a:lnTo>
                    <a:lnTo>
                      <a:pt x="309" y="324"/>
                    </a:lnTo>
                    <a:lnTo>
                      <a:pt x="309" y="326"/>
                    </a:lnTo>
                    <a:lnTo>
                      <a:pt x="309" y="328"/>
                    </a:lnTo>
                    <a:lnTo>
                      <a:pt x="307" y="330"/>
                    </a:lnTo>
                    <a:lnTo>
                      <a:pt x="307" y="330"/>
                    </a:lnTo>
                    <a:lnTo>
                      <a:pt x="305" y="332"/>
                    </a:lnTo>
                    <a:lnTo>
                      <a:pt x="303" y="334"/>
                    </a:lnTo>
                    <a:lnTo>
                      <a:pt x="301" y="334"/>
                    </a:lnTo>
                    <a:lnTo>
                      <a:pt x="299" y="336"/>
                    </a:lnTo>
                    <a:lnTo>
                      <a:pt x="296" y="336"/>
                    </a:lnTo>
                    <a:lnTo>
                      <a:pt x="294" y="338"/>
                    </a:lnTo>
                    <a:lnTo>
                      <a:pt x="292" y="338"/>
                    </a:lnTo>
                    <a:lnTo>
                      <a:pt x="290" y="338"/>
                    </a:lnTo>
                    <a:lnTo>
                      <a:pt x="288" y="338"/>
                    </a:lnTo>
                    <a:lnTo>
                      <a:pt x="286" y="338"/>
                    </a:lnTo>
                    <a:lnTo>
                      <a:pt x="284" y="338"/>
                    </a:lnTo>
                    <a:lnTo>
                      <a:pt x="282" y="336"/>
                    </a:lnTo>
                    <a:lnTo>
                      <a:pt x="280" y="336"/>
                    </a:lnTo>
                    <a:lnTo>
                      <a:pt x="278" y="336"/>
                    </a:lnTo>
                    <a:lnTo>
                      <a:pt x="275" y="336"/>
                    </a:lnTo>
                    <a:lnTo>
                      <a:pt x="273" y="338"/>
                    </a:lnTo>
                    <a:lnTo>
                      <a:pt x="269" y="338"/>
                    </a:lnTo>
                    <a:lnTo>
                      <a:pt x="265" y="340"/>
                    </a:lnTo>
                    <a:lnTo>
                      <a:pt x="261" y="342"/>
                    </a:lnTo>
                    <a:lnTo>
                      <a:pt x="257" y="344"/>
                    </a:lnTo>
                    <a:lnTo>
                      <a:pt x="251" y="348"/>
                    </a:lnTo>
                    <a:lnTo>
                      <a:pt x="250" y="351"/>
                    </a:lnTo>
                    <a:lnTo>
                      <a:pt x="246" y="355"/>
                    </a:lnTo>
                    <a:lnTo>
                      <a:pt x="246" y="359"/>
                    </a:lnTo>
                    <a:lnTo>
                      <a:pt x="244" y="361"/>
                    </a:lnTo>
                    <a:lnTo>
                      <a:pt x="244" y="365"/>
                    </a:lnTo>
                    <a:lnTo>
                      <a:pt x="244" y="367"/>
                    </a:lnTo>
                    <a:lnTo>
                      <a:pt x="240" y="365"/>
                    </a:lnTo>
                    <a:lnTo>
                      <a:pt x="238" y="365"/>
                    </a:lnTo>
                    <a:lnTo>
                      <a:pt x="234" y="365"/>
                    </a:lnTo>
                    <a:lnTo>
                      <a:pt x="228" y="365"/>
                    </a:lnTo>
                    <a:lnTo>
                      <a:pt x="225" y="365"/>
                    </a:lnTo>
                    <a:lnTo>
                      <a:pt x="219" y="367"/>
                    </a:lnTo>
                    <a:lnTo>
                      <a:pt x="213" y="369"/>
                    </a:lnTo>
                    <a:lnTo>
                      <a:pt x="207" y="371"/>
                    </a:lnTo>
                    <a:lnTo>
                      <a:pt x="203" y="372"/>
                    </a:lnTo>
                    <a:lnTo>
                      <a:pt x="200" y="374"/>
                    </a:lnTo>
                    <a:lnTo>
                      <a:pt x="198" y="376"/>
                    </a:lnTo>
                    <a:lnTo>
                      <a:pt x="196" y="378"/>
                    </a:lnTo>
                    <a:lnTo>
                      <a:pt x="194" y="382"/>
                    </a:lnTo>
                    <a:lnTo>
                      <a:pt x="194" y="384"/>
                    </a:lnTo>
                    <a:lnTo>
                      <a:pt x="194" y="386"/>
                    </a:lnTo>
                    <a:lnTo>
                      <a:pt x="192" y="388"/>
                    </a:lnTo>
                    <a:lnTo>
                      <a:pt x="192" y="388"/>
                    </a:lnTo>
                    <a:lnTo>
                      <a:pt x="192" y="390"/>
                    </a:lnTo>
                    <a:lnTo>
                      <a:pt x="190" y="392"/>
                    </a:lnTo>
                    <a:lnTo>
                      <a:pt x="190" y="394"/>
                    </a:lnTo>
                    <a:lnTo>
                      <a:pt x="188" y="394"/>
                    </a:lnTo>
                    <a:lnTo>
                      <a:pt x="188" y="396"/>
                    </a:lnTo>
                    <a:lnTo>
                      <a:pt x="186" y="397"/>
                    </a:lnTo>
                    <a:lnTo>
                      <a:pt x="182" y="399"/>
                    </a:lnTo>
                    <a:lnTo>
                      <a:pt x="180" y="399"/>
                    </a:lnTo>
                    <a:lnTo>
                      <a:pt x="179" y="401"/>
                    </a:lnTo>
                    <a:lnTo>
                      <a:pt x="177" y="401"/>
                    </a:lnTo>
                    <a:lnTo>
                      <a:pt x="175" y="401"/>
                    </a:lnTo>
                    <a:lnTo>
                      <a:pt x="173" y="401"/>
                    </a:lnTo>
                    <a:lnTo>
                      <a:pt x="171" y="401"/>
                    </a:lnTo>
                    <a:lnTo>
                      <a:pt x="169" y="401"/>
                    </a:lnTo>
                    <a:lnTo>
                      <a:pt x="167" y="401"/>
                    </a:lnTo>
                    <a:lnTo>
                      <a:pt x="165" y="401"/>
                    </a:lnTo>
                    <a:lnTo>
                      <a:pt x="161" y="399"/>
                    </a:lnTo>
                    <a:lnTo>
                      <a:pt x="159" y="399"/>
                    </a:lnTo>
                    <a:lnTo>
                      <a:pt x="157" y="399"/>
                    </a:lnTo>
                    <a:lnTo>
                      <a:pt x="154" y="401"/>
                    </a:lnTo>
                    <a:lnTo>
                      <a:pt x="152" y="401"/>
                    </a:lnTo>
                    <a:lnTo>
                      <a:pt x="148" y="403"/>
                    </a:lnTo>
                    <a:lnTo>
                      <a:pt x="144" y="405"/>
                    </a:lnTo>
                    <a:lnTo>
                      <a:pt x="138" y="409"/>
                    </a:lnTo>
                    <a:lnTo>
                      <a:pt x="132" y="413"/>
                    </a:lnTo>
                    <a:lnTo>
                      <a:pt x="131" y="417"/>
                    </a:lnTo>
                    <a:lnTo>
                      <a:pt x="127" y="419"/>
                    </a:lnTo>
                    <a:lnTo>
                      <a:pt x="125" y="422"/>
                    </a:lnTo>
                    <a:lnTo>
                      <a:pt x="125" y="426"/>
                    </a:lnTo>
                    <a:lnTo>
                      <a:pt x="123" y="428"/>
                    </a:lnTo>
                    <a:lnTo>
                      <a:pt x="123" y="430"/>
                    </a:lnTo>
                    <a:lnTo>
                      <a:pt x="121" y="430"/>
                    </a:lnTo>
                    <a:lnTo>
                      <a:pt x="117" y="430"/>
                    </a:lnTo>
                    <a:lnTo>
                      <a:pt x="113" y="430"/>
                    </a:lnTo>
                    <a:lnTo>
                      <a:pt x="109" y="430"/>
                    </a:lnTo>
                    <a:lnTo>
                      <a:pt x="104" y="430"/>
                    </a:lnTo>
                    <a:lnTo>
                      <a:pt x="98" y="430"/>
                    </a:lnTo>
                    <a:lnTo>
                      <a:pt x="92" y="432"/>
                    </a:lnTo>
                    <a:lnTo>
                      <a:pt x="86" y="436"/>
                    </a:lnTo>
                    <a:lnTo>
                      <a:pt x="83" y="438"/>
                    </a:lnTo>
                    <a:lnTo>
                      <a:pt x="79" y="440"/>
                    </a:lnTo>
                    <a:lnTo>
                      <a:pt x="77" y="442"/>
                    </a:lnTo>
                    <a:lnTo>
                      <a:pt x="75" y="443"/>
                    </a:lnTo>
                    <a:lnTo>
                      <a:pt x="73" y="447"/>
                    </a:lnTo>
                    <a:lnTo>
                      <a:pt x="73" y="449"/>
                    </a:lnTo>
                    <a:lnTo>
                      <a:pt x="73" y="451"/>
                    </a:lnTo>
                    <a:lnTo>
                      <a:pt x="71" y="453"/>
                    </a:lnTo>
                    <a:lnTo>
                      <a:pt x="71" y="453"/>
                    </a:lnTo>
                    <a:lnTo>
                      <a:pt x="71" y="455"/>
                    </a:lnTo>
                    <a:lnTo>
                      <a:pt x="69" y="457"/>
                    </a:lnTo>
                    <a:lnTo>
                      <a:pt x="69" y="459"/>
                    </a:lnTo>
                    <a:lnTo>
                      <a:pt x="67" y="461"/>
                    </a:lnTo>
                    <a:lnTo>
                      <a:pt x="65" y="461"/>
                    </a:lnTo>
                    <a:lnTo>
                      <a:pt x="63" y="463"/>
                    </a:lnTo>
                    <a:lnTo>
                      <a:pt x="61" y="465"/>
                    </a:lnTo>
                    <a:lnTo>
                      <a:pt x="60" y="465"/>
                    </a:lnTo>
                    <a:lnTo>
                      <a:pt x="58" y="467"/>
                    </a:lnTo>
                    <a:lnTo>
                      <a:pt x="56" y="467"/>
                    </a:lnTo>
                    <a:lnTo>
                      <a:pt x="52" y="467"/>
                    </a:lnTo>
                    <a:lnTo>
                      <a:pt x="50" y="467"/>
                    </a:lnTo>
                    <a:lnTo>
                      <a:pt x="48" y="467"/>
                    </a:lnTo>
                    <a:lnTo>
                      <a:pt x="46" y="467"/>
                    </a:lnTo>
                    <a:lnTo>
                      <a:pt x="44" y="467"/>
                    </a:lnTo>
                    <a:lnTo>
                      <a:pt x="42" y="467"/>
                    </a:lnTo>
                    <a:lnTo>
                      <a:pt x="40" y="467"/>
                    </a:lnTo>
                    <a:lnTo>
                      <a:pt x="38" y="467"/>
                    </a:lnTo>
                    <a:lnTo>
                      <a:pt x="35" y="467"/>
                    </a:lnTo>
                    <a:lnTo>
                      <a:pt x="33" y="467"/>
                    </a:lnTo>
                    <a:lnTo>
                      <a:pt x="29" y="467"/>
                    </a:lnTo>
                    <a:lnTo>
                      <a:pt x="25" y="468"/>
                    </a:lnTo>
                    <a:lnTo>
                      <a:pt x="21" y="470"/>
                    </a:lnTo>
                    <a:lnTo>
                      <a:pt x="15" y="474"/>
                    </a:lnTo>
                    <a:lnTo>
                      <a:pt x="10" y="480"/>
                    </a:lnTo>
                    <a:lnTo>
                      <a:pt x="6" y="484"/>
                    </a:lnTo>
                    <a:lnTo>
                      <a:pt x="4" y="488"/>
                    </a:lnTo>
                    <a:lnTo>
                      <a:pt x="2" y="491"/>
                    </a:lnTo>
                    <a:lnTo>
                      <a:pt x="2" y="495"/>
                    </a:lnTo>
                    <a:lnTo>
                      <a:pt x="0" y="497"/>
                    </a:lnTo>
                    <a:lnTo>
                      <a:pt x="0" y="499"/>
                    </a:lnTo>
                    <a:lnTo>
                      <a:pt x="4" y="499"/>
                    </a:lnTo>
                    <a:lnTo>
                      <a:pt x="4" y="499"/>
                    </a:lnTo>
                    <a:lnTo>
                      <a:pt x="4" y="497"/>
                    </a:lnTo>
                    <a:lnTo>
                      <a:pt x="4" y="495"/>
                    </a:lnTo>
                    <a:lnTo>
                      <a:pt x="6" y="493"/>
                    </a:lnTo>
                    <a:lnTo>
                      <a:pt x="6" y="490"/>
                    </a:lnTo>
                    <a:lnTo>
                      <a:pt x="10" y="486"/>
                    </a:lnTo>
                    <a:lnTo>
                      <a:pt x="12" y="482"/>
                    </a:lnTo>
                    <a:lnTo>
                      <a:pt x="17" y="476"/>
                    </a:lnTo>
                    <a:lnTo>
                      <a:pt x="23" y="472"/>
                    </a:lnTo>
                    <a:lnTo>
                      <a:pt x="27" y="470"/>
                    </a:lnTo>
                    <a:lnTo>
                      <a:pt x="31" y="470"/>
                    </a:lnTo>
                    <a:lnTo>
                      <a:pt x="33" y="468"/>
                    </a:lnTo>
                    <a:lnTo>
                      <a:pt x="35" y="468"/>
                    </a:lnTo>
                    <a:lnTo>
                      <a:pt x="38" y="468"/>
                    </a:lnTo>
                    <a:lnTo>
                      <a:pt x="40" y="468"/>
                    </a:lnTo>
                    <a:lnTo>
                      <a:pt x="42" y="468"/>
                    </a:lnTo>
                    <a:lnTo>
                      <a:pt x="44" y="468"/>
                    </a:lnTo>
                    <a:lnTo>
                      <a:pt x="46" y="470"/>
                    </a:lnTo>
                    <a:lnTo>
                      <a:pt x="48" y="470"/>
                    </a:lnTo>
                    <a:lnTo>
                      <a:pt x="50" y="470"/>
                    </a:lnTo>
                    <a:lnTo>
                      <a:pt x="54" y="470"/>
                    </a:lnTo>
                    <a:lnTo>
                      <a:pt x="56" y="470"/>
                    </a:lnTo>
                    <a:lnTo>
                      <a:pt x="58" y="468"/>
                    </a:lnTo>
                    <a:lnTo>
                      <a:pt x="60" y="468"/>
                    </a:lnTo>
                    <a:lnTo>
                      <a:pt x="63" y="467"/>
                    </a:lnTo>
                    <a:lnTo>
                      <a:pt x="65" y="465"/>
                    </a:lnTo>
                    <a:lnTo>
                      <a:pt x="67" y="463"/>
                    </a:lnTo>
                    <a:lnTo>
                      <a:pt x="69" y="461"/>
                    </a:lnTo>
                    <a:lnTo>
                      <a:pt x="71" y="461"/>
                    </a:lnTo>
                    <a:lnTo>
                      <a:pt x="73" y="459"/>
                    </a:lnTo>
                    <a:lnTo>
                      <a:pt x="73" y="457"/>
                    </a:lnTo>
                    <a:lnTo>
                      <a:pt x="73" y="455"/>
                    </a:lnTo>
                    <a:lnTo>
                      <a:pt x="75" y="453"/>
                    </a:lnTo>
                    <a:lnTo>
                      <a:pt x="75" y="451"/>
                    </a:lnTo>
                    <a:lnTo>
                      <a:pt x="75" y="449"/>
                    </a:lnTo>
                    <a:lnTo>
                      <a:pt x="77" y="447"/>
                    </a:lnTo>
                    <a:lnTo>
                      <a:pt x="77" y="445"/>
                    </a:lnTo>
                    <a:lnTo>
                      <a:pt x="79" y="443"/>
                    </a:lnTo>
                    <a:lnTo>
                      <a:pt x="81" y="442"/>
                    </a:lnTo>
                    <a:lnTo>
                      <a:pt x="84" y="440"/>
                    </a:lnTo>
                    <a:lnTo>
                      <a:pt x="86" y="438"/>
                    </a:lnTo>
                    <a:lnTo>
                      <a:pt x="94" y="436"/>
                    </a:lnTo>
                    <a:lnTo>
                      <a:pt x="100" y="434"/>
                    </a:lnTo>
                    <a:lnTo>
                      <a:pt x="107" y="432"/>
                    </a:lnTo>
                    <a:lnTo>
                      <a:pt x="113" y="432"/>
                    </a:lnTo>
                    <a:lnTo>
                      <a:pt x="117" y="432"/>
                    </a:lnTo>
                    <a:lnTo>
                      <a:pt x="121" y="434"/>
                    </a:lnTo>
                    <a:lnTo>
                      <a:pt x="123" y="434"/>
                    </a:lnTo>
                    <a:lnTo>
                      <a:pt x="123" y="434"/>
                    </a:lnTo>
                    <a:lnTo>
                      <a:pt x="125" y="434"/>
                    </a:lnTo>
                    <a:lnTo>
                      <a:pt x="125" y="434"/>
                    </a:lnTo>
                    <a:lnTo>
                      <a:pt x="125" y="434"/>
                    </a:lnTo>
                    <a:lnTo>
                      <a:pt x="125" y="434"/>
                    </a:lnTo>
                    <a:lnTo>
                      <a:pt x="125" y="434"/>
                    </a:lnTo>
                    <a:lnTo>
                      <a:pt x="125" y="434"/>
                    </a:lnTo>
                    <a:lnTo>
                      <a:pt x="125" y="434"/>
                    </a:lnTo>
                    <a:lnTo>
                      <a:pt x="125" y="432"/>
                    </a:lnTo>
                    <a:lnTo>
                      <a:pt x="125" y="432"/>
                    </a:lnTo>
                    <a:lnTo>
                      <a:pt x="125" y="432"/>
                    </a:lnTo>
                    <a:lnTo>
                      <a:pt x="127" y="430"/>
                    </a:lnTo>
                    <a:lnTo>
                      <a:pt x="127" y="426"/>
                    </a:lnTo>
                    <a:lnTo>
                      <a:pt x="129" y="424"/>
                    </a:lnTo>
                    <a:lnTo>
                      <a:pt x="131" y="419"/>
                    </a:lnTo>
                    <a:lnTo>
                      <a:pt x="134" y="415"/>
                    </a:lnTo>
                    <a:lnTo>
                      <a:pt x="138" y="411"/>
                    </a:lnTo>
                    <a:lnTo>
                      <a:pt x="144" y="407"/>
                    </a:lnTo>
                    <a:lnTo>
                      <a:pt x="148" y="405"/>
                    </a:lnTo>
                    <a:lnTo>
                      <a:pt x="152" y="405"/>
                    </a:lnTo>
                    <a:lnTo>
                      <a:pt x="154" y="403"/>
                    </a:lnTo>
                    <a:lnTo>
                      <a:pt x="157" y="403"/>
                    </a:lnTo>
                    <a:lnTo>
                      <a:pt x="159" y="403"/>
                    </a:lnTo>
                    <a:lnTo>
                      <a:pt x="161" y="403"/>
                    </a:lnTo>
                    <a:lnTo>
                      <a:pt x="163" y="403"/>
                    </a:lnTo>
                    <a:lnTo>
                      <a:pt x="167" y="403"/>
                    </a:lnTo>
                    <a:lnTo>
                      <a:pt x="169" y="403"/>
                    </a:lnTo>
                    <a:lnTo>
                      <a:pt x="171" y="403"/>
                    </a:lnTo>
                    <a:lnTo>
                      <a:pt x="173" y="405"/>
                    </a:lnTo>
                    <a:lnTo>
                      <a:pt x="175" y="405"/>
                    </a:lnTo>
                    <a:lnTo>
                      <a:pt x="177" y="403"/>
                    </a:lnTo>
                    <a:lnTo>
                      <a:pt x="179" y="403"/>
                    </a:lnTo>
                    <a:lnTo>
                      <a:pt x="182" y="403"/>
                    </a:lnTo>
                    <a:lnTo>
                      <a:pt x="184" y="401"/>
                    </a:lnTo>
                    <a:lnTo>
                      <a:pt x="186" y="399"/>
                    </a:lnTo>
                    <a:lnTo>
                      <a:pt x="190" y="397"/>
                    </a:lnTo>
                    <a:lnTo>
                      <a:pt x="190" y="396"/>
                    </a:lnTo>
                    <a:lnTo>
                      <a:pt x="192" y="394"/>
                    </a:lnTo>
                    <a:lnTo>
                      <a:pt x="194" y="394"/>
                    </a:lnTo>
                    <a:lnTo>
                      <a:pt x="194" y="392"/>
                    </a:lnTo>
                    <a:lnTo>
                      <a:pt x="194" y="390"/>
                    </a:lnTo>
                    <a:lnTo>
                      <a:pt x="196" y="388"/>
                    </a:lnTo>
                    <a:lnTo>
                      <a:pt x="196" y="386"/>
                    </a:lnTo>
                    <a:lnTo>
                      <a:pt x="196" y="384"/>
                    </a:lnTo>
                    <a:lnTo>
                      <a:pt x="198" y="382"/>
                    </a:lnTo>
                    <a:lnTo>
                      <a:pt x="198" y="380"/>
                    </a:lnTo>
                    <a:lnTo>
                      <a:pt x="200" y="378"/>
                    </a:lnTo>
                    <a:lnTo>
                      <a:pt x="202" y="376"/>
                    </a:lnTo>
                    <a:lnTo>
                      <a:pt x="205" y="374"/>
                    </a:lnTo>
                    <a:lnTo>
                      <a:pt x="207" y="372"/>
                    </a:lnTo>
                    <a:lnTo>
                      <a:pt x="215" y="371"/>
                    </a:lnTo>
                    <a:lnTo>
                      <a:pt x="221" y="369"/>
                    </a:lnTo>
                    <a:lnTo>
                      <a:pt x="227" y="367"/>
                    </a:lnTo>
                    <a:lnTo>
                      <a:pt x="232" y="367"/>
                    </a:lnTo>
                    <a:lnTo>
                      <a:pt x="238" y="369"/>
                    </a:lnTo>
                    <a:lnTo>
                      <a:pt x="240" y="369"/>
                    </a:lnTo>
                    <a:lnTo>
                      <a:pt x="244" y="369"/>
                    </a:lnTo>
                    <a:lnTo>
                      <a:pt x="244" y="369"/>
                    </a:lnTo>
                    <a:lnTo>
                      <a:pt x="246" y="371"/>
                    </a:lnTo>
                    <a:lnTo>
                      <a:pt x="246" y="371"/>
                    </a:lnTo>
                    <a:lnTo>
                      <a:pt x="246" y="369"/>
                    </a:lnTo>
                    <a:lnTo>
                      <a:pt x="246" y="369"/>
                    </a:lnTo>
                    <a:lnTo>
                      <a:pt x="246" y="369"/>
                    </a:lnTo>
                    <a:lnTo>
                      <a:pt x="246" y="369"/>
                    </a:lnTo>
                    <a:lnTo>
                      <a:pt x="246" y="369"/>
                    </a:lnTo>
                    <a:lnTo>
                      <a:pt x="246" y="369"/>
                    </a:lnTo>
                    <a:lnTo>
                      <a:pt x="246" y="369"/>
                    </a:lnTo>
                    <a:lnTo>
                      <a:pt x="246" y="367"/>
                    </a:lnTo>
                    <a:lnTo>
                      <a:pt x="246" y="365"/>
                    </a:lnTo>
                    <a:lnTo>
                      <a:pt x="246" y="363"/>
                    </a:lnTo>
                    <a:lnTo>
                      <a:pt x="248" y="359"/>
                    </a:lnTo>
                    <a:lnTo>
                      <a:pt x="250" y="355"/>
                    </a:lnTo>
                    <a:lnTo>
                      <a:pt x="253" y="351"/>
                    </a:lnTo>
                    <a:lnTo>
                      <a:pt x="257" y="348"/>
                    </a:lnTo>
                    <a:lnTo>
                      <a:pt x="263" y="344"/>
                    </a:lnTo>
                    <a:lnTo>
                      <a:pt x="267" y="342"/>
                    </a:lnTo>
                    <a:lnTo>
                      <a:pt x="269" y="340"/>
                    </a:lnTo>
                    <a:lnTo>
                      <a:pt x="273" y="340"/>
                    </a:lnTo>
                    <a:lnTo>
                      <a:pt x="275" y="340"/>
                    </a:lnTo>
                    <a:lnTo>
                      <a:pt x="278" y="340"/>
                    </a:lnTo>
                    <a:lnTo>
                      <a:pt x="280" y="340"/>
                    </a:lnTo>
                    <a:lnTo>
                      <a:pt x="282" y="340"/>
                    </a:lnTo>
                    <a:lnTo>
                      <a:pt x="284" y="340"/>
                    </a:lnTo>
                    <a:lnTo>
                      <a:pt x="286" y="340"/>
                    </a:lnTo>
                    <a:lnTo>
                      <a:pt x="288" y="340"/>
                    </a:lnTo>
                    <a:lnTo>
                      <a:pt x="290" y="340"/>
                    </a:lnTo>
                    <a:lnTo>
                      <a:pt x="292" y="340"/>
                    </a:lnTo>
                    <a:lnTo>
                      <a:pt x="294" y="340"/>
                    </a:lnTo>
                    <a:lnTo>
                      <a:pt x="298" y="340"/>
                    </a:lnTo>
                    <a:lnTo>
                      <a:pt x="299" y="338"/>
                    </a:lnTo>
                    <a:lnTo>
                      <a:pt x="303" y="338"/>
                    </a:lnTo>
                    <a:lnTo>
                      <a:pt x="305" y="336"/>
                    </a:lnTo>
                    <a:lnTo>
                      <a:pt x="307" y="334"/>
                    </a:lnTo>
                    <a:lnTo>
                      <a:pt x="309" y="332"/>
                    </a:lnTo>
                    <a:lnTo>
                      <a:pt x="309" y="330"/>
                    </a:lnTo>
                    <a:lnTo>
                      <a:pt x="311" y="328"/>
                    </a:lnTo>
                    <a:lnTo>
                      <a:pt x="311" y="328"/>
                    </a:lnTo>
                    <a:lnTo>
                      <a:pt x="313" y="326"/>
                    </a:lnTo>
                    <a:lnTo>
                      <a:pt x="313" y="324"/>
                    </a:lnTo>
                    <a:lnTo>
                      <a:pt x="313" y="323"/>
                    </a:lnTo>
                    <a:lnTo>
                      <a:pt x="313" y="321"/>
                    </a:lnTo>
                    <a:lnTo>
                      <a:pt x="315" y="319"/>
                    </a:lnTo>
                    <a:lnTo>
                      <a:pt x="315" y="317"/>
                    </a:lnTo>
                    <a:lnTo>
                      <a:pt x="317" y="315"/>
                    </a:lnTo>
                    <a:lnTo>
                      <a:pt x="319" y="313"/>
                    </a:lnTo>
                    <a:lnTo>
                      <a:pt x="322" y="311"/>
                    </a:lnTo>
                    <a:lnTo>
                      <a:pt x="324" y="309"/>
                    </a:lnTo>
                    <a:lnTo>
                      <a:pt x="332" y="307"/>
                    </a:lnTo>
                    <a:lnTo>
                      <a:pt x="338" y="305"/>
                    </a:lnTo>
                    <a:lnTo>
                      <a:pt x="344" y="305"/>
                    </a:lnTo>
                    <a:lnTo>
                      <a:pt x="349" y="305"/>
                    </a:lnTo>
                    <a:lnTo>
                      <a:pt x="353" y="305"/>
                    </a:lnTo>
                    <a:lnTo>
                      <a:pt x="357" y="305"/>
                    </a:lnTo>
                    <a:lnTo>
                      <a:pt x="359" y="305"/>
                    </a:lnTo>
                    <a:lnTo>
                      <a:pt x="361" y="305"/>
                    </a:lnTo>
                    <a:lnTo>
                      <a:pt x="363" y="307"/>
                    </a:lnTo>
                    <a:lnTo>
                      <a:pt x="363" y="307"/>
                    </a:lnTo>
                    <a:lnTo>
                      <a:pt x="363" y="307"/>
                    </a:lnTo>
                    <a:lnTo>
                      <a:pt x="363" y="305"/>
                    </a:lnTo>
                    <a:lnTo>
                      <a:pt x="363" y="305"/>
                    </a:lnTo>
                    <a:lnTo>
                      <a:pt x="363" y="305"/>
                    </a:lnTo>
                    <a:lnTo>
                      <a:pt x="363" y="305"/>
                    </a:lnTo>
                    <a:lnTo>
                      <a:pt x="363" y="305"/>
                    </a:lnTo>
                    <a:lnTo>
                      <a:pt x="363" y="305"/>
                    </a:lnTo>
                    <a:lnTo>
                      <a:pt x="363" y="303"/>
                    </a:lnTo>
                    <a:lnTo>
                      <a:pt x="363" y="301"/>
                    </a:lnTo>
                    <a:lnTo>
                      <a:pt x="363" y="300"/>
                    </a:lnTo>
                    <a:lnTo>
                      <a:pt x="365" y="296"/>
                    </a:lnTo>
                    <a:lnTo>
                      <a:pt x="367" y="292"/>
                    </a:lnTo>
                    <a:lnTo>
                      <a:pt x="370" y="288"/>
                    </a:lnTo>
                    <a:lnTo>
                      <a:pt x="374" y="284"/>
                    </a:lnTo>
                    <a:lnTo>
                      <a:pt x="380" y="280"/>
                    </a:lnTo>
                    <a:lnTo>
                      <a:pt x="384" y="278"/>
                    </a:lnTo>
                    <a:lnTo>
                      <a:pt x="386" y="277"/>
                    </a:lnTo>
                    <a:lnTo>
                      <a:pt x="390" y="277"/>
                    </a:lnTo>
                    <a:lnTo>
                      <a:pt x="392" y="277"/>
                    </a:lnTo>
                    <a:lnTo>
                      <a:pt x="395" y="277"/>
                    </a:lnTo>
                    <a:lnTo>
                      <a:pt x="397" y="277"/>
                    </a:lnTo>
                    <a:lnTo>
                      <a:pt x="399" y="277"/>
                    </a:lnTo>
                    <a:lnTo>
                      <a:pt x="401" y="277"/>
                    </a:lnTo>
                    <a:lnTo>
                      <a:pt x="403" y="277"/>
                    </a:lnTo>
                    <a:lnTo>
                      <a:pt x="405" y="277"/>
                    </a:lnTo>
                    <a:lnTo>
                      <a:pt x="407" y="277"/>
                    </a:lnTo>
                    <a:lnTo>
                      <a:pt x="409" y="277"/>
                    </a:lnTo>
                    <a:lnTo>
                      <a:pt x="411" y="277"/>
                    </a:lnTo>
                    <a:lnTo>
                      <a:pt x="415" y="277"/>
                    </a:lnTo>
                    <a:lnTo>
                      <a:pt x="417" y="275"/>
                    </a:lnTo>
                    <a:lnTo>
                      <a:pt x="418" y="275"/>
                    </a:lnTo>
                    <a:lnTo>
                      <a:pt x="422" y="273"/>
                    </a:lnTo>
                    <a:lnTo>
                      <a:pt x="424" y="271"/>
                    </a:lnTo>
                    <a:lnTo>
                      <a:pt x="426" y="269"/>
                    </a:lnTo>
                    <a:lnTo>
                      <a:pt x="426" y="267"/>
                    </a:lnTo>
                    <a:lnTo>
                      <a:pt x="428" y="267"/>
                    </a:lnTo>
                    <a:lnTo>
                      <a:pt x="428" y="265"/>
                    </a:lnTo>
                    <a:lnTo>
                      <a:pt x="428" y="263"/>
                    </a:lnTo>
                    <a:lnTo>
                      <a:pt x="430" y="261"/>
                    </a:lnTo>
                    <a:lnTo>
                      <a:pt x="430" y="259"/>
                    </a:lnTo>
                    <a:lnTo>
                      <a:pt x="430" y="257"/>
                    </a:lnTo>
                    <a:lnTo>
                      <a:pt x="432" y="255"/>
                    </a:lnTo>
                    <a:lnTo>
                      <a:pt x="432" y="255"/>
                    </a:lnTo>
                    <a:lnTo>
                      <a:pt x="434" y="253"/>
                    </a:lnTo>
                    <a:lnTo>
                      <a:pt x="436" y="252"/>
                    </a:lnTo>
                    <a:lnTo>
                      <a:pt x="438" y="250"/>
                    </a:lnTo>
                    <a:lnTo>
                      <a:pt x="442" y="248"/>
                    </a:lnTo>
                    <a:lnTo>
                      <a:pt x="447" y="244"/>
                    </a:lnTo>
                    <a:lnTo>
                      <a:pt x="453" y="242"/>
                    </a:lnTo>
                    <a:lnTo>
                      <a:pt x="461" y="242"/>
                    </a:lnTo>
                    <a:lnTo>
                      <a:pt x="465" y="242"/>
                    </a:lnTo>
                    <a:lnTo>
                      <a:pt x="470" y="242"/>
                    </a:lnTo>
                    <a:lnTo>
                      <a:pt x="474" y="242"/>
                    </a:lnTo>
                    <a:lnTo>
                      <a:pt x="476" y="244"/>
                    </a:lnTo>
                    <a:lnTo>
                      <a:pt x="476" y="244"/>
                    </a:lnTo>
                    <a:lnTo>
                      <a:pt x="478" y="244"/>
                    </a:lnTo>
                    <a:lnTo>
                      <a:pt x="478" y="244"/>
                    </a:lnTo>
                    <a:lnTo>
                      <a:pt x="478" y="244"/>
                    </a:lnTo>
                    <a:lnTo>
                      <a:pt x="478" y="244"/>
                    </a:lnTo>
                    <a:lnTo>
                      <a:pt x="478" y="244"/>
                    </a:lnTo>
                    <a:lnTo>
                      <a:pt x="478" y="242"/>
                    </a:lnTo>
                    <a:lnTo>
                      <a:pt x="478" y="242"/>
                    </a:lnTo>
                    <a:lnTo>
                      <a:pt x="478" y="242"/>
                    </a:lnTo>
                    <a:lnTo>
                      <a:pt x="478" y="242"/>
                    </a:lnTo>
                    <a:lnTo>
                      <a:pt x="478" y="242"/>
                    </a:lnTo>
                    <a:lnTo>
                      <a:pt x="478" y="240"/>
                    </a:lnTo>
                    <a:lnTo>
                      <a:pt x="480" y="236"/>
                    </a:lnTo>
                    <a:lnTo>
                      <a:pt x="480" y="232"/>
                    </a:lnTo>
                    <a:lnTo>
                      <a:pt x="482" y="230"/>
                    </a:lnTo>
                    <a:lnTo>
                      <a:pt x="486" y="225"/>
                    </a:lnTo>
                    <a:lnTo>
                      <a:pt x="490" y="221"/>
                    </a:lnTo>
                    <a:lnTo>
                      <a:pt x="495" y="219"/>
                    </a:lnTo>
                    <a:lnTo>
                      <a:pt x="499" y="217"/>
                    </a:lnTo>
                    <a:lnTo>
                      <a:pt x="501" y="215"/>
                    </a:lnTo>
                    <a:lnTo>
                      <a:pt x="505" y="215"/>
                    </a:lnTo>
                    <a:lnTo>
                      <a:pt x="507" y="215"/>
                    </a:lnTo>
                    <a:lnTo>
                      <a:pt x="509" y="213"/>
                    </a:lnTo>
                    <a:lnTo>
                      <a:pt x="513" y="215"/>
                    </a:lnTo>
                    <a:lnTo>
                      <a:pt x="514" y="215"/>
                    </a:lnTo>
                    <a:lnTo>
                      <a:pt x="516" y="215"/>
                    </a:lnTo>
                    <a:lnTo>
                      <a:pt x="518" y="215"/>
                    </a:lnTo>
                    <a:lnTo>
                      <a:pt x="520" y="215"/>
                    </a:lnTo>
                    <a:lnTo>
                      <a:pt x="522" y="215"/>
                    </a:lnTo>
                    <a:lnTo>
                      <a:pt x="524" y="215"/>
                    </a:lnTo>
                    <a:lnTo>
                      <a:pt x="526" y="215"/>
                    </a:lnTo>
                    <a:lnTo>
                      <a:pt x="530" y="215"/>
                    </a:lnTo>
                    <a:lnTo>
                      <a:pt x="532" y="213"/>
                    </a:lnTo>
                    <a:lnTo>
                      <a:pt x="534" y="211"/>
                    </a:lnTo>
                    <a:lnTo>
                      <a:pt x="537" y="211"/>
                    </a:lnTo>
                    <a:lnTo>
                      <a:pt x="539" y="209"/>
                    </a:lnTo>
                    <a:lnTo>
                      <a:pt x="539" y="207"/>
                    </a:lnTo>
                    <a:lnTo>
                      <a:pt x="541" y="206"/>
                    </a:lnTo>
                    <a:lnTo>
                      <a:pt x="541" y="204"/>
                    </a:lnTo>
                    <a:lnTo>
                      <a:pt x="543" y="204"/>
                    </a:lnTo>
                    <a:lnTo>
                      <a:pt x="543" y="202"/>
                    </a:lnTo>
                    <a:lnTo>
                      <a:pt x="543" y="200"/>
                    </a:lnTo>
                    <a:lnTo>
                      <a:pt x="543" y="198"/>
                    </a:lnTo>
                    <a:lnTo>
                      <a:pt x="545" y="196"/>
                    </a:lnTo>
                    <a:lnTo>
                      <a:pt x="545" y="194"/>
                    </a:lnTo>
                    <a:lnTo>
                      <a:pt x="547" y="192"/>
                    </a:lnTo>
                    <a:lnTo>
                      <a:pt x="547" y="192"/>
                    </a:lnTo>
                    <a:lnTo>
                      <a:pt x="549" y="190"/>
                    </a:lnTo>
                    <a:lnTo>
                      <a:pt x="553" y="188"/>
                    </a:lnTo>
                    <a:lnTo>
                      <a:pt x="555" y="186"/>
                    </a:lnTo>
                    <a:lnTo>
                      <a:pt x="561" y="182"/>
                    </a:lnTo>
                    <a:lnTo>
                      <a:pt x="568" y="181"/>
                    </a:lnTo>
                    <a:lnTo>
                      <a:pt x="574" y="181"/>
                    </a:lnTo>
                    <a:lnTo>
                      <a:pt x="580" y="181"/>
                    </a:lnTo>
                    <a:lnTo>
                      <a:pt x="584" y="181"/>
                    </a:lnTo>
                    <a:lnTo>
                      <a:pt x="587" y="181"/>
                    </a:lnTo>
                    <a:lnTo>
                      <a:pt x="589" y="182"/>
                    </a:lnTo>
                    <a:lnTo>
                      <a:pt x="591" y="182"/>
                    </a:lnTo>
                    <a:lnTo>
                      <a:pt x="593" y="182"/>
                    </a:lnTo>
                    <a:lnTo>
                      <a:pt x="593" y="182"/>
                    </a:lnTo>
                    <a:lnTo>
                      <a:pt x="593" y="182"/>
                    </a:lnTo>
                    <a:lnTo>
                      <a:pt x="593" y="182"/>
                    </a:lnTo>
                    <a:lnTo>
                      <a:pt x="593" y="181"/>
                    </a:lnTo>
                    <a:lnTo>
                      <a:pt x="593" y="181"/>
                    </a:lnTo>
                    <a:lnTo>
                      <a:pt x="593" y="181"/>
                    </a:lnTo>
                    <a:lnTo>
                      <a:pt x="591" y="181"/>
                    </a:lnTo>
                    <a:lnTo>
                      <a:pt x="591" y="181"/>
                    </a:lnTo>
                    <a:lnTo>
                      <a:pt x="591" y="181"/>
                    </a:lnTo>
                    <a:lnTo>
                      <a:pt x="593" y="179"/>
                    </a:lnTo>
                    <a:lnTo>
                      <a:pt x="593" y="175"/>
                    </a:lnTo>
                    <a:lnTo>
                      <a:pt x="593" y="173"/>
                    </a:lnTo>
                    <a:lnTo>
                      <a:pt x="595" y="169"/>
                    </a:lnTo>
                    <a:lnTo>
                      <a:pt x="599" y="165"/>
                    </a:lnTo>
                    <a:lnTo>
                      <a:pt x="603" y="161"/>
                    </a:lnTo>
                    <a:lnTo>
                      <a:pt x="609" y="158"/>
                    </a:lnTo>
                    <a:lnTo>
                      <a:pt x="612" y="156"/>
                    </a:lnTo>
                    <a:lnTo>
                      <a:pt x="614" y="154"/>
                    </a:lnTo>
                    <a:lnTo>
                      <a:pt x="618" y="154"/>
                    </a:lnTo>
                    <a:lnTo>
                      <a:pt x="620" y="154"/>
                    </a:lnTo>
                    <a:lnTo>
                      <a:pt x="622" y="154"/>
                    </a:lnTo>
                    <a:lnTo>
                      <a:pt x="624" y="154"/>
                    </a:lnTo>
                    <a:lnTo>
                      <a:pt x="628" y="154"/>
                    </a:lnTo>
                    <a:lnTo>
                      <a:pt x="630" y="154"/>
                    </a:lnTo>
                    <a:lnTo>
                      <a:pt x="632" y="154"/>
                    </a:lnTo>
                    <a:lnTo>
                      <a:pt x="633" y="154"/>
                    </a:lnTo>
                    <a:lnTo>
                      <a:pt x="635" y="154"/>
                    </a:lnTo>
                    <a:lnTo>
                      <a:pt x="637" y="154"/>
                    </a:lnTo>
                    <a:lnTo>
                      <a:pt x="639" y="154"/>
                    </a:lnTo>
                    <a:lnTo>
                      <a:pt x="641" y="154"/>
                    </a:lnTo>
                    <a:lnTo>
                      <a:pt x="645" y="152"/>
                    </a:lnTo>
                    <a:lnTo>
                      <a:pt x="647" y="152"/>
                    </a:lnTo>
                    <a:lnTo>
                      <a:pt x="649" y="150"/>
                    </a:lnTo>
                    <a:lnTo>
                      <a:pt x="651" y="148"/>
                    </a:lnTo>
                    <a:lnTo>
                      <a:pt x="653" y="146"/>
                    </a:lnTo>
                    <a:lnTo>
                      <a:pt x="655" y="146"/>
                    </a:lnTo>
                    <a:lnTo>
                      <a:pt x="655" y="144"/>
                    </a:lnTo>
                    <a:lnTo>
                      <a:pt x="655" y="142"/>
                    </a:lnTo>
                    <a:lnTo>
                      <a:pt x="657" y="140"/>
                    </a:lnTo>
                    <a:lnTo>
                      <a:pt x="657" y="138"/>
                    </a:lnTo>
                    <a:lnTo>
                      <a:pt x="657" y="136"/>
                    </a:lnTo>
                    <a:lnTo>
                      <a:pt x="657" y="136"/>
                    </a:lnTo>
                    <a:lnTo>
                      <a:pt x="658" y="134"/>
                    </a:lnTo>
                    <a:lnTo>
                      <a:pt x="658" y="133"/>
                    </a:lnTo>
                    <a:lnTo>
                      <a:pt x="660" y="131"/>
                    </a:lnTo>
                    <a:lnTo>
                      <a:pt x="662" y="129"/>
                    </a:lnTo>
                    <a:lnTo>
                      <a:pt x="664" y="127"/>
                    </a:lnTo>
                    <a:lnTo>
                      <a:pt x="666" y="125"/>
                    </a:lnTo>
                    <a:lnTo>
                      <a:pt x="674" y="123"/>
                    </a:lnTo>
                    <a:lnTo>
                      <a:pt x="680" y="121"/>
                    </a:lnTo>
                    <a:lnTo>
                      <a:pt x="685" y="121"/>
                    </a:lnTo>
                    <a:lnTo>
                      <a:pt x="691" y="119"/>
                    </a:lnTo>
                    <a:lnTo>
                      <a:pt x="695" y="121"/>
                    </a:lnTo>
                    <a:lnTo>
                      <a:pt x="699" y="121"/>
                    </a:lnTo>
                    <a:lnTo>
                      <a:pt x="701" y="121"/>
                    </a:lnTo>
                    <a:lnTo>
                      <a:pt x="703" y="121"/>
                    </a:lnTo>
                    <a:lnTo>
                      <a:pt x="705" y="123"/>
                    </a:lnTo>
                    <a:lnTo>
                      <a:pt x="705" y="123"/>
                    </a:lnTo>
                    <a:lnTo>
                      <a:pt x="705" y="121"/>
                    </a:lnTo>
                    <a:lnTo>
                      <a:pt x="705" y="121"/>
                    </a:lnTo>
                    <a:lnTo>
                      <a:pt x="705" y="121"/>
                    </a:lnTo>
                    <a:lnTo>
                      <a:pt x="705" y="121"/>
                    </a:lnTo>
                    <a:lnTo>
                      <a:pt x="705" y="121"/>
                    </a:lnTo>
                    <a:lnTo>
                      <a:pt x="705" y="119"/>
                    </a:lnTo>
                    <a:lnTo>
                      <a:pt x="705" y="119"/>
                    </a:lnTo>
                    <a:lnTo>
                      <a:pt x="705" y="119"/>
                    </a:lnTo>
                    <a:lnTo>
                      <a:pt x="705" y="117"/>
                    </a:lnTo>
                    <a:lnTo>
                      <a:pt x="705" y="115"/>
                    </a:lnTo>
                    <a:lnTo>
                      <a:pt x="705" y="111"/>
                    </a:lnTo>
                    <a:lnTo>
                      <a:pt x="706" y="110"/>
                    </a:lnTo>
                    <a:lnTo>
                      <a:pt x="708" y="106"/>
                    </a:lnTo>
                    <a:lnTo>
                      <a:pt x="712" y="102"/>
                    </a:lnTo>
                    <a:lnTo>
                      <a:pt x="718" y="98"/>
                    </a:lnTo>
                    <a:lnTo>
                      <a:pt x="722" y="96"/>
                    </a:lnTo>
                    <a:lnTo>
                      <a:pt x="724" y="96"/>
                    </a:lnTo>
                    <a:lnTo>
                      <a:pt x="728" y="94"/>
                    </a:lnTo>
                    <a:lnTo>
                      <a:pt x="729" y="94"/>
                    </a:lnTo>
                    <a:lnTo>
                      <a:pt x="731" y="94"/>
                    </a:lnTo>
                    <a:lnTo>
                      <a:pt x="735" y="94"/>
                    </a:lnTo>
                    <a:lnTo>
                      <a:pt x="737" y="94"/>
                    </a:lnTo>
                    <a:lnTo>
                      <a:pt x="739" y="94"/>
                    </a:lnTo>
                    <a:lnTo>
                      <a:pt x="741" y="94"/>
                    </a:lnTo>
                    <a:lnTo>
                      <a:pt x="743" y="94"/>
                    </a:lnTo>
                    <a:lnTo>
                      <a:pt x="745" y="94"/>
                    </a:lnTo>
                    <a:lnTo>
                      <a:pt x="747" y="94"/>
                    </a:lnTo>
                    <a:lnTo>
                      <a:pt x="749" y="94"/>
                    </a:lnTo>
                    <a:lnTo>
                      <a:pt x="751" y="94"/>
                    </a:lnTo>
                    <a:lnTo>
                      <a:pt x="754" y="94"/>
                    </a:lnTo>
                    <a:lnTo>
                      <a:pt x="756" y="92"/>
                    </a:lnTo>
                    <a:lnTo>
                      <a:pt x="758" y="90"/>
                    </a:lnTo>
                    <a:lnTo>
                      <a:pt x="760" y="88"/>
                    </a:lnTo>
                    <a:lnTo>
                      <a:pt x="762" y="88"/>
                    </a:lnTo>
                    <a:lnTo>
                      <a:pt x="764" y="87"/>
                    </a:lnTo>
                    <a:lnTo>
                      <a:pt x="764" y="85"/>
                    </a:lnTo>
                    <a:lnTo>
                      <a:pt x="764" y="83"/>
                    </a:lnTo>
                    <a:lnTo>
                      <a:pt x="764" y="81"/>
                    </a:lnTo>
                    <a:lnTo>
                      <a:pt x="766" y="81"/>
                    </a:lnTo>
                    <a:lnTo>
                      <a:pt x="766" y="79"/>
                    </a:lnTo>
                    <a:lnTo>
                      <a:pt x="766" y="77"/>
                    </a:lnTo>
                    <a:lnTo>
                      <a:pt x="766" y="75"/>
                    </a:lnTo>
                    <a:lnTo>
                      <a:pt x="768" y="73"/>
                    </a:lnTo>
                    <a:lnTo>
                      <a:pt x="768" y="71"/>
                    </a:lnTo>
                    <a:lnTo>
                      <a:pt x="770" y="71"/>
                    </a:lnTo>
                    <a:lnTo>
                      <a:pt x="774" y="69"/>
                    </a:lnTo>
                    <a:lnTo>
                      <a:pt x="776" y="67"/>
                    </a:lnTo>
                    <a:lnTo>
                      <a:pt x="781" y="63"/>
                    </a:lnTo>
                    <a:lnTo>
                      <a:pt x="789" y="62"/>
                    </a:lnTo>
                    <a:lnTo>
                      <a:pt x="795" y="62"/>
                    </a:lnTo>
                    <a:lnTo>
                      <a:pt x="799" y="62"/>
                    </a:lnTo>
                    <a:lnTo>
                      <a:pt x="804" y="62"/>
                    </a:lnTo>
                    <a:lnTo>
                      <a:pt x="808" y="62"/>
                    </a:lnTo>
                    <a:lnTo>
                      <a:pt x="810" y="63"/>
                    </a:lnTo>
                    <a:lnTo>
                      <a:pt x="810" y="63"/>
                    </a:lnTo>
                    <a:lnTo>
                      <a:pt x="812" y="63"/>
                    </a:lnTo>
                    <a:lnTo>
                      <a:pt x="812" y="63"/>
                    </a:lnTo>
                    <a:lnTo>
                      <a:pt x="812" y="63"/>
                    </a:lnTo>
                    <a:lnTo>
                      <a:pt x="812" y="63"/>
                    </a:lnTo>
                    <a:lnTo>
                      <a:pt x="812" y="62"/>
                    </a:lnTo>
                    <a:lnTo>
                      <a:pt x="812" y="62"/>
                    </a:lnTo>
                    <a:lnTo>
                      <a:pt x="812" y="62"/>
                    </a:lnTo>
                    <a:lnTo>
                      <a:pt x="812" y="62"/>
                    </a:lnTo>
                    <a:lnTo>
                      <a:pt x="812" y="62"/>
                    </a:lnTo>
                    <a:lnTo>
                      <a:pt x="812" y="62"/>
                    </a:lnTo>
                    <a:lnTo>
                      <a:pt x="812" y="60"/>
                    </a:lnTo>
                    <a:lnTo>
                      <a:pt x="812" y="56"/>
                    </a:lnTo>
                    <a:lnTo>
                      <a:pt x="814" y="54"/>
                    </a:lnTo>
                    <a:lnTo>
                      <a:pt x="816" y="50"/>
                    </a:lnTo>
                    <a:lnTo>
                      <a:pt x="818" y="46"/>
                    </a:lnTo>
                    <a:lnTo>
                      <a:pt x="822" y="42"/>
                    </a:lnTo>
                    <a:lnTo>
                      <a:pt x="827" y="39"/>
                    </a:lnTo>
                    <a:lnTo>
                      <a:pt x="831" y="39"/>
                    </a:lnTo>
                    <a:lnTo>
                      <a:pt x="833" y="37"/>
                    </a:lnTo>
                    <a:lnTo>
                      <a:pt x="837" y="37"/>
                    </a:lnTo>
                    <a:lnTo>
                      <a:pt x="839" y="35"/>
                    </a:lnTo>
                    <a:lnTo>
                      <a:pt x="841" y="35"/>
                    </a:lnTo>
                    <a:lnTo>
                      <a:pt x="843" y="35"/>
                    </a:lnTo>
                    <a:lnTo>
                      <a:pt x="845" y="35"/>
                    </a:lnTo>
                    <a:lnTo>
                      <a:pt x="848" y="37"/>
                    </a:lnTo>
                    <a:lnTo>
                      <a:pt x="850" y="37"/>
                    </a:lnTo>
                    <a:lnTo>
                      <a:pt x="852" y="37"/>
                    </a:lnTo>
                    <a:lnTo>
                      <a:pt x="854" y="37"/>
                    </a:lnTo>
                    <a:lnTo>
                      <a:pt x="856" y="37"/>
                    </a:lnTo>
                    <a:lnTo>
                      <a:pt x="858" y="37"/>
                    </a:lnTo>
                    <a:lnTo>
                      <a:pt x="860" y="35"/>
                    </a:lnTo>
                    <a:lnTo>
                      <a:pt x="862" y="35"/>
                    </a:lnTo>
                    <a:lnTo>
                      <a:pt x="866" y="33"/>
                    </a:lnTo>
                    <a:lnTo>
                      <a:pt x="868" y="33"/>
                    </a:lnTo>
                    <a:lnTo>
                      <a:pt x="870" y="31"/>
                    </a:lnTo>
                    <a:lnTo>
                      <a:pt x="872" y="29"/>
                    </a:lnTo>
                    <a:lnTo>
                      <a:pt x="872" y="27"/>
                    </a:lnTo>
                    <a:lnTo>
                      <a:pt x="873" y="25"/>
                    </a:lnTo>
                    <a:lnTo>
                      <a:pt x="873" y="25"/>
                    </a:lnTo>
                    <a:lnTo>
                      <a:pt x="873" y="23"/>
                    </a:lnTo>
                    <a:lnTo>
                      <a:pt x="873" y="21"/>
                    </a:lnTo>
                    <a:lnTo>
                      <a:pt x="873" y="19"/>
                    </a:lnTo>
                    <a:lnTo>
                      <a:pt x="873" y="17"/>
                    </a:lnTo>
                    <a:lnTo>
                      <a:pt x="875" y="17"/>
                    </a:lnTo>
                    <a:lnTo>
                      <a:pt x="875" y="15"/>
                    </a:lnTo>
                    <a:lnTo>
                      <a:pt x="877" y="14"/>
                    </a:lnTo>
                    <a:lnTo>
                      <a:pt x="879" y="12"/>
                    </a:lnTo>
                    <a:lnTo>
                      <a:pt x="881" y="10"/>
                    </a:lnTo>
                    <a:lnTo>
                      <a:pt x="883" y="8"/>
                    </a:lnTo>
                    <a:lnTo>
                      <a:pt x="891" y="6"/>
                    </a:lnTo>
                    <a:lnTo>
                      <a:pt x="896" y="4"/>
                    </a:lnTo>
                    <a:lnTo>
                      <a:pt x="902" y="4"/>
                    </a:lnTo>
                    <a:lnTo>
                      <a:pt x="908" y="4"/>
                    </a:lnTo>
                    <a:lnTo>
                      <a:pt x="912" y="4"/>
                    </a:lnTo>
                    <a:lnTo>
                      <a:pt x="916" y="4"/>
                    </a:lnTo>
                    <a:lnTo>
                      <a:pt x="918" y="4"/>
                    </a:lnTo>
                    <a:lnTo>
                      <a:pt x="918" y="4"/>
                    </a:lnTo>
                    <a:lnTo>
                      <a:pt x="920" y="2"/>
                    </a:lnTo>
                    <a:lnTo>
                      <a:pt x="918" y="2"/>
                    </a:lnTo>
                    <a:lnTo>
                      <a:pt x="916" y="2"/>
                    </a:lnTo>
                    <a:lnTo>
                      <a:pt x="912" y="0"/>
                    </a:lnTo>
                    <a:lnTo>
                      <a:pt x="906" y="0"/>
                    </a:lnTo>
                    <a:lnTo>
                      <a:pt x="902" y="0"/>
                    </a:lnTo>
                    <a:lnTo>
                      <a:pt x="895" y="2"/>
                    </a:lnTo>
                    <a:lnTo>
                      <a:pt x="889" y="4"/>
                    </a:lnTo>
                    <a:lnTo>
                      <a:pt x="883" y="6"/>
                    </a:lnTo>
                    <a:close/>
                  </a:path>
                </a:pathLst>
              </a:custGeom>
              <a:solidFill>
                <a:srgbClr val="C5E1C5"/>
              </a:solidFill>
              <a:ln w="9525">
                <a:noFill/>
                <a:round/>
                <a:headEnd/>
                <a:tailEnd/>
              </a:ln>
            </p:spPr>
            <p:txBody>
              <a:bodyPr/>
              <a:lstStyle/>
              <a:p>
                <a:endParaRPr lang="en-US">
                  <a:solidFill>
                    <a:srgbClr val="000000"/>
                  </a:solidFill>
                  <a:latin typeface="+mn-lt"/>
                </a:endParaRPr>
              </a:p>
            </p:txBody>
          </p:sp>
          <p:sp>
            <p:nvSpPr>
              <p:cNvPr id="248" name="Freeform 191"/>
              <p:cNvSpPr>
                <a:spLocks/>
              </p:cNvSpPr>
              <p:nvPr/>
            </p:nvSpPr>
            <p:spPr bwMode="auto">
              <a:xfrm>
                <a:off x="2909" y="1945"/>
                <a:ext cx="922" cy="502"/>
              </a:xfrm>
              <a:custGeom>
                <a:avLst/>
                <a:gdLst/>
                <a:ahLst/>
                <a:cxnLst>
                  <a:cxn ang="0">
                    <a:pos x="870" y="26"/>
                  </a:cxn>
                  <a:cxn ang="0">
                    <a:pos x="843" y="32"/>
                  </a:cxn>
                  <a:cxn ang="0">
                    <a:pos x="809" y="59"/>
                  </a:cxn>
                  <a:cxn ang="0">
                    <a:pos x="764" y="78"/>
                  </a:cxn>
                  <a:cxn ang="0">
                    <a:pos x="747" y="92"/>
                  </a:cxn>
                  <a:cxn ang="0">
                    <a:pos x="707" y="105"/>
                  </a:cxn>
                  <a:cxn ang="0">
                    <a:pos x="665" y="126"/>
                  </a:cxn>
                  <a:cxn ang="0">
                    <a:pos x="649" y="147"/>
                  </a:cxn>
                  <a:cxn ang="0">
                    <a:pos x="619" y="151"/>
                  </a:cxn>
                  <a:cxn ang="0">
                    <a:pos x="582" y="178"/>
                  </a:cxn>
                  <a:cxn ang="0">
                    <a:pos x="542" y="201"/>
                  </a:cxn>
                  <a:cxn ang="0">
                    <a:pos x="521" y="213"/>
                  </a:cxn>
                  <a:cxn ang="0">
                    <a:pos x="478" y="234"/>
                  </a:cxn>
                  <a:cxn ang="0">
                    <a:pos x="432" y="253"/>
                  </a:cxn>
                  <a:cxn ang="0">
                    <a:pos x="417" y="274"/>
                  </a:cxn>
                  <a:cxn ang="0">
                    <a:pos x="384" y="278"/>
                  </a:cxn>
                  <a:cxn ang="0">
                    <a:pos x="342" y="303"/>
                  </a:cxn>
                  <a:cxn ang="0">
                    <a:pos x="309" y="330"/>
                  </a:cxn>
                  <a:cxn ang="0">
                    <a:pos x="283" y="339"/>
                  </a:cxn>
                  <a:cxn ang="0">
                    <a:pos x="244" y="366"/>
                  </a:cxn>
                  <a:cxn ang="0">
                    <a:pos x="194" y="383"/>
                  </a:cxn>
                  <a:cxn ang="0">
                    <a:pos x="177" y="403"/>
                  </a:cxn>
                  <a:cxn ang="0">
                    <a:pos x="139" y="410"/>
                  </a:cxn>
                  <a:cxn ang="0">
                    <a:pos x="93" y="435"/>
                  </a:cxn>
                  <a:cxn ang="0">
                    <a:pos x="68" y="462"/>
                  </a:cxn>
                  <a:cxn ang="0">
                    <a:pos x="39" y="468"/>
                  </a:cxn>
                  <a:cxn ang="0">
                    <a:pos x="4" y="502"/>
                  </a:cxn>
                  <a:cxn ang="0">
                    <a:pos x="39" y="472"/>
                  </a:cxn>
                  <a:cxn ang="0">
                    <a:pos x="70" y="464"/>
                  </a:cxn>
                  <a:cxn ang="0">
                    <a:pos x="94" y="437"/>
                  </a:cxn>
                  <a:cxn ang="0">
                    <a:pos x="125" y="435"/>
                  </a:cxn>
                  <a:cxn ang="0">
                    <a:pos x="158" y="405"/>
                  </a:cxn>
                  <a:cxn ang="0">
                    <a:pos x="190" y="401"/>
                  </a:cxn>
                  <a:cxn ang="0">
                    <a:pos x="208" y="376"/>
                  </a:cxn>
                  <a:cxn ang="0">
                    <a:pos x="246" y="370"/>
                  </a:cxn>
                  <a:cxn ang="0">
                    <a:pos x="273" y="341"/>
                  </a:cxn>
                  <a:cxn ang="0">
                    <a:pos x="306" y="337"/>
                  </a:cxn>
                  <a:cxn ang="0">
                    <a:pos x="323" y="314"/>
                  </a:cxn>
                  <a:cxn ang="0">
                    <a:pos x="363" y="307"/>
                  </a:cxn>
                  <a:cxn ang="0">
                    <a:pos x="388" y="278"/>
                  </a:cxn>
                  <a:cxn ang="0">
                    <a:pos x="421" y="276"/>
                  </a:cxn>
                  <a:cxn ang="0">
                    <a:pos x="436" y="253"/>
                  </a:cxn>
                  <a:cxn ang="0">
                    <a:pos x="480" y="245"/>
                  </a:cxn>
                  <a:cxn ang="0">
                    <a:pos x="500" y="218"/>
                  </a:cxn>
                  <a:cxn ang="0">
                    <a:pos x="532" y="215"/>
                  </a:cxn>
                  <a:cxn ang="0">
                    <a:pos x="549" y="192"/>
                  </a:cxn>
                  <a:cxn ang="0">
                    <a:pos x="594" y="184"/>
                  </a:cxn>
                  <a:cxn ang="0">
                    <a:pos x="611" y="157"/>
                  </a:cxn>
                  <a:cxn ang="0">
                    <a:pos x="644" y="153"/>
                  </a:cxn>
                  <a:cxn ang="0">
                    <a:pos x="661" y="132"/>
                  </a:cxn>
                  <a:cxn ang="0">
                    <a:pos x="707" y="122"/>
                  </a:cxn>
                  <a:cxn ang="0">
                    <a:pos x="715" y="101"/>
                  </a:cxn>
                  <a:cxn ang="0">
                    <a:pos x="751" y="96"/>
                  </a:cxn>
                  <a:cxn ang="0">
                    <a:pos x="768" y="74"/>
                  </a:cxn>
                  <a:cxn ang="0">
                    <a:pos x="814" y="63"/>
                  </a:cxn>
                  <a:cxn ang="0">
                    <a:pos x="820" y="46"/>
                  </a:cxn>
                  <a:cxn ang="0">
                    <a:pos x="859" y="36"/>
                  </a:cxn>
                  <a:cxn ang="0">
                    <a:pos x="876" y="19"/>
                  </a:cxn>
                  <a:cxn ang="0">
                    <a:pos x="920" y="5"/>
                  </a:cxn>
                </a:cxnLst>
                <a:rect l="0" t="0" r="r" b="b"/>
                <a:pathLst>
                  <a:path w="922" h="502">
                    <a:moveTo>
                      <a:pt x="885" y="5"/>
                    </a:moveTo>
                    <a:lnTo>
                      <a:pt x="882" y="7"/>
                    </a:lnTo>
                    <a:lnTo>
                      <a:pt x="880" y="9"/>
                    </a:lnTo>
                    <a:lnTo>
                      <a:pt x="878" y="11"/>
                    </a:lnTo>
                    <a:lnTo>
                      <a:pt x="876" y="13"/>
                    </a:lnTo>
                    <a:lnTo>
                      <a:pt x="874" y="15"/>
                    </a:lnTo>
                    <a:lnTo>
                      <a:pt x="874" y="17"/>
                    </a:lnTo>
                    <a:lnTo>
                      <a:pt x="874" y="19"/>
                    </a:lnTo>
                    <a:lnTo>
                      <a:pt x="874" y="21"/>
                    </a:lnTo>
                    <a:lnTo>
                      <a:pt x="874" y="23"/>
                    </a:lnTo>
                    <a:lnTo>
                      <a:pt x="872" y="23"/>
                    </a:lnTo>
                    <a:lnTo>
                      <a:pt x="872" y="25"/>
                    </a:lnTo>
                    <a:lnTo>
                      <a:pt x="872" y="26"/>
                    </a:lnTo>
                    <a:lnTo>
                      <a:pt x="870" y="26"/>
                    </a:lnTo>
                    <a:lnTo>
                      <a:pt x="870" y="28"/>
                    </a:lnTo>
                    <a:lnTo>
                      <a:pt x="868" y="30"/>
                    </a:lnTo>
                    <a:lnTo>
                      <a:pt x="866" y="30"/>
                    </a:lnTo>
                    <a:lnTo>
                      <a:pt x="864" y="32"/>
                    </a:lnTo>
                    <a:lnTo>
                      <a:pt x="862" y="32"/>
                    </a:lnTo>
                    <a:lnTo>
                      <a:pt x="860" y="32"/>
                    </a:lnTo>
                    <a:lnTo>
                      <a:pt x="859" y="34"/>
                    </a:lnTo>
                    <a:lnTo>
                      <a:pt x="857" y="34"/>
                    </a:lnTo>
                    <a:lnTo>
                      <a:pt x="855" y="34"/>
                    </a:lnTo>
                    <a:lnTo>
                      <a:pt x="853" y="32"/>
                    </a:lnTo>
                    <a:lnTo>
                      <a:pt x="851" y="32"/>
                    </a:lnTo>
                    <a:lnTo>
                      <a:pt x="847" y="32"/>
                    </a:lnTo>
                    <a:lnTo>
                      <a:pt x="845" y="32"/>
                    </a:lnTo>
                    <a:lnTo>
                      <a:pt x="843" y="32"/>
                    </a:lnTo>
                    <a:lnTo>
                      <a:pt x="841" y="32"/>
                    </a:lnTo>
                    <a:lnTo>
                      <a:pt x="837" y="32"/>
                    </a:lnTo>
                    <a:lnTo>
                      <a:pt x="835" y="34"/>
                    </a:lnTo>
                    <a:lnTo>
                      <a:pt x="832" y="34"/>
                    </a:lnTo>
                    <a:lnTo>
                      <a:pt x="828" y="36"/>
                    </a:lnTo>
                    <a:lnTo>
                      <a:pt x="824" y="40"/>
                    </a:lnTo>
                    <a:lnTo>
                      <a:pt x="820" y="44"/>
                    </a:lnTo>
                    <a:lnTo>
                      <a:pt x="816" y="46"/>
                    </a:lnTo>
                    <a:lnTo>
                      <a:pt x="814" y="49"/>
                    </a:lnTo>
                    <a:lnTo>
                      <a:pt x="812" y="53"/>
                    </a:lnTo>
                    <a:lnTo>
                      <a:pt x="812" y="55"/>
                    </a:lnTo>
                    <a:lnTo>
                      <a:pt x="812" y="57"/>
                    </a:lnTo>
                    <a:lnTo>
                      <a:pt x="812" y="59"/>
                    </a:lnTo>
                    <a:lnTo>
                      <a:pt x="809" y="59"/>
                    </a:lnTo>
                    <a:lnTo>
                      <a:pt x="807" y="59"/>
                    </a:lnTo>
                    <a:lnTo>
                      <a:pt x="803" y="59"/>
                    </a:lnTo>
                    <a:lnTo>
                      <a:pt x="797" y="59"/>
                    </a:lnTo>
                    <a:lnTo>
                      <a:pt x="793" y="59"/>
                    </a:lnTo>
                    <a:lnTo>
                      <a:pt x="787" y="61"/>
                    </a:lnTo>
                    <a:lnTo>
                      <a:pt x="782" y="63"/>
                    </a:lnTo>
                    <a:lnTo>
                      <a:pt x="776" y="65"/>
                    </a:lnTo>
                    <a:lnTo>
                      <a:pt x="774" y="67"/>
                    </a:lnTo>
                    <a:lnTo>
                      <a:pt x="770" y="69"/>
                    </a:lnTo>
                    <a:lnTo>
                      <a:pt x="768" y="71"/>
                    </a:lnTo>
                    <a:lnTo>
                      <a:pt x="766" y="73"/>
                    </a:lnTo>
                    <a:lnTo>
                      <a:pt x="766" y="74"/>
                    </a:lnTo>
                    <a:lnTo>
                      <a:pt x="766" y="76"/>
                    </a:lnTo>
                    <a:lnTo>
                      <a:pt x="764" y="78"/>
                    </a:lnTo>
                    <a:lnTo>
                      <a:pt x="764" y="80"/>
                    </a:lnTo>
                    <a:lnTo>
                      <a:pt x="764" y="80"/>
                    </a:lnTo>
                    <a:lnTo>
                      <a:pt x="764" y="82"/>
                    </a:lnTo>
                    <a:lnTo>
                      <a:pt x="763" y="84"/>
                    </a:lnTo>
                    <a:lnTo>
                      <a:pt x="763" y="84"/>
                    </a:lnTo>
                    <a:lnTo>
                      <a:pt x="763" y="86"/>
                    </a:lnTo>
                    <a:lnTo>
                      <a:pt x="761" y="88"/>
                    </a:lnTo>
                    <a:lnTo>
                      <a:pt x="759" y="88"/>
                    </a:lnTo>
                    <a:lnTo>
                      <a:pt x="757" y="90"/>
                    </a:lnTo>
                    <a:lnTo>
                      <a:pt x="755" y="92"/>
                    </a:lnTo>
                    <a:lnTo>
                      <a:pt x="753" y="92"/>
                    </a:lnTo>
                    <a:lnTo>
                      <a:pt x="751" y="92"/>
                    </a:lnTo>
                    <a:lnTo>
                      <a:pt x="749" y="92"/>
                    </a:lnTo>
                    <a:lnTo>
                      <a:pt x="747" y="92"/>
                    </a:lnTo>
                    <a:lnTo>
                      <a:pt x="745" y="92"/>
                    </a:lnTo>
                    <a:lnTo>
                      <a:pt x="743" y="92"/>
                    </a:lnTo>
                    <a:lnTo>
                      <a:pt x="741" y="92"/>
                    </a:lnTo>
                    <a:lnTo>
                      <a:pt x="740" y="92"/>
                    </a:lnTo>
                    <a:lnTo>
                      <a:pt x="736" y="92"/>
                    </a:lnTo>
                    <a:lnTo>
                      <a:pt x="734" y="92"/>
                    </a:lnTo>
                    <a:lnTo>
                      <a:pt x="732" y="92"/>
                    </a:lnTo>
                    <a:lnTo>
                      <a:pt x="728" y="92"/>
                    </a:lnTo>
                    <a:lnTo>
                      <a:pt x="726" y="94"/>
                    </a:lnTo>
                    <a:lnTo>
                      <a:pt x="722" y="94"/>
                    </a:lnTo>
                    <a:lnTo>
                      <a:pt x="718" y="96"/>
                    </a:lnTo>
                    <a:lnTo>
                      <a:pt x="715" y="99"/>
                    </a:lnTo>
                    <a:lnTo>
                      <a:pt x="711" y="101"/>
                    </a:lnTo>
                    <a:lnTo>
                      <a:pt x="707" y="105"/>
                    </a:lnTo>
                    <a:lnTo>
                      <a:pt x="705" y="109"/>
                    </a:lnTo>
                    <a:lnTo>
                      <a:pt x="705" y="111"/>
                    </a:lnTo>
                    <a:lnTo>
                      <a:pt x="703" y="115"/>
                    </a:lnTo>
                    <a:lnTo>
                      <a:pt x="703" y="117"/>
                    </a:lnTo>
                    <a:lnTo>
                      <a:pt x="703" y="119"/>
                    </a:lnTo>
                    <a:lnTo>
                      <a:pt x="701" y="119"/>
                    </a:lnTo>
                    <a:lnTo>
                      <a:pt x="697" y="119"/>
                    </a:lnTo>
                    <a:lnTo>
                      <a:pt x="693" y="119"/>
                    </a:lnTo>
                    <a:lnTo>
                      <a:pt x="690" y="119"/>
                    </a:lnTo>
                    <a:lnTo>
                      <a:pt x="684" y="119"/>
                    </a:lnTo>
                    <a:lnTo>
                      <a:pt x="678" y="119"/>
                    </a:lnTo>
                    <a:lnTo>
                      <a:pt x="672" y="120"/>
                    </a:lnTo>
                    <a:lnTo>
                      <a:pt x="667" y="124"/>
                    </a:lnTo>
                    <a:lnTo>
                      <a:pt x="665" y="126"/>
                    </a:lnTo>
                    <a:lnTo>
                      <a:pt x="661" y="128"/>
                    </a:lnTo>
                    <a:lnTo>
                      <a:pt x="659" y="130"/>
                    </a:lnTo>
                    <a:lnTo>
                      <a:pt x="657" y="132"/>
                    </a:lnTo>
                    <a:lnTo>
                      <a:pt x="657" y="134"/>
                    </a:lnTo>
                    <a:lnTo>
                      <a:pt x="657" y="136"/>
                    </a:lnTo>
                    <a:lnTo>
                      <a:pt x="655" y="138"/>
                    </a:lnTo>
                    <a:lnTo>
                      <a:pt x="655" y="140"/>
                    </a:lnTo>
                    <a:lnTo>
                      <a:pt x="655" y="140"/>
                    </a:lnTo>
                    <a:lnTo>
                      <a:pt x="655" y="142"/>
                    </a:lnTo>
                    <a:lnTo>
                      <a:pt x="653" y="144"/>
                    </a:lnTo>
                    <a:lnTo>
                      <a:pt x="653" y="144"/>
                    </a:lnTo>
                    <a:lnTo>
                      <a:pt x="653" y="145"/>
                    </a:lnTo>
                    <a:lnTo>
                      <a:pt x="651" y="147"/>
                    </a:lnTo>
                    <a:lnTo>
                      <a:pt x="649" y="147"/>
                    </a:lnTo>
                    <a:lnTo>
                      <a:pt x="647" y="149"/>
                    </a:lnTo>
                    <a:lnTo>
                      <a:pt x="645" y="151"/>
                    </a:lnTo>
                    <a:lnTo>
                      <a:pt x="644" y="151"/>
                    </a:lnTo>
                    <a:lnTo>
                      <a:pt x="642" y="151"/>
                    </a:lnTo>
                    <a:lnTo>
                      <a:pt x="640" y="151"/>
                    </a:lnTo>
                    <a:lnTo>
                      <a:pt x="638" y="151"/>
                    </a:lnTo>
                    <a:lnTo>
                      <a:pt x="636" y="151"/>
                    </a:lnTo>
                    <a:lnTo>
                      <a:pt x="634" y="151"/>
                    </a:lnTo>
                    <a:lnTo>
                      <a:pt x="632" y="151"/>
                    </a:lnTo>
                    <a:lnTo>
                      <a:pt x="628" y="151"/>
                    </a:lnTo>
                    <a:lnTo>
                      <a:pt x="626" y="151"/>
                    </a:lnTo>
                    <a:lnTo>
                      <a:pt x="624" y="151"/>
                    </a:lnTo>
                    <a:lnTo>
                      <a:pt x="620" y="151"/>
                    </a:lnTo>
                    <a:lnTo>
                      <a:pt x="619" y="151"/>
                    </a:lnTo>
                    <a:lnTo>
                      <a:pt x="615" y="153"/>
                    </a:lnTo>
                    <a:lnTo>
                      <a:pt x="613" y="153"/>
                    </a:lnTo>
                    <a:lnTo>
                      <a:pt x="609" y="155"/>
                    </a:lnTo>
                    <a:lnTo>
                      <a:pt x="603" y="159"/>
                    </a:lnTo>
                    <a:lnTo>
                      <a:pt x="599" y="163"/>
                    </a:lnTo>
                    <a:lnTo>
                      <a:pt x="597" y="165"/>
                    </a:lnTo>
                    <a:lnTo>
                      <a:pt x="594" y="168"/>
                    </a:lnTo>
                    <a:lnTo>
                      <a:pt x="594" y="172"/>
                    </a:lnTo>
                    <a:lnTo>
                      <a:pt x="592" y="174"/>
                    </a:lnTo>
                    <a:lnTo>
                      <a:pt x="592" y="178"/>
                    </a:lnTo>
                    <a:lnTo>
                      <a:pt x="592" y="180"/>
                    </a:lnTo>
                    <a:lnTo>
                      <a:pt x="588" y="180"/>
                    </a:lnTo>
                    <a:lnTo>
                      <a:pt x="586" y="178"/>
                    </a:lnTo>
                    <a:lnTo>
                      <a:pt x="582" y="178"/>
                    </a:lnTo>
                    <a:lnTo>
                      <a:pt x="576" y="178"/>
                    </a:lnTo>
                    <a:lnTo>
                      <a:pt x="572" y="178"/>
                    </a:lnTo>
                    <a:lnTo>
                      <a:pt x="567" y="180"/>
                    </a:lnTo>
                    <a:lnTo>
                      <a:pt x="561" y="182"/>
                    </a:lnTo>
                    <a:lnTo>
                      <a:pt x="555" y="184"/>
                    </a:lnTo>
                    <a:lnTo>
                      <a:pt x="551" y="186"/>
                    </a:lnTo>
                    <a:lnTo>
                      <a:pt x="549" y="188"/>
                    </a:lnTo>
                    <a:lnTo>
                      <a:pt x="548" y="190"/>
                    </a:lnTo>
                    <a:lnTo>
                      <a:pt x="546" y="192"/>
                    </a:lnTo>
                    <a:lnTo>
                      <a:pt x="544" y="193"/>
                    </a:lnTo>
                    <a:lnTo>
                      <a:pt x="544" y="195"/>
                    </a:lnTo>
                    <a:lnTo>
                      <a:pt x="544" y="197"/>
                    </a:lnTo>
                    <a:lnTo>
                      <a:pt x="542" y="199"/>
                    </a:lnTo>
                    <a:lnTo>
                      <a:pt x="542" y="201"/>
                    </a:lnTo>
                    <a:lnTo>
                      <a:pt x="542" y="203"/>
                    </a:lnTo>
                    <a:lnTo>
                      <a:pt x="542" y="205"/>
                    </a:lnTo>
                    <a:lnTo>
                      <a:pt x="540" y="205"/>
                    </a:lnTo>
                    <a:lnTo>
                      <a:pt x="540" y="207"/>
                    </a:lnTo>
                    <a:lnTo>
                      <a:pt x="538" y="209"/>
                    </a:lnTo>
                    <a:lnTo>
                      <a:pt x="536" y="209"/>
                    </a:lnTo>
                    <a:lnTo>
                      <a:pt x="534" y="211"/>
                    </a:lnTo>
                    <a:lnTo>
                      <a:pt x="532" y="213"/>
                    </a:lnTo>
                    <a:lnTo>
                      <a:pt x="530" y="213"/>
                    </a:lnTo>
                    <a:lnTo>
                      <a:pt x="528" y="213"/>
                    </a:lnTo>
                    <a:lnTo>
                      <a:pt x="526" y="213"/>
                    </a:lnTo>
                    <a:lnTo>
                      <a:pt x="524" y="213"/>
                    </a:lnTo>
                    <a:lnTo>
                      <a:pt x="523" y="213"/>
                    </a:lnTo>
                    <a:lnTo>
                      <a:pt x="521" y="213"/>
                    </a:lnTo>
                    <a:lnTo>
                      <a:pt x="519" y="213"/>
                    </a:lnTo>
                    <a:lnTo>
                      <a:pt x="515" y="213"/>
                    </a:lnTo>
                    <a:lnTo>
                      <a:pt x="513" y="213"/>
                    </a:lnTo>
                    <a:lnTo>
                      <a:pt x="511" y="213"/>
                    </a:lnTo>
                    <a:lnTo>
                      <a:pt x="509" y="213"/>
                    </a:lnTo>
                    <a:lnTo>
                      <a:pt x="505" y="213"/>
                    </a:lnTo>
                    <a:lnTo>
                      <a:pt x="501" y="215"/>
                    </a:lnTo>
                    <a:lnTo>
                      <a:pt x="500" y="215"/>
                    </a:lnTo>
                    <a:lnTo>
                      <a:pt x="496" y="216"/>
                    </a:lnTo>
                    <a:lnTo>
                      <a:pt x="490" y="220"/>
                    </a:lnTo>
                    <a:lnTo>
                      <a:pt x="486" y="224"/>
                    </a:lnTo>
                    <a:lnTo>
                      <a:pt x="482" y="226"/>
                    </a:lnTo>
                    <a:lnTo>
                      <a:pt x="480" y="230"/>
                    </a:lnTo>
                    <a:lnTo>
                      <a:pt x="478" y="234"/>
                    </a:lnTo>
                    <a:lnTo>
                      <a:pt x="478" y="238"/>
                    </a:lnTo>
                    <a:lnTo>
                      <a:pt x="477" y="239"/>
                    </a:lnTo>
                    <a:lnTo>
                      <a:pt x="477" y="241"/>
                    </a:lnTo>
                    <a:lnTo>
                      <a:pt x="475" y="241"/>
                    </a:lnTo>
                    <a:lnTo>
                      <a:pt x="471" y="241"/>
                    </a:lnTo>
                    <a:lnTo>
                      <a:pt x="467" y="239"/>
                    </a:lnTo>
                    <a:lnTo>
                      <a:pt x="463" y="239"/>
                    </a:lnTo>
                    <a:lnTo>
                      <a:pt x="457" y="241"/>
                    </a:lnTo>
                    <a:lnTo>
                      <a:pt x="452" y="241"/>
                    </a:lnTo>
                    <a:lnTo>
                      <a:pt x="446" y="243"/>
                    </a:lnTo>
                    <a:lnTo>
                      <a:pt x="440" y="245"/>
                    </a:lnTo>
                    <a:lnTo>
                      <a:pt x="438" y="249"/>
                    </a:lnTo>
                    <a:lnTo>
                      <a:pt x="434" y="251"/>
                    </a:lnTo>
                    <a:lnTo>
                      <a:pt x="432" y="253"/>
                    </a:lnTo>
                    <a:lnTo>
                      <a:pt x="430" y="255"/>
                    </a:lnTo>
                    <a:lnTo>
                      <a:pt x="430" y="257"/>
                    </a:lnTo>
                    <a:lnTo>
                      <a:pt x="429" y="259"/>
                    </a:lnTo>
                    <a:lnTo>
                      <a:pt x="429" y="261"/>
                    </a:lnTo>
                    <a:lnTo>
                      <a:pt x="429" y="263"/>
                    </a:lnTo>
                    <a:lnTo>
                      <a:pt x="427" y="263"/>
                    </a:lnTo>
                    <a:lnTo>
                      <a:pt x="427" y="264"/>
                    </a:lnTo>
                    <a:lnTo>
                      <a:pt x="427" y="266"/>
                    </a:lnTo>
                    <a:lnTo>
                      <a:pt x="425" y="268"/>
                    </a:lnTo>
                    <a:lnTo>
                      <a:pt x="425" y="268"/>
                    </a:lnTo>
                    <a:lnTo>
                      <a:pt x="423" y="270"/>
                    </a:lnTo>
                    <a:lnTo>
                      <a:pt x="421" y="272"/>
                    </a:lnTo>
                    <a:lnTo>
                      <a:pt x="419" y="272"/>
                    </a:lnTo>
                    <a:lnTo>
                      <a:pt x="417" y="274"/>
                    </a:lnTo>
                    <a:lnTo>
                      <a:pt x="415" y="276"/>
                    </a:lnTo>
                    <a:lnTo>
                      <a:pt x="413" y="276"/>
                    </a:lnTo>
                    <a:lnTo>
                      <a:pt x="411" y="276"/>
                    </a:lnTo>
                    <a:lnTo>
                      <a:pt x="409" y="276"/>
                    </a:lnTo>
                    <a:lnTo>
                      <a:pt x="407" y="276"/>
                    </a:lnTo>
                    <a:lnTo>
                      <a:pt x="405" y="276"/>
                    </a:lnTo>
                    <a:lnTo>
                      <a:pt x="404" y="276"/>
                    </a:lnTo>
                    <a:lnTo>
                      <a:pt x="400" y="274"/>
                    </a:lnTo>
                    <a:lnTo>
                      <a:pt x="398" y="274"/>
                    </a:lnTo>
                    <a:lnTo>
                      <a:pt x="396" y="274"/>
                    </a:lnTo>
                    <a:lnTo>
                      <a:pt x="394" y="274"/>
                    </a:lnTo>
                    <a:lnTo>
                      <a:pt x="390" y="276"/>
                    </a:lnTo>
                    <a:lnTo>
                      <a:pt x="386" y="276"/>
                    </a:lnTo>
                    <a:lnTo>
                      <a:pt x="384" y="278"/>
                    </a:lnTo>
                    <a:lnTo>
                      <a:pt x="381" y="280"/>
                    </a:lnTo>
                    <a:lnTo>
                      <a:pt x="375" y="282"/>
                    </a:lnTo>
                    <a:lnTo>
                      <a:pt x="371" y="286"/>
                    </a:lnTo>
                    <a:lnTo>
                      <a:pt x="367" y="289"/>
                    </a:lnTo>
                    <a:lnTo>
                      <a:pt x="365" y="293"/>
                    </a:lnTo>
                    <a:lnTo>
                      <a:pt x="363" y="297"/>
                    </a:lnTo>
                    <a:lnTo>
                      <a:pt x="361" y="299"/>
                    </a:lnTo>
                    <a:lnTo>
                      <a:pt x="361" y="303"/>
                    </a:lnTo>
                    <a:lnTo>
                      <a:pt x="361" y="305"/>
                    </a:lnTo>
                    <a:lnTo>
                      <a:pt x="359" y="305"/>
                    </a:lnTo>
                    <a:lnTo>
                      <a:pt x="356" y="303"/>
                    </a:lnTo>
                    <a:lnTo>
                      <a:pt x="352" y="303"/>
                    </a:lnTo>
                    <a:lnTo>
                      <a:pt x="346" y="303"/>
                    </a:lnTo>
                    <a:lnTo>
                      <a:pt x="342" y="303"/>
                    </a:lnTo>
                    <a:lnTo>
                      <a:pt x="336" y="305"/>
                    </a:lnTo>
                    <a:lnTo>
                      <a:pt x="331" y="307"/>
                    </a:lnTo>
                    <a:lnTo>
                      <a:pt x="325" y="309"/>
                    </a:lnTo>
                    <a:lnTo>
                      <a:pt x="321" y="310"/>
                    </a:lnTo>
                    <a:lnTo>
                      <a:pt x="317" y="314"/>
                    </a:lnTo>
                    <a:lnTo>
                      <a:pt x="315" y="316"/>
                    </a:lnTo>
                    <a:lnTo>
                      <a:pt x="313" y="318"/>
                    </a:lnTo>
                    <a:lnTo>
                      <a:pt x="313" y="320"/>
                    </a:lnTo>
                    <a:lnTo>
                      <a:pt x="311" y="322"/>
                    </a:lnTo>
                    <a:lnTo>
                      <a:pt x="311" y="324"/>
                    </a:lnTo>
                    <a:lnTo>
                      <a:pt x="311" y="326"/>
                    </a:lnTo>
                    <a:lnTo>
                      <a:pt x="309" y="326"/>
                    </a:lnTo>
                    <a:lnTo>
                      <a:pt x="309" y="328"/>
                    </a:lnTo>
                    <a:lnTo>
                      <a:pt x="309" y="330"/>
                    </a:lnTo>
                    <a:lnTo>
                      <a:pt x="308" y="332"/>
                    </a:lnTo>
                    <a:lnTo>
                      <a:pt x="308" y="332"/>
                    </a:lnTo>
                    <a:lnTo>
                      <a:pt x="306" y="334"/>
                    </a:lnTo>
                    <a:lnTo>
                      <a:pt x="304" y="335"/>
                    </a:lnTo>
                    <a:lnTo>
                      <a:pt x="302" y="337"/>
                    </a:lnTo>
                    <a:lnTo>
                      <a:pt x="300" y="337"/>
                    </a:lnTo>
                    <a:lnTo>
                      <a:pt x="298" y="339"/>
                    </a:lnTo>
                    <a:lnTo>
                      <a:pt x="294" y="339"/>
                    </a:lnTo>
                    <a:lnTo>
                      <a:pt x="292" y="339"/>
                    </a:lnTo>
                    <a:lnTo>
                      <a:pt x="290" y="339"/>
                    </a:lnTo>
                    <a:lnTo>
                      <a:pt x="288" y="339"/>
                    </a:lnTo>
                    <a:lnTo>
                      <a:pt x="286" y="339"/>
                    </a:lnTo>
                    <a:lnTo>
                      <a:pt x="285" y="339"/>
                    </a:lnTo>
                    <a:lnTo>
                      <a:pt x="283" y="339"/>
                    </a:lnTo>
                    <a:lnTo>
                      <a:pt x="281" y="337"/>
                    </a:lnTo>
                    <a:lnTo>
                      <a:pt x="279" y="337"/>
                    </a:lnTo>
                    <a:lnTo>
                      <a:pt x="275" y="339"/>
                    </a:lnTo>
                    <a:lnTo>
                      <a:pt x="273" y="339"/>
                    </a:lnTo>
                    <a:lnTo>
                      <a:pt x="269" y="339"/>
                    </a:lnTo>
                    <a:lnTo>
                      <a:pt x="265" y="341"/>
                    </a:lnTo>
                    <a:lnTo>
                      <a:pt x="262" y="343"/>
                    </a:lnTo>
                    <a:lnTo>
                      <a:pt x="258" y="347"/>
                    </a:lnTo>
                    <a:lnTo>
                      <a:pt x="252" y="349"/>
                    </a:lnTo>
                    <a:lnTo>
                      <a:pt x="250" y="353"/>
                    </a:lnTo>
                    <a:lnTo>
                      <a:pt x="248" y="357"/>
                    </a:lnTo>
                    <a:lnTo>
                      <a:pt x="246" y="360"/>
                    </a:lnTo>
                    <a:lnTo>
                      <a:pt x="244" y="362"/>
                    </a:lnTo>
                    <a:lnTo>
                      <a:pt x="244" y="366"/>
                    </a:lnTo>
                    <a:lnTo>
                      <a:pt x="244" y="368"/>
                    </a:lnTo>
                    <a:lnTo>
                      <a:pt x="240" y="368"/>
                    </a:lnTo>
                    <a:lnTo>
                      <a:pt x="238" y="366"/>
                    </a:lnTo>
                    <a:lnTo>
                      <a:pt x="235" y="366"/>
                    </a:lnTo>
                    <a:lnTo>
                      <a:pt x="229" y="366"/>
                    </a:lnTo>
                    <a:lnTo>
                      <a:pt x="225" y="366"/>
                    </a:lnTo>
                    <a:lnTo>
                      <a:pt x="219" y="368"/>
                    </a:lnTo>
                    <a:lnTo>
                      <a:pt x="214" y="370"/>
                    </a:lnTo>
                    <a:lnTo>
                      <a:pt x="208" y="372"/>
                    </a:lnTo>
                    <a:lnTo>
                      <a:pt x="204" y="376"/>
                    </a:lnTo>
                    <a:lnTo>
                      <a:pt x="200" y="378"/>
                    </a:lnTo>
                    <a:lnTo>
                      <a:pt x="198" y="380"/>
                    </a:lnTo>
                    <a:lnTo>
                      <a:pt x="196" y="382"/>
                    </a:lnTo>
                    <a:lnTo>
                      <a:pt x="194" y="383"/>
                    </a:lnTo>
                    <a:lnTo>
                      <a:pt x="194" y="385"/>
                    </a:lnTo>
                    <a:lnTo>
                      <a:pt x="194" y="387"/>
                    </a:lnTo>
                    <a:lnTo>
                      <a:pt x="192" y="389"/>
                    </a:lnTo>
                    <a:lnTo>
                      <a:pt x="192" y="391"/>
                    </a:lnTo>
                    <a:lnTo>
                      <a:pt x="192" y="393"/>
                    </a:lnTo>
                    <a:lnTo>
                      <a:pt x="190" y="393"/>
                    </a:lnTo>
                    <a:lnTo>
                      <a:pt x="190" y="395"/>
                    </a:lnTo>
                    <a:lnTo>
                      <a:pt x="189" y="397"/>
                    </a:lnTo>
                    <a:lnTo>
                      <a:pt x="189" y="399"/>
                    </a:lnTo>
                    <a:lnTo>
                      <a:pt x="187" y="399"/>
                    </a:lnTo>
                    <a:lnTo>
                      <a:pt x="183" y="401"/>
                    </a:lnTo>
                    <a:lnTo>
                      <a:pt x="181" y="403"/>
                    </a:lnTo>
                    <a:lnTo>
                      <a:pt x="179" y="403"/>
                    </a:lnTo>
                    <a:lnTo>
                      <a:pt x="177" y="403"/>
                    </a:lnTo>
                    <a:lnTo>
                      <a:pt x="175" y="405"/>
                    </a:lnTo>
                    <a:lnTo>
                      <a:pt x="173" y="405"/>
                    </a:lnTo>
                    <a:lnTo>
                      <a:pt x="171" y="403"/>
                    </a:lnTo>
                    <a:lnTo>
                      <a:pt x="169" y="403"/>
                    </a:lnTo>
                    <a:lnTo>
                      <a:pt x="167" y="403"/>
                    </a:lnTo>
                    <a:lnTo>
                      <a:pt x="166" y="403"/>
                    </a:lnTo>
                    <a:lnTo>
                      <a:pt x="162" y="403"/>
                    </a:lnTo>
                    <a:lnTo>
                      <a:pt x="160" y="403"/>
                    </a:lnTo>
                    <a:lnTo>
                      <a:pt x="158" y="403"/>
                    </a:lnTo>
                    <a:lnTo>
                      <a:pt x="154" y="403"/>
                    </a:lnTo>
                    <a:lnTo>
                      <a:pt x="150" y="405"/>
                    </a:lnTo>
                    <a:lnTo>
                      <a:pt x="148" y="405"/>
                    </a:lnTo>
                    <a:lnTo>
                      <a:pt x="144" y="406"/>
                    </a:lnTo>
                    <a:lnTo>
                      <a:pt x="139" y="410"/>
                    </a:lnTo>
                    <a:lnTo>
                      <a:pt x="133" y="414"/>
                    </a:lnTo>
                    <a:lnTo>
                      <a:pt x="131" y="418"/>
                    </a:lnTo>
                    <a:lnTo>
                      <a:pt x="127" y="422"/>
                    </a:lnTo>
                    <a:lnTo>
                      <a:pt x="125" y="426"/>
                    </a:lnTo>
                    <a:lnTo>
                      <a:pt x="125" y="429"/>
                    </a:lnTo>
                    <a:lnTo>
                      <a:pt x="123" y="431"/>
                    </a:lnTo>
                    <a:lnTo>
                      <a:pt x="123" y="433"/>
                    </a:lnTo>
                    <a:lnTo>
                      <a:pt x="121" y="433"/>
                    </a:lnTo>
                    <a:lnTo>
                      <a:pt x="118" y="431"/>
                    </a:lnTo>
                    <a:lnTo>
                      <a:pt x="114" y="431"/>
                    </a:lnTo>
                    <a:lnTo>
                      <a:pt x="110" y="431"/>
                    </a:lnTo>
                    <a:lnTo>
                      <a:pt x="104" y="431"/>
                    </a:lnTo>
                    <a:lnTo>
                      <a:pt x="98" y="433"/>
                    </a:lnTo>
                    <a:lnTo>
                      <a:pt x="93" y="435"/>
                    </a:lnTo>
                    <a:lnTo>
                      <a:pt x="87" y="439"/>
                    </a:lnTo>
                    <a:lnTo>
                      <a:pt x="83" y="441"/>
                    </a:lnTo>
                    <a:lnTo>
                      <a:pt x="79" y="443"/>
                    </a:lnTo>
                    <a:lnTo>
                      <a:pt x="77" y="445"/>
                    </a:lnTo>
                    <a:lnTo>
                      <a:pt x="75" y="447"/>
                    </a:lnTo>
                    <a:lnTo>
                      <a:pt x="73" y="449"/>
                    </a:lnTo>
                    <a:lnTo>
                      <a:pt x="73" y="451"/>
                    </a:lnTo>
                    <a:lnTo>
                      <a:pt x="71" y="453"/>
                    </a:lnTo>
                    <a:lnTo>
                      <a:pt x="71" y="454"/>
                    </a:lnTo>
                    <a:lnTo>
                      <a:pt x="71" y="456"/>
                    </a:lnTo>
                    <a:lnTo>
                      <a:pt x="70" y="458"/>
                    </a:lnTo>
                    <a:lnTo>
                      <a:pt x="70" y="460"/>
                    </a:lnTo>
                    <a:lnTo>
                      <a:pt x="70" y="460"/>
                    </a:lnTo>
                    <a:lnTo>
                      <a:pt x="68" y="462"/>
                    </a:lnTo>
                    <a:lnTo>
                      <a:pt x="66" y="464"/>
                    </a:lnTo>
                    <a:lnTo>
                      <a:pt x="64" y="466"/>
                    </a:lnTo>
                    <a:lnTo>
                      <a:pt x="62" y="466"/>
                    </a:lnTo>
                    <a:lnTo>
                      <a:pt x="60" y="468"/>
                    </a:lnTo>
                    <a:lnTo>
                      <a:pt x="56" y="470"/>
                    </a:lnTo>
                    <a:lnTo>
                      <a:pt x="54" y="470"/>
                    </a:lnTo>
                    <a:lnTo>
                      <a:pt x="52" y="470"/>
                    </a:lnTo>
                    <a:lnTo>
                      <a:pt x="50" y="470"/>
                    </a:lnTo>
                    <a:lnTo>
                      <a:pt x="48" y="470"/>
                    </a:lnTo>
                    <a:lnTo>
                      <a:pt x="47" y="470"/>
                    </a:lnTo>
                    <a:lnTo>
                      <a:pt x="45" y="470"/>
                    </a:lnTo>
                    <a:lnTo>
                      <a:pt x="43" y="468"/>
                    </a:lnTo>
                    <a:lnTo>
                      <a:pt x="41" y="468"/>
                    </a:lnTo>
                    <a:lnTo>
                      <a:pt x="39" y="468"/>
                    </a:lnTo>
                    <a:lnTo>
                      <a:pt x="35" y="468"/>
                    </a:lnTo>
                    <a:lnTo>
                      <a:pt x="33" y="470"/>
                    </a:lnTo>
                    <a:lnTo>
                      <a:pt x="29" y="470"/>
                    </a:lnTo>
                    <a:lnTo>
                      <a:pt x="25" y="472"/>
                    </a:lnTo>
                    <a:lnTo>
                      <a:pt x="22" y="474"/>
                    </a:lnTo>
                    <a:lnTo>
                      <a:pt x="16" y="477"/>
                    </a:lnTo>
                    <a:lnTo>
                      <a:pt x="10" y="481"/>
                    </a:lnTo>
                    <a:lnTo>
                      <a:pt x="6" y="487"/>
                    </a:lnTo>
                    <a:lnTo>
                      <a:pt x="4" y="491"/>
                    </a:lnTo>
                    <a:lnTo>
                      <a:pt x="2" y="495"/>
                    </a:lnTo>
                    <a:lnTo>
                      <a:pt x="0" y="499"/>
                    </a:lnTo>
                    <a:lnTo>
                      <a:pt x="0" y="501"/>
                    </a:lnTo>
                    <a:lnTo>
                      <a:pt x="0" y="501"/>
                    </a:lnTo>
                    <a:lnTo>
                      <a:pt x="4" y="502"/>
                    </a:lnTo>
                    <a:lnTo>
                      <a:pt x="4" y="502"/>
                    </a:lnTo>
                    <a:lnTo>
                      <a:pt x="4" y="501"/>
                    </a:lnTo>
                    <a:lnTo>
                      <a:pt x="4" y="499"/>
                    </a:lnTo>
                    <a:lnTo>
                      <a:pt x="4" y="495"/>
                    </a:lnTo>
                    <a:lnTo>
                      <a:pt x="6" y="493"/>
                    </a:lnTo>
                    <a:lnTo>
                      <a:pt x="8" y="487"/>
                    </a:lnTo>
                    <a:lnTo>
                      <a:pt x="12" y="483"/>
                    </a:lnTo>
                    <a:lnTo>
                      <a:pt x="18" y="479"/>
                    </a:lnTo>
                    <a:lnTo>
                      <a:pt x="23" y="476"/>
                    </a:lnTo>
                    <a:lnTo>
                      <a:pt x="27" y="474"/>
                    </a:lnTo>
                    <a:lnTo>
                      <a:pt x="29" y="472"/>
                    </a:lnTo>
                    <a:lnTo>
                      <a:pt x="33" y="472"/>
                    </a:lnTo>
                    <a:lnTo>
                      <a:pt x="35" y="472"/>
                    </a:lnTo>
                    <a:lnTo>
                      <a:pt x="39" y="472"/>
                    </a:lnTo>
                    <a:lnTo>
                      <a:pt x="41" y="472"/>
                    </a:lnTo>
                    <a:lnTo>
                      <a:pt x="43" y="472"/>
                    </a:lnTo>
                    <a:lnTo>
                      <a:pt x="45" y="472"/>
                    </a:lnTo>
                    <a:lnTo>
                      <a:pt x="47" y="472"/>
                    </a:lnTo>
                    <a:lnTo>
                      <a:pt x="48" y="472"/>
                    </a:lnTo>
                    <a:lnTo>
                      <a:pt x="50" y="472"/>
                    </a:lnTo>
                    <a:lnTo>
                      <a:pt x="52" y="472"/>
                    </a:lnTo>
                    <a:lnTo>
                      <a:pt x="56" y="472"/>
                    </a:lnTo>
                    <a:lnTo>
                      <a:pt x="58" y="472"/>
                    </a:lnTo>
                    <a:lnTo>
                      <a:pt x="60" y="470"/>
                    </a:lnTo>
                    <a:lnTo>
                      <a:pt x="64" y="470"/>
                    </a:lnTo>
                    <a:lnTo>
                      <a:pt x="66" y="468"/>
                    </a:lnTo>
                    <a:lnTo>
                      <a:pt x="68" y="466"/>
                    </a:lnTo>
                    <a:lnTo>
                      <a:pt x="70" y="464"/>
                    </a:lnTo>
                    <a:lnTo>
                      <a:pt x="71" y="462"/>
                    </a:lnTo>
                    <a:lnTo>
                      <a:pt x="71" y="460"/>
                    </a:lnTo>
                    <a:lnTo>
                      <a:pt x="73" y="458"/>
                    </a:lnTo>
                    <a:lnTo>
                      <a:pt x="73" y="458"/>
                    </a:lnTo>
                    <a:lnTo>
                      <a:pt x="73" y="456"/>
                    </a:lnTo>
                    <a:lnTo>
                      <a:pt x="75" y="454"/>
                    </a:lnTo>
                    <a:lnTo>
                      <a:pt x="75" y="453"/>
                    </a:lnTo>
                    <a:lnTo>
                      <a:pt x="77" y="451"/>
                    </a:lnTo>
                    <a:lnTo>
                      <a:pt x="77" y="449"/>
                    </a:lnTo>
                    <a:lnTo>
                      <a:pt x="79" y="447"/>
                    </a:lnTo>
                    <a:lnTo>
                      <a:pt x="81" y="445"/>
                    </a:lnTo>
                    <a:lnTo>
                      <a:pt x="83" y="443"/>
                    </a:lnTo>
                    <a:lnTo>
                      <a:pt x="87" y="441"/>
                    </a:lnTo>
                    <a:lnTo>
                      <a:pt x="94" y="437"/>
                    </a:lnTo>
                    <a:lnTo>
                      <a:pt x="100" y="435"/>
                    </a:lnTo>
                    <a:lnTo>
                      <a:pt x="108" y="435"/>
                    </a:lnTo>
                    <a:lnTo>
                      <a:pt x="112" y="435"/>
                    </a:lnTo>
                    <a:lnTo>
                      <a:pt x="118" y="435"/>
                    </a:lnTo>
                    <a:lnTo>
                      <a:pt x="121" y="435"/>
                    </a:lnTo>
                    <a:lnTo>
                      <a:pt x="123" y="437"/>
                    </a:lnTo>
                    <a:lnTo>
                      <a:pt x="123" y="437"/>
                    </a:lnTo>
                    <a:lnTo>
                      <a:pt x="125" y="437"/>
                    </a:lnTo>
                    <a:lnTo>
                      <a:pt x="125" y="437"/>
                    </a:lnTo>
                    <a:lnTo>
                      <a:pt x="125" y="437"/>
                    </a:lnTo>
                    <a:lnTo>
                      <a:pt x="125" y="437"/>
                    </a:lnTo>
                    <a:lnTo>
                      <a:pt x="125" y="435"/>
                    </a:lnTo>
                    <a:lnTo>
                      <a:pt x="125" y="435"/>
                    </a:lnTo>
                    <a:lnTo>
                      <a:pt x="125" y="435"/>
                    </a:lnTo>
                    <a:lnTo>
                      <a:pt x="125" y="435"/>
                    </a:lnTo>
                    <a:lnTo>
                      <a:pt x="125" y="435"/>
                    </a:lnTo>
                    <a:lnTo>
                      <a:pt x="125" y="435"/>
                    </a:lnTo>
                    <a:lnTo>
                      <a:pt x="127" y="431"/>
                    </a:lnTo>
                    <a:lnTo>
                      <a:pt x="127" y="429"/>
                    </a:lnTo>
                    <a:lnTo>
                      <a:pt x="129" y="426"/>
                    </a:lnTo>
                    <a:lnTo>
                      <a:pt x="131" y="422"/>
                    </a:lnTo>
                    <a:lnTo>
                      <a:pt x="135" y="418"/>
                    </a:lnTo>
                    <a:lnTo>
                      <a:pt x="139" y="414"/>
                    </a:lnTo>
                    <a:lnTo>
                      <a:pt x="144" y="408"/>
                    </a:lnTo>
                    <a:lnTo>
                      <a:pt x="148" y="408"/>
                    </a:lnTo>
                    <a:lnTo>
                      <a:pt x="152" y="406"/>
                    </a:lnTo>
                    <a:lnTo>
                      <a:pt x="154" y="406"/>
                    </a:lnTo>
                    <a:lnTo>
                      <a:pt x="158" y="405"/>
                    </a:lnTo>
                    <a:lnTo>
                      <a:pt x="160" y="405"/>
                    </a:lnTo>
                    <a:lnTo>
                      <a:pt x="162" y="405"/>
                    </a:lnTo>
                    <a:lnTo>
                      <a:pt x="164" y="405"/>
                    </a:lnTo>
                    <a:lnTo>
                      <a:pt x="167" y="406"/>
                    </a:lnTo>
                    <a:lnTo>
                      <a:pt x="169" y="406"/>
                    </a:lnTo>
                    <a:lnTo>
                      <a:pt x="171" y="406"/>
                    </a:lnTo>
                    <a:lnTo>
                      <a:pt x="173" y="406"/>
                    </a:lnTo>
                    <a:lnTo>
                      <a:pt x="175" y="406"/>
                    </a:lnTo>
                    <a:lnTo>
                      <a:pt x="177" y="406"/>
                    </a:lnTo>
                    <a:lnTo>
                      <a:pt x="179" y="406"/>
                    </a:lnTo>
                    <a:lnTo>
                      <a:pt x="183" y="405"/>
                    </a:lnTo>
                    <a:lnTo>
                      <a:pt x="185" y="403"/>
                    </a:lnTo>
                    <a:lnTo>
                      <a:pt x="189" y="401"/>
                    </a:lnTo>
                    <a:lnTo>
                      <a:pt x="190" y="401"/>
                    </a:lnTo>
                    <a:lnTo>
                      <a:pt x="190" y="399"/>
                    </a:lnTo>
                    <a:lnTo>
                      <a:pt x="192" y="397"/>
                    </a:lnTo>
                    <a:lnTo>
                      <a:pt x="194" y="395"/>
                    </a:lnTo>
                    <a:lnTo>
                      <a:pt x="194" y="393"/>
                    </a:lnTo>
                    <a:lnTo>
                      <a:pt x="194" y="391"/>
                    </a:lnTo>
                    <a:lnTo>
                      <a:pt x="196" y="389"/>
                    </a:lnTo>
                    <a:lnTo>
                      <a:pt x="196" y="387"/>
                    </a:lnTo>
                    <a:lnTo>
                      <a:pt x="196" y="387"/>
                    </a:lnTo>
                    <a:lnTo>
                      <a:pt x="198" y="385"/>
                    </a:lnTo>
                    <a:lnTo>
                      <a:pt x="198" y="383"/>
                    </a:lnTo>
                    <a:lnTo>
                      <a:pt x="200" y="382"/>
                    </a:lnTo>
                    <a:lnTo>
                      <a:pt x="202" y="380"/>
                    </a:lnTo>
                    <a:lnTo>
                      <a:pt x="206" y="378"/>
                    </a:lnTo>
                    <a:lnTo>
                      <a:pt x="208" y="376"/>
                    </a:lnTo>
                    <a:lnTo>
                      <a:pt x="215" y="372"/>
                    </a:lnTo>
                    <a:lnTo>
                      <a:pt x="221" y="370"/>
                    </a:lnTo>
                    <a:lnTo>
                      <a:pt x="227" y="370"/>
                    </a:lnTo>
                    <a:lnTo>
                      <a:pt x="233" y="370"/>
                    </a:lnTo>
                    <a:lnTo>
                      <a:pt x="238" y="370"/>
                    </a:lnTo>
                    <a:lnTo>
                      <a:pt x="242" y="370"/>
                    </a:lnTo>
                    <a:lnTo>
                      <a:pt x="244" y="370"/>
                    </a:lnTo>
                    <a:lnTo>
                      <a:pt x="244" y="372"/>
                    </a:lnTo>
                    <a:lnTo>
                      <a:pt x="246" y="372"/>
                    </a:lnTo>
                    <a:lnTo>
                      <a:pt x="246" y="372"/>
                    </a:lnTo>
                    <a:lnTo>
                      <a:pt x="246" y="372"/>
                    </a:lnTo>
                    <a:lnTo>
                      <a:pt x="246" y="372"/>
                    </a:lnTo>
                    <a:lnTo>
                      <a:pt x="246" y="370"/>
                    </a:lnTo>
                    <a:lnTo>
                      <a:pt x="246" y="370"/>
                    </a:lnTo>
                    <a:lnTo>
                      <a:pt x="246" y="370"/>
                    </a:lnTo>
                    <a:lnTo>
                      <a:pt x="246" y="370"/>
                    </a:lnTo>
                    <a:lnTo>
                      <a:pt x="246" y="370"/>
                    </a:lnTo>
                    <a:lnTo>
                      <a:pt x="246" y="368"/>
                    </a:lnTo>
                    <a:lnTo>
                      <a:pt x="246" y="366"/>
                    </a:lnTo>
                    <a:lnTo>
                      <a:pt x="248" y="364"/>
                    </a:lnTo>
                    <a:lnTo>
                      <a:pt x="248" y="360"/>
                    </a:lnTo>
                    <a:lnTo>
                      <a:pt x="250" y="357"/>
                    </a:lnTo>
                    <a:lnTo>
                      <a:pt x="254" y="353"/>
                    </a:lnTo>
                    <a:lnTo>
                      <a:pt x="258" y="349"/>
                    </a:lnTo>
                    <a:lnTo>
                      <a:pt x="263" y="345"/>
                    </a:lnTo>
                    <a:lnTo>
                      <a:pt x="267" y="343"/>
                    </a:lnTo>
                    <a:lnTo>
                      <a:pt x="271" y="343"/>
                    </a:lnTo>
                    <a:lnTo>
                      <a:pt x="273" y="341"/>
                    </a:lnTo>
                    <a:lnTo>
                      <a:pt x="275" y="341"/>
                    </a:lnTo>
                    <a:lnTo>
                      <a:pt x="279" y="341"/>
                    </a:lnTo>
                    <a:lnTo>
                      <a:pt x="281" y="341"/>
                    </a:lnTo>
                    <a:lnTo>
                      <a:pt x="283" y="341"/>
                    </a:lnTo>
                    <a:lnTo>
                      <a:pt x="285" y="341"/>
                    </a:lnTo>
                    <a:lnTo>
                      <a:pt x="286" y="341"/>
                    </a:lnTo>
                    <a:lnTo>
                      <a:pt x="288" y="341"/>
                    </a:lnTo>
                    <a:lnTo>
                      <a:pt x="290" y="343"/>
                    </a:lnTo>
                    <a:lnTo>
                      <a:pt x="292" y="343"/>
                    </a:lnTo>
                    <a:lnTo>
                      <a:pt x="296" y="341"/>
                    </a:lnTo>
                    <a:lnTo>
                      <a:pt x="298" y="341"/>
                    </a:lnTo>
                    <a:lnTo>
                      <a:pt x="300" y="341"/>
                    </a:lnTo>
                    <a:lnTo>
                      <a:pt x="304" y="339"/>
                    </a:lnTo>
                    <a:lnTo>
                      <a:pt x="306" y="337"/>
                    </a:lnTo>
                    <a:lnTo>
                      <a:pt x="308" y="335"/>
                    </a:lnTo>
                    <a:lnTo>
                      <a:pt x="309" y="334"/>
                    </a:lnTo>
                    <a:lnTo>
                      <a:pt x="311" y="334"/>
                    </a:lnTo>
                    <a:lnTo>
                      <a:pt x="311" y="332"/>
                    </a:lnTo>
                    <a:lnTo>
                      <a:pt x="311" y="330"/>
                    </a:lnTo>
                    <a:lnTo>
                      <a:pt x="313" y="328"/>
                    </a:lnTo>
                    <a:lnTo>
                      <a:pt x="313" y="326"/>
                    </a:lnTo>
                    <a:lnTo>
                      <a:pt x="313" y="324"/>
                    </a:lnTo>
                    <a:lnTo>
                      <a:pt x="315" y="322"/>
                    </a:lnTo>
                    <a:lnTo>
                      <a:pt x="315" y="320"/>
                    </a:lnTo>
                    <a:lnTo>
                      <a:pt x="317" y="318"/>
                    </a:lnTo>
                    <a:lnTo>
                      <a:pt x="317" y="316"/>
                    </a:lnTo>
                    <a:lnTo>
                      <a:pt x="319" y="316"/>
                    </a:lnTo>
                    <a:lnTo>
                      <a:pt x="323" y="314"/>
                    </a:lnTo>
                    <a:lnTo>
                      <a:pt x="325" y="312"/>
                    </a:lnTo>
                    <a:lnTo>
                      <a:pt x="333" y="309"/>
                    </a:lnTo>
                    <a:lnTo>
                      <a:pt x="338" y="307"/>
                    </a:lnTo>
                    <a:lnTo>
                      <a:pt x="344" y="307"/>
                    </a:lnTo>
                    <a:lnTo>
                      <a:pt x="350" y="307"/>
                    </a:lnTo>
                    <a:lnTo>
                      <a:pt x="356" y="307"/>
                    </a:lnTo>
                    <a:lnTo>
                      <a:pt x="359" y="307"/>
                    </a:lnTo>
                    <a:lnTo>
                      <a:pt x="361" y="307"/>
                    </a:lnTo>
                    <a:lnTo>
                      <a:pt x="361" y="307"/>
                    </a:lnTo>
                    <a:lnTo>
                      <a:pt x="363" y="309"/>
                    </a:lnTo>
                    <a:lnTo>
                      <a:pt x="363" y="309"/>
                    </a:lnTo>
                    <a:lnTo>
                      <a:pt x="363" y="309"/>
                    </a:lnTo>
                    <a:lnTo>
                      <a:pt x="363" y="307"/>
                    </a:lnTo>
                    <a:lnTo>
                      <a:pt x="363" y="307"/>
                    </a:lnTo>
                    <a:lnTo>
                      <a:pt x="363" y="307"/>
                    </a:lnTo>
                    <a:lnTo>
                      <a:pt x="363" y="307"/>
                    </a:lnTo>
                    <a:lnTo>
                      <a:pt x="363" y="307"/>
                    </a:lnTo>
                    <a:lnTo>
                      <a:pt x="363" y="307"/>
                    </a:lnTo>
                    <a:lnTo>
                      <a:pt x="363" y="305"/>
                    </a:lnTo>
                    <a:lnTo>
                      <a:pt x="363" y="303"/>
                    </a:lnTo>
                    <a:lnTo>
                      <a:pt x="365" y="301"/>
                    </a:lnTo>
                    <a:lnTo>
                      <a:pt x="365" y="297"/>
                    </a:lnTo>
                    <a:lnTo>
                      <a:pt x="367" y="293"/>
                    </a:lnTo>
                    <a:lnTo>
                      <a:pt x="371" y="289"/>
                    </a:lnTo>
                    <a:lnTo>
                      <a:pt x="375" y="286"/>
                    </a:lnTo>
                    <a:lnTo>
                      <a:pt x="381" y="282"/>
                    </a:lnTo>
                    <a:lnTo>
                      <a:pt x="384" y="280"/>
                    </a:lnTo>
                    <a:lnTo>
                      <a:pt x="388" y="278"/>
                    </a:lnTo>
                    <a:lnTo>
                      <a:pt x="390" y="278"/>
                    </a:lnTo>
                    <a:lnTo>
                      <a:pt x="394" y="278"/>
                    </a:lnTo>
                    <a:lnTo>
                      <a:pt x="396" y="278"/>
                    </a:lnTo>
                    <a:lnTo>
                      <a:pt x="398" y="278"/>
                    </a:lnTo>
                    <a:lnTo>
                      <a:pt x="400" y="278"/>
                    </a:lnTo>
                    <a:lnTo>
                      <a:pt x="402" y="278"/>
                    </a:lnTo>
                    <a:lnTo>
                      <a:pt x="404" y="278"/>
                    </a:lnTo>
                    <a:lnTo>
                      <a:pt x="405" y="278"/>
                    </a:lnTo>
                    <a:lnTo>
                      <a:pt x="409" y="278"/>
                    </a:lnTo>
                    <a:lnTo>
                      <a:pt x="411" y="278"/>
                    </a:lnTo>
                    <a:lnTo>
                      <a:pt x="413" y="278"/>
                    </a:lnTo>
                    <a:lnTo>
                      <a:pt x="415" y="278"/>
                    </a:lnTo>
                    <a:lnTo>
                      <a:pt x="417" y="276"/>
                    </a:lnTo>
                    <a:lnTo>
                      <a:pt x="421" y="276"/>
                    </a:lnTo>
                    <a:lnTo>
                      <a:pt x="423" y="274"/>
                    </a:lnTo>
                    <a:lnTo>
                      <a:pt x="425" y="272"/>
                    </a:lnTo>
                    <a:lnTo>
                      <a:pt x="427" y="270"/>
                    </a:lnTo>
                    <a:lnTo>
                      <a:pt x="429" y="268"/>
                    </a:lnTo>
                    <a:lnTo>
                      <a:pt x="429" y="268"/>
                    </a:lnTo>
                    <a:lnTo>
                      <a:pt x="429" y="266"/>
                    </a:lnTo>
                    <a:lnTo>
                      <a:pt x="430" y="264"/>
                    </a:lnTo>
                    <a:lnTo>
                      <a:pt x="430" y="263"/>
                    </a:lnTo>
                    <a:lnTo>
                      <a:pt x="430" y="261"/>
                    </a:lnTo>
                    <a:lnTo>
                      <a:pt x="432" y="259"/>
                    </a:lnTo>
                    <a:lnTo>
                      <a:pt x="432" y="257"/>
                    </a:lnTo>
                    <a:lnTo>
                      <a:pt x="432" y="255"/>
                    </a:lnTo>
                    <a:lnTo>
                      <a:pt x="434" y="255"/>
                    </a:lnTo>
                    <a:lnTo>
                      <a:pt x="436" y="253"/>
                    </a:lnTo>
                    <a:lnTo>
                      <a:pt x="438" y="251"/>
                    </a:lnTo>
                    <a:lnTo>
                      <a:pt x="442" y="249"/>
                    </a:lnTo>
                    <a:lnTo>
                      <a:pt x="448" y="245"/>
                    </a:lnTo>
                    <a:lnTo>
                      <a:pt x="455" y="243"/>
                    </a:lnTo>
                    <a:lnTo>
                      <a:pt x="461" y="243"/>
                    </a:lnTo>
                    <a:lnTo>
                      <a:pt x="467" y="243"/>
                    </a:lnTo>
                    <a:lnTo>
                      <a:pt x="471" y="243"/>
                    </a:lnTo>
                    <a:lnTo>
                      <a:pt x="475" y="243"/>
                    </a:lnTo>
                    <a:lnTo>
                      <a:pt x="477" y="245"/>
                    </a:lnTo>
                    <a:lnTo>
                      <a:pt x="478" y="245"/>
                    </a:lnTo>
                    <a:lnTo>
                      <a:pt x="480" y="245"/>
                    </a:lnTo>
                    <a:lnTo>
                      <a:pt x="480" y="245"/>
                    </a:lnTo>
                    <a:lnTo>
                      <a:pt x="480" y="245"/>
                    </a:lnTo>
                    <a:lnTo>
                      <a:pt x="480" y="245"/>
                    </a:lnTo>
                    <a:lnTo>
                      <a:pt x="480" y="243"/>
                    </a:lnTo>
                    <a:lnTo>
                      <a:pt x="480" y="243"/>
                    </a:lnTo>
                    <a:lnTo>
                      <a:pt x="480" y="243"/>
                    </a:lnTo>
                    <a:lnTo>
                      <a:pt x="480" y="243"/>
                    </a:lnTo>
                    <a:lnTo>
                      <a:pt x="480" y="243"/>
                    </a:lnTo>
                    <a:lnTo>
                      <a:pt x="480" y="243"/>
                    </a:lnTo>
                    <a:lnTo>
                      <a:pt x="480" y="241"/>
                    </a:lnTo>
                    <a:lnTo>
                      <a:pt x="480" y="238"/>
                    </a:lnTo>
                    <a:lnTo>
                      <a:pt x="482" y="234"/>
                    </a:lnTo>
                    <a:lnTo>
                      <a:pt x="484" y="230"/>
                    </a:lnTo>
                    <a:lnTo>
                      <a:pt x="486" y="226"/>
                    </a:lnTo>
                    <a:lnTo>
                      <a:pt x="492" y="222"/>
                    </a:lnTo>
                    <a:lnTo>
                      <a:pt x="498" y="218"/>
                    </a:lnTo>
                    <a:lnTo>
                      <a:pt x="500" y="218"/>
                    </a:lnTo>
                    <a:lnTo>
                      <a:pt x="503" y="216"/>
                    </a:lnTo>
                    <a:lnTo>
                      <a:pt x="505" y="216"/>
                    </a:lnTo>
                    <a:lnTo>
                      <a:pt x="509" y="215"/>
                    </a:lnTo>
                    <a:lnTo>
                      <a:pt x="511" y="215"/>
                    </a:lnTo>
                    <a:lnTo>
                      <a:pt x="513" y="215"/>
                    </a:lnTo>
                    <a:lnTo>
                      <a:pt x="515" y="215"/>
                    </a:lnTo>
                    <a:lnTo>
                      <a:pt x="517" y="216"/>
                    </a:lnTo>
                    <a:lnTo>
                      <a:pt x="519" y="216"/>
                    </a:lnTo>
                    <a:lnTo>
                      <a:pt x="521" y="216"/>
                    </a:lnTo>
                    <a:lnTo>
                      <a:pt x="524" y="216"/>
                    </a:lnTo>
                    <a:lnTo>
                      <a:pt x="526" y="216"/>
                    </a:lnTo>
                    <a:lnTo>
                      <a:pt x="528" y="216"/>
                    </a:lnTo>
                    <a:lnTo>
                      <a:pt x="530" y="215"/>
                    </a:lnTo>
                    <a:lnTo>
                      <a:pt x="532" y="215"/>
                    </a:lnTo>
                    <a:lnTo>
                      <a:pt x="536" y="213"/>
                    </a:lnTo>
                    <a:lnTo>
                      <a:pt x="538" y="211"/>
                    </a:lnTo>
                    <a:lnTo>
                      <a:pt x="540" y="211"/>
                    </a:lnTo>
                    <a:lnTo>
                      <a:pt x="542" y="209"/>
                    </a:lnTo>
                    <a:lnTo>
                      <a:pt x="544" y="207"/>
                    </a:lnTo>
                    <a:lnTo>
                      <a:pt x="544" y="205"/>
                    </a:lnTo>
                    <a:lnTo>
                      <a:pt x="544" y="203"/>
                    </a:lnTo>
                    <a:lnTo>
                      <a:pt x="546" y="201"/>
                    </a:lnTo>
                    <a:lnTo>
                      <a:pt x="546" y="201"/>
                    </a:lnTo>
                    <a:lnTo>
                      <a:pt x="546" y="199"/>
                    </a:lnTo>
                    <a:lnTo>
                      <a:pt x="546" y="197"/>
                    </a:lnTo>
                    <a:lnTo>
                      <a:pt x="548" y="195"/>
                    </a:lnTo>
                    <a:lnTo>
                      <a:pt x="548" y="193"/>
                    </a:lnTo>
                    <a:lnTo>
                      <a:pt x="549" y="192"/>
                    </a:lnTo>
                    <a:lnTo>
                      <a:pt x="551" y="190"/>
                    </a:lnTo>
                    <a:lnTo>
                      <a:pt x="553" y="188"/>
                    </a:lnTo>
                    <a:lnTo>
                      <a:pt x="557" y="188"/>
                    </a:lnTo>
                    <a:lnTo>
                      <a:pt x="563" y="184"/>
                    </a:lnTo>
                    <a:lnTo>
                      <a:pt x="569" y="182"/>
                    </a:lnTo>
                    <a:lnTo>
                      <a:pt x="574" y="182"/>
                    </a:lnTo>
                    <a:lnTo>
                      <a:pt x="580" y="182"/>
                    </a:lnTo>
                    <a:lnTo>
                      <a:pt x="586" y="182"/>
                    </a:lnTo>
                    <a:lnTo>
                      <a:pt x="590" y="182"/>
                    </a:lnTo>
                    <a:lnTo>
                      <a:pt x="592" y="182"/>
                    </a:lnTo>
                    <a:lnTo>
                      <a:pt x="592" y="182"/>
                    </a:lnTo>
                    <a:lnTo>
                      <a:pt x="594" y="184"/>
                    </a:lnTo>
                    <a:lnTo>
                      <a:pt x="594" y="184"/>
                    </a:lnTo>
                    <a:lnTo>
                      <a:pt x="594" y="184"/>
                    </a:lnTo>
                    <a:lnTo>
                      <a:pt x="594" y="182"/>
                    </a:lnTo>
                    <a:lnTo>
                      <a:pt x="594" y="182"/>
                    </a:lnTo>
                    <a:lnTo>
                      <a:pt x="594" y="182"/>
                    </a:lnTo>
                    <a:lnTo>
                      <a:pt x="594" y="182"/>
                    </a:lnTo>
                    <a:lnTo>
                      <a:pt x="594" y="182"/>
                    </a:lnTo>
                    <a:lnTo>
                      <a:pt x="594" y="182"/>
                    </a:lnTo>
                    <a:lnTo>
                      <a:pt x="594" y="180"/>
                    </a:lnTo>
                    <a:lnTo>
                      <a:pt x="594" y="178"/>
                    </a:lnTo>
                    <a:lnTo>
                      <a:pt x="594" y="176"/>
                    </a:lnTo>
                    <a:lnTo>
                      <a:pt x="596" y="172"/>
                    </a:lnTo>
                    <a:lnTo>
                      <a:pt x="597" y="168"/>
                    </a:lnTo>
                    <a:lnTo>
                      <a:pt x="601" y="165"/>
                    </a:lnTo>
                    <a:lnTo>
                      <a:pt x="605" y="161"/>
                    </a:lnTo>
                    <a:lnTo>
                      <a:pt x="611" y="157"/>
                    </a:lnTo>
                    <a:lnTo>
                      <a:pt x="613" y="157"/>
                    </a:lnTo>
                    <a:lnTo>
                      <a:pt x="617" y="155"/>
                    </a:lnTo>
                    <a:lnTo>
                      <a:pt x="619" y="155"/>
                    </a:lnTo>
                    <a:lnTo>
                      <a:pt x="622" y="153"/>
                    </a:lnTo>
                    <a:lnTo>
                      <a:pt x="624" y="153"/>
                    </a:lnTo>
                    <a:lnTo>
                      <a:pt x="626" y="153"/>
                    </a:lnTo>
                    <a:lnTo>
                      <a:pt x="628" y="153"/>
                    </a:lnTo>
                    <a:lnTo>
                      <a:pt x="630" y="155"/>
                    </a:lnTo>
                    <a:lnTo>
                      <a:pt x="632" y="155"/>
                    </a:lnTo>
                    <a:lnTo>
                      <a:pt x="634" y="155"/>
                    </a:lnTo>
                    <a:lnTo>
                      <a:pt x="638" y="155"/>
                    </a:lnTo>
                    <a:lnTo>
                      <a:pt x="640" y="155"/>
                    </a:lnTo>
                    <a:lnTo>
                      <a:pt x="642" y="155"/>
                    </a:lnTo>
                    <a:lnTo>
                      <a:pt x="644" y="153"/>
                    </a:lnTo>
                    <a:lnTo>
                      <a:pt x="645" y="153"/>
                    </a:lnTo>
                    <a:lnTo>
                      <a:pt x="649" y="151"/>
                    </a:lnTo>
                    <a:lnTo>
                      <a:pt x="651" y="151"/>
                    </a:lnTo>
                    <a:lnTo>
                      <a:pt x="653" y="149"/>
                    </a:lnTo>
                    <a:lnTo>
                      <a:pt x="655" y="147"/>
                    </a:lnTo>
                    <a:lnTo>
                      <a:pt x="655" y="145"/>
                    </a:lnTo>
                    <a:lnTo>
                      <a:pt x="657" y="144"/>
                    </a:lnTo>
                    <a:lnTo>
                      <a:pt x="657" y="142"/>
                    </a:lnTo>
                    <a:lnTo>
                      <a:pt x="657" y="142"/>
                    </a:lnTo>
                    <a:lnTo>
                      <a:pt x="657" y="140"/>
                    </a:lnTo>
                    <a:lnTo>
                      <a:pt x="659" y="138"/>
                    </a:lnTo>
                    <a:lnTo>
                      <a:pt x="659" y="136"/>
                    </a:lnTo>
                    <a:lnTo>
                      <a:pt x="659" y="134"/>
                    </a:lnTo>
                    <a:lnTo>
                      <a:pt x="661" y="132"/>
                    </a:lnTo>
                    <a:lnTo>
                      <a:pt x="661" y="132"/>
                    </a:lnTo>
                    <a:lnTo>
                      <a:pt x="663" y="130"/>
                    </a:lnTo>
                    <a:lnTo>
                      <a:pt x="667" y="128"/>
                    </a:lnTo>
                    <a:lnTo>
                      <a:pt x="668" y="126"/>
                    </a:lnTo>
                    <a:lnTo>
                      <a:pt x="674" y="122"/>
                    </a:lnTo>
                    <a:lnTo>
                      <a:pt x="682" y="122"/>
                    </a:lnTo>
                    <a:lnTo>
                      <a:pt x="688" y="120"/>
                    </a:lnTo>
                    <a:lnTo>
                      <a:pt x="693" y="120"/>
                    </a:lnTo>
                    <a:lnTo>
                      <a:pt x="697" y="120"/>
                    </a:lnTo>
                    <a:lnTo>
                      <a:pt x="701" y="120"/>
                    </a:lnTo>
                    <a:lnTo>
                      <a:pt x="703" y="122"/>
                    </a:lnTo>
                    <a:lnTo>
                      <a:pt x="705" y="122"/>
                    </a:lnTo>
                    <a:lnTo>
                      <a:pt x="707" y="122"/>
                    </a:lnTo>
                    <a:lnTo>
                      <a:pt x="707" y="122"/>
                    </a:lnTo>
                    <a:lnTo>
                      <a:pt x="707" y="122"/>
                    </a:lnTo>
                    <a:lnTo>
                      <a:pt x="707" y="122"/>
                    </a:lnTo>
                    <a:lnTo>
                      <a:pt x="707" y="122"/>
                    </a:lnTo>
                    <a:lnTo>
                      <a:pt x="707" y="120"/>
                    </a:lnTo>
                    <a:lnTo>
                      <a:pt x="705" y="120"/>
                    </a:lnTo>
                    <a:lnTo>
                      <a:pt x="705" y="120"/>
                    </a:lnTo>
                    <a:lnTo>
                      <a:pt x="705" y="120"/>
                    </a:lnTo>
                    <a:lnTo>
                      <a:pt x="705" y="120"/>
                    </a:lnTo>
                    <a:lnTo>
                      <a:pt x="705" y="119"/>
                    </a:lnTo>
                    <a:lnTo>
                      <a:pt x="707" y="115"/>
                    </a:lnTo>
                    <a:lnTo>
                      <a:pt x="707" y="113"/>
                    </a:lnTo>
                    <a:lnTo>
                      <a:pt x="709" y="109"/>
                    </a:lnTo>
                    <a:lnTo>
                      <a:pt x="711" y="105"/>
                    </a:lnTo>
                    <a:lnTo>
                      <a:pt x="715" y="101"/>
                    </a:lnTo>
                    <a:lnTo>
                      <a:pt x="720" y="97"/>
                    </a:lnTo>
                    <a:lnTo>
                      <a:pt x="724" y="97"/>
                    </a:lnTo>
                    <a:lnTo>
                      <a:pt x="726" y="96"/>
                    </a:lnTo>
                    <a:lnTo>
                      <a:pt x="730" y="96"/>
                    </a:lnTo>
                    <a:lnTo>
                      <a:pt x="732" y="94"/>
                    </a:lnTo>
                    <a:lnTo>
                      <a:pt x="734" y="94"/>
                    </a:lnTo>
                    <a:lnTo>
                      <a:pt x="736" y="94"/>
                    </a:lnTo>
                    <a:lnTo>
                      <a:pt x="738" y="94"/>
                    </a:lnTo>
                    <a:lnTo>
                      <a:pt x="741" y="96"/>
                    </a:lnTo>
                    <a:lnTo>
                      <a:pt x="743" y="96"/>
                    </a:lnTo>
                    <a:lnTo>
                      <a:pt x="745" y="96"/>
                    </a:lnTo>
                    <a:lnTo>
                      <a:pt x="747" y="96"/>
                    </a:lnTo>
                    <a:lnTo>
                      <a:pt x="749" y="96"/>
                    </a:lnTo>
                    <a:lnTo>
                      <a:pt x="751" y="96"/>
                    </a:lnTo>
                    <a:lnTo>
                      <a:pt x="753" y="94"/>
                    </a:lnTo>
                    <a:lnTo>
                      <a:pt x="755" y="94"/>
                    </a:lnTo>
                    <a:lnTo>
                      <a:pt x="759" y="92"/>
                    </a:lnTo>
                    <a:lnTo>
                      <a:pt x="761" y="92"/>
                    </a:lnTo>
                    <a:lnTo>
                      <a:pt x="763" y="90"/>
                    </a:lnTo>
                    <a:lnTo>
                      <a:pt x="764" y="88"/>
                    </a:lnTo>
                    <a:lnTo>
                      <a:pt x="764" y="86"/>
                    </a:lnTo>
                    <a:lnTo>
                      <a:pt x="766" y="84"/>
                    </a:lnTo>
                    <a:lnTo>
                      <a:pt x="766" y="84"/>
                    </a:lnTo>
                    <a:lnTo>
                      <a:pt x="766" y="82"/>
                    </a:lnTo>
                    <a:lnTo>
                      <a:pt x="766" y="80"/>
                    </a:lnTo>
                    <a:lnTo>
                      <a:pt x="768" y="78"/>
                    </a:lnTo>
                    <a:lnTo>
                      <a:pt x="768" y="76"/>
                    </a:lnTo>
                    <a:lnTo>
                      <a:pt x="768" y="74"/>
                    </a:lnTo>
                    <a:lnTo>
                      <a:pt x="770" y="74"/>
                    </a:lnTo>
                    <a:lnTo>
                      <a:pt x="770" y="73"/>
                    </a:lnTo>
                    <a:lnTo>
                      <a:pt x="772" y="71"/>
                    </a:lnTo>
                    <a:lnTo>
                      <a:pt x="774" y="69"/>
                    </a:lnTo>
                    <a:lnTo>
                      <a:pt x="778" y="67"/>
                    </a:lnTo>
                    <a:lnTo>
                      <a:pt x="784" y="65"/>
                    </a:lnTo>
                    <a:lnTo>
                      <a:pt x="789" y="63"/>
                    </a:lnTo>
                    <a:lnTo>
                      <a:pt x="797" y="61"/>
                    </a:lnTo>
                    <a:lnTo>
                      <a:pt x="801" y="61"/>
                    </a:lnTo>
                    <a:lnTo>
                      <a:pt x="807" y="61"/>
                    </a:lnTo>
                    <a:lnTo>
                      <a:pt x="811" y="63"/>
                    </a:lnTo>
                    <a:lnTo>
                      <a:pt x="812" y="63"/>
                    </a:lnTo>
                    <a:lnTo>
                      <a:pt x="812" y="63"/>
                    </a:lnTo>
                    <a:lnTo>
                      <a:pt x="814" y="63"/>
                    </a:lnTo>
                    <a:lnTo>
                      <a:pt x="814" y="63"/>
                    </a:lnTo>
                    <a:lnTo>
                      <a:pt x="814" y="63"/>
                    </a:lnTo>
                    <a:lnTo>
                      <a:pt x="814" y="63"/>
                    </a:lnTo>
                    <a:lnTo>
                      <a:pt x="814" y="63"/>
                    </a:lnTo>
                    <a:lnTo>
                      <a:pt x="814" y="63"/>
                    </a:lnTo>
                    <a:lnTo>
                      <a:pt x="814" y="61"/>
                    </a:lnTo>
                    <a:lnTo>
                      <a:pt x="814" y="61"/>
                    </a:lnTo>
                    <a:lnTo>
                      <a:pt x="814" y="61"/>
                    </a:lnTo>
                    <a:lnTo>
                      <a:pt x="814" y="61"/>
                    </a:lnTo>
                    <a:lnTo>
                      <a:pt x="814" y="59"/>
                    </a:lnTo>
                    <a:lnTo>
                      <a:pt x="814" y="57"/>
                    </a:lnTo>
                    <a:lnTo>
                      <a:pt x="816" y="53"/>
                    </a:lnTo>
                    <a:lnTo>
                      <a:pt x="818" y="49"/>
                    </a:lnTo>
                    <a:lnTo>
                      <a:pt x="820" y="46"/>
                    </a:lnTo>
                    <a:lnTo>
                      <a:pt x="824" y="42"/>
                    </a:lnTo>
                    <a:lnTo>
                      <a:pt x="830" y="40"/>
                    </a:lnTo>
                    <a:lnTo>
                      <a:pt x="834" y="38"/>
                    </a:lnTo>
                    <a:lnTo>
                      <a:pt x="835" y="36"/>
                    </a:lnTo>
                    <a:lnTo>
                      <a:pt x="837" y="36"/>
                    </a:lnTo>
                    <a:lnTo>
                      <a:pt x="841" y="36"/>
                    </a:lnTo>
                    <a:lnTo>
                      <a:pt x="843" y="36"/>
                    </a:lnTo>
                    <a:lnTo>
                      <a:pt x="845" y="36"/>
                    </a:lnTo>
                    <a:lnTo>
                      <a:pt x="847" y="36"/>
                    </a:lnTo>
                    <a:lnTo>
                      <a:pt x="849" y="36"/>
                    </a:lnTo>
                    <a:lnTo>
                      <a:pt x="851" y="36"/>
                    </a:lnTo>
                    <a:lnTo>
                      <a:pt x="855" y="36"/>
                    </a:lnTo>
                    <a:lnTo>
                      <a:pt x="857" y="36"/>
                    </a:lnTo>
                    <a:lnTo>
                      <a:pt x="859" y="36"/>
                    </a:lnTo>
                    <a:lnTo>
                      <a:pt x="860" y="36"/>
                    </a:lnTo>
                    <a:lnTo>
                      <a:pt x="862" y="36"/>
                    </a:lnTo>
                    <a:lnTo>
                      <a:pt x="864" y="34"/>
                    </a:lnTo>
                    <a:lnTo>
                      <a:pt x="868" y="34"/>
                    </a:lnTo>
                    <a:lnTo>
                      <a:pt x="870" y="32"/>
                    </a:lnTo>
                    <a:lnTo>
                      <a:pt x="872" y="30"/>
                    </a:lnTo>
                    <a:lnTo>
                      <a:pt x="874" y="28"/>
                    </a:lnTo>
                    <a:lnTo>
                      <a:pt x="874" y="26"/>
                    </a:lnTo>
                    <a:lnTo>
                      <a:pt x="874" y="26"/>
                    </a:lnTo>
                    <a:lnTo>
                      <a:pt x="876" y="25"/>
                    </a:lnTo>
                    <a:lnTo>
                      <a:pt x="876" y="23"/>
                    </a:lnTo>
                    <a:lnTo>
                      <a:pt x="876" y="21"/>
                    </a:lnTo>
                    <a:lnTo>
                      <a:pt x="876" y="19"/>
                    </a:lnTo>
                    <a:lnTo>
                      <a:pt x="876" y="19"/>
                    </a:lnTo>
                    <a:lnTo>
                      <a:pt x="878" y="17"/>
                    </a:lnTo>
                    <a:lnTo>
                      <a:pt x="878" y="15"/>
                    </a:lnTo>
                    <a:lnTo>
                      <a:pt x="880" y="13"/>
                    </a:lnTo>
                    <a:lnTo>
                      <a:pt x="882" y="11"/>
                    </a:lnTo>
                    <a:lnTo>
                      <a:pt x="883" y="9"/>
                    </a:lnTo>
                    <a:lnTo>
                      <a:pt x="885" y="9"/>
                    </a:lnTo>
                    <a:lnTo>
                      <a:pt x="893" y="5"/>
                    </a:lnTo>
                    <a:lnTo>
                      <a:pt x="899" y="3"/>
                    </a:lnTo>
                    <a:lnTo>
                      <a:pt x="905" y="3"/>
                    </a:lnTo>
                    <a:lnTo>
                      <a:pt x="910" y="3"/>
                    </a:lnTo>
                    <a:lnTo>
                      <a:pt x="914" y="3"/>
                    </a:lnTo>
                    <a:lnTo>
                      <a:pt x="918" y="3"/>
                    </a:lnTo>
                    <a:lnTo>
                      <a:pt x="920" y="3"/>
                    </a:lnTo>
                    <a:lnTo>
                      <a:pt x="920" y="5"/>
                    </a:lnTo>
                    <a:lnTo>
                      <a:pt x="922" y="1"/>
                    </a:lnTo>
                    <a:lnTo>
                      <a:pt x="920" y="1"/>
                    </a:lnTo>
                    <a:lnTo>
                      <a:pt x="918" y="1"/>
                    </a:lnTo>
                    <a:lnTo>
                      <a:pt x="914" y="0"/>
                    </a:lnTo>
                    <a:lnTo>
                      <a:pt x="910" y="0"/>
                    </a:lnTo>
                    <a:lnTo>
                      <a:pt x="905" y="0"/>
                    </a:lnTo>
                    <a:lnTo>
                      <a:pt x="897" y="1"/>
                    </a:lnTo>
                    <a:lnTo>
                      <a:pt x="891" y="3"/>
                    </a:lnTo>
                    <a:lnTo>
                      <a:pt x="885" y="5"/>
                    </a:lnTo>
                    <a:close/>
                  </a:path>
                </a:pathLst>
              </a:custGeom>
              <a:solidFill>
                <a:srgbClr val="CCE4CC"/>
              </a:solidFill>
              <a:ln w="9525">
                <a:noFill/>
                <a:round/>
                <a:headEnd/>
                <a:tailEnd/>
              </a:ln>
            </p:spPr>
            <p:txBody>
              <a:bodyPr/>
              <a:lstStyle/>
              <a:p>
                <a:endParaRPr lang="en-US">
                  <a:solidFill>
                    <a:srgbClr val="000000"/>
                  </a:solidFill>
                  <a:latin typeface="+mn-lt"/>
                </a:endParaRPr>
              </a:p>
            </p:txBody>
          </p:sp>
          <p:sp>
            <p:nvSpPr>
              <p:cNvPr id="249" name="Freeform 192"/>
              <p:cNvSpPr>
                <a:spLocks/>
              </p:cNvSpPr>
              <p:nvPr/>
            </p:nvSpPr>
            <p:spPr bwMode="auto">
              <a:xfrm>
                <a:off x="2923" y="1960"/>
                <a:ext cx="923" cy="503"/>
              </a:xfrm>
              <a:custGeom>
                <a:avLst/>
                <a:gdLst/>
                <a:ahLst/>
                <a:cxnLst>
                  <a:cxn ang="0">
                    <a:pos x="871" y="27"/>
                  </a:cxn>
                  <a:cxn ang="0">
                    <a:pos x="845" y="31"/>
                  </a:cxn>
                  <a:cxn ang="0">
                    <a:pos x="810" y="59"/>
                  </a:cxn>
                  <a:cxn ang="0">
                    <a:pos x="766" y="77"/>
                  </a:cxn>
                  <a:cxn ang="0">
                    <a:pos x="749" y="92"/>
                  </a:cxn>
                  <a:cxn ang="0">
                    <a:pos x="708" y="105"/>
                  </a:cxn>
                  <a:cxn ang="0">
                    <a:pos x="664" y="125"/>
                  </a:cxn>
                  <a:cxn ang="0">
                    <a:pos x="651" y="148"/>
                  </a:cxn>
                  <a:cxn ang="0">
                    <a:pos x="620" y="152"/>
                  </a:cxn>
                  <a:cxn ang="0">
                    <a:pos x="582" y="178"/>
                  </a:cxn>
                  <a:cxn ang="0">
                    <a:pos x="543" y="201"/>
                  </a:cxn>
                  <a:cxn ang="0">
                    <a:pos x="520" y="213"/>
                  </a:cxn>
                  <a:cxn ang="0">
                    <a:pos x="480" y="234"/>
                  </a:cxn>
                  <a:cxn ang="0">
                    <a:pos x="432" y="253"/>
                  </a:cxn>
                  <a:cxn ang="0">
                    <a:pos x="416" y="274"/>
                  </a:cxn>
                  <a:cxn ang="0">
                    <a:pos x="384" y="278"/>
                  </a:cxn>
                  <a:cxn ang="0">
                    <a:pos x="342" y="305"/>
                  </a:cxn>
                  <a:cxn ang="0">
                    <a:pos x="309" y="330"/>
                  </a:cxn>
                  <a:cxn ang="0">
                    <a:pos x="282" y="340"/>
                  </a:cxn>
                  <a:cxn ang="0">
                    <a:pos x="244" y="367"/>
                  </a:cxn>
                  <a:cxn ang="0">
                    <a:pos x="196" y="384"/>
                  </a:cxn>
                  <a:cxn ang="0">
                    <a:pos x="176" y="405"/>
                  </a:cxn>
                  <a:cxn ang="0">
                    <a:pos x="138" y="413"/>
                  </a:cxn>
                  <a:cxn ang="0">
                    <a:pos x="92" y="438"/>
                  </a:cxn>
                  <a:cxn ang="0">
                    <a:pos x="67" y="464"/>
                  </a:cxn>
                  <a:cxn ang="0">
                    <a:pos x="36" y="470"/>
                  </a:cxn>
                  <a:cxn ang="0">
                    <a:pos x="2" y="503"/>
                  </a:cxn>
                  <a:cxn ang="0">
                    <a:pos x="36" y="472"/>
                  </a:cxn>
                  <a:cxn ang="0">
                    <a:pos x="69" y="466"/>
                  </a:cxn>
                  <a:cxn ang="0">
                    <a:pos x="94" y="439"/>
                  </a:cxn>
                  <a:cxn ang="0">
                    <a:pos x="125" y="438"/>
                  </a:cxn>
                  <a:cxn ang="0">
                    <a:pos x="157" y="407"/>
                  </a:cxn>
                  <a:cxn ang="0">
                    <a:pos x="190" y="401"/>
                  </a:cxn>
                  <a:cxn ang="0">
                    <a:pos x="207" y="376"/>
                  </a:cxn>
                  <a:cxn ang="0">
                    <a:pos x="246" y="372"/>
                  </a:cxn>
                  <a:cxn ang="0">
                    <a:pos x="272" y="342"/>
                  </a:cxn>
                  <a:cxn ang="0">
                    <a:pos x="305" y="338"/>
                  </a:cxn>
                  <a:cxn ang="0">
                    <a:pos x="322" y="315"/>
                  </a:cxn>
                  <a:cxn ang="0">
                    <a:pos x="363" y="307"/>
                  </a:cxn>
                  <a:cxn ang="0">
                    <a:pos x="388" y="280"/>
                  </a:cxn>
                  <a:cxn ang="0">
                    <a:pos x="420" y="276"/>
                  </a:cxn>
                  <a:cxn ang="0">
                    <a:pos x="438" y="253"/>
                  </a:cxn>
                  <a:cxn ang="0">
                    <a:pos x="480" y="246"/>
                  </a:cxn>
                  <a:cxn ang="0">
                    <a:pos x="501" y="217"/>
                  </a:cxn>
                  <a:cxn ang="0">
                    <a:pos x="534" y="215"/>
                  </a:cxn>
                  <a:cxn ang="0">
                    <a:pos x="549" y="192"/>
                  </a:cxn>
                  <a:cxn ang="0">
                    <a:pos x="595" y="182"/>
                  </a:cxn>
                  <a:cxn ang="0">
                    <a:pos x="610" y="157"/>
                  </a:cxn>
                  <a:cxn ang="0">
                    <a:pos x="645" y="153"/>
                  </a:cxn>
                  <a:cxn ang="0">
                    <a:pos x="660" y="132"/>
                  </a:cxn>
                  <a:cxn ang="0">
                    <a:pos x="706" y="123"/>
                  </a:cxn>
                  <a:cxn ang="0">
                    <a:pos x="716" y="102"/>
                  </a:cxn>
                  <a:cxn ang="0">
                    <a:pos x="752" y="94"/>
                  </a:cxn>
                  <a:cxn ang="0">
                    <a:pos x="770" y="75"/>
                  </a:cxn>
                  <a:cxn ang="0">
                    <a:pos x="816" y="63"/>
                  </a:cxn>
                  <a:cxn ang="0">
                    <a:pos x="821" y="46"/>
                  </a:cxn>
                  <a:cxn ang="0">
                    <a:pos x="860" y="34"/>
                  </a:cxn>
                  <a:cxn ang="0">
                    <a:pos x="877" y="17"/>
                  </a:cxn>
                  <a:cxn ang="0">
                    <a:pos x="923" y="4"/>
                  </a:cxn>
                </a:cxnLst>
                <a:rect l="0" t="0" r="r" b="b"/>
                <a:pathLst>
                  <a:path w="923" h="503">
                    <a:moveTo>
                      <a:pt x="887" y="6"/>
                    </a:moveTo>
                    <a:lnTo>
                      <a:pt x="883" y="8"/>
                    </a:lnTo>
                    <a:lnTo>
                      <a:pt x="881" y="10"/>
                    </a:lnTo>
                    <a:lnTo>
                      <a:pt x="879" y="11"/>
                    </a:lnTo>
                    <a:lnTo>
                      <a:pt x="877" y="13"/>
                    </a:lnTo>
                    <a:lnTo>
                      <a:pt x="875" y="15"/>
                    </a:lnTo>
                    <a:lnTo>
                      <a:pt x="875" y="15"/>
                    </a:lnTo>
                    <a:lnTo>
                      <a:pt x="875" y="17"/>
                    </a:lnTo>
                    <a:lnTo>
                      <a:pt x="875" y="19"/>
                    </a:lnTo>
                    <a:lnTo>
                      <a:pt x="875" y="21"/>
                    </a:lnTo>
                    <a:lnTo>
                      <a:pt x="873" y="23"/>
                    </a:lnTo>
                    <a:lnTo>
                      <a:pt x="873" y="23"/>
                    </a:lnTo>
                    <a:lnTo>
                      <a:pt x="873" y="25"/>
                    </a:lnTo>
                    <a:lnTo>
                      <a:pt x="871" y="27"/>
                    </a:lnTo>
                    <a:lnTo>
                      <a:pt x="871" y="27"/>
                    </a:lnTo>
                    <a:lnTo>
                      <a:pt x="869" y="29"/>
                    </a:lnTo>
                    <a:lnTo>
                      <a:pt x="868" y="31"/>
                    </a:lnTo>
                    <a:lnTo>
                      <a:pt x="866" y="31"/>
                    </a:lnTo>
                    <a:lnTo>
                      <a:pt x="864" y="31"/>
                    </a:lnTo>
                    <a:lnTo>
                      <a:pt x="862" y="33"/>
                    </a:lnTo>
                    <a:lnTo>
                      <a:pt x="860" y="33"/>
                    </a:lnTo>
                    <a:lnTo>
                      <a:pt x="858" y="33"/>
                    </a:lnTo>
                    <a:lnTo>
                      <a:pt x="856" y="33"/>
                    </a:lnTo>
                    <a:lnTo>
                      <a:pt x="854" y="33"/>
                    </a:lnTo>
                    <a:lnTo>
                      <a:pt x="852" y="33"/>
                    </a:lnTo>
                    <a:lnTo>
                      <a:pt x="848" y="33"/>
                    </a:lnTo>
                    <a:lnTo>
                      <a:pt x="846" y="31"/>
                    </a:lnTo>
                    <a:lnTo>
                      <a:pt x="845" y="31"/>
                    </a:lnTo>
                    <a:lnTo>
                      <a:pt x="843" y="31"/>
                    </a:lnTo>
                    <a:lnTo>
                      <a:pt x="839" y="33"/>
                    </a:lnTo>
                    <a:lnTo>
                      <a:pt x="837" y="33"/>
                    </a:lnTo>
                    <a:lnTo>
                      <a:pt x="833" y="34"/>
                    </a:lnTo>
                    <a:lnTo>
                      <a:pt x="829" y="36"/>
                    </a:lnTo>
                    <a:lnTo>
                      <a:pt x="825" y="38"/>
                    </a:lnTo>
                    <a:lnTo>
                      <a:pt x="821" y="42"/>
                    </a:lnTo>
                    <a:lnTo>
                      <a:pt x="818" y="46"/>
                    </a:lnTo>
                    <a:lnTo>
                      <a:pt x="816" y="48"/>
                    </a:lnTo>
                    <a:lnTo>
                      <a:pt x="814" y="52"/>
                    </a:lnTo>
                    <a:lnTo>
                      <a:pt x="814" y="54"/>
                    </a:lnTo>
                    <a:lnTo>
                      <a:pt x="814" y="58"/>
                    </a:lnTo>
                    <a:lnTo>
                      <a:pt x="814" y="59"/>
                    </a:lnTo>
                    <a:lnTo>
                      <a:pt x="810" y="59"/>
                    </a:lnTo>
                    <a:lnTo>
                      <a:pt x="808" y="58"/>
                    </a:lnTo>
                    <a:lnTo>
                      <a:pt x="804" y="58"/>
                    </a:lnTo>
                    <a:lnTo>
                      <a:pt x="798" y="58"/>
                    </a:lnTo>
                    <a:lnTo>
                      <a:pt x="795" y="58"/>
                    </a:lnTo>
                    <a:lnTo>
                      <a:pt x="789" y="59"/>
                    </a:lnTo>
                    <a:lnTo>
                      <a:pt x="783" y="61"/>
                    </a:lnTo>
                    <a:lnTo>
                      <a:pt x="777" y="63"/>
                    </a:lnTo>
                    <a:lnTo>
                      <a:pt x="773" y="65"/>
                    </a:lnTo>
                    <a:lnTo>
                      <a:pt x="772" y="67"/>
                    </a:lnTo>
                    <a:lnTo>
                      <a:pt x="770" y="69"/>
                    </a:lnTo>
                    <a:lnTo>
                      <a:pt x="768" y="71"/>
                    </a:lnTo>
                    <a:lnTo>
                      <a:pt x="768" y="73"/>
                    </a:lnTo>
                    <a:lnTo>
                      <a:pt x="766" y="75"/>
                    </a:lnTo>
                    <a:lnTo>
                      <a:pt x="766" y="77"/>
                    </a:lnTo>
                    <a:lnTo>
                      <a:pt x="766" y="79"/>
                    </a:lnTo>
                    <a:lnTo>
                      <a:pt x="766" y="81"/>
                    </a:lnTo>
                    <a:lnTo>
                      <a:pt x="766" y="82"/>
                    </a:lnTo>
                    <a:lnTo>
                      <a:pt x="764" y="82"/>
                    </a:lnTo>
                    <a:lnTo>
                      <a:pt x="764" y="84"/>
                    </a:lnTo>
                    <a:lnTo>
                      <a:pt x="764" y="86"/>
                    </a:lnTo>
                    <a:lnTo>
                      <a:pt x="762" y="86"/>
                    </a:lnTo>
                    <a:lnTo>
                      <a:pt x="760" y="88"/>
                    </a:lnTo>
                    <a:lnTo>
                      <a:pt x="758" y="88"/>
                    </a:lnTo>
                    <a:lnTo>
                      <a:pt x="756" y="90"/>
                    </a:lnTo>
                    <a:lnTo>
                      <a:pt x="754" y="90"/>
                    </a:lnTo>
                    <a:lnTo>
                      <a:pt x="752" y="92"/>
                    </a:lnTo>
                    <a:lnTo>
                      <a:pt x="750" y="92"/>
                    </a:lnTo>
                    <a:lnTo>
                      <a:pt x="749" y="92"/>
                    </a:lnTo>
                    <a:lnTo>
                      <a:pt x="747" y="92"/>
                    </a:lnTo>
                    <a:lnTo>
                      <a:pt x="745" y="92"/>
                    </a:lnTo>
                    <a:lnTo>
                      <a:pt x="743" y="92"/>
                    </a:lnTo>
                    <a:lnTo>
                      <a:pt x="739" y="90"/>
                    </a:lnTo>
                    <a:lnTo>
                      <a:pt x="737" y="90"/>
                    </a:lnTo>
                    <a:lnTo>
                      <a:pt x="735" y="90"/>
                    </a:lnTo>
                    <a:lnTo>
                      <a:pt x="733" y="90"/>
                    </a:lnTo>
                    <a:lnTo>
                      <a:pt x="729" y="92"/>
                    </a:lnTo>
                    <a:lnTo>
                      <a:pt x="727" y="92"/>
                    </a:lnTo>
                    <a:lnTo>
                      <a:pt x="724" y="94"/>
                    </a:lnTo>
                    <a:lnTo>
                      <a:pt x="720" y="96"/>
                    </a:lnTo>
                    <a:lnTo>
                      <a:pt x="716" y="98"/>
                    </a:lnTo>
                    <a:lnTo>
                      <a:pt x="712" y="102"/>
                    </a:lnTo>
                    <a:lnTo>
                      <a:pt x="708" y="105"/>
                    </a:lnTo>
                    <a:lnTo>
                      <a:pt x="706" y="107"/>
                    </a:lnTo>
                    <a:lnTo>
                      <a:pt x="704" y="111"/>
                    </a:lnTo>
                    <a:lnTo>
                      <a:pt x="704" y="113"/>
                    </a:lnTo>
                    <a:lnTo>
                      <a:pt x="704" y="117"/>
                    </a:lnTo>
                    <a:lnTo>
                      <a:pt x="704" y="119"/>
                    </a:lnTo>
                    <a:lnTo>
                      <a:pt x="701" y="117"/>
                    </a:lnTo>
                    <a:lnTo>
                      <a:pt x="699" y="117"/>
                    </a:lnTo>
                    <a:lnTo>
                      <a:pt x="695" y="117"/>
                    </a:lnTo>
                    <a:lnTo>
                      <a:pt x="689" y="117"/>
                    </a:lnTo>
                    <a:lnTo>
                      <a:pt x="685" y="117"/>
                    </a:lnTo>
                    <a:lnTo>
                      <a:pt x="679" y="119"/>
                    </a:lnTo>
                    <a:lnTo>
                      <a:pt x="674" y="121"/>
                    </a:lnTo>
                    <a:lnTo>
                      <a:pt x="668" y="123"/>
                    </a:lnTo>
                    <a:lnTo>
                      <a:pt x="664" y="125"/>
                    </a:lnTo>
                    <a:lnTo>
                      <a:pt x="662" y="127"/>
                    </a:lnTo>
                    <a:lnTo>
                      <a:pt x="660" y="129"/>
                    </a:lnTo>
                    <a:lnTo>
                      <a:pt x="658" y="130"/>
                    </a:lnTo>
                    <a:lnTo>
                      <a:pt x="658" y="132"/>
                    </a:lnTo>
                    <a:lnTo>
                      <a:pt x="656" y="134"/>
                    </a:lnTo>
                    <a:lnTo>
                      <a:pt x="656" y="136"/>
                    </a:lnTo>
                    <a:lnTo>
                      <a:pt x="656" y="138"/>
                    </a:lnTo>
                    <a:lnTo>
                      <a:pt x="656" y="140"/>
                    </a:lnTo>
                    <a:lnTo>
                      <a:pt x="654" y="142"/>
                    </a:lnTo>
                    <a:lnTo>
                      <a:pt x="654" y="142"/>
                    </a:lnTo>
                    <a:lnTo>
                      <a:pt x="654" y="144"/>
                    </a:lnTo>
                    <a:lnTo>
                      <a:pt x="653" y="146"/>
                    </a:lnTo>
                    <a:lnTo>
                      <a:pt x="653" y="146"/>
                    </a:lnTo>
                    <a:lnTo>
                      <a:pt x="651" y="148"/>
                    </a:lnTo>
                    <a:lnTo>
                      <a:pt x="649" y="150"/>
                    </a:lnTo>
                    <a:lnTo>
                      <a:pt x="645" y="150"/>
                    </a:lnTo>
                    <a:lnTo>
                      <a:pt x="643" y="152"/>
                    </a:lnTo>
                    <a:lnTo>
                      <a:pt x="641" y="152"/>
                    </a:lnTo>
                    <a:lnTo>
                      <a:pt x="639" y="152"/>
                    </a:lnTo>
                    <a:lnTo>
                      <a:pt x="637" y="152"/>
                    </a:lnTo>
                    <a:lnTo>
                      <a:pt x="635" y="152"/>
                    </a:lnTo>
                    <a:lnTo>
                      <a:pt x="633" y="152"/>
                    </a:lnTo>
                    <a:lnTo>
                      <a:pt x="631" y="152"/>
                    </a:lnTo>
                    <a:lnTo>
                      <a:pt x="630" y="152"/>
                    </a:lnTo>
                    <a:lnTo>
                      <a:pt x="628" y="152"/>
                    </a:lnTo>
                    <a:lnTo>
                      <a:pt x="626" y="152"/>
                    </a:lnTo>
                    <a:lnTo>
                      <a:pt x="622" y="152"/>
                    </a:lnTo>
                    <a:lnTo>
                      <a:pt x="620" y="152"/>
                    </a:lnTo>
                    <a:lnTo>
                      <a:pt x="616" y="152"/>
                    </a:lnTo>
                    <a:lnTo>
                      <a:pt x="612" y="153"/>
                    </a:lnTo>
                    <a:lnTo>
                      <a:pt x="610" y="155"/>
                    </a:lnTo>
                    <a:lnTo>
                      <a:pt x="605" y="157"/>
                    </a:lnTo>
                    <a:lnTo>
                      <a:pt x="601" y="161"/>
                    </a:lnTo>
                    <a:lnTo>
                      <a:pt x="597" y="165"/>
                    </a:lnTo>
                    <a:lnTo>
                      <a:pt x="595" y="169"/>
                    </a:lnTo>
                    <a:lnTo>
                      <a:pt x="593" y="173"/>
                    </a:lnTo>
                    <a:lnTo>
                      <a:pt x="593" y="175"/>
                    </a:lnTo>
                    <a:lnTo>
                      <a:pt x="591" y="177"/>
                    </a:lnTo>
                    <a:lnTo>
                      <a:pt x="591" y="180"/>
                    </a:lnTo>
                    <a:lnTo>
                      <a:pt x="589" y="178"/>
                    </a:lnTo>
                    <a:lnTo>
                      <a:pt x="585" y="178"/>
                    </a:lnTo>
                    <a:lnTo>
                      <a:pt x="582" y="178"/>
                    </a:lnTo>
                    <a:lnTo>
                      <a:pt x="578" y="178"/>
                    </a:lnTo>
                    <a:lnTo>
                      <a:pt x="572" y="178"/>
                    </a:lnTo>
                    <a:lnTo>
                      <a:pt x="566" y="180"/>
                    </a:lnTo>
                    <a:lnTo>
                      <a:pt x="562" y="182"/>
                    </a:lnTo>
                    <a:lnTo>
                      <a:pt x="555" y="184"/>
                    </a:lnTo>
                    <a:lnTo>
                      <a:pt x="553" y="186"/>
                    </a:lnTo>
                    <a:lnTo>
                      <a:pt x="549" y="188"/>
                    </a:lnTo>
                    <a:lnTo>
                      <a:pt x="547" y="190"/>
                    </a:lnTo>
                    <a:lnTo>
                      <a:pt x="545" y="192"/>
                    </a:lnTo>
                    <a:lnTo>
                      <a:pt x="545" y="194"/>
                    </a:lnTo>
                    <a:lnTo>
                      <a:pt x="543" y="196"/>
                    </a:lnTo>
                    <a:lnTo>
                      <a:pt x="543" y="198"/>
                    </a:lnTo>
                    <a:lnTo>
                      <a:pt x="543" y="200"/>
                    </a:lnTo>
                    <a:lnTo>
                      <a:pt x="543" y="201"/>
                    </a:lnTo>
                    <a:lnTo>
                      <a:pt x="543" y="203"/>
                    </a:lnTo>
                    <a:lnTo>
                      <a:pt x="541" y="203"/>
                    </a:lnTo>
                    <a:lnTo>
                      <a:pt x="541" y="205"/>
                    </a:lnTo>
                    <a:lnTo>
                      <a:pt x="539" y="207"/>
                    </a:lnTo>
                    <a:lnTo>
                      <a:pt x="539" y="207"/>
                    </a:lnTo>
                    <a:lnTo>
                      <a:pt x="537" y="209"/>
                    </a:lnTo>
                    <a:lnTo>
                      <a:pt x="535" y="211"/>
                    </a:lnTo>
                    <a:lnTo>
                      <a:pt x="532" y="211"/>
                    </a:lnTo>
                    <a:lnTo>
                      <a:pt x="530" y="213"/>
                    </a:lnTo>
                    <a:lnTo>
                      <a:pt x="528" y="213"/>
                    </a:lnTo>
                    <a:lnTo>
                      <a:pt x="526" y="213"/>
                    </a:lnTo>
                    <a:lnTo>
                      <a:pt x="524" y="213"/>
                    </a:lnTo>
                    <a:lnTo>
                      <a:pt x="522" y="213"/>
                    </a:lnTo>
                    <a:lnTo>
                      <a:pt x="520" y="213"/>
                    </a:lnTo>
                    <a:lnTo>
                      <a:pt x="518" y="213"/>
                    </a:lnTo>
                    <a:lnTo>
                      <a:pt x="516" y="213"/>
                    </a:lnTo>
                    <a:lnTo>
                      <a:pt x="514" y="213"/>
                    </a:lnTo>
                    <a:lnTo>
                      <a:pt x="510" y="213"/>
                    </a:lnTo>
                    <a:lnTo>
                      <a:pt x="509" y="213"/>
                    </a:lnTo>
                    <a:lnTo>
                      <a:pt x="507" y="213"/>
                    </a:lnTo>
                    <a:lnTo>
                      <a:pt x="503" y="213"/>
                    </a:lnTo>
                    <a:lnTo>
                      <a:pt x="499" y="215"/>
                    </a:lnTo>
                    <a:lnTo>
                      <a:pt x="495" y="217"/>
                    </a:lnTo>
                    <a:lnTo>
                      <a:pt x="491" y="221"/>
                    </a:lnTo>
                    <a:lnTo>
                      <a:pt x="486" y="223"/>
                    </a:lnTo>
                    <a:lnTo>
                      <a:pt x="484" y="226"/>
                    </a:lnTo>
                    <a:lnTo>
                      <a:pt x="482" y="230"/>
                    </a:lnTo>
                    <a:lnTo>
                      <a:pt x="480" y="234"/>
                    </a:lnTo>
                    <a:lnTo>
                      <a:pt x="478" y="238"/>
                    </a:lnTo>
                    <a:lnTo>
                      <a:pt x="478" y="240"/>
                    </a:lnTo>
                    <a:lnTo>
                      <a:pt x="478" y="242"/>
                    </a:lnTo>
                    <a:lnTo>
                      <a:pt x="476" y="242"/>
                    </a:lnTo>
                    <a:lnTo>
                      <a:pt x="472" y="240"/>
                    </a:lnTo>
                    <a:lnTo>
                      <a:pt x="468" y="240"/>
                    </a:lnTo>
                    <a:lnTo>
                      <a:pt x="463" y="240"/>
                    </a:lnTo>
                    <a:lnTo>
                      <a:pt x="459" y="242"/>
                    </a:lnTo>
                    <a:lnTo>
                      <a:pt x="453" y="242"/>
                    </a:lnTo>
                    <a:lnTo>
                      <a:pt x="447" y="244"/>
                    </a:lnTo>
                    <a:lnTo>
                      <a:pt x="441" y="246"/>
                    </a:lnTo>
                    <a:lnTo>
                      <a:pt x="438" y="249"/>
                    </a:lnTo>
                    <a:lnTo>
                      <a:pt x="436" y="251"/>
                    </a:lnTo>
                    <a:lnTo>
                      <a:pt x="432" y="253"/>
                    </a:lnTo>
                    <a:lnTo>
                      <a:pt x="432" y="255"/>
                    </a:lnTo>
                    <a:lnTo>
                      <a:pt x="430" y="257"/>
                    </a:lnTo>
                    <a:lnTo>
                      <a:pt x="430" y="259"/>
                    </a:lnTo>
                    <a:lnTo>
                      <a:pt x="428" y="261"/>
                    </a:lnTo>
                    <a:lnTo>
                      <a:pt x="428" y="263"/>
                    </a:lnTo>
                    <a:lnTo>
                      <a:pt x="428" y="265"/>
                    </a:lnTo>
                    <a:lnTo>
                      <a:pt x="428" y="265"/>
                    </a:lnTo>
                    <a:lnTo>
                      <a:pt x="426" y="267"/>
                    </a:lnTo>
                    <a:lnTo>
                      <a:pt x="426" y="269"/>
                    </a:lnTo>
                    <a:lnTo>
                      <a:pt x="424" y="269"/>
                    </a:lnTo>
                    <a:lnTo>
                      <a:pt x="424" y="271"/>
                    </a:lnTo>
                    <a:lnTo>
                      <a:pt x="422" y="272"/>
                    </a:lnTo>
                    <a:lnTo>
                      <a:pt x="420" y="274"/>
                    </a:lnTo>
                    <a:lnTo>
                      <a:pt x="416" y="274"/>
                    </a:lnTo>
                    <a:lnTo>
                      <a:pt x="415" y="276"/>
                    </a:lnTo>
                    <a:lnTo>
                      <a:pt x="413" y="276"/>
                    </a:lnTo>
                    <a:lnTo>
                      <a:pt x="411" y="276"/>
                    </a:lnTo>
                    <a:lnTo>
                      <a:pt x="409" y="276"/>
                    </a:lnTo>
                    <a:lnTo>
                      <a:pt x="407" y="276"/>
                    </a:lnTo>
                    <a:lnTo>
                      <a:pt x="405" y="276"/>
                    </a:lnTo>
                    <a:lnTo>
                      <a:pt x="403" y="276"/>
                    </a:lnTo>
                    <a:lnTo>
                      <a:pt x="401" y="276"/>
                    </a:lnTo>
                    <a:lnTo>
                      <a:pt x="399" y="274"/>
                    </a:lnTo>
                    <a:lnTo>
                      <a:pt x="395" y="274"/>
                    </a:lnTo>
                    <a:lnTo>
                      <a:pt x="393" y="274"/>
                    </a:lnTo>
                    <a:lnTo>
                      <a:pt x="390" y="276"/>
                    </a:lnTo>
                    <a:lnTo>
                      <a:pt x="388" y="276"/>
                    </a:lnTo>
                    <a:lnTo>
                      <a:pt x="384" y="278"/>
                    </a:lnTo>
                    <a:lnTo>
                      <a:pt x="380" y="280"/>
                    </a:lnTo>
                    <a:lnTo>
                      <a:pt x="374" y="282"/>
                    </a:lnTo>
                    <a:lnTo>
                      <a:pt x="370" y="286"/>
                    </a:lnTo>
                    <a:lnTo>
                      <a:pt x="367" y="290"/>
                    </a:lnTo>
                    <a:lnTo>
                      <a:pt x="365" y="294"/>
                    </a:lnTo>
                    <a:lnTo>
                      <a:pt x="363" y="297"/>
                    </a:lnTo>
                    <a:lnTo>
                      <a:pt x="363" y="301"/>
                    </a:lnTo>
                    <a:lnTo>
                      <a:pt x="361" y="303"/>
                    </a:lnTo>
                    <a:lnTo>
                      <a:pt x="361" y="305"/>
                    </a:lnTo>
                    <a:lnTo>
                      <a:pt x="359" y="305"/>
                    </a:lnTo>
                    <a:lnTo>
                      <a:pt x="355" y="303"/>
                    </a:lnTo>
                    <a:lnTo>
                      <a:pt x="351" y="303"/>
                    </a:lnTo>
                    <a:lnTo>
                      <a:pt x="347" y="303"/>
                    </a:lnTo>
                    <a:lnTo>
                      <a:pt x="342" y="305"/>
                    </a:lnTo>
                    <a:lnTo>
                      <a:pt x="336" y="305"/>
                    </a:lnTo>
                    <a:lnTo>
                      <a:pt x="330" y="307"/>
                    </a:lnTo>
                    <a:lnTo>
                      <a:pt x="324" y="309"/>
                    </a:lnTo>
                    <a:lnTo>
                      <a:pt x="320" y="313"/>
                    </a:lnTo>
                    <a:lnTo>
                      <a:pt x="319" y="315"/>
                    </a:lnTo>
                    <a:lnTo>
                      <a:pt x="315" y="317"/>
                    </a:lnTo>
                    <a:lnTo>
                      <a:pt x="315" y="319"/>
                    </a:lnTo>
                    <a:lnTo>
                      <a:pt x="313" y="320"/>
                    </a:lnTo>
                    <a:lnTo>
                      <a:pt x="313" y="322"/>
                    </a:lnTo>
                    <a:lnTo>
                      <a:pt x="311" y="324"/>
                    </a:lnTo>
                    <a:lnTo>
                      <a:pt x="311" y="326"/>
                    </a:lnTo>
                    <a:lnTo>
                      <a:pt x="311" y="328"/>
                    </a:lnTo>
                    <a:lnTo>
                      <a:pt x="309" y="330"/>
                    </a:lnTo>
                    <a:lnTo>
                      <a:pt x="309" y="330"/>
                    </a:lnTo>
                    <a:lnTo>
                      <a:pt x="309" y="332"/>
                    </a:lnTo>
                    <a:lnTo>
                      <a:pt x="307" y="334"/>
                    </a:lnTo>
                    <a:lnTo>
                      <a:pt x="305" y="334"/>
                    </a:lnTo>
                    <a:lnTo>
                      <a:pt x="303" y="336"/>
                    </a:lnTo>
                    <a:lnTo>
                      <a:pt x="301" y="338"/>
                    </a:lnTo>
                    <a:lnTo>
                      <a:pt x="299" y="340"/>
                    </a:lnTo>
                    <a:lnTo>
                      <a:pt x="297" y="340"/>
                    </a:lnTo>
                    <a:lnTo>
                      <a:pt x="295" y="340"/>
                    </a:lnTo>
                    <a:lnTo>
                      <a:pt x="294" y="340"/>
                    </a:lnTo>
                    <a:lnTo>
                      <a:pt x="292" y="340"/>
                    </a:lnTo>
                    <a:lnTo>
                      <a:pt x="290" y="340"/>
                    </a:lnTo>
                    <a:lnTo>
                      <a:pt x="288" y="340"/>
                    </a:lnTo>
                    <a:lnTo>
                      <a:pt x="286" y="340"/>
                    </a:lnTo>
                    <a:lnTo>
                      <a:pt x="282" y="340"/>
                    </a:lnTo>
                    <a:lnTo>
                      <a:pt x="280" y="340"/>
                    </a:lnTo>
                    <a:lnTo>
                      <a:pt x="278" y="340"/>
                    </a:lnTo>
                    <a:lnTo>
                      <a:pt x="274" y="340"/>
                    </a:lnTo>
                    <a:lnTo>
                      <a:pt x="272" y="340"/>
                    </a:lnTo>
                    <a:lnTo>
                      <a:pt x="269" y="340"/>
                    </a:lnTo>
                    <a:lnTo>
                      <a:pt x="267" y="342"/>
                    </a:lnTo>
                    <a:lnTo>
                      <a:pt x="263" y="343"/>
                    </a:lnTo>
                    <a:lnTo>
                      <a:pt x="257" y="347"/>
                    </a:lnTo>
                    <a:lnTo>
                      <a:pt x="253" y="351"/>
                    </a:lnTo>
                    <a:lnTo>
                      <a:pt x="249" y="355"/>
                    </a:lnTo>
                    <a:lnTo>
                      <a:pt x="248" y="357"/>
                    </a:lnTo>
                    <a:lnTo>
                      <a:pt x="246" y="361"/>
                    </a:lnTo>
                    <a:lnTo>
                      <a:pt x="244" y="365"/>
                    </a:lnTo>
                    <a:lnTo>
                      <a:pt x="244" y="367"/>
                    </a:lnTo>
                    <a:lnTo>
                      <a:pt x="244" y="368"/>
                    </a:lnTo>
                    <a:lnTo>
                      <a:pt x="242" y="368"/>
                    </a:lnTo>
                    <a:lnTo>
                      <a:pt x="238" y="368"/>
                    </a:lnTo>
                    <a:lnTo>
                      <a:pt x="234" y="368"/>
                    </a:lnTo>
                    <a:lnTo>
                      <a:pt x="228" y="368"/>
                    </a:lnTo>
                    <a:lnTo>
                      <a:pt x="224" y="368"/>
                    </a:lnTo>
                    <a:lnTo>
                      <a:pt x="219" y="368"/>
                    </a:lnTo>
                    <a:lnTo>
                      <a:pt x="213" y="370"/>
                    </a:lnTo>
                    <a:lnTo>
                      <a:pt x="207" y="374"/>
                    </a:lnTo>
                    <a:lnTo>
                      <a:pt x="203" y="376"/>
                    </a:lnTo>
                    <a:lnTo>
                      <a:pt x="200" y="378"/>
                    </a:lnTo>
                    <a:lnTo>
                      <a:pt x="198" y="380"/>
                    </a:lnTo>
                    <a:lnTo>
                      <a:pt x="196" y="382"/>
                    </a:lnTo>
                    <a:lnTo>
                      <a:pt x="196" y="384"/>
                    </a:lnTo>
                    <a:lnTo>
                      <a:pt x="194" y="386"/>
                    </a:lnTo>
                    <a:lnTo>
                      <a:pt x="194" y="388"/>
                    </a:lnTo>
                    <a:lnTo>
                      <a:pt x="192" y="390"/>
                    </a:lnTo>
                    <a:lnTo>
                      <a:pt x="192" y="391"/>
                    </a:lnTo>
                    <a:lnTo>
                      <a:pt x="192" y="393"/>
                    </a:lnTo>
                    <a:lnTo>
                      <a:pt x="190" y="395"/>
                    </a:lnTo>
                    <a:lnTo>
                      <a:pt x="190" y="397"/>
                    </a:lnTo>
                    <a:lnTo>
                      <a:pt x="188" y="397"/>
                    </a:lnTo>
                    <a:lnTo>
                      <a:pt x="188" y="399"/>
                    </a:lnTo>
                    <a:lnTo>
                      <a:pt x="186" y="401"/>
                    </a:lnTo>
                    <a:lnTo>
                      <a:pt x="184" y="403"/>
                    </a:lnTo>
                    <a:lnTo>
                      <a:pt x="180" y="403"/>
                    </a:lnTo>
                    <a:lnTo>
                      <a:pt x="178" y="405"/>
                    </a:lnTo>
                    <a:lnTo>
                      <a:pt x="176" y="405"/>
                    </a:lnTo>
                    <a:lnTo>
                      <a:pt x="175" y="405"/>
                    </a:lnTo>
                    <a:lnTo>
                      <a:pt x="173" y="405"/>
                    </a:lnTo>
                    <a:lnTo>
                      <a:pt x="171" y="405"/>
                    </a:lnTo>
                    <a:lnTo>
                      <a:pt x="169" y="405"/>
                    </a:lnTo>
                    <a:lnTo>
                      <a:pt x="167" y="405"/>
                    </a:lnTo>
                    <a:lnTo>
                      <a:pt x="165" y="405"/>
                    </a:lnTo>
                    <a:lnTo>
                      <a:pt x="161" y="403"/>
                    </a:lnTo>
                    <a:lnTo>
                      <a:pt x="159" y="403"/>
                    </a:lnTo>
                    <a:lnTo>
                      <a:pt x="157" y="403"/>
                    </a:lnTo>
                    <a:lnTo>
                      <a:pt x="153" y="405"/>
                    </a:lnTo>
                    <a:lnTo>
                      <a:pt x="150" y="405"/>
                    </a:lnTo>
                    <a:lnTo>
                      <a:pt x="148" y="407"/>
                    </a:lnTo>
                    <a:lnTo>
                      <a:pt x="144" y="409"/>
                    </a:lnTo>
                    <a:lnTo>
                      <a:pt x="138" y="413"/>
                    </a:lnTo>
                    <a:lnTo>
                      <a:pt x="132" y="416"/>
                    </a:lnTo>
                    <a:lnTo>
                      <a:pt x="130" y="420"/>
                    </a:lnTo>
                    <a:lnTo>
                      <a:pt x="127" y="424"/>
                    </a:lnTo>
                    <a:lnTo>
                      <a:pt x="125" y="426"/>
                    </a:lnTo>
                    <a:lnTo>
                      <a:pt x="125" y="430"/>
                    </a:lnTo>
                    <a:lnTo>
                      <a:pt x="123" y="434"/>
                    </a:lnTo>
                    <a:lnTo>
                      <a:pt x="123" y="436"/>
                    </a:lnTo>
                    <a:lnTo>
                      <a:pt x="121" y="434"/>
                    </a:lnTo>
                    <a:lnTo>
                      <a:pt x="117" y="434"/>
                    </a:lnTo>
                    <a:lnTo>
                      <a:pt x="113" y="434"/>
                    </a:lnTo>
                    <a:lnTo>
                      <a:pt x="109" y="434"/>
                    </a:lnTo>
                    <a:lnTo>
                      <a:pt x="104" y="434"/>
                    </a:lnTo>
                    <a:lnTo>
                      <a:pt x="98" y="436"/>
                    </a:lnTo>
                    <a:lnTo>
                      <a:pt x="92" y="438"/>
                    </a:lnTo>
                    <a:lnTo>
                      <a:pt x="84" y="439"/>
                    </a:lnTo>
                    <a:lnTo>
                      <a:pt x="82" y="441"/>
                    </a:lnTo>
                    <a:lnTo>
                      <a:pt x="79" y="443"/>
                    </a:lnTo>
                    <a:lnTo>
                      <a:pt x="77" y="447"/>
                    </a:lnTo>
                    <a:lnTo>
                      <a:pt x="75" y="449"/>
                    </a:lnTo>
                    <a:lnTo>
                      <a:pt x="73" y="451"/>
                    </a:lnTo>
                    <a:lnTo>
                      <a:pt x="73" y="453"/>
                    </a:lnTo>
                    <a:lnTo>
                      <a:pt x="71" y="455"/>
                    </a:lnTo>
                    <a:lnTo>
                      <a:pt x="71" y="457"/>
                    </a:lnTo>
                    <a:lnTo>
                      <a:pt x="71" y="459"/>
                    </a:lnTo>
                    <a:lnTo>
                      <a:pt x="69" y="461"/>
                    </a:lnTo>
                    <a:lnTo>
                      <a:pt x="69" y="461"/>
                    </a:lnTo>
                    <a:lnTo>
                      <a:pt x="67" y="462"/>
                    </a:lnTo>
                    <a:lnTo>
                      <a:pt x="67" y="464"/>
                    </a:lnTo>
                    <a:lnTo>
                      <a:pt x="65" y="466"/>
                    </a:lnTo>
                    <a:lnTo>
                      <a:pt x="63" y="466"/>
                    </a:lnTo>
                    <a:lnTo>
                      <a:pt x="61" y="468"/>
                    </a:lnTo>
                    <a:lnTo>
                      <a:pt x="59" y="470"/>
                    </a:lnTo>
                    <a:lnTo>
                      <a:pt x="56" y="470"/>
                    </a:lnTo>
                    <a:lnTo>
                      <a:pt x="54" y="472"/>
                    </a:lnTo>
                    <a:lnTo>
                      <a:pt x="52" y="472"/>
                    </a:lnTo>
                    <a:lnTo>
                      <a:pt x="50" y="472"/>
                    </a:lnTo>
                    <a:lnTo>
                      <a:pt x="48" y="472"/>
                    </a:lnTo>
                    <a:lnTo>
                      <a:pt x="46" y="470"/>
                    </a:lnTo>
                    <a:lnTo>
                      <a:pt x="44" y="470"/>
                    </a:lnTo>
                    <a:lnTo>
                      <a:pt x="42" y="470"/>
                    </a:lnTo>
                    <a:lnTo>
                      <a:pt x="40" y="470"/>
                    </a:lnTo>
                    <a:lnTo>
                      <a:pt x="36" y="470"/>
                    </a:lnTo>
                    <a:lnTo>
                      <a:pt x="34" y="470"/>
                    </a:lnTo>
                    <a:lnTo>
                      <a:pt x="31" y="470"/>
                    </a:lnTo>
                    <a:lnTo>
                      <a:pt x="29" y="472"/>
                    </a:lnTo>
                    <a:lnTo>
                      <a:pt x="25" y="472"/>
                    </a:lnTo>
                    <a:lnTo>
                      <a:pt x="21" y="474"/>
                    </a:lnTo>
                    <a:lnTo>
                      <a:pt x="13" y="480"/>
                    </a:lnTo>
                    <a:lnTo>
                      <a:pt x="9" y="484"/>
                    </a:lnTo>
                    <a:lnTo>
                      <a:pt x="6" y="489"/>
                    </a:lnTo>
                    <a:lnTo>
                      <a:pt x="2" y="493"/>
                    </a:lnTo>
                    <a:lnTo>
                      <a:pt x="2" y="497"/>
                    </a:lnTo>
                    <a:lnTo>
                      <a:pt x="0" y="501"/>
                    </a:lnTo>
                    <a:lnTo>
                      <a:pt x="0" y="503"/>
                    </a:lnTo>
                    <a:lnTo>
                      <a:pt x="0" y="503"/>
                    </a:lnTo>
                    <a:lnTo>
                      <a:pt x="2" y="503"/>
                    </a:lnTo>
                    <a:lnTo>
                      <a:pt x="2" y="503"/>
                    </a:lnTo>
                    <a:lnTo>
                      <a:pt x="2" y="503"/>
                    </a:lnTo>
                    <a:lnTo>
                      <a:pt x="4" y="501"/>
                    </a:lnTo>
                    <a:lnTo>
                      <a:pt x="4" y="497"/>
                    </a:lnTo>
                    <a:lnTo>
                      <a:pt x="6" y="493"/>
                    </a:lnTo>
                    <a:lnTo>
                      <a:pt x="8" y="489"/>
                    </a:lnTo>
                    <a:lnTo>
                      <a:pt x="11" y="486"/>
                    </a:lnTo>
                    <a:lnTo>
                      <a:pt x="15" y="482"/>
                    </a:lnTo>
                    <a:lnTo>
                      <a:pt x="23" y="478"/>
                    </a:lnTo>
                    <a:lnTo>
                      <a:pt x="25" y="476"/>
                    </a:lnTo>
                    <a:lnTo>
                      <a:pt x="29" y="474"/>
                    </a:lnTo>
                    <a:lnTo>
                      <a:pt x="33" y="474"/>
                    </a:lnTo>
                    <a:lnTo>
                      <a:pt x="34" y="472"/>
                    </a:lnTo>
                    <a:lnTo>
                      <a:pt x="36" y="472"/>
                    </a:lnTo>
                    <a:lnTo>
                      <a:pt x="40" y="472"/>
                    </a:lnTo>
                    <a:lnTo>
                      <a:pt x="42" y="474"/>
                    </a:lnTo>
                    <a:lnTo>
                      <a:pt x="44" y="474"/>
                    </a:lnTo>
                    <a:lnTo>
                      <a:pt x="46" y="474"/>
                    </a:lnTo>
                    <a:lnTo>
                      <a:pt x="48" y="474"/>
                    </a:lnTo>
                    <a:lnTo>
                      <a:pt x="50" y="474"/>
                    </a:lnTo>
                    <a:lnTo>
                      <a:pt x="52" y="474"/>
                    </a:lnTo>
                    <a:lnTo>
                      <a:pt x="54" y="474"/>
                    </a:lnTo>
                    <a:lnTo>
                      <a:pt x="57" y="474"/>
                    </a:lnTo>
                    <a:lnTo>
                      <a:pt x="59" y="472"/>
                    </a:lnTo>
                    <a:lnTo>
                      <a:pt x="63" y="470"/>
                    </a:lnTo>
                    <a:lnTo>
                      <a:pt x="65" y="470"/>
                    </a:lnTo>
                    <a:lnTo>
                      <a:pt x="67" y="468"/>
                    </a:lnTo>
                    <a:lnTo>
                      <a:pt x="69" y="466"/>
                    </a:lnTo>
                    <a:lnTo>
                      <a:pt x="71" y="464"/>
                    </a:lnTo>
                    <a:lnTo>
                      <a:pt x="71" y="462"/>
                    </a:lnTo>
                    <a:lnTo>
                      <a:pt x="73" y="461"/>
                    </a:lnTo>
                    <a:lnTo>
                      <a:pt x="73" y="459"/>
                    </a:lnTo>
                    <a:lnTo>
                      <a:pt x="73" y="457"/>
                    </a:lnTo>
                    <a:lnTo>
                      <a:pt x="75" y="455"/>
                    </a:lnTo>
                    <a:lnTo>
                      <a:pt x="75" y="453"/>
                    </a:lnTo>
                    <a:lnTo>
                      <a:pt x="75" y="451"/>
                    </a:lnTo>
                    <a:lnTo>
                      <a:pt x="77" y="449"/>
                    </a:lnTo>
                    <a:lnTo>
                      <a:pt x="79" y="447"/>
                    </a:lnTo>
                    <a:lnTo>
                      <a:pt x="80" y="445"/>
                    </a:lnTo>
                    <a:lnTo>
                      <a:pt x="82" y="443"/>
                    </a:lnTo>
                    <a:lnTo>
                      <a:pt x="86" y="441"/>
                    </a:lnTo>
                    <a:lnTo>
                      <a:pt x="94" y="439"/>
                    </a:lnTo>
                    <a:lnTo>
                      <a:pt x="100" y="438"/>
                    </a:lnTo>
                    <a:lnTo>
                      <a:pt x="105" y="436"/>
                    </a:lnTo>
                    <a:lnTo>
                      <a:pt x="111" y="436"/>
                    </a:lnTo>
                    <a:lnTo>
                      <a:pt x="117" y="438"/>
                    </a:lnTo>
                    <a:lnTo>
                      <a:pt x="121" y="438"/>
                    </a:lnTo>
                    <a:lnTo>
                      <a:pt x="123" y="438"/>
                    </a:lnTo>
                    <a:lnTo>
                      <a:pt x="123" y="438"/>
                    </a:lnTo>
                    <a:lnTo>
                      <a:pt x="125" y="439"/>
                    </a:lnTo>
                    <a:lnTo>
                      <a:pt x="125" y="439"/>
                    </a:lnTo>
                    <a:lnTo>
                      <a:pt x="125" y="438"/>
                    </a:lnTo>
                    <a:lnTo>
                      <a:pt x="125" y="438"/>
                    </a:lnTo>
                    <a:lnTo>
                      <a:pt x="125" y="438"/>
                    </a:lnTo>
                    <a:lnTo>
                      <a:pt x="125" y="438"/>
                    </a:lnTo>
                    <a:lnTo>
                      <a:pt x="125" y="438"/>
                    </a:lnTo>
                    <a:lnTo>
                      <a:pt x="125" y="438"/>
                    </a:lnTo>
                    <a:lnTo>
                      <a:pt x="125" y="438"/>
                    </a:lnTo>
                    <a:lnTo>
                      <a:pt x="125" y="436"/>
                    </a:lnTo>
                    <a:lnTo>
                      <a:pt x="127" y="434"/>
                    </a:lnTo>
                    <a:lnTo>
                      <a:pt x="127" y="432"/>
                    </a:lnTo>
                    <a:lnTo>
                      <a:pt x="128" y="428"/>
                    </a:lnTo>
                    <a:lnTo>
                      <a:pt x="130" y="422"/>
                    </a:lnTo>
                    <a:lnTo>
                      <a:pt x="134" y="418"/>
                    </a:lnTo>
                    <a:lnTo>
                      <a:pt x="138" y="414"/>
                    </a:lnTo>
                    <a:lnTo>
                      <a:pt x="144" y="411"/>
                    </a:lnTo>
                    <a:lnTo>
                      <a:pt x="148" y="409"/>
                    </a:lnTo>
                    <a:lnTo>
                      <a:pt x="152" y="407"/>
                    </a:lnTo>
                    <a:lnTo>
                      <a:pt x="153" y="407"/>
                    </a:lnTo>
                    <a:lnTo>
                      <a:pt x="157" y="407"/>
                    </a:lnTo>
                    <a:lnTo>
                      <a:pt x="159" y="407"/>
                    </a:lnTo>
                    <a:lnTo>
                      <a:pt x="161" y="407"/>
                    </a:lnTo>
                    <a:lnTo>
                      <a:pt x="163" y="407"/>
                    </a:lnTo>
                    <a:lnTo>
                      <a:pt x="167" y="407"/>
                    </a:lnTo>
                    <a:lnTo>
                      <a:pt x="169" y="407"/>
                    </a:lnTo>
                    <a:lnTo>
                      <a:pt x="171" y="407"/>
                    </a:lnTo>
                    <a:lnTo>
                      <a:pt x="173" y="407"/>
                    </a:lnTo>
                    <a:lnTo>
                      <a:pt x="175" y="407"/>
                    </a:lnTo>
                    <a:lnTo>
                      <a:pt x="176" y="407"/>
                    </a:lnTo>
                    <a:lnTo>
                      <a:pt x="178" y="407"/>
                    </a:lnTo>
                    <a:lnTo>
                      <a:pt x="182" y="405"/>
                    </a:lnTo>
                    <a:lnTo>
                      <a:pt x="184" y="405"/>
                    </a:lnTo>
                    <a:lnTo>
                      <a:pt x="188" y="403"/>
                    </a:lnTo>
                    <a:lnTo>
                      <a:pt x="190" y="401"/>
                    </a:lnTo>
                    <a:lnTo>
                      <a:pt x="192" y="399"/>
                    </a:lnTo>
                    <a:lnTo>
                      <a:pt x="192" y="397"/>
                    </a:lnTo>
                    <a:lnTo>
                      <a:pt x="194" y="395"/>
                    </a:lnTo>
                    <a:lnTo>
                      <a:pt x="194" y="395"/>
                    </a:lnTo>
                    <a:lnTo>
                      <a:pt x="194" y="393"/>
                    </a:lnTo>
                    <a:lnTo>
                      <a:pt x="196" y="391"/>
                    </a:lnTo>
                    <a:lnTo>
                      <a:pt x="196" y="390"/>
                    </a:lnTo>
                    <a:lnTo>
                      <a:pt x="196" y="388"/>
                    </a:lnTo>
                    <a:lnTo>
                      <a:pt x="198" y="386"/>
                    </a:lnTo>
                    <a:lnTo>
                      <a:pt x="198" y="384"/>
                    </a:lnTo>
                    <a:lnTo>
                      <a:pt x="200" y="382"/>
                    </a:lnTo>
                    <a:lnTo>
                      <a:pt x="201" y="380"/>
                    </a:lnTo>
                    <a:lnTo>
                      <a:pt x="205" y="378"/>
                    </a:lnTo>
                    <a:lnTo>
                      <a:pt x="207" y="376"/>
                    </a:lnTo>
                    <a:lnTo>
                      <a:pt x="215" y="372"/>
                    </a:lnTo>
                    <a:lnTo>
                      <a:pt x="221" y="372"/>
                    </a:lnTo>
                    <a:lnTo>
                      <a:pt x="228" y="370"/>
                    </a:lnTo>
                    <a:lnTo>
                      <a:pt x="232" y="370"/>
                    </a:lnTo>
                    <a:lnTo>
                      <a:pt x="238" y="370"/>
                    </a:lnTo>
                    <a:lnTo>
                      <a:pt x="242" y="372"/>
                    </a:lnTo>
                    <a:lnTo>
                      <a:pt x="244" y="372"/>
                    </a:lnTo>
                    <a:lnTo>
                      <a:pt x="244" y="372"/>
                    </a:lnTo>
                    <a:lnTo>
                      <a:pt x="246" y="372"/>
                    </a:lnTo>
                    <a:lnTo>
                      <a:pt x="246" y="372"/>
                    </a:lnTo>
                    <a:lnTo>
                      <a:pt x="246" y="372"/>
                    </a:lnTo>
                    <a:lnTo>
                      <a:pt x="246" y="372"/>
                    </a:lnTo>
                    <a:lnTo>
                      <a:pt x="246" y="372"/>
                    </a:lnTo>
                    <a:lnTo>
                      <a:pt x="246" y="372"/>
                    </a:lnTo>
                    <a:lnTo>
                      <a:pt x="246" y="370"/>
                    </a:lnTo>
                    <a:lnTo>
                      <a:pt x="246" y="370"/>
                    </a:lnTo>
                    <a:lnTo>
                      <a:pt x="246" y="370"/>
                    </a:lnTo>
                    <a:lnTo>
                      <a:pt x="246" y="370"/>
                    </a:lnTo>
                    <a:lnTo>
                      <a:pt x="246" y="368"/>
                    </a:lnTo>
                    <a:lnTo>
                      <a:pt x="248" y="365"/>
                    </a:lnTo>
                    <a:lnTo>
                      <a:pt x="248" y="363"/>
                    </a:lnTo>
                    <a:lnTo>
                      <a:pt x="249" y="359"/>
                    </a:lnTo>
                    <a:lnTo>
                      <a:pt x="253" y="353"/>
                    </a:lnTo>
                    <a:lnTo>
                      <a:pt x="257" y="349"/>
                    </a:lnTo>
                    <a:lnTo>
                      <a:pt x="263" y="345"/>
                    </a:lnTo>
                    <a:lnTo>
                      <a:pt x="267" y="343"/>
                    </a:lnTo>
                    <a:lnTo>
                      <a:pt x="271" y="343"/>
                    </a:lnTo>
                    <a:lnTo>
                      <a:pt x="272" y="342"/>
                    </a:lnTo>
                    <a:lnTo>
                      <a:pt x="276" y="342"/>
                    </a:lnTo>
                    <a:lnTo>
                      <a:pt x="278" y="342"/>
                    </a:lnTo>
                    <a:lnTo>
                      <a:pt x="280" y="342"/>
                    </a:lnTo>
                    <a:lnTo>
                      <a:pt x="282" y="342"/>
                    </a:lnTo>
                    <a:lnTo>
                      <a:pt x="284" y="343"/>
                    </a:lnTo>
                    <a:lnTo>
                      <a:pt x="286" y="343"/>
                    </a:lnTo>
                    <a:lnTo>
                      <a:pt x="288" y="343"/>
                    </a:lnTo>
                    <a:lnTo>
                      <a:pt x="292" y="343"/>
                    </a:lnTo>
                    <a:lnTo>
                      <a:pt x="294" y="343"/>
                    </a:lnTo>
                    <a:lnTo>
                      <a:pt x="295" y="343"/>
                    </a:lnTo>
                    <a:lnTo>
                      <a:pt x="297" y="342"/>
                    </a:lnTo>
                    <a:lnTo>
                      <a:pt x="301" y="342"/>
                    </a:lnTo>
                    <a:lnTo>
                      <a:pt x="303" y="340"/>
                    </a:lnTo>
                    <a:lnTo>
                      <a:pt x="305" y="338"/>
                    </a:lnTo>
                    <a:lnTo>
                      <a:pt x="307" y="338"/>
                    </a:lnTo>
                    <a:lnTo>
                      <a:pt x="309" y="336"/>
                    </a:lnTo>
                    <a:lnTo>
                      <a:pt x="311" y="334"/>
                    </a:lnTo>
                    <a:lnTo>
                      <a:pt x="311" y="332"/>
                    </a:lnTo>
                    <a:lnTo>
                      <a:pt x="313" y="330"/>
                    </a:lnTo>
                    <a:lnTo>
                      <a:pt x="313" y="328"/>
                    </a:lnTo>
                    <a:lnTo>
                      <a:pt x="313" y="326"/>
                    </a:lnTo>
                    <a:lnTo>
                      <a:pt x="315" y="324"/>
                    </a:lnTo>
                    <a:lnTo>
                      <a:pt x="315" y="322"/>
                    </a:lnTo>
                    <a:lnTo>
                      <a:pt x="315" y="322"/>
                    </a:lnTo>
                    <a:lnTo>
                      <a:pt x="317" y="320"/>
                    </a:lnTo>
                    <a:lnTo>
                      <a:pt x="319" y="319"/>
                    </a:lnTo>
                    <a:lnTo>
                      <a:pt x="320" y="317"/>
                    </a:lnTo>
                    <a:lnTo>
                      <a:pt x="322" y="315"/>
                    </a:lnTo>
                    <a:lnTo>
                      <a:pt x="326" y="313"/>
                    </a:lnTo>
                    <a:lnTo>
                      <a:pt x="332" y="309"/>
                    </a:lnTo>
                    <a:lnTo>
                      <a:pt x="340" y="307"/>
                    </a:lnTo>
                    <a:lnTo>
                      <a:pt x="345" y="307"/>
                    </a:lnTo>
                    <a:lnTo>
                      <a:pt x="351" y="307"/>
                    </a:lnTo>
                    <a:lnTo>
                      <a:pt x="355" y="307"/>
                    </a:lnTo>
                    <a:lnTo>
                      <a:pt x="359" y="307"/>
                    </a:lnTo>
                    <a:lnTo>
                      <a:pt x="361" y="309"/>
                    </a:lnTo>
                    <a:lnTo>
                      <a:pt x="363" y="309"/>
                    </a:lnTo>
                    <a:lnTo>
                      <a:pt x="365" y="309"/>
                    </a:lnTo>
                    <a:lnTo>
                      <a:pt x="365" y="309"/>
                    </a:lnTo>
                    <a:lnTo>
                      <a:pt x="365" y="309"/>
                    </a:lnTo>
                    <a:lnTo>
                      <a:pt x="365" y="309"/>
                    </a:lnTo>
                    <a:lnTo>
                      <a:pt x="363" y="307"/>
                    </a:lnTo>
                    <a:lnTo>
                      <a:pt x="363" y="307"/>
                    </a:lnTo>
                    <a:lnTo>
                      <a:pt x="363" y="307"/>
                    </a:lnTo>
                    <a:lnTo>
                      <a:pt x="363" y="307"/>
                    </a:lnTo>
                    <a:lnTo>
                      <a:pt x="363" y="307"/>
                    </a:lnTo>
                    <a:lnTo>
                      <a:pt x="365" y="305"/>
                    </a:lnTo>
                    <a:lnTo>
                      <a:pt x="365" y="303"/>
                    </a:lnTo>
                    <a:lnTo>
                      <a:pt x="365" y="301"/>
                    </a:lnTo>
                    <a:lnTo>
                      <a:pt x="367" y="297"/>
                    </a:lnTo>
                    <a:lnTo>
                      <a:pt x="368" y="294"/>
                    </a:lnTo>
                    <a:lnTo>
                      <a:pt x="370" y="290"/>
                    </a:lnTo>
                    <a:lnTo>
                      <a:pt x="376" y="286"/>
                    </a:lnTo>
                    <a:lnTo>
                      <a:pt x="382" y="282"/>
                    </a:lnTo>
                    <a:lnTo>
                      <a:pt x="384" y="280"/>
                    </a:lnTo>
                    <a:lnTo>
                      <a:pt x="388" y="280"/>
                    </a:lnTo>
                    <a:lnTo>
                      <a:pt x="391" y="278"/>
                    </a:lnTo>
                    <a:lnTo>
                      <a:pt x="393" y="278"/>
                    </a:lnTo>
                    <a:lnTo>
                      <a:pt x="395" y="278"/>
                    </a:lnTo>
                    <a:lnTo>
                      <a:pt x="397" y="278"/>
                    </a:lnTo>
                    <a:lnTo>
                      <a:pt x="401" y="278"/>
                    </a:lnTo>
                    <a:lnTo>
                      <a:pt x="403" y="278"/>
                    </a:lnTo>
                    <a:lnTo>
                      <a:pt x="405" y="278"/>
                    </a:lnTo>
                    <a:lnTo>
                      <a:pt x="407" y="278"/>
                    </a:lnTo>
                    <a:lnTo>
                      <a:pt x="409" y="278"/>
                    </a:lnTo>
                    <a:lnTo>
                      <a:pt x="411" y="278"/>
                    </a:lnTo>
                    <a:lnTo>
                      <a:pt x="413" y="278"/>
                    </a:lnTo>
                    <a:lnTo>
                      <a:pt x="415" y="278"/>
                    </a:lnTo>
                    <a:lnTo>
                      <a:pt x="418" y="278"/>
                    </a:lnTo>
                    <a:lnTo>
                      <a:pt x="420" y="276"/>
                    </a:lnTo>
                    <a:lnTo>
                      <a:pt x="424" y="274"/>
                    </a:lnTo>
                    <a:lnTo>
                      <a:pt x="426" y="272"/>
                    </a:lnTo>
                    <a:lnTo>
                      <a:pt x="426" y="271"/>
                    </a:lnTo>
                    <a:lnTo>
                      <a:pt x="428" y="271"/>
                    </a:lnTo>
                    <a:lnTo>
                      <a:pt x="430" y="269"/>
                    </a:lnTo>
                    <a:lnTo>
                      <a:pt x="430" y="267"/>
                    </a:lnTo>
                    <a:lnTo>
                      <a:pt x="430" y="265"/>
                    </a:lnTo>
                    <a:lnTo>
                      <a:pt x="430" y="263"/>
                    </a:lnTo>
                    <a:lnTo>
                      <a:pt x="432" y="261"/>
                    </a:lnTo>
                    <a:lnTo>
                      <a:pt x="432" y="259"/>
                    </a:lnTo>
                    <a:lnTo>
                      <a:pt x="432" y="257"/>
                    </a:lnTo>
                    <a:lnTo>
                      <a:pt x="434" y="255"/>
                    </a:lnTo>
                    <a:lnTo>
                      <a:pt x="436" y="255"/>
                    </a:lnTo>
                    <a:lnTo>
                      <a:pt x="438" y="253"/>
                    </a:lnTo>
                    <a:lnTo>
                      <a:pt x="439" y="251"/>
                    </a:lnTo>
                    <a:lnTo>
                      <a:pt x="441" y="249"/>
                    </a:lnTo>
                    <a:lnTo>
                      <a:pt x="449" y="246"/>
                    </a:lnTo>
                    <a:lnTo>
                      <a:pt x="455" y="244"/>
                    </a:lnTo>
                    <a:lnTo>
                      <a:pt x="461" y="244"/>
                    </a:lnTo>
                    <a:lnTo>
                      <a:pt x="466" y="244"/>
                    </a:lnTo>
                    <a:lnTo>
                      <a:pt x="472" y="244"/>
                    </a:lnTo>
                    <a:lnTo>
                      <a:pt x="476" y="244"/>
                    </a:lnTo>
                    <a:lnTo>
                      <a:pt x="478" y="246"/>
                    </a:lnTo>
                    <a:lnTo>
                      <a:pt x="478" y="246"/>
                    </a:lnTo>
                    <a:lnTo>
                      <a:pt x="480" y="246"/>
                    </a:lnTo>
                    <a:lnTo>
                      <a:pt x="480" y="246"/>
                    </a:lnTo>
                    <a:lnTo>
                      <a:pt x="480" y="246"/>
                    </a:lnTo>
                    <a:lnTo>
                      <a:pt x="480" y="246"/>
                    </a:lnTo>
                    <a:lnTo>
                      <a:pt x="480" y="244"/>
                    </a:lnTo>
                    <a:lnTo>
                      <a:pt x="480" y="244"/>
                    </a:lnTo>
                    <a:lnTo>
                      <a:pt x="480" y="244"/>
                    </a:lnTo>
                    <a:lnTo>
                      <a:pt x="480" y="244"/>
                    </a:lnTo>
                    <a:lnTo>
                      <a:pt x="480" y="244"/>
                    </a:lnTo>
                    <a:lnTo>
                      <a:pt x="480" y="242"/>
                    </a:lnTo>
                    <a:lnTo>
                      <a:pt x="480" y="240"/>
                    </a:lnTo>
                    <a:lnTo>
                      <a:pt x="482" y="238"/>
                    </a:lnTo>
                    <a:lnTo>
                      <a:pt x="482" y="234"/>
                    </a:lnTo>
                    <a:lnTo>
                      <a:pt x="484" y="230"/>
                    </a:lnTo>
                    <a:lnTo>
                      <a:pt x="487" y="226"/>
                    </a:lnTo>
                    <a:lnTo>
                      <a:pt x="491" y="223"/>
                    </a:lnTo>
                    <a:lnTo>
                      <a:pt x="497" y="219"/>
                    </a:lnTo>
                    <a:lnTo>
                      <a:pt x="501" y="217"/>
                    </a:lnTo>
                    <a:lnTo>
                      <a:pt x="503" y="217"/>
                    </a:lnTo>
                    <a:lnTo>
                      <a:pt x="507" y="215"/>
                    </a:lnTo>
                    <a:lnTo>
                      <a:pt x="509" y="215"/>
                    </a:lnTo>
                    <a:lnTo>
                      <a:pt x="510" y="215"/>
                    </a:lnTo>
                    <a:lnTo>
                      <a:pt x="514" y="215"/>
                    </a:lnTo>
                    <a:lnTo>
                      <a:pt x="516" y="215"/>
                    </a:lnTo>
                    <a:lnTo>
                      <a:pt x="518" y="215"/>
                    </a:lnTo>
                    <a:lnTo>
                      <a:pt x="520" y="217"/>
                    </a:lnTo>
                    <a:lnTo>
                      <a:pt x="522" y="217"/>
                    </a:lnTo>
                    <a:lnTo>
                      <a:pt x="524" y="217"/>
                    </a:lnTo>
                    <a:lnTo>
                      <a:pt x="526" y="217"/>
                    </a:lnTo>
                    <a:lnTo>
                      <a:pt x="528" y="217"/>
                    </a:lnTo>
                    <a:lnTo>
                      <a:pt x="532" y="215"/>
                    </a:lnTo>
                    <a:lnTo>
                      <a:pt x="534" y="215"/>
                    </a:lnTo>
                    <a:lnTo>
                      <a:pt x="535" y="213"/>
                    </a:lnTo>
                    <a:lnTo>
                      <a:pt x="539" y="211"/>
                    </a:lnTo>
                    <a:lnTo>
                      <a:pt x="541" y="209"/>
                    </a:lnTo>
                    <a:lnTo>
                      <a:pt x="541" y="209"/>
                    </a:lnTo>
                    <a:lnTo>
                      <a:pt x="543" y="207"/>
                    </a:lnTo>
                    <a:lnTo>
                      <a:pt x="545" y="205"/>
                    </a:lnTo>
                    <a:lnTo>
                      <a:pt x="545" y="203"/>
                    </a:lnTo>
                    <a:lnTo>
                      <a:pt x="545" y="201"/>
                    </a:lnTo>
                    <a:lnTo>
                      <a:pt x="545" y="200"/>
                    </a:lnTo>
                    <a:lnTo>
                      <a:pt x="547" y="200"/>
                    </a:lnTo>
                    <a:lnTo>
                      <a:pt x="547" y="198"/>
                    </a:lnTo>
                    <a:lnTo>
                      <a:pt x="547" y="196"/>
                    </a:lnTo>
                    <a:lnTo>
                      <a:pt x="549" y="194"/>
                    </a:lnTo>
                    <a:lnTo>
                      <a:pt x="549" y="192"/>
                    </a:lnTo>
                    <a:lnTo>
                      <a:pt x="551" y="190"/>
                    </a:lnTo>
                    <a:lnTo>
                      <a:pt x="555" y="188"/>
                    </a:lnTo>
                    <a:lnTo>
                      <a:pt x="557" y="186"/>
                    </a:lnTo>
                    <a:lnTo>
                      <a:pt x="564" y="184"/>
                    </a:lnTo>
                    <a:lnTo>
                      <a:pt x="570" y="182"/>
                    </a:lnTo>
                    <a:lnTo>
                      <a:pt x="576" y="180"/>
                    </a:lnTo>
                    <a:lnTo>
                      <a:pt x="582" y="180"/>
                    </a:lnTo>
                    <a:lnTo>
                      <a:pt x="585" y="182"/>
                    </a:lnTo>
                    <a:lnTo>
                      <a:pt x="589" y="182"/>
                    </a:lnTo>
                    <a:lnTo>
                      <a:pt x="591" y="182"/>
                    </a:lnTo>
                    <a:lnTo>
                      <a:pt x="593" y="182"/>
                    </a:lnTo>
                    <a:lnTo>
                      <a:pt x="595" y="182"/>
                    </a:lnTo>
                    <a:lnTo>
                      <a:pt x="595" y="182"/>
                    </a:lnTo>
                    <a:lnTo>
                      <a:pt x="595" y="182"/>
                    </a:lnTo>
                    <a:lnTo>
                      <a:pt x="595" y="182"/>
                    </a:lnTo>
                    <a:lnTo>
                      <a:pt x="595" y="182"/>
                    </a:lnTo>
                    <a:lnTo>
                      <a:pt x="595" y="182"/>
                    </a:lnTo>
                    <a:lnTo>
                      <a:pt x="595" y="182"/>
                    </a:lnTo>
                    <a:lnTo>
                      <a:pt x="595" y="180"/>
                    </a:lnTo>
                    <a:lnTo>
                      <a:pt x="595" y="180"/>
                    </a:lnTo>
                    <a:lnTo>
                      <a:pt x="595" y="180"/>
                    </a:lnTo>
                    <a:lnTo>
                      <a:pt x="595" y="178"/>
                    </a:lnTo>
                    <a:lnTo>
                      <a:pt x="595" y="177"/>
                    </a:lnTo>
                    <a:lnTo>
                      <a:pt x="597" y="173"/>
                    </a:lnTo>
                    <a:lnTo>
                      <a:pt x="599" y="169"/>
                    </a:lnTo>
                    <a:lnTo>
                      <a:pt x="601" y="165"/>
                    </a:lnTo>
                    <a:lnTo>
                      <a:pt x="605" y="161"/>
                    </a:lnTo>
                    <a:lnTo>
                      <a:pt x="610" y="157"/>
                    </a:lnTo>
                    <a:lnTo>
                      <a:pt x="614" y="155"/>
                    </a:lnTo>
                    <a:lnTo>
                      <a:pt x="618" y="155"/>
                    </a:lnTo>
                    <a:lnTo>
                      <a:pt x="620" y="153"/>
                    </a:lnTo>
                    <a:lnTo>
                      <a:pt x="622" y="153"/>
                    </a:lnTo>
                    <a:lnTo>
                      <a:pt x="626" y="153"/>
                    </a:lnTo>
                    <a:lnTo>
                      <a:pt x="628" y="153"/>
                    </a:lnTo>
                    <a:lnTo>
                      <a:pt x="630" y="153"/>
                    </a:lnTo>
                    <a:lnTo>
                      <a:pt x="631" y="153"/>
                    </a:lnTo>
                    <a:lnTo>
                      <a:pt x="633" y="153"/>
                    </a:lnTo>
                    <a:lnTo>
                      <a:pt x="635" y="155"/>
                    </a:lnTo>
                    <a:lnTo>
                      <a:pt x="637" y="155"/>
                    </a:lnTo>
                    <a:lnTo>
                      <a:pt x="639" y="155"/>
                    </a:lnTo>
                    <a:lnTo>
                      <a:pt x="641" y="153"/>
                    </a:lnTo>
                    <a:lnTo>
                      <a:pt x="645" y="153"/>
                    </a:lnTo>
                    <a:lnTo>
                      <a:pt x="647" y="153"/>
                    </a:lnTo>
                    <a:lnTo>
                      <a:pt x="649" y="152"/>
                    </a:lnTo>
                    <a:lnTo>
                      <a:pt x="653" y="150"/>
                    </a:lnTo>
                    <a:lnTo>
                      <a:pt x="654" y="148"/>
                    </a:lnTo>
                    <a:lnTo>
                      <a:pt x="654" y="148"/>
                    </a:lnTo>
                    <a:lnTo>
                      <a:pt x="656" y="146"/>
                    </a:lnTo>
                    <a:lnTo>
                      <a:pt x="656" y="144"/>
                    </a:lnTo>
                    <a:lnTo>
                      <a:pt x="658" y="142"/>
                    </a:lnTo>
                    <a:lnTo>
                      <a:pt x="658" y="140"/>
                    </a:lnTo>
                    <a:lnTo>
                      <a:pt x="658" y="138"/>
                    </a:lnTo>
                    <a:lnTo>
                      <a:pt x="658" y="138"/>
                    </a:lnTo>
                    <a:lnTo>
                      <a:pt x="660" y="136"/>
                    </a:lnTo>
                    <a:lnTo>
                      <a:pt x="660" y="134"/>
                    </a:lnTo>
                    <a:lnTo>
                      <a:pt x="660" y="132"/>
                    </a:lnTo>
                    <a:lnTo>
                      <a:pt x="662" y="130"/>
                    </a:lnTo>
                    <a:lnTo>
                      <a:pt x="664" y="129"/>
                    </a:lnTo>
                    <a:lnTo>
                      <a:pt x="666" y="127"/>
                    </a:lnTo>
                    <a:lnTo>
                      <a:pt x="670" y="125"/>
                    </a:lnTo>
                    <a:lnTo>
                      <a:pt x="676" y="123"/>
                    </a:lnTo>
                    <a:lnTo>
                      <a:pt x="681" y="121"/>
                    </a:lnTo>
                    <a:lnTo>
                      <a:pt x="689" y="121"/>
                    </a:lnTo>
                    <a:lnTo>
                      <a:pt x="693" y="121"/>
                    </a:lnTo>
                    <a:lnTo>
                      <a:pt x="699" y="121"/>
                    </a:lnTo>
                    <a:lnTo>
                      <a:pt x="702" y="121"/>
                    </a:lnTo>
                    <a:lnTo>
                      <a:pt x="704" y="121"/>
                    </a:lnTo>
                    <a:lnTo>
                      <a:pt x="704" y="121"/>
                    </a:lnTo>
                    <a:lnTo>
                      <a:pt x="706" y="123"/>
                    </a:lnTo>
                    <a:lnTo>
                      <a:pt x="706" y="123"/>
                    </a:lnTo>
                    <a:lnTo>
                      <a:pt x="706" y="123"/>
                    </a:lnTo>
                    <a:lnTo>
                      <a:pt x="706" y="121"/>
                    </a:lnTo>
                    <a:lnTo>
                      <a:pt x="706" y="121"/>
                    </a:lnTo>
                    <a:lnTo>
                      <a:pt x="706" y="121"/>
                    </a:lnTo>
                    <a:lnTo>
                      <a:pt x="706" y="121"/>
                    </a:lnTo>
                    <a:lnTo>
                      <a:pt x="706" y="121"/>
                    </a:lnTo>
                    <a:lnTo>
                      <a:pt x="706" y="121"/>
                    </a:lnTo>
                    <a:lnTo>
                      <a:pt x="706" y="119"/>
                    </a:lnTo>
                    <a:lnTo>
                      <a:pt x="706" y="117"/>
                    </a:lnTo>
                    <a:lnTo>
                      <a:pt x="706" y="115"/>
                    </a:lnTo>
                    <a:lnTo>
                      <a:pt x="708" y="111"/>
                    </a:lnTo>
                    <a:lnTo>
                      <a:pt x="710" y="109"/>
                    </a:lnTo>
                    <a:lnTo>
                      <a:pt x="712" y="105"/>
                    </a:lnTo>
                    <a:lnTo>
                      <a:pt x="716" y="102"/>
                    </a:lnTo>
                    <a:lnTo>
                      <a:pt x="722" y="98"/>
                    </a:lnTo>
                    <a:lnTo>
                      <a:pt x="724" y="96"/>
                    </a:lnTo>
                    <a:lnTo>
                      <a:pt x="727" y="94"/>
                    </a:lnTo>
                    <a:lnTo>
                      <a:pt x="729" y="94"/>
                    </a:lnTo>
                    <a:lnTo>
                      <a:pt x="733" y="94"/>
                    </a:lnTo>
                    <a:lnTo>
                      <a:pt x="735" y="94"/>
                    </a:lnTo>
                    <a:lnTo>
                      <a:pt x="737" y="94"/>
                    </a:lnTo>
                    <a:lnTo>
                      <a:pt x="739" y="94"/>
                    </a:lnTo>
                    <a:lnTo>
                      <a:pt x="741" y="94"/>
                    </a:lnTo>
                    <a:lnTo>
                      <a:pt x="743" y="94"/>
                    </a:lnTo>
                    <a:lnTo>
                      <a:pt x="747" y="94"/>
                    </a:lnTo>
                    <a:lnTo>
                      <a:pt x="749" y="94"/>
                    </a:lnTo>
                    <a:lnTo>
                      <a:pt x="750" y="94"/>
                    </a:lnTo>
                    <a:lnTo>
                      <a:pt x="752" y="94"/>
                    </a:lnTo>
                    <a:lnTo>
                      <a:pt x="754" y="94"/>
                    </a:lnTo>
                    <a:lnTo>
                      <a:pt x="756" y="92"/>
                    </a:lnTo>
                    <a:lnTo>
                      <a:pt x="760" y="92"/>
                    </a:lnTo>
                    <a:lnTo>
                      <a:pt x="762" y="90"/>
                    </a:lnTo>
                    <a:lnTo>
                      <a:pt x="764" y="88"/>
                    </a:lnTo>
                    <a:lnTo>
                      <a:pt x="766" y="86"/>
                    </a:lnTo>
                    <a:lnTo>
                      <a:pt x="766" y="86"/>
                    </a:lnTo>
                    <a:lnTo>
                      <a:pt x="768" y="84"/>
                    </a:lnTo>
                    <a:lnTo>
                      <a:pt x="768" y="82"/>
                    </a:lnTo>
                    <a:lnTo>
                      <a:pt x="768" y="81"/>
                    </a:lnTo>
                    <a:lnTo>
                      <a:pt x="768" y="79"/>
                    </a:lnTo>
                    <a:lnTo>
                      <a:pt x="770" y="79"/>
                    </a:lnTo>
                    <a:lnTo>
                      <a:pt x="770" y="77"/>
                    </a:lnTo>
                    <a:lnTo>
                      <a:pt x="770" y="75"/>
                    </a:lnTo>
                    <a:lnTo>
                      <a:pt x="772" y="73"/>
                    </a:lnTo>
                    <a:lnTo>
                      <a:pt x="772" y="71"/>
                    </a:lnTo>
                    <a:lnTo>
                      <a:pt x="773" y="69"/>
                    </a:lnTo>
                    <a:lnTo>
                      <a:pt x="775" y="67"/>
                    </a:lnTo>
                    <a:lnTo>
                      <a:pt x="779" y="67"/>
                    </a:lnTo>
                    <a:lnTo>
                      <a:pt x="785" y="63"/>
                    </a:lnTo>
                    <a:lnTo>
                      <a:pt x="791" y="61"/>
                    </a:lnTo>
                    <a:lnTo>
                      <a:pt x="797" y="61"/>
                    </a:lnTo>
                    <a:lnTo>
                      <a:pt x="802" y="61"/>
                    </a:lnTo>
                    <a:lnTo>
                      <a:pt x="808" y="61"/>
                    </a:lnTo>
                    <a:lnTo>
                      <a:pt x="810" y="61"/>
                    </a:lnTo>
                    <a:lnTo>
                      <a:pt x="814" y="61"/>
                    </a:lnTo>
                    <a:lnTo>
                      <a:pt x="814" y="61"/>
                    </a:lnTo>
                    <a:lnTo>
                      <a:pt x="816" y="63"/>
                    </a:lnTo>
                    <a:lnTo>
                      <a:pt x="816" y="63"/>
                    </a:lnTo>
                    <a:lnTo>
                      <a:pt x="816" y="63"/>
                    </a:lnTo>
                    <a:lnTo>
                      <a:pt x="816" y="61"/>
                    </a:lnTo>
                    <a:lnTo>
                      <a:pt x="816" y="61"/>
                    </a:lnTo>
                    <a:lnTo>
                      <a:pt x="816" y="61"/>
                    </a:lnTo>
                    <a:lnTo>
                      <a:pt x="816" y="61"/>
                    </a:lnTo>
                    <a:lnTo>
                      <a:pt x="816" y="61"/>
                    </a:lnTo>
                    <a:lnTo>
                      <a:pt x="816" y="61"/>
                    </a:lnTo>
                    <a:lnTo>
                      <a:pt x="816" y="59"/>
                    </a:lnTo>
                    <a:lnTo>
                      <a:pt x="816" y="58"/>
                    </a:lnTo>
                    <a:lnTo>
                      <a:pt x="816" y="56"/>
                    </a:lnTo>
                    <a:lnTo>
                      <a:pt x="818" y="52"/>
                    </a:lnTo>
                    <a:lnTo>
                      <a:pt x="820" y="50"/>
                    </a:lnTo>
                    <a:lnTo>
                      <a:pt x="821" y="46"/>
                    </a:lnTo>
                    <a:lnTo>
                      <a:pt x="825" y="42"/>
                    </a:lnTo>
                    <a:lnTo>
                      <a:pt x="831" y="38"/>
                    </a:lnTo>
                    <a:lnTo>
                      <a:pt x="833" y="36"/>
                    </a:lnTo>
                    <a:lnTo>
                      <a:pt x="837" y="34"/>
                    </a:lnTo>
                    <a:lnTo>
                      <a:pt x="839" y="34"/>
                    </a:lnTo>
                    <a:lnTo>
                      <a:pt x="843" y="34"/>
                    </a:lnTo>
                    <a:lnTo>
                      <a:pt x="845" y="34"/>
                    </a:lnTo>
                    <a:lnTo>
                      <a:pt x="846" y="34"/>
                    </a:lnTo>
                    <a:lnTo>
                      <a:pt x="848" y="34"/>
                    </a:lnTo>
                    <a:lnTo>
                      <a:pt x="850" y="34"/>
                    </a:lnTo>
                    <a:lnTo>
                      <a:pt x="854" y="34"/>
                    </a:lnTo>
                    <a:lnTo>
                      <a:pt x="856" y="34"/>
                    </a:lnTo>
                    <a:lnTo>
                      <a:pt x="858" y="34"/>
                    </a:lnTo>
                    <a:lnTo>
                      <a:pt x="860" y="34"/>
                    </a:lnTo>
                    <a:lnTo>
                      <a:pt x="862" y="34"/>
                    </a:lnTo>
                    <a:lnTo>
                      <a:pt x="864" y="34"/>
                    </a:lnTo>
                    <a:lnTo>
                      <a:pt x="866" y="33"/>
                    </a:lnTo>
                    <a:lnTo>
                      <a:pt x="869" y="33"/>
                    </a:lnTo>
                    <a:lnTo>
                      <a:pt x="871" y="31"/>
                    </a:lnTo>
                    <a:lnTo>
                      <a:pt x="873" y="29"/>
                    </a:lnTo>
                    <a:lnTo>
                      <a:pt x="875" y="27"/>
                    </a:lnTo>
                    <a:lnTo>
                      <a:pt x="875" y="27"/>
                    </a:lnTo>
                    <a:lnTo>
                      <a:pt x="877" y="25"/>
                    </a:lnTo>
                    <a:lnTo>
                      <a:pt x="877" y="23"/>
                    </a:lnTo>
                    <a:lnTo>
                      <a:pt x="877" y="21"/>
                    </a:lnTo>
                    <a:lnTo>
                      <a:pt x="877" y="21"/>
                    </a:lnTo>
                    <a:lnTo>
                      <a:pt x="877" y="19"/>
                    </a:lnTo>
                    <a:lnTo>
                      <a:pt x="877" y="17"/>
                    </a:lnTo>
                    <a:lnTo>
                      <a:pt x="879" y="15"/>
                    </a:lnTo>
                    <a:lnTo>
                      <a:pt x="879" y="13"/>
                    </a:lnTo>
                    <a:lnTo>
                      <a:pt x="881" y="11"/>
                    </a:lnTo>
                    <a:lnTo>
                      <a:pt x="883" y="11"/>
                    </a:lnTo>
                    <a:lnTo>
                      <a:pt x="885" y="10"/>
                    </a:lnTo>
                    <a:lnTo>
                      <a:pt x="887" y="8"/>
                    </a:lnTo>
                    <a:lnTo>
                      <a:pt x="894" y="4"/>
                    </a:lnTo>
                    <a:lnTo>
                      <a:pt x="900" y="4"/>
                    </a:lnTo>
                    <a:lnTo>
                      <a:pt x="906" y="2"/>
                    </a:lnTo>
                    <a:lnTo>
                      <a:pt x="912" y="2"/>
                    </a:lnTo>
                    <a:lnTo>
                      <a:pt x="916" y="2"/>
                    </a:lnTo>
                    <a:lnTo>
                      <a:pt x="919" y="2"/>
                    </a:lnTo>
                    <a:lnTo>
                      <a:pt x="921" y="4"/>
                    </a:lnTo>
                    <a:lnTo>
                      <a:pt x="923" y="4"/>
                    </a:lnTo>
                    <a:lnTo>
                      <a:pt x="923" y="0"/>
                    </a:lnTo>
                    <a:lnTo>
                      <a:pt x="921" y="0"/>
                    </a:lnTo>
                    <a:lnTo>
                      <a:pt x="919" y="0"/>
                    </a:lnTo>
                    <a:lnTo>
                      <a:pt x="916" y="0"/>
                    </a:lnTo>
                    <a:lnTo>
                      <a:pt x="912" y="0"/>
                    </a:lnTo>
                    <a:lnTo>
                      <a:pt x="906" y="0"/>
                    </a:lnTo>
                    <a:lnTo>
                      <a:pt x="898" y="0"/>
                    </a:lnTo>
                    <a:lnTo>
                      <a:pt x="893" y="2"/>
                    </a:lnTo>
                    <a:lnTo>
                      <a:pt x="887" y="6"/>
                    </a:lnTo>
                    <a:close/>
                  </a:path>
                </a:pathLst>
              </a:custGeom>
              <a:solidFill>
                <a:srgbClr val="D2E8D2"/>
              </a:solidFill>
              <a:ln w="9525">
                <a:noFill/>
                <a:round/>
                <a:headEnd/>
                <a:tailEnd/>
              </a:ln>
            </p:spPr>
            <p:txBody>
              <a:bodyPr/>
              <a:lstStyle/>
              <a:p>
                <a:endParaRPr lang="en-US">
                  <a:solidFill>
                    <a:srgbClr val="000000"/>
                  </a:solidFill>
                  <a:latin typeface="+mn-lt"/>
                </a:endParaRPr>
              </a:p>
            </p:txBody>
          </p:sp>
          <p:sp>
            <p:nvSpPr>
              <p:cNvPr id="250" name="Freeform 193"/>
              <p:cNvSpPr>
                <a:spLocks/>
              </p:cNvSpPr>
              <p:nvPr/>
            </p:nvSpPr>
            <p:spPr bwMode="auto">
              <a:xfrm>
                <a:off x="2936" y="1973"/>
                <a:ext cx="926" cy="507"/>
              </a:xfrm>
              <a:custGeom>
                <a:avLst/>
                <a:gdLst/>
                <a:ahLst/>
                <a:cxnLst>
                  <a:cxn ang="0">
                    <a:pos x="874" y="27"/>
                  </a:cxn>
                  <a:cxn ang="0">
                    <a:pos x="847" y="33"/>
                  </a:cxn>
                  <a:cxn ang="0">
                    <a:pos x="812" y="60"/>
                  </a:cxn>
                  <a:cxn ang="0">
                    <a:pos x="768" y="79"/>
                  </a:cxn>
                  <a:cxn ang="0">
                    <a:pos x="751" y="92"/>
                  </a:cxn>
                  <a:cxn ang="0">
                    <a:pos x="711" y="106"/>
                  </a:cxn>
                  <a:cxn ang="0">
                    <a:pos x="666" y="127"/>
                  </a:cxn>
                  <a:cxn ang="0">
                    <a:pos x="653" y="150"/>
                  </a:cxn>
                  <a:cxn ang="0">
                    <a:pos x="620" y="154"/>
                  </a:cxn>
                  <a:cxn ang="0">
                    <a:pos x="584" y="181"/>
                  </a:cxn>
                  <a:cxn ang="0">
                    <a:pos x="544" y="204"/>
                  </a:cxn>
                  <a:cxn ang="0">
                    <a:pos x="522" y="215"/>
                  </a:cxn>
                  <a:cxn ang="0">
                    <a:pos x="480" y="236"/>
                  </a:cxn>
                  <a:cxn ang="0">
                    <a:pos x="434" y="256"/>
                  </a:cxn>
                  <a:cxn ang="0">
                    <a:pos x="419" y="277"/>
                  </a:cxn>
                  <a:cxn ang="0">
                    <a:pos x="384" y="281"/>
                  </a:cxn>
                  <a:cxn ang="0">
                    <a:pos x="342" y="307"/>
                  </a:cxn>
                  <a:cxn ang="0">
                    <a:pos x="309" y="334"/>
                  </a:cxn>
                  <a:cxn ang="0">
                    <a:pos x="284" y="342"/>
                  </a:cxn>
                  <a:cxn ang="0">
                    <a:pos x="244" y="371"/>
                  </a:cxn>
                  <a:cxn ang="0">
                    <a:pos x="196" y="388"/>
                  </a:cxn>
                  <a:cxn ang="0">
                    <a:pos x="177" y="407"/>
                  </a:cxn>
                  <a:cxn ang="0">
                    <a:pos x="139" y="415"/>
                  </a:cxn>
                  <a:cxn ang="0">
                    <a:pos x="92" y="440"/>
                  </a:cxn>
                  <a:cxn ang="0">
                    <a:pos x="67" y="469"/>
                  </a:cxn>
                  <a:cxn ang="0">
                    <a:pos x="37" y="474"/>
                  </a:cxn>
                  <a:cxn ang="0">
                    <a:pos x="2" y="507"/>
                  </a:cxn>
                  <a:cxn ang="0">
                    <a:pos x="37" y="476"/>
                  </a:cxn>
                  <a:cxn ang="0">
                    <a:pos x="69" y="471"/>
                  </a:cxn>
                  <a:cxn ang="0">
                    <a:pos x="94" y="442"/>
                  </a:cxn>
                  <a:cxn ang="0">
                    <a:pos x="125" y="440"/>
                  </a:cxn>
                  <a:cxn ang="0">
                    <a:pos x="158" y="409"/>
                  </a:cxn>
                  <a:cxn ang="0">
                    <a:pos x="190" y="405"/>
                  </a:cxn>
                  <a:cxn ang="0">
                    <a:pos x="208" y="380"/>
                  </a:cxn>
                  <a:cxn ang="0">
                    <a:pos x="248" y="375"/>
                  </a:cxn>
                  <a:cxn ang="0">
                    <a:pos x="273" y="346"/>
                  </a:cxn>
                  <a:cxn ang="0">
                    <a:pos x="307" y="342"/>
                  </a:cxn>
                  <a:cxn ang="0">
                    <a:pos x="323" y="317"/>
                  </a:cxn>
                  <a:cxn ang="0">
                    <a:pos x="365" y="311"/>
                  </a:cxn>
                  <a:cxn ang="0">
                    <a:pos x="390" y="282"/>
                  </a:cxn>
                  <a:cxn ang="0">
                    <a:pos x="423" y="279"/>
                  </a:cxn>
                  <a:cxn ang="0">
                    <a:pos x="438" y="256"/>
                  </a:cxn>
                  <a:cxn ang="0">
                    <a:pos x="482" y="248"/>
                  </a:cxn>
                  <a:cxn ang="0">
                    <a:pos x="501" y="219"/>
                  </a:cxn>
                  <a:cxn ang="0">
                    <a:pos x="536" y="217"/>
                  </a:cxn>
                  <a:cxn ang="0">
                    <a:pos x="551" y="194"/>
                  </a:cxn>
                  <a:cxn ang="0">
                    <a:pos x="597" y="185"/>
                  </a:cxn>
                  <a:cxn ang="0">
                    <a:pos x="613" y="160"/>
                  </a:cxn>
                  <a:cxn ang="0">
                    <a:pos x="645" y="156"/>
                  </a:cxn>
                  <a:cxn ang="0">
                    <a:pos x="663" y="135"/>
                  </a:cxn>
                  <a:cxn ang="0">
                    <a:pos x="709" y="123"/>
                  </a:cxn>
                  <a:cxn ang="0">
                    <a:pos x="718" y="102"/>
                  </a:cxn>
                  <a:cxn ang="0">
                    <a:pos x="755" y="96"/>
                  </a:cxn>
                  <a:cxn ang="0">
                    <a:pos x="772" y="75"/>
                  </a:cxn>
                  <a:cxn ang="0">
                    <a:pos x="818" y="64"/>
                  </a:cxn>
                  <a:cxn ang="0">
                    <a:pos x="824" y="46"/>
                  </a:cxn>
                  <a:cxn ang="0">
                    <a:pos x="862" y="37"/>
                  </a:cxn>
                  <a:cxn ang="0">
                    <a:pos x="881" y="18"/>
                  </a:cxn>
                  <a:cxn ang="0">
                    <a:pos x="926" y="4"/>
                  </a:cxn>
                </a:cxnLst>
                <a:rect l="0" t="0" r="r" b="b"/>
                <a:pathLst>
                  <a:path w="926" h="507">
                    <a:moveTo>
                      <a:pt x="889" y="6"/>
                    </a:moveTo>
                    <a:lnTo>
                      <a:pt x="885" y="8"/>
                    </a:lnTo>
                    <a:lnTo>
                      <a:pt x="883" y="10"/>
                    </a:lnTo>
                    <a:lnTo>
                      <a:pt x="881" y="12"/>
                    </a:lnTo>
                    <a:lnTo>
                      <a:pt x="880" y="14"/>
                    </a:lnTo>
                    <a:lnTo>
                      <a:pt x="880" y="16"/>
                    </a:lnTo>
                    <a:lnTo>
                      <a:pt x="878" y="18"/>
                    </a:lnTo>
                    <a:lnTo>
                      <a:pt x="878" y="20"/>
                    </a:lnTo>
                    <a:lnTo>
                      <a:pt x="878" y="21"/>
                    </a:lnTo>
                    <a:lnTo>
                      <a:pt x="878" y="21"/>
                    </a:lnTo>
                    <a:lnTo>
                      <a:pt x="876" y="23"/>
                    </a:lnTo>
                    <a:lnTo>
                      <a:pt x="876" y="25"/>
                    </a:lnTo>
                    <a:lnTo>
                      <a:pt x="876" y="25"/>
                    </a:lnTo>
                    <a:lnTo>
                      <a:pt x="874" y="27"/>
                    </a:lnTo>
                    <a:lnTo>
                      <a:pt x="874" y="29"/>
                    </a:lnTo>
                    <a:lnTo>
                      <a:pt x="872" y="29"/>
                    </a:lnTo>
                    <a:lnTo>
                      <a:pt x="870" y="31"/>
                    </a:lnTo>
                    <a:lnTo>
                      <a:pt x="868" y="31"/>
                    </a:lnTo>
                    <a:lnTo>
                      <a:pt x="866" y="33"/>
                    </a:lnTo>
                    <a:lnTo>
                      <a:pt x="864" y="33"/>
                    </a:lnTo>
                    <a:lnTo>
                      <a:pt x="862" y="33"/>
                    </a:lnTo>
                    <a:lnTo>
                      <a:pt x="860" y="33"/>
                    </a:lnTo>
                    <a:lnTo>
                      <a:pt x="858" y="33"/>
                    </a:lnTo>
                    <a:lnTo>
                      <a:pt x="856" y="33"/>
                    </a:lnTo>
                    <a:lnTo>
                      <a:pt x="855" y="33"/>
                    </a:lnTo>
                    <a:lnTo>
                      <a:pt x="853" y="33"/>
                    </a:lnTo>
                    <a:lnTo>
                      <a:pt x="849" y="33"/>
                    </a:lnTo>
                    <a:lnTo>
                      <a:pt x="847" y="33"/>
                    </a:lnTo>
                    <a:lnTo>
                      <a:pt x="845" y="33"/>
                    </a:lnTo>
                    <a:lnTo>
                      <a:pt x="841" y="33"/>
                    </a:lnTo>
                    <a:lnTo>
                      <a:pt x="839" y="33"/>
                    </a:lnTo>
                    <a:lnTo>
                      <a:pt x="835" y="35"/>
                    </a:lnTo>
                    <a:lnTo>
                      <a:pt x="832" y="37"/>
                    </a:lnTo>
                    <a:lnTo>
                      <a:pt x="828" y="41"/>
                    </a:lnTo>
                    <a:lnTo>
                      <a:pt x="824" y="43"/>
                    </a:lnTo>
                    <a:lnTo>
                      <a:pt x="820" y="46"/>
                    </a:lnTo>
                    <a:lnTo>
                      <a:pt x="818" y="50"/>
                    </a:lnTo>
                    <a:lnTo>
                      <a:pt x="816" y="52"/>
                    </a:lnTo>
                    <a:lnTo>
                      <a:pt x="816" y="56"/>
                    </a:lnTo>
                    <a:lnTo>
                      <a:pt x="816" y="58"/>
                    </a:lnTo>
                    <a:lnTo>
                      <a:pt x="816" y="60"/>
                    </a:lnTo>
                    <a:lnTo>
                      <a:pt x="812" y="60"/>
                    </a:lnTo>
                    <a:lnTo>
                      <a:pt x="810" y="60"/>
                    </a:lnTo>
                    <a:lnTo>
                      <a:pt x="807" y="60"/>
                    </a:lnTo>
                    <a:lnTo>
                      <a:pt x="801" y="60"/>
                    </a:lnTo>
                    <a:lnTo>
                      <a:pt x="797" y="60"/>
                    </a:lnTo>
                    <a:lnTo>
                      <a:pt x="791" y="60"/>
                    </a:lnTo>
                    <a:lnTo>
                      <a:pt x="785" y="62"/>
                    </a:lnTo>
                    <a:lnTo>
                      <a:pt x="780" y="66"/>
                    </a:lnTo>
                    <a:lnTo>
                      <a:pt x="776" y="68"/>
                    </a:lnTo>
                    <a:lnTo>
                      <a:pt x="774" y="69"/>
                    </a:lnTo>
                    <a:lnTo>
                      <a:pt x="772" y="71"/>
                    </a:lnTo>
                    <a:lnTo>
                      <a:pt x="770" y="73"/>
                    </a:lnTo>
                    <a:lnTo>
                      <a:pt x="770" y="75"/>
                    </a:lnTo>
                    <a:lnTo>
                      <a:pt x="768" y="77"/>
                    </a:lnTo>
                    <a:lnTo>
                      <a:pt x="768" y="79"/>
                    </a:lnTo>
                    <a:lnTo>
                      <a:pt x="768" y="81"/>
                    </a:lnTo>
                    <a:lnTo>
                      <a:pt x="768" y="81"/>
                    </a:lnTo>
                    <a:lnTo>
                      <a:pt x="768" y="83"/>
                    </a:lnTo>
                    <a:lnTo>
                      <a:pt x="766" y="85"/>
                    </a:lnTo>
                    <a:lnTo>
                      <a:pt x="766" y="85"/>
                    </a:lnTo>
                    <a:lnTo>
                      <a:pt x="766" y="87"/>
                    </a:lnTo>
                    <a:lnTo>
                      <a:pt x="764" y="89"/>
                    </a:lnTo>
                    <a:lnTo>
                      <a:pt x="762" y="89"/>
                    </a:lnTo>
                    <a:lnTo>
                      <a:pt x="760" y="91"/>
                    </a:lnTo>
                    <a:lnTo>
                      <a:pt x="759" y="92"/>
                    </a:lnTo>
                    <a:lnTo>
                      <a:pt x="757" y="92"/>
                    </a:lnTo>
                    <a:lnTo>
                      <a:pt x="755" y="92"/>
                    </a:lnTo>
                    <a:lnTo>
                      <a:pt x="753" y="92"/>
                    </a:lnTo>
                    <a:lnTo>
                      <a:pt x="751" y="92"/>
                    </a:lnTo>
                    <a:lnTo>
                      <a:pt x="749" y="92"/>
                    </a:lnTo>
                    <a:lnTo>
                      <a:pt x="747" y="92"/>
                    </a:lnTo>
                    <a:lnTo>
                      <a:pt x="745" y="92"/>
                    </a:lnTo>
                    <a:lnTo>
                      <a:pt x="741" y="92"/>
                    </a:lnTo>
                    <a:lnTo>
                      <a:pt x="739" y="92"/>
                    </a:lnTo>
                    <a:lnTo>
                      <a:pt x="737" y="92"/>
                    </a:lnTo>
                    <a:lnTo>
                      <a:pt x="736" y="92"/>
                    </a:lnTo>
                    <a:lnTo>
                      <a:pt x="732" y="92"/>
                    </a:lnTo>
                    <a:lnTo>
                      <a:pt x="728" y="94"/>
                    </a:lnTo>
                    <a:lnTo>
                      <a:pt x="726" y="94"/>
                    </a:lnTo>
                    <a:lnTo>
                      <a:pt x="722" y="96"/>
                    </a:lnTo>
                    <a:lnTo>
                      <a:pt x="716" y="100"/>
                    </a:lnTo>
                    <a:lnTo>
                      <a:pt x="713" y="102"/>
                    </a:lnTo>
                    <a:lnTo>
                      <a:pt x="711" y="106"/>
                    </a:lnTo>
                    <a:lnTo>
                      <a:pt x="709" y="110"/>
                    </a:lnTo>
                    <a:lnTo>
                      <a:pt x="707" y="114"/>
                    </a:lnTo>
                    <a:lnTo>
                      <a:pt x="707" y="116"/>
                    </a:lnTo>
                    <a:lnTo>
                      <a:pt x="707" y="117"/>
                    </a:lnTo>
                    <a:lnTo>
                      <a:pt x="707" y="119"/>
                    </a:lnTo>
                    <a:lnTo>
                      <a:pt x="703" y="119"/>
                    </a:lnTo>
                    <a:lnTo>
                      <a:pt x="701" y="119"/>
                    </a:lnTo>
                    <a:lnTo>
                      <a:pt x="697" y="119"/>
                    </a:lnTo>
                    <a:lnTo>
                      <a:pt x="691" y="119"/>
                    </a:lnTo>
                    <a:lnTo>
                      <a:pt x="688" y="119"/>
                    </a:lnTo>
                    <a:lnTo>
                      <a:pt x="682" y="121"/>
                    </a:lnTo>
                    <a:lnTo>
                      <a:pt x="676" y="121"/>
                    </a:lnTo>
                    <a:lnTo>
                      <a:pt x="670" y="125"/>
                    </a:lnTo>
                    <a:lnTo>
                      <a:pt x="666" y="127"/>
                    </a:lnTo>
                    <a:lnTo>
                      <a:pt x="665" y="129"/>
                    </a:lnTo>
                    <a:lnTo>
                      <a:pt x="663" y="131"/>
                    </a:lnTo>
                    <a:lnTo>
                      <a:pt x="661" y="133"/>
                    </a:lnTo>
                    <a:lnTo>
                      <a:pt x="659" y="135"/>
                    </a:lnTo>
                    <a:lnTo>
                      <a:pt x="659" y="137"/>
                    </a:lnTo>
                    <a:lnTo>
                      <a:pt x="659" y="139"/>
                    </a:lnTo>
                    <a:lnTo>
                      <a:pt x="659" y="140"/>
                    </a:lnTo>
                    <a:lnTo>
                      <a:pt x="657" y="142"/>
                    </a:lnTo>
                    <a:lnTo>
                      <a:pt x="657" y="142"/>
                    </a:lnTo>
                    <a:lnTo>
                      <a:pt x="657" y="144"/>
                    </a:lnTo>
                    <a:lnTo>
                      <a:pt x="657" y="146"/>
                    </a:lnTo>
                    <a:lnTo>
                      <a:pt x="655" y="146"/>
                    </a:lnTo>
                    <a:lnTo>
                      <a:pt x="653" y="148"/>
                    </a:lnTo>
                    <a:lnTo>
                      <a:pt x="653" y="150"/>
                    </a:lnTo>
                    <a:lnTo>
                      <a:pt x="649" y="150"/>
                    </a:lnTo>
                    <a:lnTo>
                      <a:pt x="647" y="152"/>
                    </a:lnTo>
                    <a:lnTo>
                      <a:pt x="645" y="152"/>
                    </a:lnTo>
                    <a:lnTo>
                      <a:pt x="643" y="154"/>
                    </a:lnTo>
                    <a:lnTo>
                      <a:pt x="641" y="154"/>
                    </a:lnTo>
                    <a:lnTo>
                      <a:pt x="640" y="154"/>
                    </a:lnTo>
                    <a:lnTo>
                      <a:pt x="638" y="154"/>
                    </a:lnTo>
                    <a:lnTo>
                      <a:pt x="636" y="154"/>
                    </a:lnTo>
                    <a:lnTo>
                      <a:pt x="634" y="154"/>
                    </a:lnTo>
                    <a:lnTo>
                      <a:pt x="632" y="152"/>
                    </a:lnTo>
                    <a:lnTo>
                      <a:pt x="630" y="152"/>
                    </a:lnTo>
                    <a:lnTo>
                      <a:pt x="626" y="152"/>
                    </a:lnTo>
                    <a:lnTo>
                      <a:pt x="624" y="152"/>
                    </a:lnTo>
                    <a:lnTo>
                      <a:pt x="620" y="154"/>
                    </a:lnTo>
                    <a:lnTo>
                      <a:pt x="618" y="154"/>
                    </a:lnTo>
                    <a:lnTo>
                      <a:pt x="615" y="156"/>
                    </a:lnTo>
                    <a:lnTo>
                      <a:pt x="611" y="158"/>
                    </a:lnTo>
                    <a:lnTo>
                      <a:pt x="607" y="160"/>
                    </a:lnTo>
                    <a:lnTo>
                      <a:pt x="603" y="164"/>
                    </a:lnTo>
                    <a:lnTo>
                      <a:pt x="599" y="167"/>
                    </a:lnTo>
                    <a:lnTo>
                      <a:pt x="597" y="171"/>
                    </a:lnTo>
                    <a:lnTo>
                      <a:pt x="595" y="173"/>
                    </a:lnTo>
                    <a:lnTo>
                      <a:pt x="593" y="177"/>
                    </a:lnTo>
                    <a:lnTo>
                      <a:pt x="593" y="179"/>
                    </a:lnTo>
                    <a:lnTo>
                      <a:pt x="593" y="181"/>
                    </a:lnTo>
                    <a:lnTo>
                      <a:pt x="592" y="181"/>
                    </a:lnTo>
                    <a:lnTo>
                      <a:pt x="588" y="181"/>
                    </a:lnTo>
                    <a:lnTo>
                      <a:pt x="584" y="181"/>
                    </a:lnTo>
                    <a:lnTo>
                      <a:pt x="580" y="181"/>
                    </a:lnTo>
                    <a:lnTo>
                      <a:pt x="574" y="181"/>
                    </a:lnTo>
                    <a:lnTo>
                      <a:pt x="569" y="183"/>
                    </a:lnTo>
                    <a:lnTo>
                      <a:pt x="563" y="183"/>
                    </a:lnTo>
                    <a:lnTo>
                      <a:pt x="557" y="187"/>
                    </a:lnTo>
                    <a:lnTo>
                      <a:pt x="553" y="188"/>
                    </a:lnTo>
                    <a:lnTo>
                      <a:pt x="551" y="190"/>
                    </a:lnTo>
                    <a:lnTo>
                      <a:pt x="549" y="192"/>
                    </a:lnTo>
                    <a:lnTo>
                      <a:pt x="547" y="194"/>
                    </a:lnTo>
                    <a:lnTo>
                      <a:pt x="547" y="196"/>
                    </a:lnTo>
                    <a:lnTo>
                      <a:pt x="545" y="198"/>
                    </a:lnTo>
                    <a:lnTo>
                      <a:pt x="545" y="200"/>
                    </a:lnTo>
                    <a:lnTo>
                      <a:pt x="545" y="202"/>
                    </a:lnTo>
                    <a:lnTo>
                      <a:pt x="544" y="204"/>
                    </a:lnTo>
                    <a:lnTo>
                      <a:pt x="544" y="206"/>
                    </a:lnTo>
                    <a:lnTo>
                      <a:pt x="544" y="206"/>
                    </a:lnTo>
                    <a:lnTo>
                      <a:pt x="542" y="208"/>
                    </a:lnTo>
                    <a:lnTo>
                      <a:pt x="542" y="210"/>
                    </a:lnTo>
                    <a:lnTo>
                      <a:pt x="540" y="210"/>
                    </a:lnTo>
                    <a:lnTo>
                      <a:pt x="538" y="211"/>
                    </a:lnTo>
                    <a:lnTo>
                      <a:pt x="536" y="213"/>
                    </a:lnTo>
                    <a:lnTo>
                      <a:pt x="534" y="213"/>
                    </a:lnTo>
                    <a:lnTo>
                      <a:pt x="532" y="215"/>
                    </a:lnTo>
                    <a:lnTo>
                      <a:pt x="530" y="215"/>
                    </a:lnTo>
                    <a:lnTo>
                      <a:pt x="528" y="215"/>
                    </a:lnTo>
                    <a:lnTo>
                      <a:pt x="526" y="215"/>
                    </a:lnTo>
                    <a:lnTo>
                      <a:pt x="524" y="215"/>
                    </a:lnTo>
                    <a:lnTo>
                      <a:pt x="522" y="215"/>
                    </a:lnTo>
                    <a:lnTo>
                      <a:pt x="521" y="215"/>
                    </a:lnTo>
                    <a:lnTo>
                      <a:pt x="519" y="215"/>
                    </a:lnTo>
                    <a:lnTo>
                      <a:pt x="515" y="215"/>
                    </a:lnTo>
                    <a:lnTo>
                      <a:pt x="513" y="215"/>
                    </a:lnTo>
                    <a:lnTo>
                      <a:pt x="511" y="215"/>
                    </a:lnTo>
                    <a:lnTo>
                      <a:pt x="507" y="215"/>
                    </a:lnTo>
                    <a:lnTo>
                      <a:pt x="505" y="215"/>
                    </a:lnTo>
                    <a:lnTo>
                      <a:pt x="501" y="217"/>
                    </a:lnTo>
                    <a:lnTo>
                      <a:pt x="497" y="219"/>
                    </a:lnTo>
                    <a:lnTo>
                      <a:pt x="492" y="223"/>
                    </a:lnTo>
                    <a:lnTo>
                      <a:pt x="488" y="225"/>
                    </a:lnTo>
                    <a:lnTo>
                      <a:pt x="484" y="229"/>
                    </a:lnTo>
                    <a:lnTo>
                      <a:pt x="482" y="233"/>
                    </a:lnTo>
                    <a:lnTo>
                      <a:pt x="480" y="236"/>
                    </a:lnTo>
                    <a:lnTo>
                      <a:pt x="480" y="240"/>
                    </a:lnTo>
                    <a:lnTo>
                      <a:pt x="478" y="242"/>
                    </a:lnTo>
                    <a:lnTo>
                      <a:pt x="478" y="244"/>
                    </a:lnTo>
                    <a:lnTo>
                      <a:pt x="476" y="244"/>
                    </a:lnTo>
                    <a:lnTo>
                      <a:pt x="473" y="244"/>
                    </a:lnTo>
                    <a:lnTo>
                      <a:pt x="469" y="242"/>
                    </a:lnTo>
                    <a:lnTo>
                      <a:pt x="465" y="242"/>
                    </a:lnTo>
                    <a:lnTo>
                      <a:pt x="459" y="244"/>
                    </a:lnTo>
                    <a:lnTo>
                      <a:pt x="453" y="244"/>
                    </a:lnTo>
                    <a:lnTo>
                      <a:pt x="448" y="246"/>
                    </a:lnTo>
                    <a:lnTo>
                      <a:pt x="442" y="248"/>
                    </a:lnTo>
                    <a:lnTo>
                      <a:pt x="438" y="252"/>
                    </a:lnTo>
                    <a:lnTo>
                      <a:pt x="436" y="254"/>
                    </a:lnTo>
                    <a:lnTo>
                      <a:pt x="434" y="256"/>
                    </a:lnTo>
                    <a:lnTo>
                      <a:pt x="432" y="258"/>
                    </a:lnTo>
                    <a:lnTo>
                      <a:pt x="430" y="259"/>
                    </a:lnTo>
                    <a:lnTo>
                      <a:pt x="430" y="261"/>
                    </a:lnTo>
                    <a:lnTo>
                      <a:pt x="430" y="263"/>
                    </a:lnTo>
                    <a:lnTo>
                      <a:pt x="428" y="265"/>
                    </a:lnTo>
                    <a:lnTo>
                      <a:pt x="428" y="267"/>
                    </a:lnTo>
                    <a:lnTo>
                      <a:pt x="428" y="267"/>
                    </a:lnTo>
                    <a:lnTo>
                      <a:pt x="428" y="269"/>
                    </a:lnTo>
                    <a:lnTo>
                      <a:pt x="426" y="271"/>
                    </a:lnTo>
                    <a:lnTo>
                      <a:pt x="426" y="273"/>
                    </a:lnTo>
                    <a:lnTo>
                      <a:pt x="425" y="273"/>
                    </a:lnTo>
                    <a:lnTo>
                      <a:pt x="423" y="275"/>
                    </a:lnTo>
                    <a:lnTo>
                      <a:pt x="421" y="277"/>
                    </a:lnTo>
                    <a:lnTo>
                      <a:pt x="419" y="277"/>
                    </a:lnTo>
                    <a:lnTo>
                      <a:pt x="417" y="279"/>
                    </a:lnTo>
                    <a:lnTo>
                      <a:pt x="413" y="279"/>
                    </a:lnTo>
                    <a:lnTo>
                      <a:pt x="411" y="279"/>
                    </a:lnTo>
                    <a:lnTo>
                      <a:pt x="409" y="279"/>
                    </a:lnTo>
                    <a:lnTo>
                      <a:pt x="407" y="279"/>
                    </a:lnTo>
                    <a:lnTo>
                      <a:pt x="405" y="279"/>
                    </a:lnTo>
                    <a:lnTo>
                      <a:pt x="403" y="279"/>
                    </a:lnTo>
                    <a:lnTo>
                      <a:pt x="402" y="279"/>
                    </a:lnTo>
                    <a:lnTo>
                      <a:pt x="400" y="279"/>
                    </a:lnTo>
                    <a:lnTo>
                      <a:pt x="398" y="279"/>
                    </a:lnTo>
                    <a:lnTo>
                      <a:pt x="394" y="279"/>
                    </a:lnTo>
                    <a:lnTo>
                      <a:pt x="392" y="279"/>
                    </a:lnTo>
                    <a:lnTo>
                      <a:pt x="388" y="279"/>
                    </a:lnTo>
                    <a:lnTo>
                      <a:pt x="384" y="281"/>
                    </a:lnTo>
                    <a:lnTo>
                      <a:pt x="380" y="282"/>
                    </a:lnTo>
                    <a:lnTo>
                      <a:pt x="377" y="286"/>
                    </a:lnTo>
                    <a:lnTo>
                      <a:pt x="371" y="288"/>
                    </a:lnTo>
                    <a:lnTo>
                      <a:pt x="369" y="292"/>
                    </a:lnTo>
                    <a:lnTo>
                      <a:pt x="365" y="296"/>
                    </a:lnTo>
                    <a:lnTo>
                      <a:pt x="365" y="300"/>
                    </a:lnTo>
                    <a:lnTo>
                      <a:pt x="363" y="304"/>
                    </a:lnTo>
                    <a:lnTo>
                      <a:pt x="363" y="306"/>
                    </a:lnTo>
                    <a:lnTo>
                      <a:pt x="361" y="307"/>
                    </a:lnTo>
                    <a:lnTo>
                      <a:pt x="359" y="307"/>
                    </a:lnTo>
                    <a:lnTo>
                      <a:pt x="357" y="307"/>
                    </a:lnTo>
                    <a:lnTo>
                      <a:pt x="352" y="307"/>
                    </a:lnTo>
                    <a:lnTo>
                      <a:pt x="348" y="307"/>
                    </a:lnTo>
                    <a:lnTo>
                      <a:pt x="342" y="307"/>
                    </a:lnTo>
                    <a:lnTo>
                      <a:pt x="336" y="307"/>
                    </a:lnTo>
                    <a:lnTo>
                      <a:pt x="330" y="309"/>
                    </a:lnTo>
                    <a:lnTo>
                      <a:pt x="325" y="313"/>
                    </a:lnTo>
                    <a:lnTo>
                      <a:pt x="321" y="315"/>
                    </a:lnTo>
                    <a:lnTo>
                      <a:pt x="319" y="317"/>
                    </a:lnTo>
                    <a:lnTo>
                      <a:pt x="317" y="319"/>
                    </a:lnTo>
                    <a:lnTo>
                      <a:pt x="315" y="321"/>
                    </a:lnTo>
                    <a:lnTo>
                      <a:pt x="313" y="323"/>
                    </a:lnTo>
                    <a:lnTo>
                      <a:pt x="313" y="325"/>
                    </a:lnTo>
                    <a:lnTo>
                      <a:pt x="311" y="327"/>
                    </a:lnTo>
                    <a:lnTo>
                      <a:pt x="311" y="329"/>
                    </a:lnTo>
                    <a:lnTo>
                      <a:pt x="311" y="330"/>
                    </a:lnTo>
                    <a:lnTo>
                      <a:pt x="311" y="332"/>
                    </a:lnTo>
                    <a:lnTo>
                      <a:pt x="309" y="334"/>
                    </a:lnTo>
                    <a:lnTo>
                      <a:pt x="309" y="334"/>
                    </a:lnTo>
                    <a:lnTo>
                      <a:pt x="307" y="336"/>
                    </a:lnTo>
                    <a:lnTo>
                      <a:pt x="307" y="338"/>
                    </a:lnTo>
                    <a:lnTo>
                      <a:pt x="306" y="340"/>
                    </a:lnTo>
                    <a:lnTo>
                      <a:pt x="304" y="340"/>
                    </a:lnTo>
                    <a:lnTo>
                      <a:pt x="300" y="342"/>
                    </a:lnTo>
                    <a:lnTo>
                      <a:pt x="298" y="342"/>
                    </a:lnTo>
                    <a:lnTo>
                      <a:pt x="296" y="344"/>
                    </a:lnTo>
                    <a:lnTo>
                      <a:pt x="294" y="344"/>
                    </a:lnTo>
                    <a:lnTo>
                      <a:pt x="292" y="344"/>
                    </a:lnTo>
                    <a:lnTo>
                      <a:pt x="290" y="344"/>
                    </a:lnTo>
                    <a:lnTo>
                      <a:pt x="288" y="344"/>
                    </a:lnTo>
                    <a:lnTo>
                      <a:pt x="286" y="342"/>
                    </a:lnTo>
                    <a:lnTo>
                      <a:pt x="284" y="342"/>
                    </a:lnTo>
                    <a:lnTo>
                      <a:pt x="281" y="342"/>
                    </a:lnTo>
                    <a:lnTo>
                      <a:pt x="279" y="342"/>
                    </a:lnTo>
                    <a:lnTo>
                      <a:pt x="277" y="342"/>
                    </a:lnTo>
                    <a:lnTo>
                      <a:pt x="273" y="342"/>
                    </a:lnTo>
                    <a:lnTo>
                      <a:pt x="271" y="344"/>
                    </a:lnTo>
                    <a:lnTo>
                      <a:pt x="267" y="344"/>
                    </a:lnTo>
                    <a:lnTo>
                      <a:pt x="263" y="346"/>
                    </a:lnTo>
                    <a:lnTo>
                      <a:pt x="258" y="350"/>
                    </a:lnTo>
                    <a:lnTo>
                      <a:pt x="254" y="354"/>
                    </a:lnTo>
                    <a:lnTo>
                      <a:pt x="250" y="357"/>
                    </a:lnTo>
                    <a:lnTo>
                      <a:pt x="248" y="361"/>
                    </a:lnTo>
                    <a:lnTo>
                      <a:pt x="246" y="365"/>
                    </a:lnTo>
                    <a:lnTo>
                      <a:pt x="246" y="367"/>
                    </a:lnTo>
                    <a:lnTo>
                      <a:pt x="244" y="371"/>
                    </a:lnTo>
                    <a:lnTo>
                      <a:pt x="244" y="373"/>
                    </a:lnTo>
                    <a:lnTo>
                      <a:pt x="242" y="371"/>
                    </a:lnTo>
                    <a:lnTo>
                      <a:pt x="238" y="371"/>
                    </a:lnTo>
                    <a:lnTo>
                      <a:pt x="235" y="371"/>
                    </a:lnTo>
                    <a:lnTo>
                      <a:pt x="231" y="371"/>
                    </a:lnTo>
                    <a:lnTo>
                      <a:pt x="225" y="371"/>
                    </a:lnTo>
                    <a:lnTo>
                      <a:pt x="219" y="373"/>
                    </a:lnTo>
                    <a:lnTo>
                      <a:pt x="213" y="375"/>
                    </a:lnTo>
                    <a:lnTo>
                      <a:pt x="208" y="377"/>
                    </a:lnTo>
                    <a:lnTo>
                      <a:pt x="204" y="378"/>
                    </a:lnTo>
                    <a:lnTo>
                      <a:pt x="200" y="382"/>
                    </a:lnTo>
                    <a:lnTo>
                      <a:pt x="198" y="384"/>
                    </a:lnTo>
                    <a:lnTo>
                      <a:pt x="196" y="386"/>
                    </a:lnTo>
                    <a:lnTo>
                      <a:pt x="196" y="388"/>
                    </a:lnTo>
                    <a:lnTo>
                      <a:pt x="194" y="390"/>
                    </a:lnTo>
                    <a:lnTo>
                      <a:pt x="194" y="392"/>
                    </a:lnTo>
                    <a:lnTo>
                      <a:pt x="192" y="394"/>
                    </a:lnTo>
                    <a:lnTo>
                      <a:pt x="192" y="396"/>
                    </a:lnTo>
                    <a:lnTo>
                      <a:pt x="192" y="398"/>
                    </a:lnTo>
                    <a:lnTo>
                      <a:pt x="192" y="398"/>
                    </a:lnTo>
                    <a:lnTo>
                      <a:pt x="190" y="400"/>
                    </a:lnTo>
                    <a:lnTo>
                      <a:pt x="190" y="401"/>
                    </a:lnTo>
                    <a:lnTo>
                      <a:pt x="188" y="403"/>
                    </a:lnTo>
                    <a:lnTo>
                      <a:pt x="187" y="403"/>
                    </a:lnTo>
                    <a:lnTo>
                      <a:pt x="185" y="405"/>
                    </a:lnTo>
                    <a:lnTo>
                      <a:pt x="181" y="407"/>
                    </a:lnTo>
                    <a:lnTo>
                      <a:pt x="179" y="407"/>
                    </a:lnTo>
                    <a:lnTo>
                      <a:pt x="177" y="407"/>
                    </a:lnTo>
                    <a:lnTo>
                      <a:pt x="175" y="409"/>
                    </a:lnTo>
                    <a:lnTo>
                      <a:pt x="173" y="409"/>
                    </a:lnTo>
                    <a:lnTo>
                      <a:pt x="171" y="409"/>
                    </a:lnTo>
                    <a:lnTo>
                      <a:pt x="169" y="407"/>
                    </a:lnTo>
                    <a:lnTo>
                      <a:pt x="167" y="407"/>
                    </a:lnTo>
                    <a:lnTo>
                      <a:pt x="165" y="407"/>
                    </a:lnTo>
                    <a:lnTo>
                      <a:pt x="162" y="407"/>
                    </a:lnTo>
                    <a:lnTo>
                      <a:pt x="160" y="407"/>
                    </a:lnTo>
                    <a:lnTo>
                      <a:pt x="158" y="407"/>
                    </a:lnTo>
                    <a:lnTo>
                      <a:pt x="154" y="407"/>
                    </a:lnTo>
                    <a:lnTo>
                      <a:pt x="150" y="409"/>
                    </a:lnTo>
                    <a:lnTo>
                      <a:pt x="148" y="409"/>
                    </a:lnTo>
                    <a:lnTo>
                      <a:pt x="144" y="411"/>
                    </a:lnTo>
                    <a:lnTo>
                      <a:pt x="139" y="415"/>
                    </a:lnTo>
                    <a:lnTo>
                      <a:pt x="133" y="419"/>
                    </a:lnTo>
                    <a:lnTo>
                      <a:pt x="131" y="423"/>
                    </a:lnTo>
                    <a:lnTo>
                      <a:pt x="127" y="426"/>
                    </a:lnTo>
                    <a:lnTo>
                      <a:pt x="125" y="430"/>
                    </a:lnTo>
                    <a:lnTo>
                      <a:pt x="125" y="434"/>
                    </a:lnTo>
                    <a:lnTo>
                      <a:pt x="123" y="436"/>
                    </a:lnTo>
                    <a:lnTo>
                      <a:pt x="123" y="438"/>
                    </a:lnTo>
                    <a:lnTo>
                      <a:pt x="121" y="438"/>
                    </a:lnTo>
                    <a:lnTo>
                      <a:pt x="117" y="438"/>
                    </a:lnTo>
                    <a:lnTo>
                      <a:pt x="114" y="438"/>
                    </a:lnTo>
                    <a:lnTo>
                      <a:pt x="110" y="436"/>
                    </a:lnTo>
                    <a:lnTo>
                      <a:pt x="104" y="438"/>
                    </a:lnTo>
                    <a:lnTo>
                      <a:pt x="98" y="438"/>
                    </a:lnTo>
                    <a:lnTo>
                      <a:pt x="92" y="440"/>
                    </a:lnTo>
                    <a:lnTo>
                      <a:pt x="85" y="444"/>
                    </a:lnTo>
                    <a:lnTo>
                      <a:pt x="81" y="446"/>
                    </a:lnTo>
                    <a:lnTo>
                      <a:pt x="79" y="448"/>
                    </a:lnTo>
                    <a:lnTo>
                      <a:pt x="77" y="449"/>
                    </a:lnTo>
                    <a:lnTo>
                      <a:pt x="75" y="451"/>
                    </a:lnTo>
                    <a:lnTo>
                      <a:pt x="73" y="453"/>
                    </a:lnTo>
                    <a:lnTo>
                      <a:pt x="73" y="457"/>
                    </a:lnTo>
                    <a:lnTo>
                      <a:pt x="71" y="459"/>
                    </a:lnTo>
                    <a:lnTo>
                      <a:pt x="71" y="461"/>
                    </a:lnTo>
                    <a:lnTo>
                      <a:pt x="71" y="461"/>
                    </a:lnTo>
                    <a:lnTo>
                      <a:pt x="69" y="463"/>
                    </a:lnTo>
                    <a:lnTo>
                      <a:pt x="69" y="465"/>
                    </a:lnTo>
                    <a:lnTo>
                      <a:pt x="67" y="467"/>
                    </a:lnTo>
                    <a:lnTo>
                      <a:pt x="67" y="469"/>
                    </a:lnTo>
                    <a:lnTo>
                      <a:pt x="66" y="469"/>
                    </a:lnTo>
                    <a:lnTo>
                      <a:pt x="64" y="471"/>
                    </a:lnTo>
                    <a:lnTo>
                      <a:pt x="62" y="473"/>
                    </a:lnTo>
                    <a:lnTo>
                      <a:pt x="58" y="474"/>
                    </a:lnTo>
                    <a:lnTo>
                      <a:pt x="56" y="474"/>
                    </a:lnTo>
                    <a:lnTo>
                      <a:pt x="54" y="474"/>
                    </a:lnTo>
                    <a:lnTo>
                      <a:pt x="52" y="474"/>
                    </a:lnTo>
                    <a:lnTo>
                      <a:pt x="50" y="474"/>
                    </a:lnTo>
                    <a:lnTo>
                      <a:pt x="48" y="474"/>
                    </a:lnTo>
                    <a:lnTo>
                      <a:pt x="46" y="474"/>
                    </a:lnTo>
                    <a:lnTo>
                      <a:pt x="44" y="474"/>
                    </a:lnTo>
                    <a:lnTo>
                      <a:pt x="43" y="474"/>
                    </a:lnTo>
                    <a:lnTo>
                      <a:pt x="41" y="474"/>
                    </a:lnTo>
                    <a:lnTo>
                      <a:pt x="37" y="474"/>
                    </a:lnTo>
                    <a:lnTo>
                      <a:pt x="35" y="474"/>
                    </a:lnTo>
                    <a:lnTo>
                      <a:pt x="31" y="474"/>
                    </a:lnTo>
                    <a:lnTo>
                      <a:pt x="29" y="474"/>
                    </a:lnTo>
                    <a:lnTo>
                      <a:pt x="25" y="476"/>
                    </a:lnTo>
                    <a:lnTo>
                      <a:pt x="21" y="478"/>
                    </a:lnTo>
                    <a:lnTo>
                      <a:pt x="14" y="482"/>
                    </a:lnTo>
                    <a:lnTo>
                      <a:pt x="10" y="488"/>
                    </a:lnTo>
                    <a:lnTo>
                      <a:pt x="6" y="492"/>
                    </a:lnTo>
                    <a:lnTo>
                      <a:pt x="2" y="497"/>
                    </a:lnTo>
                    <a:lnTo>
                      <a:pt x="0" y="501"/>
                    </a:lnTo>
                    <a:lnTo>
                      <a:pt x="0" y="505"/>
                    </a:lnTo>
                    <a:lnTo>
                      <a:pt x="0" y="507"/>
                    </a:lnTo>
                    <a:lnTo>
                      <a:pt x="0" y="507"/>
                    </a:lnTo>
                    <a:lnTo>
                      <a:pt x="2" y="507"/>
                    </a:lnTo>
                    <a:lnTo>
                      <a:pt x="2" y="507"/>
                    </a:lnTo>
                    <a:lnTo>
                      <a:pt x="2" y="507"/>
                    </a:lnTo>
                    <a:lnTo>
                      <a:pt x="2" y="505"/>
                    </a:lnTo>
                    <a:lnTo>
                      <a:pt x="4" y="501"/>
                    </a:lnTo>
                    <a:lnTo>
                      <a:pt x="6" y="497"/>
                    </a:lnTo>
                    <a:lnTo>
                      <a:pt x="8" y="494"/>
                    </a:lnTo>
                    <a:lnTo>
                      <a:pt x="12" y="490"/>
                    </a:lnTo>
                    <a:lnTo>
                      <a:pt x="16" y="486"/>
                    </a:lnTo>
                    <a:lnTo>
                      <a:pt x="21" y="480"/>
                    </a:lnTo>
                    <a:lnTo>
                      <a:pt x="25" y="480"/>
                    </a:lnTo>
                    <a:lnTo>
                      <a:pt x="29" y="478"/>
                    </a:lnTo>
                    <a:lnTo>
                      <a:pt x="31" y="476"/>
                    </a:lnTo>
                    <a:lnTo>
                      <a:pt x="35" y="476"/>
                    </a:lnTo>
                    <a:lnTo>
                      <a:pt x="37" y="476"/>
                    </a:lnTo>
                    <a:lnTo>
                      <a:pt x="39" y="476"/>
                    </a:lnTo>
                    <a:lnTo>
                      <a:pt x="43" y="476"/>
                    </a:lnTo>
                    <a:lnTo>
                      <a:pt x="44" y="478"/>
                    </a:lnTo>
                    <a:lnTo>
                      <a:pt x="46" y="478"/>
                    </a:lnTo>
                    <a:lnTo>
                      <a:pt x="48" y="478"/>
                    </a:lnTo>
                    <a:lnTo>
                      <a:pt x="50" y="478"/>
                    </a:lnTo>
                    <a:lnTo>
                      <a:pt x="52" y="478"/>
                    </a:lnTo>
                    <a:lnTo>
                      <a:pt x="54" y="478"/>
                    </a:lnTo>
                    <a:lnTo>
                      <a:pt x="58" y="476"/>
                    </a:lnTo>
                    <a:lnTo>
                      <a:pt x="60" y="476"/>
                    </a:lnTo>
                    <a:lnTo>
                      <a:pt x="64" y="474"/>
                    </a:lnTo>
                    <a:lnTo>
                      <a:pt x="66" y="473"/>
                    </a:lnTo>
                    <a:lnTo>
                      <a:pt x="67" y="471"/>
                    </a:lnTo>
                    <a:lnTo>
                      <a:pt x="69" y="471"/>
                    </a:lnTo>
                    <a:lnTo>
                      <a:pt x="71" y="469"/>
                    </a:lnTo>
                    <a:lnTo>
                      <a:pt x="71" y="467"/>
                    </a:lnTo>
                    <a:lnTo>
                      <a:pt x="73" y="465"/>
                    </a:lnTo>
                    <a:lnTo>
                      <a:pt x="73" y="463"/>
                    </a:lnTo>
                    <a:lnTo>
                      <a:pt x="73" y="461"/>
                    </a:lnTo>
                    <a:lnTo>
                      <a:pt x="75" y="459"/>
                    </a:lnTo>
                    <a:lnTo>
                      <a:pt x="75" y="457"/>
                    </a:lnTo>
                    <a:lnTo>
                      <a:pt x="75" y="455"/>
                    </a:lnTo>
                    <a:lnTo>
                      <a:pt x="77" y="453"/>
                    </a:lnTo>
                    <a:lnTo>
                      <a:pt x="79" y="451"/>
                    </a:lnTo>
                    <a:lnTo>
                      <a:pt x="81" y="449"/>
                    </a:lnTo>
                    <a:lnTo>
                      <a:pt x="83" y="448"/>
                    </a:lnTo>
                    <a:lnTo>
                      <a:pt x="87" y="446"/>
                    </a:lnTo>
                    <a:lnTo>
                      <a:pt x="94" y="442"/>
                    </a:lnTo>
                    <a:lnTo>
                      <a:pt x="100" y="440"/>
                    </a:lnTo>
                    <a:lnTo>
                      <a:pt x="106" y="440"/>
                    </a:lnTo>
                    <a:lnTo>
                      <a:pt x="112" y="440"/>
                    </a:lnTo>
                    <a:lnTo>
                      <a:pt x="117" y="440"/>
                    </a:lnTo>
                    <a:lnTo>
                      <a:pt x="121" y="440"/>
                    </a:lnTo>
                    <a:lnTo>
                      <a:pt x="123" y="442"/>
                    </a:lnTo>
                    <a:lnTo>
                      <a:pt x="123" y="442"/>
                    </a:lnTo>
                    <a:lnTo>
                      <a:pt x="125" y="442"/>
                    </a:lnTo>
                    <a:lnTo>
                      <a:pt x="125" y="442"/>
                    </a:lnTo>
                    <a:lnTo>
                      <a:pt x="125" y="442"/>
                    </a:lnTo>
                    <a:lnTo>
                      <a:pt x="125" y="442"/>
                    </a:lnTo>
                    <a:lnTo>
                      <a:pt x="125" y="442"/>
                    </a:lnTo>
                    <a:lnTo>
                      <a:pt x="125" y="442"/>
                    </a:lnTo>
                    <a:lnTo>
                      <a:pt x="125" y="440"/>
                    </a:lnTo>
                    <a:lnTo>
                      <a:pt x="125" y="440"/>
                    </a:lnTo>
                    <a:lnTo>
                      <a:pt x="125" y="440"/>
                    </a:lnTo>
                    <a:lnTo>
                      <a:pt x="125" y="440"/>
                    </a:lnTo>
                    <a:lnTo>
                      <a:pt x="127" y="438"/>
                    </a:lnTo>
                    <a:lnTo>
                      <a:pt x="127" y="434"/>
                    </a:lnTo>
                    <a:lnTo>
                      <a:pt x="129" y="430"/>
                    </a:lnTo>
                    <a:lnTo>
                      <a:pt x="131" y="426"/>
                    </a:lnTo>
                    <a:lnTo>
                      <a:pt x="135" y="423"/>
                    </a:lnTo>
                    <a:lnTo>
                      <a:pt x="139" y="419"/>
                    </a:lnTo>
                    <a:lnTo>
                      <a:pt x="144" y="415"/>
                    </a:lnTo>
                    <a:lnTo>
                      <a:pt x="148" y="413"/>
                    </a:lnTo>
                    <a:lnTo>
                      <a:pt x="152" y="411"/>
                    </a:lnTo>
                    <a:lnTo>
                      <a:pt x="154" y="411"/>
                    </a:lnTo>
                    <a:lnTo>
                      <a:pt x="158" y="409"/>
                    </a:lnTo>
                    <a:lnTo>
                      <a:pt x="160" y="409"/>
                    </a:lnTo>
                    <a:lnTo>
                      <a:pt x="162" y="409"/>
                    </a:lnTo>
                    <a:lnTo>
                      <a:pt x="165" y="411"/>
                    </a:lnTo>
                    <a:lnTo>
                      <a:pt x="167" y="411"/>
                    </a:lnTo>
                    <a:lnTo>
                      <a:pt x="169" y="411"/>
                    </a:lnTo>
                    <a:lnTo>
                      <a:pt x="171" y="411"/>
                    </a:lnTo>
                    <a:lnTo>
                      <a:pt x="173" y="411"/>
                    </a:lnTo>
                    <a:lnTo>
                      <a:pt x="175" y="411"/>
                    </a:lnTo>
                    <a:lnTo>
                      <a:pt x="177" y="411"/>
                    </a:lnTo>
                    <a:lnTo>
                      <a:pt x="179" y="411"/>
                    </a:lnTo>
                    <a:lnTo>
                      <a:pt x="183" y="409"/>
                    </a:lnTo>
                    <a:lnTo>
                      <a:pt x="185" y="407"/>
                    </a:lnTo>
                    <a:lnTo>
                      <a:pt x="188" y="407"/>
                    </a:lnTo>
                    <a:lnTo>
                      <a:pt x="190" y="405"/>
                    </a:lnTo>
                    <a:lnTo>
                      <a:pt x="192" y="403"/>
                    </a:lnTo>
                    <a:lnTo>
                      <a:pt x="192" y="401"/>
                    </a:lnTo>
                    <a:lnTo>
                      <a:pt x="194" y="400"/>
                    </a:lnTo>
                    <a:lnTo>
                      <a:pt x="194" y="398"/>
                    </a:lnTo>
                    <a:lnTo>
                      <a:pt x="196" y="396"/>
                    </a:lnTo>
                    <a:lnTo>
                      <a:pt x="196" y="394"/>
                    </a:lnTo>
                    <a:lnTo>
                      <a:pt x="196" y="392"/>
                    </a:lnTo>
                    <a:lnTo>
                      <a:pt x="196" y="390"/>
                    </a:lnTo>
                    <a:lnTo>
                      <a:pt x="198" y="390"/>
                    </a:lnTo>
                    <a:lnTo>
                      <a:pt x="200" y="388"/>
                    </a:lnTo>
                    <a:lnTo>
                      <a:pt x="200" y="386"/>
                    </a:lnTo>
                    <a:lnTo>
                      <a:pt x="202" y="384"/>
                    </a:lnTo>
                    <a:lnTo>
                      <a:pt x="206" y="382"/>
                    </a:lnTo>
                    <a:lnTo>
                      <a:pt x="208" y="380"/>
                    </a:lnTo>
                    <a:lnTo>
                      <a:pt x="215" y="377"/>
                    </a:lnTo>
                    <a:lnTo>
                      <a:pt x="221" y="375"/>
                    </a:lnTo>
                    <a:lnTo>
                      <a:pt x="229" y="375"/>
                    </a:lnTo>
                    <a:lnTo>
                      <a:pt x="235" y="373"/>
                    </a:lnTo>
                    <a:lnTo>
                      <a:pt x="238" y="375"/>
                    </a:lnTo>
                    <a:lnTo>
                      <a:pt x="242" y="375"/>
                    </a:lnTo>
                    <a:lnTo>
                      <a:pt x="244" y="375"/>
                    </a:lnTo>
                    <a:lnTo>
                      <a:pt x="246" y="375"/>
                    </a:lnTo>
                    <a:lnTo>
                      <a:pt x="248" y="377"/>
                    </a:lnTo>
                    <a:lnTo>
                      <a:pt x="248" y="377"/>
                    </a:lnTo>
                    <a:lnTo>
                      <a:pt x="248" y="377"/>
                    </a:lnTo>
                    <a:lnTo>
                      <a:pt x="248" y="375"/>
                    </a:lnTo>
                    <a:lnTo>
                      <a:pt x="248" y="375"/>
                    </a:lnTo>
                    <a:lnTo>
                      <a:pt x="248" y="375"/>
                    </a:lnTo>
                    <a:lnTo>
                      <a:pt x="248" y="375"/>
                    </a:lnTo>
                    <a:lnTo>
                      <a:pt x="248" y="375"/>
                    </a:lnTo>
                    <a:lnTo>
                      <a:pt x="248" y="375"/>
                    </a:lnTo>
                    <a:lnTo>
                      <a:pt x="248" y="373"/>
                    </a:lnTo>
                    <a:lnTo>
                      <a:pt x="248" y="371"/>
                    </a:lnTo>
                    <a:lnTo>
                      <a:pt x="248" y="369"/>
                    </a:lnTo>
                    <a:lnTo>
                      <a:pt x="248" y="365"/>
                    </a:lnTo>
                    <a:lnTo>
                      <a:pt x="252" y="361"/>
                    </a:lnTo>
                    <a:lnTo>
                      <a:pt x="254" y="357"/>
                    </a:lnTo>
                    <a:lnTo>
                      <a:pt x="258" y="354"/>
                    </a:lnTo>
                    <a:lnTo>
                      <a:pt x="263" y="350"/>
                    </a:lnTo>
                    <a:lnTo>
                      <a:pt x="267" y="348"/>
                    </a:lnTo>
                    <a:lnTo>
                      <a:pt x="271" y="346"/>
                    </a:lnTo>
                    <a:lnTo>
                      <a:pt x="273" y="346"/>
                    </a:lnTo>
                    <a:lnTo>
                      <a:pt x="277" y="346"/>
                    </a:lnTo>
                    <a:lnTo>
                      <a:pt x="279" y="346"/>
                    </a:lnTo>
                    <a:lnTo>
                      <a:pt x="281" y="346"/>
                    </a:lnTo>
                    <a:lnTo>
                      <a:pt x="284" y="346"/>
                    </a:lnTo>
                    <a:lnTo>
                      <a:pt x="286" y="346"/>
                    </a:lnTo>
                    <a:lnTo>
                      <a:pt x="288" y="346"/>
                    </a:lnTo>
                    <a:lnTo>
                      <a:pt x="290" y="346"/>
                    </a:lnTo>
                    <a:lnTo>
                      <a:pt x="292" y="346"/>
                    </a:lnTo>
                    <a:lnTo>
                      <a:pt x="294" y="346"/>
                    </a:lnTo>
                    <a:lnTo>
                      <a:pt x="296" y="346"/>
                    </a:lnTo>
                    <a:lnTo>
                      <a:pt x="298" y="346"/>
                    </a:lnTo>
                    <a:lnTo>
                      <a:pt x="302" y="344"/>
                    </a:lnTo>
                    <a:lnTo>
                      <a:pt x="304" y="344"/>
                    </a:lnTo>
                    <a:lnTo>
                      <a:pt x="307" y="342"/>
                    </a:lnTo>
                    <a:lnTo>
                      <a:pt x="309" y="340"/>
                    </a:lnTo>
                    <a:lnTo>
                      <a:pt x="311" y="338"/>
                    </a:lnTo>
                    <a:lnTo>
                      <a:pt x="311" y="336"/>
                    </a:lnTo>
                    <a:lnTo>
                      <a:pt x="313" y="334"/>
                    </a:lnTo>
                    <a:lnTo>
                      <a:pt x="313" y="332"/>
                    </a:lnTo>
                    <a:lnTo>
                      <a:pt x="313" y="330"/>
                    </a:lnTo>
                    <a:lnTo>
                      <a:pt x="315" y="330"/>
                    </a:lnTo>
                    <a:lnTo>
                      <a:pt x="315" y="329"/>
                    </a:lnTo>
                    <a:lnTo>
                      <a:pt x="315" y="327"/>
                    </a:lnTo>
                    <a:lnTo>
                      <a:pt x="317" y="325"/>
                    </a:lnTo>
                    <a:lnTo>
                      <a:pt x="317" y="323"/>
                    </a:lnTo>
                    <a:lnTo>
                      <a:pt x="319" y="321"/>
                    </a:lnTo>
                    <a:lnTo>
                      <a:pt x="321" y="319"/>
                    </a:lnTo>
                    <a:lnTo>
                      <a:pt x="323" y="317"/>
                    </a:lnTo>
                    <a:lnTo>
                      <a:pt x="327" y="315"/>
                    </a:lnTo>
                    <a:lnTo>
                      <a:pt x="332" y="311"/>
                    </a:lnTo>
                    <a:lnTo>
                      <a:pt x="340" y="311"/>
                    </a:lnTo>
                    <a:lnTo>
                      <a:pt x="346" y="309"/>
                    </a:lnTo>
                    <a:lnTo>
                      <a:pt x="352" y="309"/>
                    </a:lnTo>
                    <a:lnTo>
                      <a:pt x="355" y="309"/>
                    </a:lnTo>
                    <a:lnTo>
                      <a:pt x="359" y="309"/>
                    </a:lnTo>
                    <a:lnTo>
                      <a:pt x="361" y="311"/>
                    </a:lnTo>
                    <a:lnTo>
                      <a:pt x="363" y="311"/>
                    </a:lnTo>
                    <a:lnTo>
                      <a:pt x="365" y="311"/>
                    </a:lnTo>
                    <a:lnTo>
                      <a:pt x="365" y="311"/>
                    </a:lnTo>
                    <a:lnTo>
                      <a:pt x="365" y="311"/>
                    </a:lnTo>
                    <a:lnTo>
                      <a:pt x="365" y="311"/>
                    </a:lnTo>
                    <a:lnTo>
                      <a:pt x="365" y="311"/>
                    </a:lnTo>
                    <a:lnTo>
                      <a:pt x="365" y="309"/>
                    </a:lnTo>
                    <a:lnTo>
                      <a:pt x="365" y="309"/>
                    </a:lnTo>
                    <a:lnTo>
                      <a:pt x="365" y="309"/>
                    </a:lnTo>
                    <a:lnTo>
                      <a:pt x="365" y="309"/>
                    </a:lnTo>
                    <a:lnTo>
                      <a:pt x="365" y="309"/>
                    </a:lnTo>
                    <a:lnTo>
                      <a:pt x="365" y="307"/>
                    </a:lnTo>
                    <a:lnTo>
                      <a:pt x="365" y="304"/>
                    </a:lnTo>
                    <a:lnTo>
                      <a:pt x="367" y="300"/>
                    </a:lnTo>
                    <a:lnTo>
                      <a:pt x="369" y="296"/>
                    </a:lnTo>
                    <a:lnTo>
                      <a:pt x="373" y="292"/>
                    </a:lnTo>
                    <a:lnTo>
                      <a:pt x="377" y="288"/>
                    </a:lnTo>
                    <a:lnTo>
                      <a:pt x="382" y="284"/>
                    </a:lnTo>
                    <a:lnTo>
                      <a:pt x="386" y="282"/>
                    </a:lnTo>
                    <a:lnTo>
                      <a:pt x="390" y="282"/>
                    </a:lnTo>
                    <a:lnTo>
                      <a:pt x="392" y="281"/>
                    </a:lnTo>
                    <a:lnTo>
                      <a:pt x="394" y="281"/>
                    </a:lnTo>
                    <a:lnTo>
                      <a:pt x="398" y="281"/>
                    </a:lnTo>
                    <a:lnTo>
                      <a:pt x="400" y="281"/>
                    </a:lnTo>
                    <a:lnTo>
                      <a:pt x="402" y="281"/>
                    </a:lnTo>
                    <a:lnTo>
                      <a:pt x="403" y="281"/>
                    </a:lnTo>
                    <a:lnTo>
                      <a:pt x="405" y="281"/>
                    </a:lnTo>
                    <a:lnTo>
                      <a:pt x="407" y="282"/>
                    </a:lnTo>
                    <a:lnTo>
                      <a:pt x="409" y="282"/>
                    </a:lnTo>
                    <a:lnTo>
                      <a:pt x="413" y="282"/>
                    </a:lnTo>
                    <a:lnTo>
                      <a:pt x="415" y="281"/>
                    </a:lnTo>
                    <a:lnTo>
                      <a:pt x="417" y="281"/>
                    </a:lnTo>
                    <a:lnTo>
                      <a:pt x="419" y="281"/>
                    </a:lnTo>
                    <a:lnTo>
                      <a:pt x="423" y="279"/>
                    </a:lnTo>
                    <a:lnTo>
                      <a:pt x="425" y="277"/>
                    </a:lnTo>
                    <a:lnTo>
                      <a:pt x="426" y="275"/>
                    </a:lnTo>
                    <a:lnTo>
                      <a:pt x="428" y="273"/>
                    </a:lnTo>
                    <a:lnTo>
                      <a:pt x="430" y="273"/>
                    </a:lnTo>
                    <a:lnTo>
                      <a:pt x="430" y="271"/>
                    </a:lnTo>
                    <a:lnTo>
                      <a:pt x="430" y="269"/>
                    </a:lnTo>
                    <a:lnTo>
                      <a:pt x="432" y="267"/>
                    </a:lnTo>
                    <a:lnTo>
                      <a:pt x="432" y="265"/>
                    </a:lnTo>
                    <a:lnTo>
                      <a:pt x="432" y="263"/>
                    </a:lnTo>
                    <a:lnTo>
                      <a:pt x="432" y="261"/>
                    </a:lnTo>
                    <a:lnTo>
                      <a:pt x="434" y="259"/>
                    </a:lnTo>
                    <a:lnTo>
                      <a:pt x="434" y="259"/>
                    </a:lnTo>
                    <a:lnTo>
                      <a:pt x="436" y="258"/>
                    </a:lnTo>
                    <a:lnTo>
                      <a:pt x="438" y="256"/>
                    </a:lnTo>
                    <a:lnTo>
                      <a:pt x="440" y="254"/>
                    </a:lnTo>
                    <a:lnTo>
                      <a:pt x="444" y="252"/>
                    </a:lnTo>
                    <a:lnTo>
                      <a:pt x="450" y="248"/>
                    </a:lnTo>
                    <a:lnTo>
                      <a:pt x="457" y="246"/>
                    </a:lnTo>
                    <a:lnTo>
                      <a:pt x="463" y="246"/>
                    </a:lnTo>
                    <a:lnTo>
                      <a:pt x="469" y="246"/>
                    </a:lnTo>
                    <a:lnTo>
                      <a:pt x="473" y="246"/>
                    </a:lnTo>
                    <a:lnTo>
                      <a:pt x="476" y="246"/>
                    </a:lnTo>
                    <a:lnTo>
                      <a:pt x="478" y="248"/>
                    </a:lnTo>
                    <a:lnTo>
                      <a:pt x="480" y="248"/>
                    </a:lnTo>
                    <a:lnTo>
                      <a:pt x="482" y="248"/>
                    </a:lnTo>
                    <a:lnTo>
                      <a:pt x="482" y="248"/>
                    </a:lnTo>
                    <a:lnTo>
                      <a:pt x="482" y="248"/>
                    </a:lnTo>
                    <a:lnTo>
                      <a:pt x="482" y="248"/>
                    </a:lnTo>
                    <a:lnTo>
                      <a:pt x="482" y="246"/>
                    </a:lnTo>
                    <a:lnTo>
                      <a:pt x="482" y="246"/>
                    </a:lnTo>
                    <a:lnTo>
                      <a:pt x="482" y="246"/>
                    </a:lnTo>
                    <a:lnTo>
                      <a:pt x="482" y="246"/>
                    </a:lnTo>
                    <a:lnTo>
                      <a:pt x="482" y="246"/>
                    </a:lnTo>
                    <a:lnTo>
                      <a:pt x="482" y="244"/>
                    </a:lnTo>
                    <a:lnTo>
                      <a:pt x="482" y="244"/>
                    </a:lnTo>
                    <a:lnTo>
                      <a:pt x="482" y="240"/>
                    </a:lnTo>
                    <a:lnTo>
                      <a:pt x="484" y="236"/>
                    </a:lnTo>
                    <a:lnTo>
                      <a:pt x="486" y="233"/>
                    </a:lnTo>
                    <a:lnTo>
                      <a:pt x="488" y="229"/>
                    </a:lnTo>
                    <a:lnTo>
                      <a:pt x="494" y="225"/>
                    </a:lnTo>
                    <a:lnTo>
                      <a:pt x="499" y="221"/>
                    </a:lnTo>
                    <a:lnTo>
                      <a:pt x="501" y="219"/>
                    </a:lnTo>
                    <a:lnTo>
                      <a:pt x="505" y="219"/>
                    </a:lnTo>
                    <a:lnTo>
                      <a:pt x="507" y="217"/>
                    </a:lnTo>
                    <a:lnTo>
                      <a:pt x="511" y="217"/>
                    </a:lnTo>
                    <a:lnTo>
                      <a:pt x="513" y="217"/>
                    </a:lnTo>
                    <a:lnTo>
                      <a:pt x="515" y="217"/>
                    </a:lnTo>
                    <a:lnTo>
                      <a:pt x="517" y="217"/>
                    </a:lnTo>
                    <a:lnTo>
                      <a:pt x="521" y="217"/>
                    </a:lnTo>
                    <a:lnTo>
                      <a:pt x="522" y="219"/>
                    </a:lnTo>
                    <a:lnTo>
                      <a:pt x="524" y="219"/>
                    </a:lnTo>
                    <a:lnTo>
                      <a:pt x="526" y="219"/>
                    </a:lnTo>
                    <a:lnTo>
                      <a:pt x="528" y="219"/>
                    </a:lnTo>
                    <a:lnTo>
                      <a:pt x="530" y="217"/>
                    </a:lnTo>
                    <a:lnTo>
                      <a:pt x="532" y="217"/>
                    </a:lnTo>
                    <a:lnTo>
                      <a:pt x="536" y="217"/>
                    </a:lnTo>
                    <a:lnTo>
                      <a:pt x="538" y="215"/>
                    </a:lnTo>
                    <a:lnTo>
                      <a:pt x="540" y="213"/>
                    </a:lnTo>
                    <a:lnTo>
                      <a:pt x="542" y="211"/>
                    </a:lnTo>
                    <a:lnTo>
                      <a:pt x="544" y="211"/>
                    </a:lnTo>
                    <a:lnTo>
                      <a:pt x="545" y="210"/>
                    </a:lnTo>
                    <a:lnTo>
                      <a:pt x="545" y="208"/>
                    </a:lnTo>
                    <a:lnTo>
                      <a:pt x="547" y="206"/>
                    </a:lnTo>
                    <a:lnTo>
                      <a:pt x="547" y="204"/>
                    </a:lnTo>
                    <a:lnTo>
                      <a:pt x="547" y="202"/>
                    </a:lnTo>
                    <a:lnTo>
                      <a:pt x="547" y="200"/>
                    </a:lnTo>
                    <a:lnTo>
                      <a:pt x="547" y="200"/>
                    </a:lnTo>
                    <a:lnTo>
                      <a:pt x="549" y="198"/>
                    </a:lnTo>
                    <a:lnTo>
                      <a:pt x="549" y="196"/>
                    </a:lnTo>
                    <a:lnTo>
                      <a:pt x="551" y="194"/>
                    </a:lnTo>
                    <a:lnTo>
                      <a:pt x="553" y="192"/>
                    </a:lnTo>
                    <a:lnTo>
                      <a:pt x="555" y="190"/>
                    </a:lnTo>
                    <a:lnTo>
                      <a:pt x="559" y="188"/>
                    </a:lnTo>
                    <a:lnTo>
                      <a:pt x="565" y="187"/>
                    </a:lnTo>
                    <a:lnTo>
                      <a:pt x="572" y="185"/>
                    </a:lnTo>
                    <a:lnTo>
                      <a:pt x="578" y="183"/>
                    </a:lnTo>
                    <a:lnTo>
                      <a:pt x="584" y="183"/>
                    </a:lnTo>
                    <a:lnTo>
                      <a:pt x="588" y="183"/>
                    </a:lnTo>
                    <a:lnTo>
                      <a:pt x="592" y="185"/>
                    </a:lnTo>
                    <a:lnTo>
                      <a:pt x="593" y="185"/>
                    </a:lnTo>
                    <a:lnTo>
                      <a:pt x="595" y="185"/>
                    </a:lnTo>
                    <a:lnTo>
                      <a:pt x="597" y="185"/>
                    </a:lnTo>
                    <a:lnTo>
                      <a:pt x="597" y="185"/>
                    </a:lnTo>
                    <a:lnTo>
                      <a:pt x="597" y="185"/>
                    </a:lnTo>
                    <a:lnTo>
                      <a:pt x="597" y="185"/>
                    </a:lnTo>
                    <a:lnTo>
                      <a:pt x="597" y="185"/>
                    </a:lnTo>
                    <a:lnTo>
                      <a:pt x="597" y="185"/>
                    </a:lnTo>
                    <a:lnTo>
                      <a:pt x="595" y="183"/>
                    </a:lnTo>
                    <a:lnTo>
                      <a:pt x="595" y="183"/>
                    </a:lnTo>
                    <a:lnTo>
                      <a:pt x="595" y="183"/>
                    </a:lnTo>
                    <a:lnTo>
                      <a:pt x="595" y="183"/>
                    </a:lnTo>
                    <a:lnTo>
                      <a:pt x="597" y="181"/>
                    </a:lnTo>
                    <a:lnTo>
                      <a:pt x="597" y="177"/>
                    </a:lnTo>
                    <a:lnTo>
                      <a:pt x="597" y="175"/>
                    </a:lnTo>
                    <a:lnTo>
                      <a:pt x="599" y="171"/>
                    </a:lnTo>
                    <a:lnTo>
                      <a:pt x="603" y="167"/>
                    </a:lnTo>
                    <a:lnTo>
                      <a:pt x="607" y="164"/>
                    </a:lnTo>
                    <a:lnTo>
                      <a:pt x="613" y="160"/>
                    </a:lnTo>
                    <a:lnTo>
                      <a:pt x="617" y="158"/>
                    </a:lnTo>
                    <a:lnTo>
                      <a:pt x="618" y="156"/>
                    </a:lnTo>
                    <a:lnTo>
                      <a:pt x="622" y="156"/>
                    </a:lnTo>
                    <a:lnTo>
                      <a:pt x="624" y="156"/>
                    </a:lnTo>
                    <a:lnTo>
                      <a:pt x="626" y="156"/>
                    </a:lnTo>
                    <a:lnTo>
                      <a:pt x="630" y="156"/>
                    </a:lnTo>
                    <a:lnTo>
                      <a:pt x="632" y="156"/>
                    </a:lnTo>
                    <a:lnTo>
                      <a:pt x="634" y="156"/>
                    </a:lnTo>
                    <a:lnTo>
                      <a:pt x="636" y="156"/>
                    </a:lnTo>
                    <a:lnTo>
                      <a:pt x="638" y="156"/>
                    </a:lnTo>
                    <a:lnTo>
                      <a:pt x="640" y="156"/>
                    </a:lnTo>
                    <a:lnTo>
                      <a:pt x="641" y="156"/>
                    </a:lnTo>
                    <a:lnTo>
                      <a:pt x="643" y="156"/>
                    </a:lnTo>
                    <a:lnTo>
                      <a:pt x="645" y="156"/>
                    </a:lnTo>
                    <a:lnTo>
                      <a:pt x="649" y="154"/>
                    </a:lnTo>
                    <a:lnTo>
                      <a:pt x="651" y="154"/>
                    </a:lnTo>
                    <a:lnTo>
                      <a:pt x="653" y="152"/>
                    </a:lnTo>
                    <a:lnTo>
                      <a:pt x="655" y="150"/>
                    </a:lnTo>
                    <a:lnTo>
                      <a:pt x="657" y="148"/>
                    </a:lnTo>
                    <a:lnTo>
                      <a:pt x="659" y="146"/>
                    </a:lnTo>
                    <a:lnTo>
                      <a:pt x="659" y="146"/>
                    </a:lnTo>
                    <a:lnTo>
                      <a:pt x="661" y="144"/>
                    </a:lnTo>
                    <a:lnTo>
                      <a:pt x="661" y="142"/>
                    </a:lnTo>
                    <a:lnTo>
                      <a:pt x="661" y="140"/>
                    </a:lnTo>
                    <a:lnTo>
                      <a:pt x="661" y="139"/>
                    </a:lnTo>
                    <a:lnTo>
                      <a:pt x="661" y="137"/>
                    </a:lnTo>
                    <a:lnTo>
                      <a:pt x="663" y="137"/>
                    </a:lnTo>
                    <a:lnTo>
                      <a:pt x="663" y="135"/>
                    </a:lnTo>
                    <a:lnTo>
                      <a:pt x="665" y="133"/>
                    </a:lnTo>
                    <a:lnTo>
                      <a:pt x="666" y="131"/>
                    </a:lnTo>
                    <a:lnTo>
                      <a:pt x="668" y="129"/>
                    </a:lnTo>
                    <a:lnTo>
                      <a:pt x="672" y="127"/>
                    </a:lnTo>
                    <a:lnTo>
                      <a:pt x="678" y="125"/>
                    </a:lnTo>
                    <a:lnTo>
                      <a:pt x="684" y="123"/>
                    </a:lnTo>
                    <a:lnTo>
                      <a:pt x="689" y="121"/>
                    </a:lnTo>
                    <a:lnTo>
                      <a:pt x="695" y="121"/>
                    </a:lnTo>
                    <a:lnTo>
                      <a:pt x="701" y="121"/>
                    </a:lnTo>
                    <a:lnTo>
                      <a:pt x="705" y="123"/>
                    </a:lnTo>
                    <a:lnTo>
                      <a:pt x="707" y="123"/>
                    </a:lnTo>
                    <a:lnTo>
                      <a:pt x="707" y="123"/>
                    </a:lnTo>
                    <a:lnTo>
                      <a:pt x="709" y="123"/>
                    </a:lnTo>
                    <a:lnTo>
                      <a:pt x="709" y="123"/>
                    </a:lnTo>
                    <a:lnTo>
                      <a:pt x="709" y="123"/>
                    </a:lnTo>
                    <a:lnTo>
                      <a:pt x="709" y="123"/>
                    </a:lnTo>
                    <a:lnTo>
                      <a:pt x="709" y="123"/>
                    </a:lnTo>
                    <a:lnTo>
                      <a:pt x="709" y="123"/>
                    </a:lnTo>
                    <a:lnTo>
                      <a:pt x="709" y="121"/>
                    </a:lnTo>
                    <a:lnTo>
                      <a:pt x="709" y="121"/>
                    </a:lnTo>
                    <a:lnTo>
                      <a:pt x="709" y="121"/>
                    </a:lnTo>
                    <a:lnTo>
                      <a:pt x="709" y="121"/>
                    </a:lnTo>
                    <a:lnTo>
                      <a:pt x="709" y="119"/>
                    </a:lnTo>
                    <a:lnTo>
                      <a:pt x="709" y="117"/>
                    </a:lnTo>
                    <a:lnTo>
                      <a:pt x="711" y="114"/>
                    </a:lnTo>
                    <a:lnTo>
                      <a:pt x="711" y="110"/>
                    </a:lnTo>
                    <a:lnTo>
                      <a:pt x="714" y="106"/>
                    </a:lnTo>
                    <a:lnTo>
                      <a:pt x="718" y="102"/>
                    </a:lnTo>
                    <a:lnTo>
                      <a:pt x="724" y="98"/>
                    </a:lnTo>
                    <a:lnTo>
                      <a:pt x="726" y="98"/>
                    </a:lnTo>
                    <a:lnTo>
                      <a:pt x="730" y="96"/>
                    </a:lnTo>
                    <a:lnTo>
                      <a:pt x="732" y="96"/>
                    </a:lnTo>
                    <a:lnTo>
                      <a:pt x="736" y="94"/>
                    </a:lnTo>
                    <a:lnTo>
                      <a:pt x="737" y="94"/>
                    </a:lnTo>
                    <a:lnTo>
                      <a:pt x="739" y="94"/>
                    </a:lnTo>
                    <a:lnTo>
                      <a:pt x="741" y="94"/>
                    </a:lnTo>
                    <a:lnTo>
                      <a:pt x="743" y="96"/>
                    </a:lnTo>
                    <a:lnTo>
                      <a:pt x="745" y="96"/>
                    </a:lnTo>
                    <a:lnTo>
                      <a:pt x="747" y="96"/>
                    </a:lnTo>
                    <a:lnTo>
                      <a:pt x="751" y="96"/>
                    </a:lnTo>
                    <a:lnTo>
                      <a:pt x="753" y="96"/>
                    </a:lnTo>
                    <a:lnTo>
                      <a:pt x="755" y="96"/>
                    </a:lnTo>
                    <a:lnTo>
                      <a:pt x="757" y="94"/>
                    </a:lnTo>
                    <a:lnTo>
                      <a:pt x="759" y="94"/>
                    </a:lnTo>
                    <a:lnTo>
                      <a:pt x="762" y="92"/>
                    </a:lnTo>
                    <a:lnTo>
                      <a:pt x="764" y="92"/>
                    </a:lnTo>
                    <a:lnTo>
                      <a:pt x="766" y="91"/>
                    </a:lnTo>
                    <a:lnTo>
                      <a:pt x="768" y="89"/>
                    </a:lnTo>
                    <a:lnTo>
                      <a:pt x="768" y="87"/>
                    </a:lnTo>
                    <a:lnTo>
                      <a:pt x="770" y="85"/>
                    </a:lnTo>
                    <a:lnTo>
                      <a:pt x="770" y="85"/>
                    </a:lnTo>
                    <a:lnTo>
                      <a:pt x="770" y="83"/>
                    </a:lnTo>
                    <a:lnTo>
                      <a:pt x="770" y="81"/>
                    </a:lnTo>
                    <a:lnTo>
                      <a:pt x="770" y="79"/>
                    </a:lnTo>
                    <a:lnTo>
                      <a:pt x="772" y="77"/>
                    </a:lnTo>
                    <a:lnTo>
                      <a:pt x="772" y="75"/>
                    </a:lnTo>
                    <a:lnTo>
                      <a:pt x="774" y="75"/>
                    </a:lnTo>
                    <a:lnTo>
                      <a:pt x="774" y="73"/>
                    </a:lnTo>
                    <a:lnTo>
                      <a:pt x="776" y="71"/>
                    </a:lnTo>
                    <a:lnTo>
                      <a:pt x="778" y="69"/>
                    </a:lnTo>
                    <a:lnTo>
                      <a:pt x="782" y="68"/>
                    </a:lnTo>
                    <a:lnTo>
                      <a:pt x="787" y="66"/>
                    </a:lnTo>
                    <a:lnTo>
                      <a:pt x="793" y="64"/>
                    </a:lnTo>
                    <a:lnTo>
                      <a:pt x="799" y="62"/>
                    </a:lnTo>
                    <a:lnTo>
                      <a:pt x="805" y="62"/>
                    </a:lnTo>
                    <a:lnTo>
                      <a:pt x="810" y="62"/>
                    </a:lnTo>
                    <a:lnTo>
                      <a:pt x="812" y="64"/>
                    </a:lnTo>
                    <a:lnTo>
                      <a:pt x="816" y="64"/>
                    </a:lnTo>
                    <a:lnTo>
                      <a:pt x="816" y="64"/>
                    </a:lnTo>
                    <a:lnTo>
                      <a:pt x="818" y="64"/>
                    </a:lnTo>
                    <a:lnTo>
                      <a:pt x="818" y="64"/>
                    </a:lnTo>
                    <a:lnTo>
                      <a:pt x="818" y="64"/>
                    </a:lnTo>
                    <a:lnTo>
                      <a:pt x="818" y="64"/>
                    </a:lnTo>
                    <a:lnTo>
                      <a:pt x="818" y="64"/>
                    </a:lnTo>
                    <a:lnTo>
                      <a:pt x="818" y="62"/>
                    </a:lnTo>
                    <a:lnTo>
                      <a:pt x="818" y="62"/>
                    </a:lnTo>
                    <a:lnTo>
                      <a:pt x="818" y="62"/>
                    </a:lnTo>
                    <a:lnTo>
                      <a:pt x="818" y="62"/>
                    </a:lnTo>
                    <a:lnTo>
                      <a:pt x="818" y="62"/>
                    </a:lnTo>
                    <a:lnTo>
                      <a:pt x="818" y="60"/>
                    </a:lnTo>
                    <a:lnTo>
                      <a:pt x="818" y="56"/>
                    </a:lnTo>
                    <a:lnTo>
                      <a:pt x="820" y="54"/>
                    </a:lnTo>
                    <a:lnTo>
                      <a:pt x="822" y="50"/>
                    </a:lnTo>
                    <a:lnTo>
                      <a:pt x="824" y="46"/>
                    </a:lnTo>
                    <a:lnTo>
                      <a:pt x="828" y="43"/>
                    </a:lnTo>
                    <a:lnTo>
                      <a:pt x="833" y="39"/>
                    </a:lnTo>
                    <a:lnTo>
                      <a:pt x="837" y="37"/>
                    </a:lnTo>
                    <a:lnTo>
                      <a:pt x="839" y="37"/>
                    </a:lnTo>
                    <a:lnTo>
                      <a:pt x="841" y="35"/>
                    </a:lnTo>
                    <a:lnTo>
                      <a:pt x="845" y="35"/>
                    </a:lnTo>
                    <a:lnTo>
                      <a:pt x="847" y="35"/>
                    </a:lnTo>
                    <a:lnTo>
                      <a:pt x="849" y="35"/>
                    </a:lnTo>
                    <a:lnTo>
                      <a:pt x="851" y="35"/>
                    </a:lnTo>
                    <a:lnTo>
                      <a:pt x="855" y="35"/>
                    </a:lnTo>
                    <a:lnTo>
                      <a:pt x="856" y="37"/>
                    </a:lnTo>
                    <a:lnTo>
                      <a:pt x="858" y="37"/>
                    </a:lnTo>
                    <a:lnTo>
                      <a:pt x="860" y="37"/>
                    </a:lnTo>
                    <a:lnTo>
                      <a:pt x="862" y="37"/>
                    </a:lnTo>
                    <a:lnTo>
                      <a:pt x="864" y="37"/>
                    </a:lnTo>
                    <a:lnTo>
                      <a:pt x="866" y="35"/>
                    </a:lnTo>
                    <a:lnTo>
                      <a:pt x="868" y="35"/>
                    </a:lnTo>
                    <a:lnTo>
                      <a:pt x="872" y="33"/>
                    </a:lnTo>
                    <a:lnTo>
                      <a:pt x="874" y="31"/>
                    </a:lnTo>
                    <a:lnTo>
                      <a:pt x="876" y="31"/>
                    </a:lnTo>
                    <a:lnTo>
                      <a:pt x="878" y="29"/>
                    </a:lnTo>
                    <a:lnTo>
                      <a:pt x="878" y="27"/>
                    </a:lnTo>
                    <a:lnTo>
                      <a:pt x="880" y="25"/>
                    </a:lnTo>
                    <a:lnTo>
                      <a:pt x="880" y="23"/>
                    </a:lnTo>
                    <a:lnTo>
                      <a:pt x="880" y="23"/>
                    </a:lnTo>
                    <a:lnTo>
                      <a:pt x="880" y="21"/>
                    </a:lnTo>
                    <a:lnTo>
                      <a:pt x="880" y="20"/>
                    </a:lnTo>
                    <a:lnTo>
                      <a:pt x="881" y="18"/>
                    </a:lnTo>
                    <a:lnTo>
                      <a:pt x="881" y="16"/>
                    </a:lnTo>
                    <a:lnTo>
                      <a:pt x="881" y="16"/>
                    </a:lnTo>
                    <a:lnTo>
                      <a:pt x="883" y="14"/>
                    </a:lnTo>
                    <a:lnTo>
                      <a:pt x="885" y="12"/>
                    </a:lnTo>
                    <a:lnTo>
                      <a:pt x="887" y="10"/>
                    </a:lnTo>
                    <a:lnTo>
                      <a:pt x="889" y="8"/>
                    </a:lnTo>
                    <a:lnTo>
                      <a:pt x="897" y="6"/>
                    </a:lnTo>
                    <a:lnTo>
                      <a:pt x="903" y="4"/>
                    </a:lnTo>
                    <a:lnTo>
                      <a:pt x="908" y="2"/>
                    </a:lnTo>
                    <a:lnTo>
                      <a:pt x="914" y="2"/>
                    </a:lnTo>
                    <a:lnTo>
                      <a:pt x="918" y="2"/>
                    </a:lnTo>
                    <a:lnTo>
                      <a:pt x="922" y="4"/>
                    </a:lnTo>
                    <a:lnTo>
                      <a:pt x="924" y="4"/>
                    </a:lnTo>
                    <a:lnTo>
                      <a:pt x="926" y="4"/>
                    </a:lnTo>
                    <a:lnTo>
                      <a:pt x="926" y="2"/>
                    </a:lnTo>
                    <a:lnTo>
                      <a:pt x="926" y="0"/>
                    </a:lnTo>
                    <a:lnTo>
                      <a:pt x="922" y="0"/>
                    </a:lnTo>
                    <a:lnTo>
                      <a:pt x="918" y="0"/>
                    </a:lnTo>
                    <a:lnTo>
                      <a:pt x="914" y="0"/>
                    </a:lnTo>
                    <a:lnTo>
                      <a:pt x="908" y="0"/>
                    </a:lnTo>
                    <a:lnTo>
                      <a:pt x="903" y="0"/>
                    </a:lnTo>
                    <a:lnTo>
                      <a:pt x="895" y="2"/>
                    </a:lnTo>
                    <a:lnTo>
                      <a:pt x="889" y="6"/>
                    </a:lnTo>
                    <a:close/>
                  </a:path>
                </a:pathLst>
              </a:custGeom>
              <a:solidFill>
                <a:srgbClr val="D8EBD8"/>
              </a:solidFill>
              <a:ln w="9525">
                <a:noFill/>
                <a:round/>
                <a:headEnd/>
                <a:tailEnd/>
              </a:ln>
            </p:spPr>
            <p:txBody>
              <a:bodyPr/>
              <a:lstStyle/>
              <a:p>
                <a:endParaRPr lang="en-US">
                  <a:solidFill>
                    <a:srgbClr val="000000"/>
                  </a:solidFill>
                  <a:latin typeface="+mn-lt"/>
                </a:endParaRPr>
              </a:p>
            </p:txBody>
          </p:sp>
          <p:sp>
            <p:nvSpPr>
              <p:cNvPr id="251" name="Freeform 194"/>
              <p:cNvSpPr>
                <a:spLocks/>
              </p:cNvSpPr>
              <p:nvPr/>
            </p:nvSpPr>
            <p:spPr bwMode="auto">
              <a:xfrm>
                <a:off x="2950" y="1987"/>
                <a:ext cx="927" cy="510"/>
              </a:xfrm>
              <a:custGeom>
                <a:avLst/>
                <a:gdLst/>
                <a:ahLst/>
                <a:cxnLst>
                  <a:cxn ang="0">
                    <a:pos x="877" y="27"/>
                  </a:cxn>
                  <a:cxn ang="0">
                    <a:pos x="848" y="32"/>
                  </a:cxn>
                  <a:cxn ang="0">
                    <a:pos x="814" y="61"/>
                  </a:cxn>
                  <a:cxn ang="0">
                    <a:pos x="770" y="78"/>
                  </a:cxn>
                  <a:cxn ang="0">
                    <a:pos x="752" y="94"/>
                  </a:cxn>
                  <a:cxn ang="0">
                    <a:pos x="712" y="107"/>
                  </a:cxn>
                  <a:cxn ang="0">
                    <a:pos x="668" y="128"/>
                  </a:cxn>
                  <a:cxn ang="0">
                    <a:pos x="652" y="151"/>
                  </a:cxn>
                  <a:cxn ang="0">
                    <a:pos x="622" y="153"/>
                  </a:cxn>
                  <a:cxn ang="0">
                    <a:pos x="585" y="182"/>
                  </a:cxn>
                  <a:cxn ang="0">
                    <a:pos x="545" y="205"/>
                  </a:cxn>
                  <a:cxn ang="0">
                    <a:pos x="522" y="217"/>
                  </a:cxn>
                  <a:cxn ang="0">
                    <a:pos x="482" y="238"/>
                  </a:cxn>
                  <a:cxn ang="0">
                    <a:pos x="434" y="257"/>
                  </a:cxn>
                  <a:cxn ang="0">
                    <a:pos x="418" y="280"/>
                  </a:cxn>
                  <a:cxn ang="0">
                    <a:pos x="386" y="282"/>
                  </a:cxn>
                  <a:cxn ang="0">
                    <a:pos x="343" y="309"/>
                  </a:cxn>
                  <a:cxn ang="0">
                    <a:pos x="311" y="336"/>
                  </a:cxn>
                  <a:cxn ang="0">
                    <a:pos x="284" y="345"/>
                  </a:cxn>
                  <a:cxn ang="0">
                    <a:pos x="244" y="372"/>
                  </a:cxn>
                  <a:cxn ang="0">
                    <a:pos x="196" y="389"/>
                  </a:cxn>
                  <a:cxn ang="0">
                    <a:pos x="176" y="411"/>
                  </a:cxn>
                  <a:cxn ang="0">
                    <a:pos x="138" y="418"/>
                  </a:cxn>
                  <a:cxn ang="0">
                    <a:pos x="92" y="443"/>
                  </a:cxn>
                  <a:cxn ang="0">
                    <a:pos x="67" y="470"/>
                  </a:cxn>
                  <a:cxn ang="0">
                    <a:pos x="36" y="478"/>
                  </a:cxn>
                  <a:cxn ang="0">
                    <a:pos x="2" y="510"/>
                  </a:cxn>
                  <a:cxn ang="0">
                    <a:pos x="36" y="480"/>
                  </a:cxn>
                  <a:cxn ang="0">
                    <a:pos x="69" y="472"/>
                  </a:cxn>
                  <a:cxn ang="0">
                    <a:pos x="94" y="445"/>
                  </a:cxn>
                  <a:cxn ang="0">
                    <a:pos x="125" y="443"/>
                  </a:cxn>
                  <a:cxn ang="0">
                    <a:pos x="157" y="412"/>
                  </a:cxn>
                  <a:cxn ang="0">
                    <a:pos x="190" y="407"/>
                  </a:cxn>
                  <a:cxn ang="0">
                    <a:pos x="209" y="382"/>
                  </a:cxn>
                  <a:cxn ang="0">
                    <a:pos x="247" y="378"/>
                  </a:cxn>
                  <a:cxn ang="0">
                    <a:pos x="274" y="347"/>
                  </a:cxn>
                  <a:cxn ang="0">
                    <a:pos x="307" y="343"/>
                  </a:cxn>
                  <a:cxn ang="0">
                    <a:pos x="324" y="318"/>
                  </a:cxn>
                  <a:cxn ang="0">
                    <a:pos x="364" y="313"/>
                  </a:cxn>
                  <a:cxn ang="0">
                    <a:pos x="389" y="284"/>
                  </a:cxn>
                  <a:cxn ang="0">
                    <a:pos x="422" y="280"/>
                  </a:cxn>
                  <a:cxn ang="0">
                    <a:pos x="439" y="257"/>
                  </a:cxn>
                  <a:cxn ang="0">
                    <a:pos x="482" y="249"/>
                  </a:cxn>
                  <a:cxn ang="0">
                    <a:pos x="503" y="221"/>
                  </a:cxn>
                  <a:cxn ang="0">
                    <a:pos x="535" y="219"/>
                  </a:cxn>
                  <a:cxn ang="0">
                    <a:pos x="553" y="196"/>
                  </a:cxn>
                  <a:cxn ang="0">
                    <a:pos x="597" y="186"/>
                  </a:cxn>
                  <a:cxn ang="0">
                    <a:pos x="614" y="161"/>
                  </a:cxn>
                  <a:cxn ang="0">
                    <a:pos x="647" y="157"/>
                  </a:cxn>
                  <a:cxn ang="0">
                    <a:pos x="664" y="134"/>
                  </a:cxn>
                  <a:cxn ang="0">
                    <a:pos x="710" y="125"/>
                  </a:cxn>
                  <a:cxn ang="0">
                    <a:pos x="720" y="103"/>
                  </a:cxn>
                  <a:cxn ang="0">
                    <a:pos x="756" y="96"/>
                  </a:cxn>
                  <a:cxn ang="0">
                    <a:pos x="773" y="77"/>
                  </a:cxn>
                  <a:cxn ang="0">
                    <a:pos x="819" y="65"/>
                  </a:cxn>
                  <a:cxn ang="0">
                    <a:pos x="825" y="46"/>
                  </a:cxn>
                  <a:cxn ang="0">
                    <a:pos x="864" y="36"/>
                  </a:cxn>
                  <a:cxn ang="0">
                    <a:pos x="883" y="19"/>
                  </a:cxn>
                  <a:cxn ang="0">
                    <a:pos x="927" y="4"/>
                  </a:cxn>
                </a:cxnLst>
                <a:rect l="0" t="0" r="r" b="b"/>
                <a:pathLst>
                  <a:path w="927" h="510">
                    <a:moveTo>
                      <a:pt x="890" y="6"/>
                    </a:moveTo>
                    <a:lnTo>
                      <a:pt x="887" y="7"/>
                    </a:lnTo>
                    <a:lnTo>
                      <a:pt x="885" y="9"/>
                    </a:lnTo>
                    <a:lnTo>
                      <a:pt x="883" y="11"/>
                    </a:lnTo>
                    <a:lnTo>
                      <a:pt x="881" y="13"/>
                    </a:lnTo>
                    <a:lnTo>
                      <a:pt x="881" y="15"/>
                    </a:lnTo>
                    <a:lnTo>
                      <a:pt x="879" y="17"/>
                    </a:lnTo>
                    <a:lnTo>
                      <a:pt x="879" y="19"/>
                    </a:lnTo>
                    <a:lnTo>
                      <a:pt x="879" y="21"/>
                    </a:lnTo>
                    <a:lnTo>
                      <a:pt x="879" y="23"/>
                    </a:lnTo>
                    <a:lnTo>
                      <a:pt x="879" y="23"/>
                    </a:lnTo>
                    <a:lnTo>
                      <a:pt x="877" y="25"/>
                    </a:lnTo>
                    <a:lnTo>
                      <a:pt x="877" y="27"/>
                    </a:lnTo>
                    <a:lnTo>
                      <a:pt x="877" y="27"/>
                    </a:lnTo>
                    <a:lnTo>
                      <a:pt x="875" y="29"/>
                    </a:lnTo>
                    <a:lnTo>
                      <a:pt x="873" y="31"/>
                    </a:lnTo>
                    <a:lnTo>
                      <a:pt x="871" y="31"/>
                    </a:lnTo>
                    <a:lnTo>
                      <a:pt x="869" y="32"/>
                    </a:lnTo>
                    <a:lnTo>
                      <a:pt x="867" y="32"/>
                    </a:lnTo>
                    <a:lnTo>
                      <a:pt x="866" y="34"/>
                    </a:lnTo>
                    <a:lnTo>
                      <a:pt x="864" y="34"/>
                    </a:lnTo>
                    <a:lnTo>
                      <a:pt x="862" y="34"/>
                    </a:lnTo>
                    <a:lnTo>
                      <a:pt x="860" y="34"/>
                    </a:lnTo>
                    <a:lnTo>
                      <a:pt x="858" y="34"/>
                    </a:lnTo>
                    <a:lnTo>
                      <a:pt x="856" y="32"/>
                    </a:lnTo>
                    <a:lnTo>
                      <a:pt x="854" y="32"/>
                    </a:lnTo>
                    <a:lnTo>
                      <a:pt x="850" y="32"/>
                    </a:lnTo>
                    <a:lnTo>
                      <a:pt x="848" y="32"/>
                    </a:lnTo>
                    <a:lnTo>
                      <a:pt x="846" y="32"/>
                    </a:lnTo>
                    <a:lnTo>
                      <a:pt x="842" y="32"/>
                    </a:lnTo>
                    <a:lnTo>
                      <a:pt x="841" y="34"/>
                    </a:lnTo>
                    <a:lnTo>
                      <a:pt x="837" y="34"/>
                    </a:lnTo>
                    <a:lnTo>
                      <a:pt x="833" y="36"/>
                    </a:lnTo>
                    <a:lnTo>
                      <a:pt x="829" y="40"/>
                    </a:lnTo>
                    <a:lnTo>
                      <a:pt x="825" y="44"/>
                    </a:lnTo>
                    <a:lnTo>
                      <a:pt x="821" y="46"/>
                    </a:lnTo>
                    <a:lnTo>
                      <a:pt x="819" y="50"/>
                    </a:lnTo>
                    <a:lnTo>
                      <a:pt x="818" y="54"/>
                    </a:lnTo>
                    <a:lnTo>
                      <a:pt x="818" y="55"/>
                    </a:lnTo>
                    <a:lnTo>
                      <a:pt x="818" y="59"/>
                    </a:lnTo>
                    <a:lnTo>
                      <a:pt x="818" y="61"/>
                    </a:lnTo>
                    <a:lnTo>
                      <a:pt x="814" y="61"/>
                    </a:lnTo>
                    <a:lnTo>
                      <a:pt x="812" y="59"/>
                    </a:lnTo>
                    <a:lnTo>
                      <a:pt x="808" y="59"/>
                    </a:lnTo>
                    <a:lnTo>
                      <a:pt x="802" y="59"/>
                    </a:lnTo>
                    <a:lnTo>
                      <a:pt x="798" y="59"/>
                    </a:lnTo>
                    <a:lnTo>
                      <a:pt x="793" y="61"/>
                    </a:lnTo>
                    <a:lnTo>
                      <a:pt x="787" y="63"/>
                    </a:lnTo>
                    <a:lnTo>
                      <a:pt x="781" y="65"/>
                    </a:lnTo>
                    <a:lnTo>
                      <a:pt x="777" y="67"/>
                    </a:lnTo>
                    <a:lnTo>
                      <a:pt x="775" y="69"/>
                    </a:lnTo>
                    <a:lnTo>
                      <a:pt x="773" y="71"/>
                    </a:lnTo>
                    <a:lnTo>
                      <a:pt x="771" y="73"/>
                    </a:lnTo>
                    <a:lnTo>
                      <a:pt x="771" y="75"/>
                    </a:lnTo>
                    <a:lnTo>
                      <a:pt x="770" y="77"/>
                    </a:lnTo>
                    <a:lnTo>
                      <a:pt x="770" y="78"/>
                    </a:lnTo>
                    <a:lnTo>
                      <a:pt x="770" y="80"/>
                    </a:lnTo>
                    <a:lnTo>
                      <a:pt x="770" y="82"/>
                    </a:lnTo>
                    <a:lnTo>
                      <a:pt x="770" y="84"/>
                    </a:lnTo>
                    <a:lnTo>
                      <a:pt x="768" y="84"/>
                    </a:lnTo>
                    <a:lnTo>
                      <a:pt x="768" y="86"/>
                    </a:lnTo>
                    <a:lnTo>
                      <a:pt x="768" y="88"/>
                    </a:lnTo>
                    <a:lnTo>
                      <a:pt x="766" y="88"/>
                    </a:lnTo>
                    <a:lnTo>
                      <a:pt x="764" y="90"/>
                    </a:lnTo>
                    <a:lnTo>
                      <a:pt x="762" y="92"/>
                    </a:lnTo>
                    <a:lnTo>
                      <a:pt x="760" y="92"/>
                    </a:lnTo>
                    <a:lnTo>
                      <a:pt x="758" y="94"/>
                    </a:lnTo>
                    <a:lnTo>
                      <a:pt x="756" y="94"/>
                    </a:lnTo>
                    <a:lnTo>
                      <a:pt x="754" y="94"/>
                    </a:lnTo>
                    <a:lnTo>
                      <a:pt x="752" y="94"/>
                    </a:lnTo>
                    <a:lnTo>
                      <a:pt x="750" y="94"/>
                    </a:lnTo>
                    <a:lnTo>
                      <a:pt x="748" y="94"/>
                    </a:lnTo>
                    <a:lnTo>
                      <a:pt x="746" y="94"/>
                    </a:lnTo>
                    <a:lnTo>
                      <a:pt x="743" y="94"/>
                    </a:lnTo>
                    <a:lnTo>
                      <a:pt x="741" y="94"/>
                    </a:lnTo>
                    <a:lnTo>
                      <a:pt x="739" y="92"/>
                    </a:lnTo>
                    <a:lnTo>
                      <a:pt x="735" y="94"/>
                    </a:lnTo>
                    <a:lnTo>
                      <a:pt x="733" y="94"/>
                    </a:lnTo>
                    <a:lnTo>
                      <a:pt x="729" y="94"/>
                    </a:lnTo>
                    <a:lnTo>
                      <a:pt x="727" y="96"/>
                    </a:lnTo>
                    <a:lnTo>
                      <a:pt x="723" y="98"/>
                    </a:lnTo>
                    <a:lnTo>
                      <a:pt x="718" y="100"/>
                    </a:lnTo>
                    <a:lnTo>
                      <a:pt x="714" y="103"/>
                    </a:lnTo>
                    <a:lnTo>
                      <a:pt x="712" y="107"/>
                    </a:lnTo>
                    <a:lnTo>
                      <a:pt x="710" y="111"/>
                    </a:lnTo>
                    <a:lnTo>
                      <a:pt x="708" y="113"/>
                    </a:lnTo>
                    <a:lnTo>
                      <a:pt x="708" y="117"/>
                    </a:lnTo>
                    <a:lnTo>
                      <a:pt x="708" y="119"/>
                    </a:lnTo>
                    <a:lnTo>
                      <a:pt x="708" y="121"/>
                    </a:lnTo>
                    <a:lnTo>
                      <a:pt x="704" y="121"/>
                    </a:lnTo>
                    <a:lnTo>
                      <a:pt x="702" y="121"/>
                    </a:lnTo>
                    <a:lnTo>
                      <a:pt x="697" y="119"/>
                    </a:lnTo>
                    <a:lnTo>
                      <a:pt x="693" y="119"/>
                    </a:lnTo>
                    <a:lnTo>
                      <a:pt x="687" y="121"/>
                    </a:lnTo>
                    <a:lnTo>
                      <a:pt x="683" y="121"/>
                    </a:lnTo>
                    <a:lnTo>
                      <a:pt x="677" y="123"/>
                    </a:lnTo>
                    <a:lnTo>
                      <a:pt x="672" y="126"/>
                    </a:lnTo>
                    <a:lnTo>
                      <a:pt x="668" y="128"/>
                    </a:lnTo>
                    <a:lnTo>
                      <a:pt x="666" y="130"/>
                    </a:lnTo>
                    <a:lnTo>
                      <a:pt x="664" y="132"/>
                    </a:lnTo>
                    <a:lnTo>
                      <a:pt x="662" y="134"/>
                    </a:lnTo>
                    <a:lnTo>
                      <a:pt x="660" y="136"/>
                    </a:lnTo>
                    <a:lnTo>
                      <a:pt x="660" y="138"/>
                    </a:lnTo>
                    <a:lnTo>
                      <a:pt x="660" y="140"/>
                    </a:lnTo>
                    <a:lnTo>
                      <a:pt x="658" y="142"/>
                    </a:lnTo>
                    <a:lnTo>
                      <a:pt x="658" y="142"/>
                    </a:lnTo>
                    <a:lnTo>
                      <a:pt x="658" y="144"/>
                    </a:lnTo>
                    <a:lnTo>
                      <a:pt x="658" y="146"/>
                    </a:lnTo>
                    <a:lnTo>
                      <a:pt x="656" y="148"/>
                    </a:lnTo>
                    <a:lnTo>
                      <a:pt x="656" y="148"/>
                    </a:lnTo>
                    <a:lnTo>
                      <a:pt x="654" y="150"/>
                    </a:lnTo>
                    <a:lnTo>
                      <a:pt x="652" y="151"/>
                    </a:lnTo>
                    <a:lnTo>
                      <a:pt x="651" y="151"/>
                    </a:lnTo>
                    <a:lnTo>
                      <a:pt x="649" y="153"/>
                    </a:lnTo>
                    <a:lnTo>
                      <a:pt x="647" y="153"/>
                    </a:lnTo>
                    <a:lnTo>
                      <a:pt x="645" y="155"/>
                    </a:lnTo>
                    <a:lnTo>
                      <a:pt x="643" y="155"/>
                    </a:lnTo>
                    <a:lnTo>
                      <a:pt x="641" y="155"/>
                    </a:lnTo>
                    <a:lnTo>
                      <a:pt x="639" y="155"/>
                    </a:lnTo>
                    <a:lnTo>
                      <a:pt x="637" y="155"/>
                    </a:lnTo>
                    <a:lnTo>
                      <a:pt x="635" y="153"/>
                    </a:lnTo>
                    <a:lnTo>
                      <a:pt x="633" y="153"/>
                    </a:lnTo>
                    <a:lnTo>
                      <a:pt x="629" y="153"/>
                    </a:lnTo>
                    <a:lnTo>
                      <a:pt x="627" y="153"/>
                    </a:lnTo>
                    <a:lnTo>
                      <a:pt x="626" y="153"/>
                    </a:lnTo>
                    <a:lnTo>
                      <a:pt x="622" y="153"/>
                    </a:lnTo>
                    <a:lnTo>
                      <a:pt x="620" y="155"/>
                    </a:lnTo>
                    <a:lnTo>
                      <a:pt x="616" y="155"/>
                    </a:lnTo>
                    <a:lnTo>
                      <a:pt x="612" y="157"/>
                    </a:lnTo>
                    <a:lnTo>
                      <a:pt x="606" y="161"/>
                    </a:lnTo>
                    <a:lnTo>
                      <a:pt x="603" y="165"/>
                    </a:lnTo>
                    <a:lnTo>
                      <a:pt x="601" y="169"/>
                    </a:lnTo>
                    <a:lnTo>
                      <a:pt x="599" y="173"/>
                    </a:lnTo>
                    <a:lnTo>
                      <a:pt x="597" y="174"/>
                    </a:lnTo>
                    <a:lnTo>
                      <a:pt x="595" y="178"/>
                    </a:lnTo>
                    <a:lnTo>
                      <a:pt x="595" y="180"/>
                    </a:lnTo>
                    <a:lnTo>
                      <a:pt x="595" y="182"/>
                    </a:lnTo>
                    <a:lnTo>
                      <a:pt x="593" y="182"/>
                    </a:lnTo>
                    <a:lnTo>
                      <a:pt x="589" y="182"/>
                    </a:lnTo>
                    <a:lnTo>
                      <a:pt x="585" y="182"/>
                    </a:lnTo>
                    <a:lnTo>
                      <a:pt x="579" y="182"/>
                    </a:lnTo>
                    <a:lnTo>
                      <a:pt x="576" y="182"/>
                    </a:lnTo>
                    <a:lnTo>
                      <a:pt x="570" y="182"/>
                    </a:lnTo>
                    <a:lnTo>
                      <a:pt x="564" y="184"/>
                    </a:lnTo>
                    <a:lnTo>
                      <a:pt x="558" y="188"/>
                    </a:lnTo>
                    <a:lnTo>
                      <a:pt x="555" y="190"/>
                    </a:lnTo>
                    <a:lnTo>
                      <a:pt x="553" y="192"/>
                    </a:lnTo>
                    <a:lnTo>
                      <a:pt x="551" y="194"/>
                    </a:lnTo>
                    <a:lnTo>
                      <a:pt x="549" y="196"/>
                    </a:lnTo>
                    <a:lnTo>
                      <a:pt x="547" y="197"/>
                    </a:lnTo>
                    <a:lnTo>
                      <a:pt x="547" y="199"/>
                    </a:lnTo>
                    <a:lnTo>
                      <a:pt x="545" y="201"/>
                    </a:lnTo>
                    <a:lnTo>
                      <a:pt x="545" y="203"/>
                    </a:lnTo>
                    <a:lnTo>
                      <a:pt x="545" y="205"/>
                    </a:lnTo>
                    <a:lnTo>
                      <a:pt x="545" y="207"/>
                    </a:lnTo>
                    <a:lnTo>
                      <a:pt x="545" y="207"/>
                    </a:lnTo>
                    <a:lnTo>
                      <a:pt x="543" y="209"/>
                    </a:lnTo>
                    <a:lnTo>
                      <a:pt x="543" y="211"/>
                    </a:lnTo>
                    <a:lnTo>
                      <a:pt x="541" y="211"/>
                    </a:lnTo>
                    <a:lnTo>
                      <a:pt x="539" y="213"/>
                    </a:lnTo>
                    <a:lnTo>
                      <a:pt x="537" y="215"/>
                    </a:lnTo>
                    <a:lnTo>
                      <a:pt x="535" y="215"/>
                    </a:lnTo>
                    <a:lnTo>
                      <a:pt x="533" y="217"/>
                    </a:lnTo>
                    <a:lnTo>
                      <a:pt x="530" y="217"/>
                    </a:lnTo>
                    <a:lnTo>
                      <a:pt x="528" y="217"/>
                    </a:lnTo>
                    <a:lnTo>
                      <a:pt x="526" y="217"/>
                    </a:lnTo>
                    <a:lnTo>
                      <a:pt x="524" y="217"/>
                    </a:lnTo>
                    <a:lnTo>
                      <a:pt x="522" y="217"/>
                    </a:lnTo>
                    <a:lnTo>
                      <a:pt x="520" y="217"/>
                    </a:lnTo>
                    <a:lnTo>
                      <a:pt x="518" y="217"/>
                    </a:lnTo>
                    <a:lnTo>
                      <a:pt x="516" y="217"/>
                    </a:lnTo>
                    <a:lnTo>
                      <a:pt x="514" y="217"/>
                    </a:lnTo>
                    <a:lnTo>
                      <a:pt x="510" y="217"/>
                    </a:lnTo>
                    <a:lnTo>
                      <a:pt x="508" y="217"/>
                    </a:lnTo>
                    <a:lnTo>
                      <a:pt x="505" y="217"/>
                    </a:lnTo>
                    <a:lnTo>
                      <a:pt x="501" y="219"/>
                    </a:lnTo>
                    <a:lnTo>
                      <a:pt x="499" y="221"/>
                    </a:lnTo>
                    <a:lnTo>
                      <a:pt x="493" y="224"/>
                    </a:lnTo>
                    <a:lnTo>
                      <a:pt x="489" y="226"/>
                    </a:lnTo>
                    <a:lnTo>
                      <a:pt x="485" y="230"/>
                    </a:lnTo>
                    <a:lnTo>
                      <a:pt x="483" y="234"/>
                    </a:lnTo>
                    <a:lnTo>
                      <a:pt x="482" y="238"/>
                    </a:lnTo>
                    <a:lnTo>
                      <a:pt x="480" y="242"/>
                    </a:lnTo>
                    <a:lnTo>
                      <a:pt x="480" y="244"/>
                    </a:lnTo>
                    <a:lnTo>
                      <a:pt x="480" y="245"/>
                    </a:lnTo>
                    <a:lnTo>
                      <a:pt x="478" y="245"/>
                    </a:lnTo>
                    <a:lnTo>
                      <a:pt x="474" y="245"/>
                    </a:lnTo>
                    <a:lnTo>
                      <a:pt x="470" y="244"/>
                    </a:lnTo>
                    <a:lnTo>
                      <a:pt x="464" y="244"/>
                    </a:lnTo>
                    <a:lnTo>
                      <a:pt x="460" y="245"/>
                    </a:lnTo>
                    <a:lnTo>
                      <a:pt x="455" y="245"/>
                    </a:lnTo>
                    <a:lnTo>
                      <a:pt x="449" y="247"/>
                    </a:lnTo>
                    <a:lnTo>
                      <a:pt x="443" y="251"/>
                    </a:lnTo>
                    <a:lnTo>
                      <a:pt x="439" y="253"/>
                    </a:lnTo>
                    <a:lnTo>
                      <a:pt x="437" y="255"/>
                    </a:lnTo>
                    <a:lnTo>
                      <a:pt x="434" y="257"/>
                    </a:lnTo>
                    <a:lnTo>
                      <a:pt x="434" y="259"/>
                    </a:lnTo>
                    <a:lnTo>
                      <a:pt x="432" y="261"/>
                    </a:lnTo>
                    <a:lnTo>
                      <a:pt x="432" y="263"/>
                    </a:lnTo>
                    <a:lnTo>
                      <a:pt x="430" y="265"/>
                    </a:lnTo>
                    <a:lnTo>
                      <a:pt x="430" y="267"/>
                    </a:lnTo>
                    <a:lnTo>
                      <a:pt x="430" y="268"/>
                    </a:lnTo>
                    <a:lnTo>
                      <a:pt x="430" y="270"/>
                    </a:lnTo>
                    <a:lnTo>
                      <a:pt x="428" y="270"/>
                    </a:lnTo>
                    <a:lnTo>
                      <a:pt x="428" y="272"/>
                    </a:lnTo>
                    <a:lnTo>
                      <a:pt x="426" y="274"/>
                    </a:lnTo>
                    <a:lnTo>
                      <a:pt x="426" y="274"/>
                    </a:lnTo>
                    <a:lnTo>
                      <a:pt x="424" y="276"/>
                    </a:lnTo>
                    <a:lnTo>
                      <a:pt x="422" y="278"/>
                    </a:lnTo>
                    <a:lnTo>
                      <a:pt x="418" y="280"/>
                    </a:lnTo>
                    <a:lnTo>
                      <a:pt x="416" y="280"/>
                    </a:lnTo>
                    <a:lnTo>
                      <a:pt x="414" y="280"/>
                    </a:lnTo>
                    <a:lnTo>
                      <a:pt x="412" y="280"/>
                    </a:lnTo>
                    <a:lnTo>
                      <a:pt x="411" y="280"/>
                    </a:lnTo>
                    <a:lnTo>
                      <a:pt x="409" y="280"/>
                    </a:lnTo>
                    <a:lnTo>
                      <a:pt x="407" y="280"/>
                    </a:lnTo>
                    <a:lnTo>
                      <a:pt x="405" y="280"/>
                    </a:lnTo>
                    <a:lnTo>
                      <a:pt x="403" y="280"/>
                    </a:lnTo>
                    <a:lnTo>
                      <a:pt x="399" y="280"/>
                    </a:lnTo>
                    <a:lnTo>
                      <a:pt x="397" y="280"/>
                    </a:lnTo>
                    <a:lnTo>
                      <a:pt x="395" y="280"/>
                    </a:lnTo>
                    <a:lnTo>
                      <a:pt x="391" y="280"/>
                    </a:lnTo>
                    <a:lnTo>
                      <a:pt x="389" y="280"/>
                    </a:lnTo>
                    <a:lnTo>
                      <a:pt x="386" y="282"/>
                    </a:lnTo>
                    <a:lnTo>
                      <a:pt x="382" y="284"/>
                    </a:lnTo>
                    <a:lnTo>
                      <a:pt x="376" y="288"/>
                    </a:lnTo>
                    <a:lnTo>
                      <a:pt x="372" y="292"/>
                    </a:lnTo>
                    <a:lnTo>
                      <a:pt x="368" y="295"/>
                    </a:lnTo>
                    <a:lnTo>
                      <a:pt x="366" y="299"/>
                    </a:lnTo>
                    <a:lnTo>
                      <a:pt x="364" y="301"/>
                    </a:lnTo>
                    <a:lnTo>
                      <a:pt x="363" y="305"/>
                    </a:lnTo>
                    <a:lnTo>
                      <a:pt x="363" y="307"/>
                    </a:lnTo>
                    <a:lnTo>
                      <a:pt x="363" y="311"/>
                    </a:lnTo>
                    <a:lnTo>
                      <a:pt x="361" y="309"/>
                    </a:lnTo>
                    <a:lnTo>
                      <a:pt x="357" y="309"/>
                    </a:lnTo>
                    <a:lnTo>
                      <a:pt x="353" y="309"/>
                    </a:lnTo>
                    <a:lnTo>
                      <a:pt x="347" y="309"/>
                    </a:lnTo>
                    <a:lnTo>
                      <a:pt x="343" y="309"/>
                    </a:lnTo>
                    <a:lnTo>
                      <a:pt x="338" y="311"/>
                    </a:lnTo>
                    <a:lnTo>
                      <a:pt x="332" y="313"/>
                    </a:lnTo>
                    <a:lnTo>
                      <a:pt x="326" y="315"/>
                    </a:lnTo>
                    <a:lnTo>
                      <a:pt x="322" y="316"/>
                    </a:lnTo>
                    <a:lnTo>
                      <a:pt x="318" y="318"/>
                    </a:lnTo>
                    <a:lnTo>
                      <a:pt x="316" y="320"/>
                    </a:lnTo>
                    <a:lnTo>
                      <a:pt x="315" y="322"/>
                    </a:lnTo>
                    <a:lnTo>
                      <a:pt x="315" y="326"/>
                    </a:lnTo>
                    <a:lnTo>
                      <a:pt x="313" y="328"/>
                    </a:lnTo>
                    <a:lnTo>
                      <a:pt x="313" y="330"/>
                    </a:lnTo>
                    <a:lnTo>
                      <a:pt x="313" y="332"/>
                    </a:lnTo>
                    <a:lnTo>
                      <a:pt x="311" y="332"/>
                    </a:lnTo>
                    <a:lnTo>
                      <a:pt x="311" y="334"/>
                    </a:lnTo>
                    <a:lnTo>
                      <a:pt x="311" y="336"/>
                    </a:lnTo>
                    <a:lnTo>
                      <a:pt x="309" y="338"/>
                    </a:lnTo>
                    <a:lnTo>
                      <a:pt x="309" y="338"/>
                    </a:lnTo>
                    <a:lnTo>
                      <a:pt x="307" y="340"/>
                    </a:lnTo>
                    <a:lnTo>
                      <a:pt x="305" y="341"/>
                    </a:lnTo>
                    <a:lnTo>
                      <a:pt x="303" y="343"/>
                    </a:lnTo>
                    <a:lnTo>
                      <a:pt x="301" y="343"/>
                    </a:lnTo>
                    <a:lnTo>
                      <a:pt x="297" y="345"/>
                    </a:lnTo>
                    <a:lnTo>
                      <a:pt x="295" y="345"/>
                    </a:lnTo>
                    <a:lnTo>
                      <a:pt x="293" y="345"/>
                    </a:lnTo>
                    <a:lnTo>
                      <a:pt x="292" y="345"/>
                    </a:lnTo>
                    <a:lnTo>
                      <a:pt x="290" y="345"/>
                    </a:lnTo>
                    <a:lnTo>
                      <a:pt x="288" y="345"/>
                    </a:lnTo>
                    <a:lnTo>
                      <a:pt x="286" y="345"/>
                    </a:lnTo>
                    <a:lnTo>
                      <a:pt x="284" y="345"/>
                    </a:lnTo>
                    <a:lnTo>
                      <a:pt x="282" y="345"/>
                    </a:lnTo>
                    <a:lnTo>
                      <a:pt x="278" y="343"/>
                    </a:lnTo>
                    <a:lnTo>
                      <a:pt x="276" y="345"/>
                    </a:lnTo>
                    <a:lnTo>
                      <a:pt x="272" y="345"/>
                    </a:lnTo>
                    <a:lnTo>
                      <a:pt x="270" y="345"/>
                    </a:lnTo>
                    <a:lnTo>
                      <a:pt x="267" y="347"/>
                    </a:lnTo>
                    <a:lnTo>
                      <a:pt x="263" y="349"/>
                    </a:lnTo>
                    <a:lnTo>
                      <a:pt x="257" y="353"/>
                    </a:lnTo>
                    <a:lnTo>
                      <a:pt x="253" y="357"/>
                    </a:lnTo>
                    <a:lnTo>
                      <a:pt x="249" y="359"/>
                    </a:lnTo>
                    <a:lnTo>
                      <a:pt x="247" y="363"/>
                    </a:lnTo>
                    <a:lnTo>
                      <a:pt x="245" y="366"/>
                    </a:lnTo>
                    <a:lnTo>
                      <a:pt x="245" y="370"/>
                    </a:lnTo>
                    <a:lnTo>
                      <a:pt x="244" y="372"/>
                    </a:lnTo>
                    <a:lnTo>
                      <a:pt x="244" y="374"/>
                    </a:lnTo>
                    <a:lnTo>
                      <a:pt x="242" y="374"/>
                    </a:lnTo>
                    <a:lnTo>
                      <a:pt x="238" y="374"/>
                    </a:lnTo>
                    <a:lnTo>
                      <a:pt x="234" y="374"/>
                    </a:lnTo>
                    <a:lnTo>
                      <a:pt x="230" y="372"/>
                    </a:lnTo>
                    <a:lnTo>
                      <a:pt x="224" y="374"/>
                    </a:lnTo>
                    <a:lnTo>
                      <a:pt x="219" y="374"/>
                    </a:lnTo>
                    <a:lnTo>
                      <a:pt x="213" y="376"/>
                    </a:lnTo>
                    <a:lnTo>
                      <a:pt x="207" y="380"/>
                    </a:lnTo>
                    <a:lnTo>
                      <a:pt x="203" y="382"/>
                    </a:lnTo>
                    <a:lnTo>
                      <a:pt x="201" y="384"/>
                    </a:lnTo>
                    <a:lnTo>
                      <a:pt x="197" y="386"/>
                    </a:lnTo>
                    <a:lnTo>
                      <a:pt x="196" y="387"/>
                    </a:lnTo>
                    <a:lnTo>
                      <a:pt x="196" y="389"/>
                    </a:lnTo>
                    <a:lnTo>
                      <a:pt x="194" y="391"/>
                    </a:lnTo>
                    <a:lnTo>
                      <a:pt x="194" y="393"/>
                    </a:lnTo>
                    <a:lnTo>
                      <a:pt x="194" y="395"/>
                    </a:lnTo>
                    <a:lnTo>
                      <a:pt x="192" y="397"/>
                    </a:lnTo>
                    <a:lnTo>
                      <a:pt x="192" y="399"/>
                    </a:lnTo>
                    <a:lnTo>
                      <a:pt x="192" y="401"/>
                    </a:lnTo>
                    <a:lnTo>
                      <a:pt x="190" y="403"/>
                    </a:lnTo>
                    <a:lnTo>
                      <a:pt x="190" y="403"/>
                    </a:lnTo>
                    <a:lnTo>
                      <a:pt x="188" y="405"/>
                    </a:lnTo>
                    <a:lnTo>
                      <a:pt x="186" y="407"/>
                    </a:lnTo>
                    <a:lnTo>
                      <a:pt x="184" y="409"/>
                    </a:lnTo>
                    <a:lnTo>
                      <a:pt x="180" y="409"/>
                    </a:lnTo>
                    <a:lnTo>
                      <a:pt x="178" y="411"/>
                    </a:lnTo>
                    <a:lnTo>
                      <a:pt x="176" y="411"/>
                    </a:lnTo>
                    <a:lnTo>
                      <a:pt x="174" y="411"/>
                    </a:lnTo>
                    <a:lnTo>
                      <a:pt x="173" y="411"/>
                    </a:lnTo>
                    <a:lnTo>
                      <a:pt x="171" y="411"/>
                    </a:lnTo>
                    <a:lnTo>
                      <a:pt x="169" y="411"/>
                    </a:lnTo>
                    <a:lnTo>
                      <a:pt x="167" y="411"/>
                    </a:lnTo>
                    <a:lnTo>
                      <a:pt x="165" y="411"/>
                    </a:lnTo>
                    <a:lnTo>
                      <a:pt x="163" y="411"/>
                    </a:lnTo>
                    <a:lnTo>
                      <a:pt x="159" y="411"/>
                    </a:lnTo>
                    <a:lnTo>
                      <a:pt x="157" y="411"/>
                    </a:lnTo>
                    <a:lnTo>
                      <a:pt x="153" y="411"/>
                    </a:lnTo>
                    <a:lnTo>
                      <a:pt x="151" y="411"/>
                    </a:lnTo>
                    <a:lnTo>
                      <a:pt x="148" y="412"/>
                    </a:lnTo>
                    <a:lnTo>
                      <a:pt x="144" y="414"/>
                    </a:lnTo>
                    <a:lnTo>
                      <a:pt x="138" y="418"/>
                    </a:lnTo>
                    <a:lnTo>
                      <a:pt x="132" y="422"/>
                    </a:lnTo>
                    <a:lnTo>
                      <a:pt x="130" y="426"/>
                    </a:lnTo>
                    <a:lnTo>
                      <a:pt x="126" y="430"/>
                    </a:lnTo>
                    <a:lnTo>
                      <a:pt x="125" y="434"/>
                    </a:lnTo>
                    <a:lnTo>
                      <a:pt x="125" y="435"/>
                    </a:lnTo>
                    <a:lnTo>
                      <a:pt x="123" y="439"/>
                    </a:lnTo>
                    <a:lnTo>
                      <a:pt x="123" y="441"/>
                    </a:lnTo>
                    <a:lnTo>
                      <a:pt x="121" y="441"/>
                    </a:lnTo>
                    <a:lnTo>
                      <a:pt x="117" y="439"/>
                    </a:lnTo>
                    <a:lnTo>
                      <a:pt x="113" y="439"/>
                    </a:lnTo>
                    <a:lnTo>
                      <a:pt x="109" y="439"/>
                    </a:lnTo>
                    <a:lnTo>
                      <a:pt x="103" y="439"/>
                    </a:lnTo>
                    <a:lnTo>
                      <a:pt x="98" y="441"/>
                    </a:lnTo>
                    <a:lnTo>
                      <a:pt x="92" y="443"/>
                    </a:lnTo>
                    <a:lnTo>
                      <a:pt x="84" y="447"/>
                    </a:lnTo>
                    <a:lnTo>
                      <a:pt x="80" y="449"/>
                    </a:lnTo>
                    <a:lnTo>
                      <a:pt x="78" y="451"/>
                    </a:lnTo>
                    <a:lnTo>
                      <a:pt x="77" y="453"/>
                    </a:lnTo>
                    <a:lnTo>
                      <a:pt x="75" y="455"/>
                    </a:lnTo>
                    <a:lnTo>
                      <a:pt x="73" y="457"/>
                    </a:lnTo>
                    <a:lnTo>
                      <a:pt x="73" y="459"/>
                    </a:lnTo>
                    <a:lnTo>
                      <a:pt x="71" y="460"/>
                    </a:lnTo>
                    <a:lnTo>
                      <a:pt x="71" y="462"/>
                    </a:lnTo>
                    <a:lnTo>
                      <a:pt x="71" y="464"/>
                    </a:lnTo>
                    <a:lnTo>
                      <a:pt x="69" y="466"/>
                    </a:lnTo>
                    <a:lnTo>
                      <a:pt x="69" y="468"/>
                    </a:lnTo>
                    <a:lnTo>
                      <a:pt x="67" y="470"/>
                    </a:lnTo>
                    <a:lnTo>
                      <a:pt x="67" y="470"/>
                    </a:lnTo>
                    <a:lnTo>
                      <a:pt x="65" y="472"/>
                    </a:lnTo>
                    <a:lnTo>
                      <a:pt x="63" y="474"/>
                    </a:lnTo>
                    <a:lnTo>
                      <a:pt x="61" y="476"/>
                    </a:lnTo>
                    <a:lnTo>
                      <a:pt x="57" y="476"/>
                    </a:lnTo>
                    <a:lnTo>
                      <a:pt x="55" y="478"/>
                    </a:lnTo>
                    <a:lnTo>
                      <a:pt x="53" y="478"/>
                    </a:lnTo>
                    <a:lnTo>
                      <a:pt x="52" y="478"/>
                    </a:lnTo>
                    <a:lnTo>
                      <a:pt x="50" y="478"/>
                    </a:lnTo>
                    <a:lnTo>
                      <a:pt x="48" y="478"/>
                    </a:lnTo>
                    <a:lnTo>
                      <a:pt x="46" y="478"/>
                    </a:lnTo>
                    <a:lnTo>
                      <a:pt x="44" y="478"/>
                    </a:lnTo>
                    <a:lnTo>
                      <a:pt x="42" y="478"/>
                    </a:lnTo>
                    <a:lnTo>
                      <a:pt x="38" y="478"/>
                    </a:lnTo>
                    <a:lnTo>
                      <a:pt x="36" y="478"/>
                    </a:lnTo>
                    <a:lnTo>
                      <a:pt x="34" y="478"/>
                    </a:lnTo>
                    <a:lnTo>
                      <a:pt x="30" y="478"/>
                    </a:lnTo>
                    <a:lnTo>
                      <a:pt x="27" y="478"/>
                    </a:lnTo>
                    <a:lnTo>
                      <a:pt x="25" y="480"/>
                    </a:lnTo>
                    <a:lnTo>
                      <a:pt x="21" y="482"/>
                    </a:lnTo>
                    <a:lnTo>
                      <a:pt x="13" y="485"/>
                    </a:lnTo>
                    <a:lnTo>
                      <a:pt x="7" y="491"/>
                    </a:lnTo>
                    <a:lnTo>
                      <a:pt x="4" y="495"/>
                    </a:lnTo>
                    <a:lnTo>
                      <a:pt x="2" y="501"/>
                    </a:lnTo>
                    <a:lnTo>
                      <a:pt x="0" y="505"/>
                    </a:lnTo>
                    <a:lnTo>
                      <a:pt x="0" y="506"/>
                    </a:lnTo>
                    <a:lnTo>
                      <a:pt x="0" y="510"/>
                    </a:lnTo>
                    <a:lnTo>
                      <a:pt x="0" y="510"/>
                    </a:lnTo>
                    <a:lnTo>
                      <a:pt x="2" y="510"/>
                    </a:lnTo>
                    <a:lnTo>
                      <a:pt x="2" y="510"/>
                    </a:lnTo>
                    <a:lnTo>
                      <a:pt x="2" y="510"/>
                    </a:lnTo>
                    <a:lnTo>
                      <a:pt x="2" y="508"/>
                    </a:lnTo>
                    <a:lnTo>
                      <a:pt x="4" y="505"/>
                    </a:lnTo>
                    <a:lnTo>
                      <a:pt x="6" y="501"/>
                    </a:lnTo>
                    <a:lnTo>
                      <a:pt x="7" y="497"/>
                    </a:lnTo>
                    <a:lnTo>
                      <a:pt x="11" y="493"/>
                    </a:lnTo>
                    <a:lnTo>
                      <a:pt x="15" y="487"/>
                    </a:lnTo>
                    <a:lnTo>
                      <a:pt x="21" y="483"/>
                    </a:lnTo>
                    <a:lnTo>
                      <a:pt x="25" y="482"/>
                    </a:lnTo>
                    <a:lnTo>
                      <a:pt x="29" y="482"/>
                    </a:lnTo>
                    <a:lnTo>
                      <a:pt x="30" y="480"/>
                    </a:lnTo>
                    <a:lnTo>
                      <a:pt x="34" y="480"/>
                    </a:lnTo>
                    <a:lnTo>
                      <a:pt x="36" y="480"/>
                    </a:lnTo>
                    <a:lnTo>
                      <a:pt x="38" y="480"/>
                    </a:lnTo>
                    <a:lnTo>
                      <a:pt x="42" y="480"/>
                    </a:lnTo>
                    <a:lnTo>
                      <a:pt x="44" y="480"/>
                    </a:lnTo>
                    <a:lnTo>
                      <a:pt x="46" y="482"/>
                    </a:lnTo>
                    <a:lnTo>
                      <a:pt x="48" y="482"/>
                    </a:lnTo>
                    <a:lnTo>
                      <a:pt x="50" y="482"/>
                    </a:lnTo>
                    <a:lnTo>
                      <a:pt x="52" y="482"/>
                    </a:lnTo>
                    <a:lnTo>
                      <a:pt x="53" y="482"/>
                    </a:lnTo>
                    <a:lnTo>
                      <a:pt x="57" y="480"/>
                    </a:lnTo>
                    <a:lnTo>
                      <a:pt x="59" y="480"/>
                    </a:lnTo>
                    <a:lnTo>
                      <a:pt x="63" y="478"/>
                    </a:lnTo>
                    <a:lnTo>
                      <a:pt x="65" y="476"/>
                    </a:lnTo>
                    <a:lnTo>
                      <a:pt x="67" y="474"/>
                    </a:lnTo>
                    <a:lnTo>
                      <a:pt x="69" y="472"/>
                    </a:lnTo>
                    <a:lnTo>
                      <a:pt x="71" y="470"/>
                    </a:lnTo>
                    <a:lnTo>
                      <a:pt x="71" y="470"/>
                    </a:lnTo>
                    <a:lnTo>
                      <a:pt x="73" y="468"/>
                    </a:lnTo>
                    <a:lnTo>
                      <a:pt x="73" y="466"/>
                    </a:lnTo>
                    <a:lnTo>
                      <a:pt x="73" y="464"/>
                    </a:lnTo>
                    <a:lnTo>
                      <a:pt x="75" y="462"/>
                    </a:lnTo>
                    <a:lnTo>
                      <a:pt x="75" y="460"/>
                    </a:lnTo>
                    <a:lnTo>
                      <a:pt x="75" y="459"/>
                    </a:lnTo>
                    <a:lnTo>
                      <a:pt x="77" y="457"/>
                    </a:lnTo>
                    <a:lnTo>
                      <a:pt x="78" y="455"/>
                    </a:lnTo>
                    <a:lnTo>
                      <a:pt x="80" y="453"/>
                    </a:lnTo>
                    <a:lnTo>
                      <a:pt x="82" y="451"/>
                    </a:lnTo>
                    <a:lnTo>
                      <a:pt x="86" y="449"/>
                    </a:lnTo>
                    <a:lnTo>
                      <a:pt x="94" y="445"/>
                    </a:lnTo>
                    <a:lnTo>
                      <a:pt x="100" y="443"/>
                    </a:lnTo>
                    <a:lnTo>
                      <a:pt x="107" y="443"/>
                    </a:lnTo>
                    <a:lnTo>
                      <a:pt x="111" y="443"/>
                    </a:lnTo>
                    <a:lnTo>
                      <a:pt x="117" y="443"/>
                    </a:lnTo>
                    <a:lnTo>
                      <a:pt x="121" y="443"/>
                    </a:lnTo>
                    <a:lnTo>
                      <a:pt x="123" y="445"/>
                    </a:lnTo>
                    <a:lnTo>
                      <a:pt x="123" y="445"/>
                    </a:lnTo>
                    <a:lnTo>
                      <a:pt x="125" y="445"/>
                    </a:lnTo>
                    <a:lnTo>
                      <a:pt x="125" y="445"/>
                    </a:lnTo>
                    <a:lnTo>
                      <a:pt x="125" y="445"/>
                    </a:lnTo>
                    <a:lnTo>
                      <a:pt x="125" y="445"/>
                    </a:lnTo>
                    <a:lnTo>
                      <a:pt x="125" y="445"/>
                    </a:lnTo>
                    <a:lnTo>
                      <a:pt x="125" y="443"/>
                    </a:lnTo>
                    <a:lnTo>
                      <a:pt x="125" y="443"/>
                    </a:lnTo>
                    <a:lnTo>
                      <a:pt x="125" y="443"/>
                    </a:lnTo>
                    <a:lnTo>
                      <a:pt x="125" y="443"/>
                    </a:lnTo>
                    <a:lnTo>
                      <a:pt x="125" y="443"/>
                    </a:lnTo>
                    <a:lnTo>
                      <a:pt x="126" y="439"/>
                    </a:lnTo>
                    <a:lnTo>
                      <a:pt x="126" y="437"/>
                    </a:lnTo>
                    <a:lnTo>
                      <a:pt x="128" y="434"/>
                    </a:lnTo>
                    <a:lnTo>
                      <a:pt x="130" y="430"/>
                    </a:lnTo>
                    <a:lnTo>
                      <a:pt x="134" y="426"/>
                    </a:lnTo>
                    <a:lnTo>
                      <a:pt x="138" y="420"/>
                    </a:lnTo>
                    <a:lnTo>
                      <a:pt x="144" y="416"/>
                    </a:lnTo>
                    <a:lnTo>
                      <a:pt x="148" y="414"/>
                    </a:lnTo>
                    <a:lnTo>
                      <a:pt x="151" y="414"/>
                    </a:lnTo>
                    <a:lnTo>
                      <a:pt x="155" y="412"/>
                    </a:lnTo>
                    <a:lnTo>
                      <a:pt x="157" y="412"/>
                    </a:lnTo>
                    <a:lnTo>
                      <a:pt x="159" y="412"/>
                    </a:lnTo>
                    <a:lnTo>
                      <a:pt x="161" y="412"/>
                    </a:lnTo>
                    <a:lnTo>
                      <a:pt x="165" y="412"/>
                    </a:lnTo>
                    <a:lnTo>
                      <a:pt x="167" y="412"/>
                    </a:lnTo>
                    <a:lnTo>
                      <a:pt x="169" y="412"/>
                    </a:lnTo>
                    <a:lnTo>
                      <a:pt x="171" y="414"/>
                    </a:lnTo>
                    <a:lnTo>
                      <a:pt x="173" y="414"/>
                    </a:lnTo>
                    <a:lnTo>
                      <a:pt x="174" y="414"/>
                    </a:lnTo>
                    <a:lnTo>
                      <a:pt x="176" y="412"/>
                    </a:lnTo>
                    <a:lnTo>
                      <a:pt x="180" y="412"/>
                    </a:lnTo>
                    <a:lnTo>
                      <a:pt x="182" y="412"/>
                    </a:lnTo>
                    <a:lnTo>
                      <a:pt x="184" y="411"/>
                    </a:lnTo>
                    <a:lnTo>
                      <a:pt x="188" y="409"/>
                    </a:lnTo>
                    <a:lnTo>
                      <a:pt x="190" y="407"/>
                    </a:lnTo>
                    <a:lnTo>
                      <a:pt x="192" y="405"/>
                    </a:lnTo>
                    <a:lnTo>
                      <a:pt x="194" y="403"/>
                    </a:lnTo>
                    <a:lnTo>
                      <a:pt x="194" y="403"/>
                    </a:lnTo>
                    <a:lnTo>
                      <a:pt x="194" y="401"/>
                    </a:lnTo>
                    <a:lnTo>
                      <a:pt x="196" y="399"/>
                    </a:lnTo>
                    <a:lnTo>
                      <a:pt x="196" y="397"/>
                    </a:lnTo>
                    <a:lnTo>
                      <a:pt x="196" y="395"/>
                    </a:lnTo>
                    <a:lnTo>
                      <a:pt x="197" y="393"/>
                    </a:lnTo>
                    <a:lnTo>
                      <a:pt x="197" y="391"/>
                    </a:lnTo>
                    <a:lnTo>
                      <a:pt x="199" y="389"/>
                    </a:lnTo>
                    <a:lnTo>
                      <a:pt x="201" y="387"/>
                    </a:lnTo>
                    <a:lnTo>
                      <a:pt x="203" y="386"/>
                    </a:lnTo>
                    <a:lnTo>
                      <a:pt x="205" y="384"/>
                    </a:lnTo>
                    <a:lnTo>
                      <a:pt x="209" y="382"/>
                    </a:lnTo>
                    <a:lnTo>
                      <a:pt x="215" y="378"/>
                    </a:lnTo>
                    <a:lnTo>
                      <a:pt x="222" y="376"/>
                    </a:lnTo>
                    <a:lnTo>
                      <a:pt x="228" y="376"/>
                    </a:lnTo>
                    <a:lnTo>
                      <a:pt x="234" y="376"/>
                    </a:lnTo>
                    <a:lnTo>
                      <a:pt x="238" y="376"/>
                    </a:lnTo>
                    <a:lnTo>
                      <a:pt x="242" y="376"/>
                    </a:lnTo>
                    <a:lnTo>
                      <a:pt x="244" y="378"/>
                    </a:lnTo>
                    <a:lnTo>
                      <a:pt x="245" y="378"/>
                    </a:lnTo>
                    <a:lnTo>
                      <a:pt x="247" y="378"/>
                    </a:lnTo>
                    <a:lnTo>
                      <a:pt x="247" y="378"/>
                    </a:lnTo>
                    <a:lnTo>
                      <a:pt x="247" y="378"/>
                    </a:lnTo>
                    <a:lnTo>
                      <a:pt x="247" y="378"/>
                    </a:lnTo>
                    <a:lnTo>
                      <a:pt x="247" y="378"/>
                    </a:lnTo>
                    <a:lnTo>
                      <a:pt x="247" y="378"/>
                    </a:lnTo>
                    <a:lnTo>
                      <a:pt x="247" y="376"/>
                    </a:lnTo>
                    <a:lnTo>
                      <a:pt x="247" y="376"/>
                    </a:lnTo>
                    <a:lnTo>
                      <a:pt x="247" y="376"/>
                    </a:lnTo>
                    <a:lnTo>
                      <a:pt x="247" y="376"/>
                    </a:lnTo>
                    <a:lnTo>
                      <a:pt x="247" y="374"/>
                    </a:lnTo>
                    <a:lnTo>
                      <a:pt x="247" y="370"/>
                    </a:lnTo>
                    <a:lnTo>
                      <a:pt x="249" y="366"/>
                    </a:lnTo>
                    <a:lnTo>
                      <a:pt x="251" y="363"/>
                    </a:lnTo>
                    <a:lnTo>
                      <a:pt x="253" y="359"/>
                    </a:lnTo>
                    <a:lnTo>
                      <a:pt x="259" y="355"/>
                    </a:lnTo>
                    <a:lnTo>
                      <a:pt x="265" y="351"/>
                    </a:lnTo>
                    <a:lnTo>
                      <a:pt x="268" y="349"/>
                    </a:lnTo>
                    <a:lnTo>
                      <a:pt x="270" y="349"/>
                    </a:lnTo>
                    <a:lnTo>
                      <a:pt x="274" y="347"/>
                    </a:lnTo>
                    <a:lnTo>
                      <a:pt x="276" y="347"/>
                    </a:lnTo>
                    <a:lnTo>
                      <a:pt x="278" y="347"/>
                    </a:lnTo>
                    <a:lnTo>
                      <a:pt x="282" y="347"/>
                    </a:lnTo>
                    <a:lnTo>
                      <a:pt x="284" y="347"/>
                    </a:lnTo>
                    <a:lnTo>
                      <a:pt x="286" y="347"/>
                    </a:lnTo>
                    <a:lnTo>
                      <a:pt x="288" y="347"/>
                    </a:lnTo>
                    <a:lnTo>
                      <a:pt x="290" y="349"/>
                    </a:lnTo>
                    <a:lnTo>
                      <a:pt x="292" y="349"/>
                    </a:lnTo>
                    <a:lnTo>
                      <a:pt x="293" y="349"/>
                    </a:lnTo>
                    <a:lnTo>
                      <a:pt x="297" y="347"/>
                    </a:lnTo>
                    <a:lnTo>
                      <a:pt x="299" y="347"/>
                    </a:lnTo>
                    <a:lnTo>
                      <a:pt x="301" y="347"/>
                    </a:lnTo>
                    <a:lnTo>
                      <a:pt x="305" y="345"/>
                    </a:lnTo>
                    <a:lnTo>
                      <a:pt x="307" y="343"/>
                    </a:lnTo>
                    <a:lnTo>
                      <a:pt x="309" y="341"/>
                    </a:lnTo>
                    <a:lnTo>
                      <a:pt x="311" y="340"/>
                    </a:lnTo>
                    <a:lnTo>
                      <a:pt x="313" y="338"/>
                    </a:lnTo>
                    <a:lnTo>
                      <a:pt x="313" y="338"/>
                    </a:lnTo>
                    <a:lnTo>
                      <a:pt x="313" y="336"/>
                    </a:lnTo>
                    <a:lnTo>
                      <a:pt x="315" y="334"/>
                    </a:lnTo>
                    <a:lnTo>
                      <a:pt x="315" y="332"/>
                    </a:lnTo>
                    <a:lnTo>
                      <a:pt x="315" y="330"/>
                    </a:lnTo>
                    <a:lnTo>
                      <a:pt x="316" y="328"/>
                    </a:lnTo>
                    <a:lnTo>
                      <a:pt x="316" y="326"/>
                    </a:lnTo>
                    <a:lnTo>
                      <a:pt x="318" y="324"/>
                    </a:lnTo>
                    <a:lnTo>
                      <a:pt x="318" y="322"/>
                    </a:lnTo>
                    <a:lnTo>
                      <a:pt x="320" y="320"/>
                    </a:lnTo>
                    <a:lnTo>
                      <a:pt x="324" y="318"/>
                    </a:lnTo>
                    <a:lnTo>
                      <a:pt x="326" y="316"/>
                    </a:lnTo>
                    <a:lnTo>
                      <a:pt x="334" y="315"/>
                    </a:lnTo>
                    <a:lnTo>
                      <a:pt x="340" y="313"/>
                    </a:lnTo>
                    <a:lnTo>
                      <a:pt x="345" y="311"/>
                    </a:lnTo>
                    <a:lnTo>
                      <a:pt x="351" y="311"/>
                    </a:lnTo>
                    <a:lnTo>
                      <a:pt x="357" y="311"/>
                    </a:lnTo>
                    <a:lnTo>
                      <a:pt x="361" y="313"/>
                    </a:lnTo>
                    <a:lnTo>
                      <a:pt x="363" y="313"/>
                    </a:lnTo>
                    <a:lnTo>
                      <a:pt x="363" y="313"/>
                    </a:lnTo>
                    <a:lnTo>
                      <a:pt x="364" y="315"/>
                    </a:lnTo>
                    <a:lnTo>
                      <a:pt x="364" y="313"/>
                    </a:lnTo>
                    <a:lnTo>
                      <a:pt x="364" y="313"/>
                    </a:lnTo>
                    <a:lnTo>
                      <a:pt x="364" y="313"/>
                    </a:lnTo>
                    <a:lnTo>
                      <a:pt x="364" y="313"/>
                    </a:lnTo>
                    <a:lnTo>
                      <a:pt x="364" y="313"/>
                    </a:lnTo>
                    <a:lnTo>
                      <a:pt x="364" y="313"/>
                    </a:lnTo>
                    <a:lnTo>
                      <a:pt x="364" y="313"/>
                    </a:lnTo>
                    <a:lnTo>
                      <a:pt x="364" y="311"/>
                    </a:lnTo>
                    <a:lnTo>
                      <a:pt x="364" y="311"/>
                    </a:lnTo>
                    <a:lnTo>
                      <a:pt x="364" y="309"/>
                    </a:lnTo>
                    <a:lnTo>
                      <a:pt x="366" y="307"/>
                    </a:lnTo>
                    <a:lnTo>
                      <a:pt x="366" y="303"/>
                    </a:lnTo>
                    <a:lnTo>
                      <a:pt x="370" y="299"/>
                    </a:lnTo>
                    <a:lnTo>
                      <a:pt x="372" y="293"/>
                    </a:lnTo>
                    <a:lnTo>
                      <a:pt x="378" y="290"/>
                    </a:lnTo>
                    <a:lnTo>
                      <a:pt x="384" y="286"/>
                    </a:lnTo>
                    <a:lnTo>
                      <a:pt x="386" y="284"/>
                    </a:lnTo>
                    <a:lnTo>
                      <a:pt x="389" y="284"/>
                    </a:lnTo>
                    <a:lnTo>
                      <a:pt x="391" y="282"/>
                    </a:lnTo>
                    <a:lnTo>
                      <a:pt x="395" y="282"/>
                    </a:lnTo>
                    <a:lnTo>
                      <a:pt x="397" y="282"/>
                    </a:lnTo>
                    <a:lnTo>
                      <a:pt x="399" y="282"/>
                    </a:lnTo>
                    <a:lnTo>
                      <a:pt x="403" y="282"/>
                    </a:lnTo>
                    <a:lnTo>
                      <a:pt x="405" y="282"/>
                    </a:lnTo>
                    <a:lnTo>
                      <a:pt x="407" y="284"/>
                    </a:lnTo>
                    <a:lnTo>
                      <a:pt x="409" y="284"/>
                    </a:lnTo>
                    <a:lnTo>
                      <a:pt x="411" y="284"/>
                    </a:lnTo>
                    <a:lnTo>
                      <a:pt x="412" y="284"/>
                    </a:lnTo>
                    <a:lnTo>
                      <a:pt x="414" y="284"/>
                    </a:lnTo>
                    <a:lnTo>
                      <a:pt x="416" y="282"/>
                    </a:lnTo>
                    <a:lnTo>
                      <a:pt x="420" y="282"/>
                    </a:lnTo>
                    <a:lnTo>
                      <a:pt x="422" y="280"/>
                    </a:lnTo>
                    <a:lnTo>
                      <a:pt x="426" y="278"/>
                    </a:lnTo>
                    <a:lnTo>
                      <a:pt x="428" y="278"/>
                    </a:lnTo>
                    <a:lnTo>
                      <a:pt x="428" y="276"/>
                    </a:lnTo>
                    <a:lnTo>
                      <a:pt x="430" y="274"/>
                    </a:lnTo>
                    <a:lnTo>
                      <a:pt x="432" y="272"/>
                    </a:lnTo>
                    <a:lnTo>
                      <a:pt x="432" y="270"/>
                    </a:lnTo>
                    <a:lnTo>
                      <a:pt x="432" y="268"/>
                    </a:lnTo>
                    <a:lnTo>
                      <a:pt x="432" y="267"/>
                    </a:lnTo>
                    <a:lnTo>
                      <a:pt x="434" y="265"/>
                    </a:lnTo>
                    <a:lnTo>
                      <a:pt x="434" y="265"/>
                    </a:lnTo>
                    <a:lnTo>
                      <a:pt x="434" y="263"/>
                    </a:lnTo>
                    <a:lnTo>
                      <a:pt x="436" y="261"/>
                    </a:lnTo>
                    <a:lnTo>
                      <a:pt x="437" y="259"/>
                    </a:lnTo>
                    <a:lnTo>
                      <a:pt x="439" y="257"/>
                    </a:lnTo>
                    <a:lnTo>
                      <a:pt x="441" y="255"/>
                    </a:lnTo>
                    <a:lnTo>
                      <a:pt x="443" y="253"/>
                    </a:lnTo>
                    <a:lnTo>
                      <a:pt x="451" y="249"/>
                    </a:lnTo>
                    <a:lnTo>
                      <a:pt x="457" y="247"/>
                    </a:lnTo>
                    <a:lnTo>
                      <a:pt x="464" y="247"/>
                    </a:lnTo>
                    <a:lnTo>
                      <a:pt x="468" y="247"/>
                    </a:lnTo>
                    <a:lnTo>
                      <a:pt x="474" y="247"/>
                    </a:lnTo>
                    <a:lnTo>
                      <a:pt x="478" y="247"/>
                    </a:lnTo>
                    <a:lnTo>
                      <a:pt x="480" y="249"/>
                    </a:lnTo>
                    <a:lnTo>
                      <a:pt x="480" y="249"/>
                    </a:lnTo>
                    <a:lnTo>
                      <a:pt x="482" y="249"/>
                    </a:lnTo>
                    <a:lnTo>
                      <a:pt x="482" y="249"/>
                    </a:lnTo>
                    <a:lnTo>
                      <a:pt x="482" y="249"/>
                    </a:lnTo>
                    <a:lnTo>
                      <a:pt x="482" y="249"/>
                    </a:lnTo>
                    <a:lnTo>
                      <a:pt x="482" y="249"/>
                    </a:lnTo>
                    <a:lnTo>
                      <a:pt x="482" y="247"/>
                    </a:lnTo>
                    <a:lnTo>
                      <a:pt x="482" y="247"/>
                    </a:lnTo>
                    <a:lnTo>
                      <a:pt x="482" y="247"/>
                    </a:lnTo>
                    <a:lnTo>
                      <a:pt x="482" y="247"/>
                    </a:lnTo>
                    <a:lnTo>
                      <a:pt x="482" y="247"/>
                    </a:lnTo>
                    <a:lnTo>
                      <a:pt x="482" y="245"/>
                    </a:lnTo>
                    <a:lnTo>
                      <a:pt x="483" y="242"/>
                    </a:lnTo>
                    <a:lnTo>
                      <a:pt x="483" y="238"/>
                    </a:lnTo>
                    <a:lnTo>
                      <a:pt x="485" y="234"/>
                    </a:lnTo>
                    <a:lnTo>
                      <a:pt x="489" y="230"/>
                    </a:lnTo>
                    <a:lnTo>
                      <a:pt x="493" y="226"/>
                    </a:lnTo>
                    <a:lnTo>
                      <a:pt x="499" y="222"/>
                    </a:lnTo>
                    <a:lnTo>
                      <a:pt x="503" y="221"/>
                    </a:lnTo>
                    <a:lnTo>
                      <a:pt x="507" y="221"/>
                    </a:lnTo>
                    <a:lnTo>
                      <a:pt x="508" y="219"/>
                    </a:lnTo>
                    <a:lnTo>
                      <a:pt x="510" y="219"/>
                    </a:lnTo>
                    <a:lnTo>
                      <a:pt x="514" y="219"/>
                    </a:lnTo>
                    <a:lnTo>
                      <a:pt x="516" y="219"/>
                    </a:lnTo>
                    <a:lnTo>
                      <a:pt x="518" y="219"/>
                    </a:lnTo>
                    <a:lnTo>
                      <a:pt x="520" y="219"/>
                    </a:lnTo>
                    <a:lnTo>
                      <a:pt x="522" y="219"/>
                    </a:lnTo>
                    <a:lnTo>
                      <a:pt x="524" y="221"/>
                    </a:lnTo>
                    <a:lnTo>
                      <a:pt x="526" y="221"/>
                    </a:lnTo>
                    <a:lnTo>
                      <a:pt x="530" y="221"/>
                    </a:lnTo>
                    <a:lnTo>
                      <a:pt x="531" y="219"/>
                    </a:lnTo>
                    <a:lnTo>
                      <a:pt x="533" y="219"/>
                    </a:lnTo>
                    <a:lnTo>
                      <a:pt x="535" y="219"/>
                    </a:lnTo>
                    <a:lnTo>
                      <a:pt x="539" y="217"/>
                    </a:lnTo>
                    <a:lnTo>
                      <a:pt x="541" y="215"/>
                    </a:lnTo>
                    <a:lnTo>
                      <a:pt x="543" y="213"/>
                    </a:lnTo>
                    <a:lnTo>
                      <a:pt x="545" y="213"/>
                    </a:lnTo>
                    <a:lnTo>
                      <a:pt x="545" y="211"/>
                    </a:lnTo>
                    <a:lnTo>
                      <a:pt x="547" y="209"/>
                    </a:lnTo>
                    <a:lnTo>
                      <a:pt x="547" y="207"/>
                    </a:lnTo>
                    <a:lnTo>
                      <a:pt x="547" y="205"/>
                    </a:lnTo>
                    <a:lnTo>
                      <a:pt x="549" y="203"/>
                    </a:lnTo>
                    <a:lnTo>
                      <a:pt x="549" y="201"/>
                    </a:lnTo>
                    <a:lnTo>
                      <a:pt x="549" y="201"/>
                    </a:lnTo>
                    <a:lnTo>
                      <a:pt x="551" y="199"/>
                    </a:lnTo>
                    <a:lnTo>
                      <a:pt x="551" y="197"/>
                    </a:lnTo>
                    <a:lnTo>
                      <a:pt x="553" y="196"/>
                    </a:lnTo>
                    <a:lnTo>
                      <a:pt x="555" y="194"/>
                    </a:lnTo>
                    <a:lnTo>
                      <a:pt x="556" y="192"/>
                    </a:lnTo>
                    <a:lnTo>
                      <a:pt x="560" y="190"/>
                    </a:lnTo>
                    <a:lnTo>
                      <a:pt x="566" y="188"/>
                    </a:lnTo>
                    <a:lnTo>
                      <a:pt x="572" y="186"/>
                    </a:lnTo>
                    <a:lnTo>
                      <a:pt x="578" y="184"/>
                    </a:lnTo>
                    <a:lnTo>
                      <a:pt x="583" y="184"/>
                    </a:lnTo>
                    <a:lnTo>
                      <a:pt x="589" y="184"/>
                    </a:lnTo>
                    <a:lnTo>
                      <a:pt x="593" y="186"/>
                    </a:lnTo>
                    <a:lnTo>
                      <a:pt x="595" y="186"/>
                    </a:lnTo>
                    <a:lnTo>
                      <a:pt x="595" y="186"/>
                    </a:lnTo>
                    <a:lnTo>
                      <a:pt x="597" y="186"/>
                    </a:lnTo>
                    <a:lnTo>
                      <a:pt x="597" y="186"/>
                    </a:lnTo>
                    <a:lnTo>
                      <a:pt x="597" y="186"/>
                    </a:lnTo>
                    <a:lnTo>
                      <a:pt x="597" y="186"/>
                    </a:lnTo>
                    <a:lnTo>
                      <a:pt x="597" y="186"/>
                    </a:lnTo>
                    <a:lnTo>
                      <a:pt x="597" y="186"/>
                    </a:lnTo>
                    <a:lnTo>
                      <a:pt x="597" y="184"/>
                    </a:lnTo>
                    <a:lnTo>
                      <a:pt x="597" y="184"/>
                    </a:lnTo>
                    <a:lnTo>
                      <a:pt x="597" y="184"/>
                    </a:lnTo>
                    <a:lnTo>
                      <a:pt x="597" y="184"/>
                    </a:lnTo>
                    <a:lnTo>
                      <a:pt x="597" y="182"/>
                    </a:lnTo>
                    <a:lnTo>
                      <a:pt x="599" y="178"/>
                    </a:lnTo>
                    <a:lnTo>
                      <a:pt x="599" y="176"/>
                    </a:lnTo>
                    <a:lnTo>
                      <a:pt x="601" y="173"/>
                    </a:lnTo>
                    <a:lnTo>
                      <a:pt x="604" y="169"/>
                    </a:lnTo>
                    <a:lnTo>
                      <a:pt x="608" y="165"/>
                    </a:lnTo>
                    <a:lnTo>
                      <a:pt x="614" y="161"/>
                    </a:lnTo>
                    <a:lnTo>
                      <a:pt x="616" y="159"/>
                    </a:lnTo>
                    <a:lnTo>
                      <a:pt x="620" y="157"/>
                    </a:lnTo>
                    <a:lnTo>
                      <a:pt x="622" y="157"/>
                    </a:lnTo>
                    <a:lnTo>
                      <a:pt x="626" y="157"/>
                    </a:lnTo>
                    <a:lnTo>
                      <a:pt x="627" y="157"/>
                    </a:lnTo>
                    <a:lnTo>
                      <a:pt x="629" y="157"/>
                    </a:lnTo>
                    <a:lnTo>
                      <a:pt x="633" y="157"/>
                    </a:lnTo>
                    <a:lnTo>
                      <a:pt x="635" y="157"/>
                    </a:lnTo>
                    <a:lnTo>
                      <a:pt x="637" y="157"/>
                    </a:lnTo>
                    <a:lnTo>
                      <a:pt x="639" y="157"/>
                    </a:lnTo>
                    <a:lnTo>
                      <a:pt x="641" y="157"/>
                    </a:lnTo>
                    <a:lnTo>
                      <a:pt x="643" y="157"/>
                    </a:lnTo>
                    <a:lnTo>
                      <a:pt x="645" y="157"/>
                    </a:lnTo>
                    <a:lnTo>
                      <a:pt x="647" y="157"/>
                    </a:lnTo>
                    <a:lnTo>
                      <a:pt x="651" y="155"/>
                    </a:lnTo>
                    <a:lnTo>
                      <a:pt x="652" y="155"/>
                    </a:lnTo>
                    <a:lnTo>
                      <a:pt x="654" y="153"/>
                    </a:lnTo>
                    <a:lnTo>
                      <a:pt x="656" y="151"/>
                    </a:lnTo>
                    <a:lnTo>
                      <a:pt x="658" y="150"/>
                    </a:lnTo>
                    <a:lnTo>
                      <a:pt x="660" y="148"/>
                    </a:lnTo>
                    <a:lnTo>
                      <a:pt x="660" y="146"/>
                    </a:lnTo>
                    <a:lnTo>
                      <a:pt x="660" y="146"/>
                    </a:lnTo>
                    <a:lnTo>
                      <a:pt x="662" y="144"/>
                    </a:lnTo>
                    <a:lnTo>
                      <a:pt x="662" y="142"/>
                    </a:lnTo>
                    <a:lnTo>
                      <a:pt x="662" y="140"/>
                    </a:lnTo>
                    <a:lnTo>
                      <a:pt x="662" y="138"/>
                    </a:lnTo>
                    <a:lnTo>
                      <a:pt x="664" y="136"/>
                    </a:lnTo>
                    <a:lnTo>
                      <a:pt x="664" y="134"/>
                    </a:lnTo>
                    <a:lnTo>
                      <a:pt x="666" y="134"/>
                    </a:lnTo>
                    <a:lnTo>
                      <a:pt x="668" y="132"/>
                    </a:lnTo>
                    <a:lnTo>
                      <a:pt x="670" y="130"/>
                    </a:lnTo>
                    <a:lnTo>
                      <a:pt x="672" y="128"/>
                    </a:lnTo>
                    <a:lnTo>
                      <a:pt x="679" y="125"/>
                    </a:lnTo>
                    <a:lnTo>
                      <a:pt x="685" y="123"/>
                    </a:lnTo>
                    <a:lnTo>
                      <a:pt x="691" y="123"/>
                    </a:lnTo>
                    <a:lnTo>
                      <a:pt x="697" y="123"/>
                    </a:lnTo>
                    <a:lnTo>
                      <a:pt x="702" y="123"/>
                    </a:lnTo>
                    <a:lnTo>
                      <a:pt x="704" y="123"/>
                    </a:lnTo>
                    <a:lnTo>
                      <a:pt x="708" y="125"/>
                    </a:lnTo>
                    <a:lnTo>
                      <a:pt x="708" y="125"/>
                    </a:lnTo>
                    <a:lnTo>
                      <a:pt x="710" y="125"/>
                    </a:lnTo>
                    <a:lnTo>
                      <a:pt x="710" y="125"/>
                    </a:lnTo>
                    <a:lnTo>
                      <a:pt x="710" y="125"/>
                    </a:lnTo>
                    <a:lnTo>
                      <a:pt x="710" y="125"/>
                    </a:lnTo>
                    <a:lnTo>
                      <a:pt x="710" y="123"/>
                    </a:lnTo>
                    <a:lnTo>
                      <a:pt x="710" y="123"/>
                    </a:lnTo>
                    <a:lnTo>
                      <a:pt x="710" y="123"/>
                    </a:lnTo>
                    <a:lnTo>
                      <a:pt x="710" y="123"/>
                    </a:lnTo>
                    <a:lnTo>
                      <a:pt x="710" y="123"/>
                    </a:lnTo>
                    <a:lnTo>
                      <a:pt x="710" y="121"/>
                    </a:lnTo>
                    <a:lnTo>
                      <a:pt x="710" y="121"/>
                    </a:lnTo>
                    <a:lnTo>
                      <a:pt x="710" y="117"/>
                    </a:lnTo>
                    <a:lnTo>
                      <a:pt x="712" y="115"/>
                    </a:lnTo>
                    <a:lnTo>
                      <a:pt x="712" y="111"/>
                    </a:lnTo>
                    <a:lnTo>
                      <a:pt x="716" y="107"/>
                    </a:lnTo>
                    <a:lnTo>
                      <a:pt x="720" y="103"/>
                    </a:lnTo>
                    <a:lnTo>
                      <a:pt x="725" y="100"/>
                    </a:lnTo>
                    <a:lnTo>
                      <a:pt x="727" y="98"/>
                    </a:lnTo>
                    <a:lnTo>
                      <a:pt x="731" y="98"/>
                    </a:lnTo>
                    <a:lnTo>
                      <a:pt x="733" y="96"/>
                    </a:lnTo>
                    <a:lnTo>
                      <a:pt x="737" y="96"/>
                    </a:lnTo>
                    <a:lnTo>
                      <a:pt x="739" y="96"/>
                    </a:lnTo>
                    <a:lnTo>
                      <a:pt x="741" y="96"/>
                    </a:lnTo>
                    <a:lnTo>
                      <a:pt x="743" y="96"/>
                    </a:lnTo>
                    <a:lnTo>
                      <a:pt x="745" y="96"/>
                    </a:lnTo>
                    <a:lnTo>
                      <a:pt x="746" y="96"/>
                    </a:lnTo>
                    <a:lnTo>
                      <a:pt x="748" y="96"/>
                    </a:lnTo>
                    <a:lnTo>
                      <a:pt x="752" y="98"/>
                    </a:lnTo>
                    <a:lnTo>
                      <a:pt x="754" y="96"/>
                    </a:lnTo>
                    <a:lnTo>
                      <a:pt x="756" y="96"/>
                    </a:lnTo>
                    <a:lnTo>
                      <a:pt x="758" y="96"/>
                    </a:lnTo>
                    <a:lnTo>
                      <a:pt x="760" y="96"/>
                    </a:lnTo>
                    <a:lnTo>
                      <a:pt x="764" y="94"/>
                    </a:lnTo>
                    <a:lnTo>
                      <a:pt x="766" y="92"/>
                    </a:lnTo>
                    <a:lnTo>
                      <a:pt x="768" y="90"/>
                    </a:lnTo>
                    <a:lnTo>
                      <a:pt x="770" y="90"/>
                    </a:lnTo>
                    <a:lnTo>
                      <a:pt x="770" y="88"/>
                    </a:lnTo>
                    <a:lnTo>
                      <a:pt x="771" y="86"/>
                    </a:lnTo>
                    <a:lnTo>
                      <a:pt x="771" y="84"/>
                    </a:lnTo>
                    <a:lnTo>
                      <a:pt x="771" y="82"/>
                    </a:lnTo>
                    <a:lnTo>
                      <a:pt x="771" y="80"/>
                    </a:lnTo>
                    <a:lnTo>
                      <a:pt x="771" y="80"/>
                    </a:lnTo>
                    <a:lnTo>
                      <a:pt x="773" y="78"/>
                    </a:lnTo>
                    <a:lnTo>
                      <a:pt x="773" y="77"/>
                    </a:lnTo>
                    <a:lnTo>
                      <a:pt x="775" y="75"/>
                    </a:lnTo>
                    <a:lnTo>
                      <a:pt x="775" y="73"/>
                    </a:lnTo>
                    <a:lnTo>
                      <a:pt x="777" y="71"/>
                    </a:lnTo>
                    <a:lnTo>
                      <a:pt x="779" y="69"/>
                    </a:lnTo>
                    <a:lnTo>
                      <a:pt x="783" y="67"/>
                    </a:lnTo>
                    <a:lnTo>
                      <a:pt x="789" y="65"/>
                    </a:lnTo>
                    <a:lnTo>
                      <a:pt x="794" y="63"/>
                    </a:lnTo>
                    <a:lnTo>
                      <a:pt x="800" y="63"/>
                    </a:lnTo>
                    <a:lnTo>
                      <a:pt x="806" y="63"/>
                    </a:lnTo>
                    <a:lnTo>
                      <a:pt x="812" y="63"/>
                    </a:lnTo>
                    <a:lnTo>
                      <a:pt x="816" y="63"/>
                    </a:lnTo>
                    <a:lnTo>
                      <a:pt x="818" y="63"/>
                    </a:lnTo>
                    <a:lnTo>
                      <a:pt x="818" y="63"/>
                    </a:lnTo>
                    <a:lnTo>
                      <a:pt x="819" y="65"/>
                    </a:lnTo>
                    <a:lnTo>
                      <a:pt x="819" y="65"/>
                    </a:lnTo>
                    <a:lnTo>
                      <a:pt x="819" y="65"/>
                    </a:lnTo>
                    <a:lnTo>
                      <a:pt x="819" y="63"/>
                    </a:lnTo>
                    <a:lnTo>
                      <a:pt x="819" y="63"/>
                    </a:lnTo>
                    <a:lnTo>
                      <a:pt x="819" y="63"/>
                    </a:lnTo>
                    <a:lnTo>
                      <a:pt x="819" y="63"/>
                    </a:lnTo>
                    <a:lnTo>
                      <a:pt x="819" y="63"/>
                    </a:lnTo>
                    <a:lnTo>
                      <a:pt x="819" y="63"/>
                    </a:lnTo>
                    <a:lnTo>
                      <a:pt x="819" y="61"/>
                    </a:lnTo>
                    <a:lnTo>
                      <a:pt x="819" y="59"/>
                    </a:lnTo>
                    <a:lnTo>
                      <a:pt x="819" y="57"/>
                    </a:lnTo>
                    <a:lnTo>
                      <a:pt x="821" y="54"/>
                    </a:lnTo>
                    <a:lnTo>
                      <a:pt x="823" y="50"/>
                    </a:lnTo>
                    <a:lnTo>
                      <a:pt x="825" y="46"/>
                    </a:lnTo>
                    <a:lnTo>
                      <a:pt x="829" y="42"/>
                    </a:lnTo>
                    <a:lnTo>
                      <a:pt x="835" y="40"/>
                    </a:lnTo>
                    <a:lnTo>
                      <a:pt x="839" y="38"/>
                    </a:lnTo>
                    <a:lnTo>
                      <a:pt x="841" y="36"/>
                    </a:lnTo>
                    <a:lnTo>
                      <a:pt x="844" y="36"/>
                    </a:lnTo>
                    <a:lnTo>
                      <a:pt x="846" y="36"/>
                    </a:lnTo>
                    <a:lnTo>
                      <a:pt x="848" y="36"/>
                    </a:lnTo>
                    <a:lnTo>
                      <a:pt x="850" y="36"/>
                    </a:lnTo>
                    <a:lnTo>
                      <a:pt x="854" y="36"/>
                    </a:lnTo>
                    <a:lnTo>
                      <a:pt x="856" y="36"/>
                    </a:lnTo>
                    <a:lnTo>
                      <a:pt x="858" y="36"/>
                    </a:lnTo>
                    <a:lnTo>
                      <a:pt x="860" y="36"/>
                    </a:lnTo>
                    <a:lnTo>
                      <a:pt x="862" y="36"/>
                    </a:lnTo>
                    <a:lnTo>
                      <a:pt x="864" y="36"/>
                    </a:lnTo>
                    <a:lnTo>
                      <a:pt x="866" y="36"/>
                    </a:lnTo>
                    <a:lnTo>
                      <a:pt x="867" y="36"/>
                    </a:lnTo>
                    <a:lnTo>
                      <a:pt x="871" y="34"/>
                    </a:lnTo>
                    <a:lnTo>
                      <a:pt x="873" y="34"/>
                    </a:lnTo>
                    <a:lnTo>
                      <a:pt x="875" y="32"/>
                    </a:lnTo>
                    <a:lnTo>
                      <a:pt x="877" y="31"/>
                    </a:lnTo>
                    <a:lnTo>
                      <a:pt x="879" y="29"/>
                    </a:lnTo>
                    <a:lnTo>
                      <a:pt x="879" y="27"/>
                    </a:lnTo>
                    <a:lnTo>
                      <a:pt x="881" y="27"/>
                    </a:lnTo>
                    <a:lnTo>
                      <a:pt x="881" y="25"/>
                    </a:lnTo>
                    <a:lnTo>
                      <a:pt x="881" y="23"/>
                    </a:lnTo>
                    <a:lnTo>
                      <a:pt x="881" y="21"/>
                    </a:lnTo>
                    <a:lnTo>
                      <a:pt x="883" y="19"/>
                    </a:lnTo>
                    <a:lnTo>
                      <a:pt x="883" y="19"/>
                    </a:lnTo>
                    <a:lnTo>
                      <a:pt x="883" y="17"/>
                    </a:lnTo>
                    <a:lnTo>
                      <a:pt x="883" y="15"/>
                    </a:lnTo>
                    <a:lnTo>
                      <a:pt x="885" y="13"/>
                    </a:lnTo>
                    <a:lnTo>
                      <a:pt x="887" y="11"/>
                    </a:lnTo>
                    <a:lnTo>
                      <a:pt x="889" y="9"/>
                    </a:lnTo>
                    <a:lnTo>
                      <a:pt x="892" y="7"/>
                    </a:lnTo>
                    <a:lnTo>
                      <a:pt x="898" y="6"/>
                    </a:lnTo>
                    <a:lnTo>
                      <a:pt x="904" y="4"/>
                    </a:lnTo>
                    <a:lnTo>
                      <a:pt x="910" y="4"/>
                    </a:lnTo>
                    <a:lnTo>
                      <a:pt x="915" y="4"/>
                    </a:lnTo>
                    <a:lnTo>
                      <a:pt x="919" y="4"/>
                    </a:lnTo>
                    <a:lnTo>
                      <a:pt x="923" y="4"/>
                    </a:lnTo>
                    <a:lnTo>
                      <a:pt x="927" y="4"/>
                    </a:lnTo>
                    <a:lnTo>
                      <a:pt x="927" y="4"/>
                    </a:lnTo>
                    <a:lnTo>
                      <a:pt x="927" y="2"/>
                    </a:lnTo>
                    <a:lnTo>
                      <a:pt x="927" y="2"/>
                    </a:lnTo>
                    <a:lnTo>
                      <a:pt x="923" y="0"/>
                    </a:lnTo>
                    <a:lnTo>
                      <a:pt x="919" y="0"/>
                    </a:lnTo>
                    <a:lnTo>
                      <a:pt x="915" y="0"/>
                    </a:lnTo>
                    <a:lnTo>
                      <a:pt x="910" y="0"/>
                    </a:lnTo>
                    <a:lnTo>
                      <a:pt x="904" y="2"/>
                    </a:lnTo>
                    <a:lnTo>
                      <a:pt x="896" y="4"/>
                    </a:lnTo>
                    <a:lnTo>
                      <a:pt x="890" y="6"/>
                    </a:lnTo>
                    <a:close/>
                  </a:path>
                </a:pathLst>
              </a:custGeom>
              <a:solidFill>
                <a:srgbClr val="DFEEDF"/>
              </a:solidFill>
              <a:ln w="9525">
                <a:noFill/>
                <a:round/>
                <a:headEnd/>
                <a:tailEnd/>
              </a:ln>
            </p:spPr>
            <p:txBody>
              <a:bodyPr/>
              <a:lstStyle/>
              <a:p>
                <a:endParaRPr lang="en-US">
                  <a:solidFill>
                    <a:srgbClr val="000000"/>
                  </a:solidFill>
                  <a:latin typeface="+mn-lt"/>
                </a:endParaRPr>
              </a:p>
            </p:txBody>
          </p:sp>
          <p:sp>
            <p:nvSpPr>
              <p:cNvPr id="252" name="Rectangle 195"/>
              <p:cNvSpPr>
                <a:spLocks noChangeArrowheads="1"/>
              </p:cNvSpPr>
              <p:nvPr/>
            </p:nvSpPr>
            <p:spPr bwMode="auto">
              <a:xfrm>
                <a:off x="2965" y="2515"/>
                <a:ext cx="0" cy="0"/>
              </a:xfrm>
              <a:prstGeom prst="rect">
                <a:avLst/>
              </a:prstGeom>
              <a:solidFill>
                <a:srgbClr val="E5F1E5"/>
              </a:solidFill>
              <a:ln w="9525">
                <a:noFill/>
                <a:miter lim="800000"/>
                <a:headEnd/>
                <a:tailEnd/>
              </a:ln>
            </p:spPr>
            <p:txBody>
              <a:bodyPr/>
              <a:lstStyle/>
              <a:p>
                <a:endParaRPr lang="en-US">
                  <a:solidFill>
                    <a:srgbClr val="000000"/>
                  </a:solidFill>
                  <a:latin typeface="+mn-lt"/>
                </a:endParaRPr>
              </a:p>
            </p:txBody>
          </p:sp>
          <p:sp>
            <p:nvSpPr>
              <p:cNvPr id="253" name="Freeform 196"/>
              <p:cNvSpPr>
                <a:spLocks/>
              </p:cNvSpPr>
              <p:nvPr/>
            </p:nvSpPr>
            <p:spPr bwMode="auto">
              <a:xfrm>
                <a:off x="2963" y="2000"/>
                <a:ext cx="931" cy="515"/>
              </a:xfrm>
              <a:custGeom>
                <a:avLst/>
                <a:gdLst/>
                <a:ahLst/>
                <a:cxnLst>
                  <a:cxn ang="0">
                    <a:pos x="879" y="29"/>
                  </a:cxn>
                  <a:cxn ang="0">
                    <a:pos x="851" y="35"/>
                  </a:cxn>
                  <a:cxn ang="0">
                    <a:pos x="818" y="62"/>
                  </a:cxn>
                  <a:cxn ang="0">
                    <a:pos x="772" y="81"/>
                  </a:cxn>
                  <a:cxn ang="0">
                    <a:pos x="755" y="96"/>
                  </a:cxn>
                  <a:cxn ang="0">
                    <a:pos x="714" y="110"/>
                  </a:cxn>
                  <a:cxn ang="0">
                    <a:pos x="670" y="129"/>
                  </a:cxn>
                  <a:cxn ang="0">
                    <a:pos x="655" y="152"/>
                  </a:cxn>
                  <a:cxn ang="0">
                    <a:pos x="624" y="156"/>
                  </a:cxn>
                  <a:cxn ang="0">
                    <a:pos x="588" y="184"/>
                  </a:cxn>
                  <a:cxn ang="0">
                    <a:pos x="547" y="208"/>
                  </a:cxn>
                  <a:cxn ang="0">
                    <a:pos x="524" y="219"/>
                  </a:cxn>
                  <a:cxn ang="0">
                    <a:pos x="484" y="240"/>
                  </a:cxn>
                  <a:cxn ang="0">
                    <a:pos x="436" y="259"/>
                  </a:cxn>
                  <a:cxn ang="0">
                    <a:pos x="421" y="282"/>
                  </a:cxn>
                  <a:cxn ang="0">
                    <a:pos x="386" y="284"/>
                  </a:cxn>
                  <a:cxn ang="0">
                    <a:pos x="344" y="311"/>
                  </a:cxn>
                  <a:cxn ang="0">
                    <a:pos x="311" y="338"/>
                  </a:cxn>
                  <a:cxn ang="0">
                    <a:pos x="284" y="348"/>
                  </a:cxn>
                  <a:cxn ang="0">
                    <a:pos x="246" y="376"/>
                  </a:cxn>
                  <a:cxn ang="0">
                    <a:pos x="196" y="394"/>
                  </a:cxn>
                  <a:cxn ang="0">
                    <a:pos x="177" y="415"/>
                  </a:cxn>
                  <a:cxn ang="0">
                    <a:pos x="138" y="421"/>
                  </a:cxn>
                  <a:cxn ang="0">
                    <a:pos x="92" y="447"/>
                  </a:cxn>
                  <a:cxn ang="0">
                    <a:pos x="67" y="474"/>
                  </a:cxn>
                  <a:cxn ang="0">
                    <a:pos x="37" y="480"/>
                  </a:cxn>
                  <a:cxn ang="0">
                    <a:pos x="2" y="515"/>
                  </a:cxn>
                  <a:cxn ang="0">
                    <a:pos x="39" y="484"/>
                  </a:cxn>
                  <a:cxn ang="0">
                    <a:pos x="71" y="474"/>
                  </a:cxn>
                  <a:cxn ang="0">
                    <a:pos x="100" y="447"/>
                  </a:cxn>
                  <a:cxn ang="0">
                    <a:pos x="127" y="447"/>
                  </a:cxn>
                  <a:cxn ang="0">
                    <a:pos x="160" y="417"/>
                  </a:cxn>
                  <a:cxn ang="0">
                    <a:pos x="192" y="409"/>
                  </a:cxn>
                  <a:cxn ang="0">
                    <a:pos x="215" y="382"/>
                  </a:cxn>
                  <a:cxn ang="0">
                    <a:pos x="248" y="380"/>
                  </a:cxn>
                  <a:cxn ang="0">
                    <a:pos x="277" y="350"/>
                  </a:cxn>
                  <a:cxn ang="0">
                    <a:pos x="309" y="346"/>
                  </a:cxn>
                  <a:cxn ang="0">
                    <a:pos x="328" y="321"/>
                  </a:cxn>
                  <a:cxn ang="0">
                    <a:pos x="367" y="315"/>
                  </a:cxn>
                  <a:cxn ang="0">
                    <a:pos x="394" y="286"/>
                  </a:cxn>
                  <a:cxn ang="0">
                    <a:pos x="426" y="282"/>
                  </a:cxn>
                  <a:cxn ang="0">
                    <a:pos x="442" y="257"/>
                  </a:cxn>
                  <a:cxn ang="0">
                    <a:pos x="484" y="252"/>
                  </a:cxn>
                  <a:cxn ang="0">
                    <a:pos x="507" y="223"/>
                  </a:cxn>
                  <a:cxn ang="0">
                    <a:pos x="540" y="219"/>
                  </a:cxn>
                  <a:cxn ang="0">
                    <a:pos x="555" y="196"/>
                  </a:cxn>
                  <a:cxn ang="0">
                    <a:pos x="599" y="188"/>
                  </a:cxn>
                  <a:cxn ang="0">
                    <a:pos x="618" y="161"/>
                  </a:cxn>
                  <a:cxn ang="0">
                    <a:pos x="653" y="158"/>
                  </a:cxn>
                  <a:cxn ang="0">
                    <a:pos x="668" y="135"/>
                  </a:cxn>
                  <a:cxn ang="0">
                    <a:pos x="712" y="127"/>
                  </a:cxn>
                  <a:cxn ang="0">
                    <a:pos x="728" y="102"/>
                  </a:cxn>
                  <a:cxn ang="0">
                    <a:pos x="760" y="98"/>
                  </a:cxn>
                  <a:cxn ang="0">
                    <a:pos x="778" y="77"/>
                  </a:cxn>
                  <a:cxn ang="0">
                    <a:pos x="824" y="65"/>
                  </a:cxn>
                  <a:cxn ang="0">
                    <a:pos x="831" y="44"/>
                  </a:cxn>
                  <a:cxn ang="0">
                    <a:pos x="868" y="37"/>
                  </a:cxn>
                  <a:cxn ang="0">
                    <a:pos x="885" y="18"/>
                  </a:cxn>
                  <a:cxn ang="0">
                    <a:pos x="931" y="2"/>
                  </a:cxn>
                </a:cxnLst>
                <a:rect l="0" t="0" r="r" b="b"/>
                <a:pathLst>
                  <a:path w="931" h="515">
                    <a:moveTo>
                      <a:pt x="893" y="8"/>
                    </a:moveTo>
                    <a:lnTo>
                      <a:pt x="889" y="10"/>
                    </a:lnTo>
                    <a:lnTo>
                      <a:pt x="887" y="12"/>
                    </a:lnTo>
                    <a:lnTo>
                      <a:pt x="885" y="14"/>
                    </a:lnTo>
                    <a:lnTo>
                      <a:pt x="883" y="16"/>
                    </a:lnTo>
                    <a:lnTo>
                      <a:pt x="883" y="18"/>
                    </a:lnTo>
                    <a:lnTo>
                      <a:pt x="883" y="19"/>
                    </a:lnTo>
                    <a:lnTo>
                      <a:pt x="881" y="19"/>
                    </a:lnTo>
                    <a:lnTo>
                      <a:pt x="881" y="21"/>
                    </a:lnTo>
                    <a:lnTo>
                      <a:pt x="881" y="23"/>
                    </a:lnTo>
                    <a:lnTo>
                      <a:pt x="881" y="25"/>
                    </a:lnTo>
                    <a:lnTo>
                      <a:pt x="881" y="25"/>
                    </a:lnTo>
                    <a:lnTo>
                      <a:pt x="879" y="27"/>
                    </a:lnTo>
                    <a:lnTo>
                      <a:pt x="879" y="29"/>
                    </a:lnTo>
                    <a:lnTo>
                      <a:pt x="877" y="29"/>
                    </a:lnTo>
                    <a:lnTo>
                      <a:pt x="876" y="31"/>
                    </a:lnTo>
                    <a:lnTo>
                      <a:pt x="874" y="33"/>
                    </a:lnTo>
                    <a:lnTo>
                      <a:pt x="872" y="33"/>
                    </a:lnTo>
                    <a:lnTo>
                      <a:pt x="870" y="35"/>
                    </a:lnTo>
                    <a:lnTo>
                      <a:pt x="868" y="35"/>
                    </a:lnTo>
                    <a:lnTo>
                      <a:pt x="866" y="35"/>
                    </a:lnTo>
                    <a:lnTo>
                      <a:pt x="864" y="35"/>
                    </a:lnTo>
                    <a:lnTo>
                      <a:pt x="862" y="35"/>
                    </a:lnTo>
                    <a:lnTo>
                      <a:pt x="860" y="35"/>
                    </a:lnTo>
                    <a:lnTo>
                      <a:pt x="858" y="35"/>
                    </a:lnTo>
                    <a:lnTo>
                      <a:pt x="856" y="35"/>
                    </a:lnTo>
                    <a:lnTo>
                      <a:pt x="854" y="35"/>
                    </a:lnTo>
                    <a:lnTo>
                      <a:pt x="851" y="35"/>
                    </a:lnTo>
                    <a:lnTo>
                      <a:pt x="849" y="35"/>
                    </a:lnTo>
                    <a:lnTo>
                      <a:pt x="845" y="35"/>
                    </a:lnTo>
                    <a:lnTo>
                      <a:pt x="843" y="35"/>
                    </a:lnTo>
                    <a:lnTo>
                      <a:pt x="839" y="37"/>
                    </a:lnTo>
                    <a:lnTo>
                      <a:pt x="835" y="39"/>
                    </a:lnTo>
                    <a:lnTo>
                      <a:pt x="831" y="41"/>
                    </a:lnTo>
                    <a:lnTo>
                      <a:pt x="828" y="44"/>
                    </a:lnTo>
                    <a:lnTo>
                      <a:pt x="824" y="48"/>
                    </a:lnTo>
                    <a:lnTo>
                      <a:pt x="822" y="52"/>
                    </a:lnTo>
                    <a:lnTo>
                      <a:pt x="822" y="54"/>
                    </a:lnTo>
                    <a:lnTo>
                      <a:pt x="820" y="58"/>
                    </a:lnTo>
                    <a:lnTo>
                      <a:pt x="820" y="60"/>
                    </a:lnTo>
                    <a:lnTo>
                      <a:pt x="820" y="62"/>
                    </a:lnTo>
                    <a:lnTo>
                      <a:pt x="818" y="62"/>
                    </a:lnTo>
                    <a:lnTo>
                      <a:pt x="814" y="62"/>
                    </a:lnTo>
                    <a:lnTo>
                      <a:pt x="810" y="62"/>
                    </a:lnTo>
                    <a:lnTo>
                      <a:pt x="805" y="62"/>
                    </a:lnTo>
                    <a:lnTo>
                      <a:pt x="801" y="62"/>
                    </a:lnTo>
                    <a:lnTo>
                      <a:pt x="795" y="64"/>
                    </a:lnTo>
                    <a:lnTo>
                      <a:pt x="789" y="64"/>
                    </a:lnTo>
                    <a:lnTo>
                      <a:pt x="783" y="67"/>
                    </a:lnTo>
                    <a:lnTo>
                      <a:pt x="780" y="69"/>
                    </a:lnTo>
                    <a:lnTo>
                      <a:pt x="778" y="71"/>
                    </a:lnTo>
                    <a:lnTo>
                      <a:pt x="776" y="73"/>
                    </a:lnTo>
                    <a:lnTo>
                      <a:pt x="774" y="75"/>
                    </a:lnTo>
                    <a:lnTo>
                      <a:pt x="774" y="77"/>
                    </a:lnTo>
                    <a:lnTo>
                      <a:pt x="772" y="79"/>
                    </a:lnTo>
                    <a:lnTo>
                      <a:pt x="772" y="81"/>
                    </a:lnTo>
                    <a:lnTo>
                      <a:pt x="772" y="83"/>
                    </a:lnTo>
                    <a:lnTo>
                      <a:pt x="772" y="85"/>
                    </a:lnTo>
                    <a:lnTo>
                      <a:pt x="772" y="85"/>
                    </a:lnTo>
                    <a:lnTo>
                      <a:pt x="770" y="87"/>
                    </a:lnTo>
                    <a:lnTo>
                      <a:pt x="770" y="89"/>
                    </a:lnTo>
                    <a:lnTo>
                      <a:pt x="770" y="89"/>
                    </a:lnTo>
                    <a:lnTo>
                      <a:pt x="768" y="90"/>
                    </a:lnTo>
                    <a:lnTo>
                      <a:pt x="766" y="92"/>
                    </a:lnTo>
                    <a:lnTo>
                      <a:pt x="764" y="92"/>
                    </a:lnTo>
                    <a:lnTo>
                      <a:pt x="762" y="94"/>
                    </a:lnTo>
                    <a:lnTo>
                      <a:pt x="760" y="94"/>
                    </a:lnTo>
                    <a:lnTo>
                      <a:pt x="758" y="96"/>
                    </a:lnTo>
                    <a:lnTo>
                      <a:pt x="757" y="96"/>
                    </a:lnTo>
                    <a:lnTo>
                      <a:pt x="755" y="96"/>
                    </a:lnTo>
                    <a:lnTo>
                      <a:pt x="753" y="96"/>
                    </a:lnTo>
                    <a:lnTo>
                      <a:pt x="751" y="96"/>
                    </a:lnTo>
                    <a:lnTo>
                      <a:pt x="749" y="94"/>
                    </a:lnTo>
                    <a:lnTo>
                      <a:pt x="745" y="94"/>
                    </a:lnTo>
                    <a:lnTo>
                      <a:pt x="743" y="94"/>
                    </a:lnTo>
                    <a:lnTo>
                      <a:pt x="741" y="94"/>
                    </a:lnTo>
                    <a:lnTo>
                      <a:pt x="737" y="94"/>
                    </a:lnTo>
                    <a:lnTo>
                      <a:pt x="735" y="94"/>
                    </a:lnTo>
                    <a:lnTo>
                      <a:pt x="732" y="96"/>
                    </a:lnTo>
                    <a:lnTo>
                      <a:pt x="730" y="96"/>
                    </a:lnTo>
                    <a:lnTo>
                      <a:pt x="726" y="98"/>
                    </a:lnTo>
                    <a:lnTo>
                      <a:pt x="720" y="102"/>
                    </a:lnTo>
                    <a:lnTo>
                      <a:pt x="716" y="106"/>
                    </a:lnTo>
                    <a:lnTo>
                      <a:pt x="714" y="110"/>
                    </a:lnTo>
                    <a:lnTo>
                      <a:pt x="712" y="112"/>
                    </a:lnTo>
                    <a:lnTo>
                      <a:pt x="710" y="115"/>
                    </a:lnTo>
                    <a:lnTo>
                      <a:pt x="710" y="117"/>
                    </a:lnTo>
                    <a:lnTo>
                      <a:pt x="710" y="121"/>
                    </a:lnTo>
                    <a:lnTo>
                      <a:pt x="710" y="123"/>
                    </a:lnTo>
                    <a:lnTo>
                      <a:pt x="707" y="123"/>
                    </a:lnTo>
                    <a:lnTo>
                      <a:pt x="705" y="121"/>
                    </a:lnTo>
                    <a:lnTo>
                      <a:pt x="701" y="121"/>
                    </a:lnTo>
                    <a:lnTo>
                      <a:pt x="695" y="121"/>
                    </a:lnTo>
                    <a:lnTo>
                      <a:pt x="689" y="121"/>
                    </a:lnTo>
                    <a:lnTo>
                      <a:pt x="686" y="123"/>
                    </a:lnTo>
                    <a:lnTo>
                      <a:pt x="680" y="125"/>
                    </a:lnTo>
                    <a:lnTo>
                      <a:pt x="674" y="127"/>
                    </a:lnTo>
                    <a:lnTo>
                      <a:pt x="670" y="129"/>
                    </a:lnTo>
                    <a:lnTo>
                      <a:pt x="668" y="131"/>
                    </a:lnTo>
                    <a:lnTo>
                      <a:pt x="666" y="133"/>
                    </a:lnTo>
                    <a:lnTo>
                      <a:pt x="664" y="137"/>
                    </a:lnTo>
                    <a:lnTo>
                      <a:pt x="662" y="138"/>
                    </a:lnTo>
                    <a:lnTo>
                      <a:pt x="662" y="140"/>
                    </a:lnTo>
                    <a:lnTo>
                      <a:pt x="662" y="140"/>
                    </a:lnTo>
                    <a:lnTo>
                      <a:pt x="661" y="142"/>
                    </a:lnTo>
                    <a:lnTo>
                      <a:pt x="661" y="144"/>
                    </a:lnTo>
                    <a:lnTo>
                      <a:pt x="661" y="146"/>
                    </a:lnTo>
                    <a:lnTo>
                      <a:pt x="661" y="148"/>
                    </a:lnTo>
                    <a:lnTo>
                      <a:pt x="659" y="148"/>
                    </a:lnTo>
                    <a:lnTo>
                      <a:pt x="659" y="150"/>
                    </a:lnTo>
                    <a:lnTo>
                      <a:pt x="657" y="152"/>
                    </a:lnTo>
                    <a:lnTo>
                      <a:pt x="655" y="152"/>
                    </a:lnTo>
                    <a:lnTo>
                      <a:pt x="653" y="154"/>
                    </a:lnTo>
                    <a:lnTo>
                      <a:pt x="651" y="156"/>
                    </a:lnTo>
                    <a:lnTo>
                      <a:pt x="649" y="156"/>
                    </a:lnTo>
                    <a:lnTo>
                      <a:pt x="647" y="156"/>
                    </a:lnTo>
                    <a:lnTo>
                      <a:pt x="645" y="156"/>
                    </a:lnTo>
                    <a:lnTo>
                      <a:pt x="643" y="158"/>
                    </a:lnTo>
                    <a:lnTo>
                      <a:pt x="641" y="156"/>
                    </a:lnTo>
                    <a:lnTo>
                      <a:pt x="639" y="156"/>
                    </a:lnTo>
                    <a:lnTo>
                      <a:pt x="638" y="156"/>
                    </a:lnTo>
                    <a:lnTo>
                      <a:pt x="636" y="156"/>
                    </a:lnTo>
                    <a:lnTo>
                      <a:pt x="632" y="156"/>
                    </a:lnTo>
                    <a:lnTo>
                      <a:pt x="630" y="156"/>
                    </a:lnTo>
                    <a:lnTo>
                      <a:pt x="628" y="156"/>
                    </a:lnTo>
                    <a:lnTo>
                      <a:pt x="624" y="156"/>
                    </a:lnTo>
                    <a:lnTo>
                      <a:pt x="622" y="158"/>
                    </a:lnTo>
                    <a:lnTo>
                      <a:pt x="618" y="158"/>
                    </a:lnTo>
                    <a:lnTo>
                      <a:pt x="614" y="160"/>
                    </a:lnTo>
                    <a:lnTo>
                      <a:pt x="609" y="163"/>
                    </a:lnTo>
                    <a:lnTo>
                      <a:pt x="605" y="167"/>
                    </a:lnTo>
                    <a:lnTo>
                      <a:pt x="603" y="171"/>
                    </a:lnTo>
                    <a:lnTo>
                      <a:pt x="599" y="173"/>
                    </a:lnTo>
                    <a:lnTo>
                      <a:pt x="599" y="177"/>
                    </a:lnTo>
                    <a:lnTo>
                      <a:pt x="597" y="181"/>
                    </a:lnTo>
                    <a:lnTo>
                      <a:pt x="597" y="183"/>
                    </a:lnTo>
                    <a:lnTo>
                      <a:pt x="597" y="184"/>
                    </a:lnTo>
                    <a:lnTo>
                      <a:pt x="593" y="184"/>
                    </a:lnTo>
                    <a:lnTo>
                      <a:pt x="591" y="184"/>
                    </a:lnTo>
                    <a:lnTo>
                      <a:pt x="588" y="184"/>
                    </a:lnTo>
                    <a:lnTo>
                      <a:pt x="582" y="184"/>
                    </a:lnTo>
                    <a:lnTo>
                      <a:pt x="578" y="184"/>
                    </a:lnTo>
                    <a:lnTo>
                      <a:pt x="572" y="184"/>
                    </a:lnTo>
                    <a:lnTo>
                      <a:pt x="566" y="186"/>
                    </a:lnTo>
                    <a:lnTo>
                      <a:pt x="561" y="190"/>
                    </a:lnTo>
                    <a:lnTo>
                      <a:pt x="557" y="192"/>
                    </a:lnTo>
                    <a:lnTo>
                      <a:pt x="553" y="194"/>
                    </a:lnTo>
                    <a:lnTo>
                      <a:pt x="551" y="196"/>
                    </a:lnTo>
                    <a:lnTo>
                      <a:pt x="551" y="198"/>
                    </a:lnTo>
                    <a:lnTo>
                      <a:pt x="549" y="200"/>
                    </a:lnTo>
                    <a:lnTo>
                      <a:pt x="549" y="202"/>
                    </a:lnTo>
                    <a:lnTo>
                      <a:pt x="547" y="204"/>
                    </a:lnTo>
                    <a:lnTo>
                      <a:pt x="547" y="206"/>
                    </a:lnTo>
                    <a:lnTo>
                      <a:pt x="547" y="208"/>
                    </a:lnTo>
                    <a:lnTo>
                      <a:pt x="547" y="209"/>
                    </a:lnTo>
                    <a:lnTo>
                      <a:pt x="545" y="209"/>
                    </a:lnTo>
                    <a:lnTo>
                      <a:pt x="545" y="211"/>
                    </a:lnTo>
                    <a:lnTo>
                      <a:pt x="543" y="213"/>
                    </a:lnTo>
                    <a:lnTo>
                      <a:pt x="543" y="213"/>
                    </a:lnTo>
                    <a:lnTo>
                      <a:pt x="542" y="215"/>
                    </a:lnTo>
                    <a:lnTo>
                      <a:pt x="540" y="217"/>
                    </a:lnTo>
                    <a:lnTo>
                      <a:pt x="538" y="217"/>
                    </a:lnTo>
                    <a:lnTo>
                      <a:pt x="534" y="219"/>
                    </a:lnTo>
                    <a:lnTo>
                      <a:pt x="532" y="219"/>
                    </a:lnTo>
                    <a:lnTo>
                      <a:pt x="530" y="219"/>
                    </a:lnTo>
                    <a:lnTo>
                      <a:pt x="528" y="219"/>
                    </a:lnTo>
                    <a:lnTo>
                      <a:pt x="526" y="219"/>
                    </a:lnTo>
                    <a:lnTo>
                      <a:pt x="524" y="219"/>
                    </a:lnTo>
                    <a:lnTo>
                      <a:pt x="522" y="219"/>
                    </a:lnTo>
                    <a:lnTo>
                      <a:pt x="520" y="219"/>
                    </a:lnTo>
                    <a:lnTo>
                      <a:pt x="518" y="219"/>
                    </a:lnTo>
                    <a:lnTo>
                      <a:pt x="515" y="219"/>
                    </a:lnTo>
                    <a:lnTo>
                      <a:pt x="513" y="219"/>
                    </a:lnTo>
                    <a:lnTo>
                      <a:pt x="509" y="219"/>
                    </a:lnTo>
                    <a:lnTo>
                      <a:pt x="507" y="219"/>
                    </a:lnTo>
                    <a:lnTo>
                      <a:pt x="503" y="221"/>
                    </a:lnTo>
                    <a:lnTo>
                      <a:pt x="499" y="223"/>
                    </a:lnTo>
                    <a:lnTo>
                      <a:pt x="494" y="227"/>
                    </a:lnTo>
                    <a:lnTo>
                      <a:pt x="490" y="231"/>
                    </a:lnTo>
                    <a:lnTo>
                      <a:pt x="488" y="232"/>
                    </a:lnTo>
                    <a:lnTo>
                      <a:pt x="484" y="236"/>
                    </a:lnTo>
                    <a:lnTo>
                      <a:pt x="484" y="240"/>
                    </a:lnTo>
                    <a:lnTo>
                      <a:pt x="482" y="244"/>
                    </a:lnTo>
                    <a:lnTo>
                      <a:pt x="482" y="246"/>
                    </a:lnTo>
                    <a:lnTo>
                      <a:pt x="482" y="248"/>
                    </a:lnTo>
                    <a:lnTo>
                      <a:pt x="478" y="248"/>
                    </a:lnTo>
                    <a:lnTo>
                      <a:pt x="476" y="248"/>
                    </a:lnTo>
                    <a:lnTo>
                      <a:pt x="472" y="248"/>
                    </a:lnTo>
                    <a:lnTo>
                      <a:pt x="467" y="248"/>
                    </a:lnTo>
                    <a:lnTo>
                      <a:pt x="461" y="248"/>
                    </a:lnTo>
                    <a:lnTo>
                      <a:pt x="457" y="248"/>
                    </a:lnTo>
                    <a:lnTo>
                      <a:pt x="451" y="250"/>
                    </a:lnTo>
                    <a:lnTo>
                      <a:pt x="444" y="254"/>
                    </a:lnTo>
                    <a:lnTo>
                      <a:pt x="442" y="255"/>
                    </a:lnTo>
                    <a:lnTo>
                      <a:pt x="438" y="257"/>
                    </a:lnTo>
                    <a:lnTo>
                      <a:pt x="436" y="259"/>
                    </a:lnTo>
                    <a:lnTo>
                      <a:pt x="434" y="261"/>
                    </a:lnTo>
                    <a:lnTo>
                      <a:pt x="434" y="263"/>
                    </a:lnTo>
                    <a:lnTo>
                      <a:pt x="432" y="265"/>
                    </a:lnTo>
                    <a:lnTo>
                      <a:pt x="432" y="267"/>
                    </a:lnTo>
                    <a:lnTo>
                      <a:pt x="432" y="269"/>
                    </a:lnTo>
                    <a:lnTo>
                      <a:pt x="430" y="271"/>
                    </a:lnTo>
                    <a:lnTo>
                      <a:pt x="430" y="273"/>
                    </a:lnTo>
                    <a:lnTo>
                      <a:pt x="430" y="275"/>
                    </a:lnTo>
                    <a:lnTo>
                      <a:pt x="428" y="275"/>
                    </a:lnTo>
                    <a:lnTo>
                      <a:pt x="428" y="277"/>
                    </a:lnTo>
                    <a:lnTo>
                      <a:pt x="426" y="279"/>
                    </a:lnTo>
                    <a:lnTo>
                      <a:pt x="424" y="279"/>
                    </a:lnTo>
                    <a:lnTo>
                      <a:pt x="423" y="280"/>
                    </a:lnTo>
                    <a:lnTo>
                      <a:pt x="421" y="282"/>
                    </a:lnTo>
                    <a:lnTo>
                      <a:pt x="419" y="282"/>
                    </a:lnTo>
                    <a:lnTo>
                      <a:pt x="417" y="282"/>
                    </a:lnTo>
                    <a:lnTo>
                      <a:pt x="415" y="284"/>
                    </a:lnTo>
                    <a:lnTo>
                      <a:pt x="411" y="284"/>
                    </a:lnTo>
                    <a:lnTo>
                      <a:pt x="409" y="284"/>
                    </a:lnTo>
                    <a:lnTo>
                      <a:pt x="407" y="282"/>
                    </a:lnTo>
                    <a:lnTo>
                      <a:pt x="405" y="282"/>
                    </a:lnTo>
                    <a:lnTo>
                      <a:pt x="403" y="282"/>
                    </a:lnTo>
                    <a:lnTo>
                      <a:pt x="401" y="282"/>
                    </a:lnTo>
                    <a:lnTo>
                      <a:pt x="399" y="282"/>
                    </a:lnTo>
                    <a:lnTo>
                      <a:pt x="396" y="282"/>
                    </a:lnTo>
                    <a:lnTo>
                      <a:pt x="394" y="282"/>
                    </a:lnTo>
                    <a:lnTo>
                      <a:pt x="390" y="284"/>
                    </a:lnTo>
                    <a:lnTo>
                      <a:pt x="386" y="284"/>
                    </a:lnTo>
                    <a:lnTo>
                      <a:pt x="382" y="286"/>
                    </a:lnTo>
                    <a:lnTo>
                      <a:pt x="378" y="290"/>
                    </a:lnTo>
                    <a:lnTo>
                      <a:pt x="373" y="294"/>
                    </a:lnTo>
                    <a:lnTo>
                      <a:pt x="371" y="298"/>
                    </a:lnTo>
                    <a:lnTo>
                      <a:pt x="367" y="302"/>
                    </a:lnTo>
                    <a:lnTo>
                      <a:pt x="367" y="305"/>
                    </a:lnTo>
                    <a:lnTo>
                      <a:pt x="365" y="307"/>
                    </a:lnTo>
                    <a:lnTo>
                      <a:pt x="365" y="311"/>
                    </a:lnTo>
                    <a:lnTo>
                      <a:pt x="363" y="313"/>
                    </a:lnTo>
                    <a:lnTo>
                      <a:pt x="361" y="313"/>
                    </a:lnTo>
                    <a:lnTo>
                      <a:pt x="359" y="311"/>
                    </a:lnTo>
                    <a:lnTo>
                      <a:pt x="353" y="311"/>
                    </a:lnTo>
                    <a:lnTo>
                      <a:pt x="350" y="311"/>
                    </a:lnTo>
                    <a:lnTo>
                      <a:pt x="344" y="311"/>
                    </a:lnTo>
                    <a:lnTo>
                      <a:pt x="338" y="313"/>
                    </a:lnTo>
                    <a:lnTo>
                      <a:pt x="332" y="315"/>
                    </a:lnTo>
                    <a:lnTo>
                      <a:pt x="327" y="317"/>
                    </a:lnTo>
                    <a:lnTo>
                      <a:pt x="323" y="321"/>
                    </a:lnTo>
                    <a:lnTo>
                      <a:pt x="321" y="323"/>
                    </a:lnTo>
                    <a:lnTo>
                      <a:pt x="319" y="325"/>
                    </a:lnTo>
                    <a:lnTo>
                      <a:pt x="317" y="327"/>
                    </a:lnTo>
                    <a:lnTo>
                      <a:pt x="315" y="328"/>
                    </a:lnTo>
                    <a:lnTo>
                      <a:pt x="315" y="330"/>
                    </a:lnTo>
                    <a:lnTo>
                      <a:pt x="313" y="332"/>
                    </a:lnTo>
                    <a:lnTo>
                      <a:pt x="313" y="334"/>
                    </a:lnTo>
                    <a:lnTo>
                      <a:pt x="313" y="336"/>
                    </a:lnTo>
                    <a:lnTo>
                      <a:pt x="311" y="338"/>
                    </a:lnTo>
                    <a:lnTo>
                      <a:pt x="311" y="338"/>
                    </a:lnTo>
                    <a:lnTo>
                      <a:pt x="311" y="340"/>
                    </a:lnTo>
                    <a:lnTo>
                      <a:pt x="309" y="342"/>
                    </a:lnTo>
                    <a:lnTo>
                      <a:pt x="307" y="344"/>
                    </a:lnTo>
                    <a:lnTo>
                      <a:pt x="307" y="344"/>
                    </a:lnTo>
                    <a:lnTo>
                      <a:pt x="303" y="346"/>
                    </a:lnTo>
                    <a:lnTo>
                      <a:pt x="302" y="348"/>
                    </a:lnTo>
                    <a:lnTo>
                      <a:pt x="300" y="348"/>
                    </a:lnTo>
                    <a:lnTo>
                      <a:pt x="298" y="348"/>
                    </a:lnTo>
                    <a:lnTo>
                      <a:pt x="296" y="350"/>
                    </a:lnTo>
                    <a:lnTo>
                      <a:pt x="294" y="350"/>
                    </a:lnTo>
                    <a:lnTo>
                      <a:pt x="292" y="350"/>
                    </a:lnTo>
                    <a:lnTo>
                      <a:pt x="290" y="348"/>
                    </a:lnTo>
                    <a:lnTo>
                      <a:pt x="288" y="348"/>
                    </a:lnTo>
                    <a:lnTo>
                      <a:pt x="284" y="348"/>
                    </a:lnTo>
                    <a:lnTo>
                      <a:pt x="282" y="348"/>
                    </a:lnTo>
                    <a:lnTo>
                      <a:pt x="280" y="348"/>
                    </a:lnTo>
                    <a:lnTo>
                      <a:pt x="277" y="348"/>
                    </a:lnTo>
                    <a:lnTo>
                      <a:pt x="275" y="348"/>
                    </a:lnTo>
                    <a:lnTo>
                      <a:pt x="271" y="350"/>
                    </a:lnTo>
                    <a:lnTo>
                      <a:pt x="267" y="350"/>
                    </a:lnTo>
                    <a:lnTo>
                      <a:pt x="263" y="351"/>
                    </a:lnTo>
                    <a:lnTo>
                      <a:pt x="259" y="355"/>
                    </a:lnTo>
                    <a:lnTo>
                      <a:pt x="254" y="359"/>
                    </a:lnTo>
                    <a:lnTo>
                      <a:pt x="252" y="363"/>
                    </a:lnTo>
                    <a:lnTo>
                      <a:pt x="248" y="367"/>
                    </a:lnTo>
                    <a:lnTo>
                      <a:pt x="248" y="371"/>
                    </a:lnTo>
                    <a:lnTo>
                      <a:pt x="246" y="373"/>
                    </a:lnTo>
                    <a:lnTo>
                      <a:pt x="246" y="376"/>
                    </a:lnTo>
                    <a:lnTo>
                      <a:pt x="246" y="378"/>
                    </a:lnTo>
                    <a:lnTo>
                      <a:pt x="242" y="378"/>
                    </a:lnTo>
                    <a:lnTo>
                      <a:pt x="240" y="376"/>
                    </a:lnTo>
                    <a:lnTo>
                      <a:pt x="236" y="376"/>
                    </a:lnTo>
                    <a:lnTo>
                      <a:pt x="231" y="376"/>
                    </a:lnTo>
                    <a:lnTo>
                      <a:pt x="225" y="376"/>
                    </a:lnTo>
                    <a:lnTo>
                      <a:pt x="219" y="378"/>
                    </a:lnTo>
                    <a:lnTo>
                      <a:pt x="213" y="380"/>
                    </a:lnTo>
                    <a:lnTo>
                      <a:pt x="208" y="382"/>
                    </a:lnTo>
                    <a:lnTo>
                      <a:pt x="204" y="386"/>
                    </a:lnTo>
                    <a:lnTo>
                      <a:pt x="202" y="388"/>
                    </a:lnTo>
                    <a:lnTo>
                      <a:pt x="200" y="390"/>
                    </a:lnTo>
                    <a:lnTo>
                      <a:pt x="198" y="392"/>
                    </a:lnTo>
                    <a:lnTo>
                      <a:pt x="196" y="394"/>
                    </a:lnTo>
                    <a:lnTo>
                      <a:pt x="196" y="396"/>
                    </a:lnTo>
                    <a:lnTo>
                      <a:pt x="194" y="398"/>
                    </a:lnTo>
                    <a:lnTo>
                      <a:pt x="194" y="399"/>
                    </a:lnTo>
                    <a:lnTo>
                      <a:pt x="194" y="401"/>
                    </a:lnTo>
                    <a:lnTo>
                      <a:pt x="192" y="403"/>
                    </a:lnTo>
                    <a:lnTo>
                      <a:pt x="192" y="405"/>
                    </a:lnTo>
                    <a:lnTo>
                      <a:pt x="192" y="405"/>
                    </a:lnTo>
                    <a:lnTo>
                      <a:pt x="190" y="407"/>
                    </a:lnTo>
                    <a:lnTo>
                      <a:pt x="188" y="409"/>
                    </a:lnTo>
                    <a:lnTo>
                      <a:pt x="186" y="411"/>
                    </a:lnTo>
                    <a:lnTo>
                      <a:pt x="184" y="411"/>
                    </a:lnTo>
                    <a:lnTo>
                      <a:pt x="183" y="413"/>
                    </a:lnTo>
                    <a:lnTo>
                      <a:pt x="181" y="413"/>
                    </a:lnTo>
                    <a:lnTo>
                      <a:pt x="177" y="415"/>
                    </a:lnTo>
                    <a:lnTo>
                      <a:pt x="175" y="415"/>
                    </a:lnTo>
                    <a:lnTo>
                      <a:pt x="173" y="415"/>
                    </a:lnTo>
                    <a:lnTo>
                      <a:pt x="171" y="415"/>
                    </a:lnTo>
                    <a:lnTo>
                      <a:pt x="169" y="415"/>
                    </a:lnTo>
                    <a:lnTo>
                      <a:pt x="167" y="415"/>
                    </a:lnTo>
                    <a:lnTo>
                      <a:pt x="165" y="413"/>
                    </a:lnTo>
                    <a:lnTo>
                      <a:pt x="163" y="413"/>
                    </a:lnTo>
                    <a:lnTo>
                      <a:pt x="160" y="413"/>
                    </a:lnTo>
                    <a:lnTo>
                      <a:pt x="158" y="413"/>
                    </a:lnTo>
                    <a:lnTo>
                      <a:pt x="154" y="413"/>
                    </a:lnTo>
                    <a:lnTo>
                      <a:pt x="152" y="415"/>
                    </a:lnTo>
                    <a:lnTo>
                      <a:pt x="148" y="417"/>
                    </a:lnTo>
                    <a:lnTo>
                      <a:pt x="144" y="419"/>
                    </a:lnTo>
                    <a:lnTo>
                      <a:pt x="138" y="421"/>
                    </a:lnTo>
                    <a:lnTo>
                      <a:pt x="135" y="424"/>
                    </a:lnTo>
                    <a:lnTo>
                      <a:pt x="131" y="430"/>
                    </a:lnTo>
                    <a:lnTo>
                      <a:pt x="127" y="434"/>
                    </a:lnTo>
                    <a:lnTo>
                      <a:pt x="125" y="436"/>
                    </a:lnTo>
                    <a:lnTo>
                      <a:pt x="125" y="440"/>
                    </a:lnTo>
                    <a:lnTo>
                      <a:pt x="123" y="444"/>
                    </a:lnTo>
                    <a:lnTo>
                      <a:pt x="123" y="446"/>
                    </a:lnTo>
                    <a:lnTo>
                      <a:pt x="121" y="446"/>
                    </a:lnTo>
                    <a:lnTo>
                      <a:pt x="117" y="444"/>
                    </a:lnTo>
                    <a:lnTo>
                      <a:pt x="113" y="444"/>
                    </a:lnTo>
                    <a:lnTo>
                      <a:pt x="110" y="444"/>
                    </a:lnTo>
                    <a:lnTo>
                      <a:pt x="104" y="444"/>
                    </a:lnTo>
                    <a:lnTo>
                      <a:pt x="98" y="446"/>
                    </a:lnTo>
                    <a:lnTo>
                      <a:pt x="92" y="447"/>
                    </a:lnTo>
                    <a:lnTo>
                      <a:pt x="85" y="449"/>
                    </a:lnTo>
                    <a:lnTo>
                      <a:pt x="83" y="453"/>
                    </a:lnTo>
                    <a:lnTo>
                      <a:pt x="79" y="455"/>
                    </a:lnTo>
                    <a:lnTo>
                      <a:pt x="77" y="457"/>
                    </a:lnTo>
                    <a:lnTo>
                      <a:pt x="75" y="459"/>
                    </a:lnTo>
                    <a:lnTo>
                      <a:pt x="73" y="461"/>
                    </a:lnTo>
                    <a:lnTo>
                      <a:pt x="73" y="463"/>
                    </a:lnTo>
                    <a:lnTo>
                      <a:pt x="71" y="465"/>
                    </a:lnTo>
                    <a:lnTo>
                      <a:pt x="71" y="467"/>
                    </a:lnTo>
                    <a:lnTo>
                      <a:pt x="71" y="469"/>
                    </a:lnTo>
                    <a:lnTo>
                      <a:pt x="69" y="470"/>
                    </a:lnTo>
                    <a:lnTo>
                      <a:pt x="69" y="472"/>
                    </a:lnTo>
                    <a:lnTo>
                      <a:pt x="67" y="474"/>
                    </a:lnTo>
                    <a:lnTo>
                      <a:pt x="67" y="474"/>
                    </a:lnTo>
                    <a:lnTo>
                      <a:pt x="65" y="476"/>
                    </a:lnTo>
                    <a:lnTo>
                      <a:pt x="64" y="478"/>
                    </a:lnTo>
                    <a:lnTo>
                      <a:pt x="62" y="480"/>
                    </a:lnTo>
                    <a:lnTo>
                      <a:pt x="60" y="480"/>
                    </a:lnTo>
                    <a:lnTo>
                      <a:pt x="56" y="482"/>
                    </a:lnTo>
                    <a:lnTo>
                      <a:pt x="54" y="482"/>
                    </a:lnTo>
                    <a:lnTo>
                      <a:pt x="52" y="482"/>
                    </a:lnTo>
                    <a:lnTo>
                      <a:pt x="50" y="482"/>
                    </a:lnTo>
                    <a:lnTo>
                      <a:pt x="48" y="482"/>
                    </a:lnTo>
                    <a:lnTo>
                      <a:pt x="46" y="482"/>
                    </a:lnTo>
                    <a:lnTo>
                      <a:pt x="44" y="482"/>
                    </a:lnTo>
                    <a:lnTo>
                      <a:pt x="42" y="482"/>
                    </a:lnTo>
                    <a:lnTo>
                      <a:pt x="39" y="482"/>
                    </a:lnTo>
                    <a:lnTo>
                      <a:pt x="37" y="480"/>
                    </a:lnTo>
                    <a:lnTo>
                      <a:pt x="35" y="482"/>
                    </a:lnTo>
                    <a:lnTo>
                      <a:pt x="31" y="482"/>
                    </a:lnTo>
                    <a:lnTo>
                      <a:pt x="27" y="482"/>
                    </a:lnTo>
                    <a:lnTo>
                      <a:pt x="25" y="484"/>
                    </a:lnTo>
                    <a:lnTo>
                      <a:pt x="21" y="486"/>
                    </a:lnTo>
                    <a:lnTo>
                      <a:pt x="14" y="490"/>
                    </a:lnTo>
                    <a:lnTo>
                      <a:pt x="8" y="495"/>
                    </a:lnTo>
                    <a:lnTo>
                      <a:pt x="4" y="499"/>
                    </a:lnTo>
                    <a:lnTo>
                      <a:pt x="2" y="505"/>
                    </a:lnTo>
                    <a:lnTo>
                      <a:pt x="0" y="509"/>
                    </a:lnTo>
                    <a:lnTo>
                      <a:pt x="0" y="513"/>
                    </a:lnTo>
                    <a:lnTo>
                      <a:pt x="0" y="515"/>
                    </a:lnTo>
                    <a:lnTo>
                      <a:pt x="0" y="515"/>
                    </a:lnTo>
                    <a:lnTo>
                      <a:pt x="2" y="515"/>
                    </a:lnTo>
                    <a:lnTo>
                      <a:pt x="2" y="515"/>
                    </a:lnTo>
                    <a:lnTo>
                      <a:pt x="2" y="513"/>
                    </a:lnTo>
                    <a:lnTo>
                      <a:pt x="4" y="509"/>
                    </a:lnTo>
                    <a:lnTo>
                      <a:pt x="4" y="505"/>
                    </a:lnTo>
                    <a:lnTo>
                      <a:pt x="8" y="501"/>
                    </a:lnTo>
                    <a:lnTo>
                      <a:pt x="10" y="497"/>
                    </a:lnTo>
                    <a:lnTo>
                      <a:pt x="16" y="492"/>
                    </a:lnTo>
                    <a:lnTo>
                      <a:pt x="21" y="488"/>
                    </a:lnTo>
                    <a:lnTo>
                      <a:pt x="25" y="486"/>
                    </a:lnTo>
                    <a:lnTo>
                      <a:pt x="29" y="486"/>
                    </a:lnTo>
                    <a:lnTo>
                      <a:pt x="31" y="484"/>
                    </a:lnTo>
                    <a:lnTo>
                      <a:pt x="35" y="484"/>
                    </a:lnTo>
                    <a:lnTo>
                      <a:pt x="37" y="484"/>
                    </a:lnTo>
                    <a:lnTo>
                      <a:pt x="39" y="484"/>
                    </a:lnTo>
                    <a:lnTo>
                      <a:pt x="42" y="484"/>
                    </a:lnTo>
                    <a:lnTo>
                      <a:pt x="44" y="484"/>
                    </a:lnTo>
                    <a:lnTo>
                      <a:pt x="46" y="484"/>
                    </a:lnTo>
                    <a:lnTo>
                      <a:pt x="48" y="486"/>
                    </a:lnTo>
                    <a:lnTo>
                      <a:pt x="50" y="486"/>
                    </a:lnTo>
                    <a:lnTo>
                      <a:pt x="52" y="486"/>
                    </a:lnTo>
                    <a:lnTo>
                      <a:pt x="54" y="486"/>
                    </a:lnTo>
                    <a:lnTo>
                      <a:pt x="58" y="484"/>
                    </a:lnTo>
                    <a:lnTo>
                      <a:pt x="60" y="484"/>
                    </a:lnTo>
                    <a:lnTo>
                      <a:pt x="64" y="482"/>
                    </a:lnTo>
                    <a:lnTo>
                      <a:pt x="65" y="480"/>
                    </a:lnTo>
                    <a:lnTo>
                      <a:pt x="67" y="478"/>
                    </a:lnTo>
                    <a:lnTo>
                      <a:pt x="69" y="476"/>
                    </a:lnTo>
                    <a:lnTo>
                      <a:pt x="71" y="474"/>
                    </a:lnTo>
                    <a:lnTo>
                      <a:pt x="71" y="472"/>
                    </a:lnTo>
                    <a:lnTo>
                      <a:pt x="73" y="472"/>
                    </a:lnTo>
                    <a:lnTo>
                      <a:pt x="73" y="470"/>
                    </a:lnTo>
                    <a:lnTo>
                      <a:pt x="73" y="469"/>
                    </a:lnTo>
                    <a:lnTo>
                      <a:pt x="75" y="467"/>
                    </a:lnTo>
                    <a:lnTo>
                      <a:pt x="75" y="465"/>
                    </a:lnTo>
                    <a:lnTo>
                      <a:pt x="75" y="463"/>
                    </a:lnTo>
                    <a:lnTo>
                      <a:pt x="77" y="461"/>
                    </a:lnTo>
                    <a:lnTo>
                      <a:pt x="79" y="459"/>
                    </a:lnTo>
                    <a:lnTo>
                      <a:pt x="81" y="457"/>
                    </a:lnTo>
                    <a:lnTo>
                      <a:pt x="83" y="455"/>
                    </a:lnTo>
                    <a:lnTo>
                      <a:pt x="87" y="453"/>
                    </a:lnTo>
                    <a:lnTo>
                      <a:pt x="94" y="449"/>
                    </a:lnTo>
                    <a:lnTo>
                      <a:pt x="100" y="447"/>
                    </a:lnTo>
                    <a:lnTo>
                      <a:pt x="108" y="447"/>
                    </a:lnTo>
                    <a:lnTo>
                      <a:pt x="113" y="447"/>
                    </a:lnTo>
                    <a:lnTo>
                      <a:pt x="117" y="447"/>
                    </a:lnTo>
                    <a:lnTo>
                      <a:pt x="121" y="447"/>
                    </a:lnTo>
                    <a:lnTo>
                      <a:pt x="123" y="447"/>
                    </a:lnTo>
                    <a:lnTo>
                      <a:pt x="125" y="447"/>
                    </a:lnTo>
                    <a:lnTo>
                      <a:pt x="127" y="449"/>
                    </a:lnTo>
                    <a:lnTo>
                      <a:pt x="127" y="449"/>
                    </a:lnTo>
                    <a:lnTo>
                      <a:pt x="127" y="449"/>
                    </a:lnTo>
                    <a:lnTo>
                      <a:pt x="127" y="447"/>
                    </a:lnTo>
                    <a:lnTo>
                      <a:pt x="127" y="447"/>
                    </a:lnTo>
                    <a:lnTo>
                      <a:pt x="127" y="447"/>
                    </a:lnTo>
                    <a:lnTo>
                      <a:pt x="127" y="447"/>
                    </a:lnTo>
                    <a:lnTo>
                      <a:pt x="127" y="447"/>
                    </a:lnTo>
                    <a:lnTo>
                      <a:pt x="127" y="447"/>
                    </a:lnTo>
                    <a:lnTo>
                      <a:pt x="127" y="446"/>
                    </a:lnTo>
                    <a:lnTo>
                      <a:pt x="127" y="444"/>
                    </a:lnTo>
                    <a:lnTo>
                      <a:pt x="127" y="442"/>
                    </a:lnTo>
                    <a:lnTo>
                      <a:pt x="129" y="438"/>
                    </a:lnTo>
                    <a:lnTo>
                      <a:pt x="131" y="434"/>
                    </a:lnTo>
                    <a:lnTo>
                      <a:pt x="135" y="428"/>
                    </a:lnTo>
                    <a:lnTo>
                      <a:pt x="138" y="424"/>
                    </a:lnTo>
                    <a:lnTo>
                      <a:pt x="146" y="421"/>
                    </a:lnTo>
                    <a:lnTo>
                      <a:pt x="148" y="419"/>
                    </a:lnTo>
                    <a:lnTo>
                      <a:pt x="152" y="417"/>
                    </a:lnTo>
                    <a:lnTo>
                      <a:pt x="156" y="417"/>
                    </a:lnTo>
                    <a:lnTo>
                      <a:pt x="158" y="417"/>
                    </a:lnTo>
                    <a:lnTo>
                      <a:pt x="160" y="417"/>
                    </a:lnTo>
                    <a:lnTo>
                      <a:pt x="163" y="417"/>
                    </a:lnTo>
                    <a:lnTo>
                      <a:pt x="165" y="417"/>
                    </a:lnTo>
                    <a:lnTo>
                      <a:pt x="167" y="417"/>
                    </a:lnTo>
                    <a:lnTo>
                      <a:pt x="169" y="417"/>
                    </a:lnTo>
                    <a:lnTo>
                      <a:pt x="171" y="417"/>
                    </a:lnTo>
                    <a:lnTo>
                      <a:pt x="173" y="417"/>
                    </a:lnTo>
                    <a:lnTo>
                      <a:pt x="175" y="417"/>
                    </a:lnTo>
                    <a:lnTo>
                      <a:pt x="179" y="417"/>
                    </a:lnTo>
                    <a:lnTo>
                      <a:pt x="181" y="417"/>
                    </a:lnTo>
                    <a:lnTo>
                      <a:pt x="183" y="415"/>
                    </a:lnTo>
                    <a:lnTo>
                      <a:pt x="186" y="415"/>
                    </a:lnTo>
                    <a:lnTo>
                      <a:pt x="188" y="413"/>
                    </a:lnTo>
                    <a:lnTo>
                      <a:pt x="190" y="411"/>
                    </a:lnTo>
                    <a:lnTo>
                      <a:pt x="192" y="409"/>
                    </a:lnTo>
                    <a:lnTo>
                      <a:pt x="194" y="407"/>
                    </a:lnTo>
                    <a:lnTo>
                      <a:pt x="194" y="405"/>
                    </a:lnTo>
                    <a:lnTo>
                      <a:pt x="196" y="403"/>
                    </a:lnTo>
                    <a:lnTo>
                      <a:pt x="196" y="401"/>
                    </a:lnTo>
                    <a:lnTo>
                      <a:pt x="196" y="401"/>
                    </a:lnTo>
                    <a:lnTo>
                      <a:pt x="198" y="399"/>
                    </a:lnTo>
                    <a:lnTo>
                      <a:pt x="198" y="398"/>
                    </a:lnTo>
                    <a:lnTo>
                      <a:pt x="198" y="396"/>
                    </a:lnTo>
                    <a:lnTo>
                      <a:pt x="200" y="394"/>
                    </a:lnTo>
                    <a:lnTo>
                      <a:pt x="202" y="392"/>
                    </a:lnTo>
                    <a:lnTo>
                      <a:pt x="204" y="390"/>
                    </a:lnTo>
                    <a:lnTo>
                      <a:pt x="206" y="388"/>
                    </a:lnTo>
                    <a:lnTo>
                      <a:pt x="209" y="386"/>
                    </a:lnTo>
                    <a:lnTo>
                      <a:pt x="215" y="382"/>
                    </a:lnTo>
                    <a:lnTo>
                      <a:pt x="223" y="380"/>
                    </a:lnTo>
                    <a:lnTo>
                      <a:pt x="229" y="380"/>
                    </a:lnTo>
                    <a:lnTo>
                      <a:pt x="234" y="380"/>
                    </a:lnTo>
                    <a:lnTo>
                      <a:pt x="240" y="380"/>
                    </a:lnTo>
                    <a:lnTo>
                      <a:pt x="242" y="380"/>
                    </a:lnTo>
                    <a:lnTo>
                      <a:pt x="246" y="380"/>
                    </a:lnTo>
                    <a:lnTo>
                      <a:pt x="246" y="382"/>
                    </a:lnTo>
                    <a:lnTo>
                      <a:pt x="248" y="382"/>
                    </a:lnTo>
                    <a:lnTo>
                      <a:pt x="248" y="382"/>
                    </a:lnTo>
                    <a:lnTo>
                      <a:pt x="248" y="382"/>
                    </a:lnTo>
                    <a:lnTo>
                      <a:pt x="248" y="382"/>
                    </a:lnTo>
                    <a:lnTo>
                      <a:pt x="248" y="380"/>
                    </a:lnTo>
                    <a:lnTo>
                      <a:pt x="248" y="380"/>
                    </a:lnTo>
                    <a:lnTo>
                      <a:pt x="248" y="380"/>
                    </a:lnTo>
                    <a:lnTo>
                      <a:pt x="248" y="380"/>
                    </a:lnTo>
                    <a:lnTo>
                      <a:pt x="248" y="380"/>
                    </a:lnTo>
                    <a:lnTo>
                      <a:pt x="248" y="378"/>
                    </a:lnTo>
                    <a:lnTo>
                      <a:pt x="248" y="376"/>
                    </a:lnTo>
                    <a:lnTo>
                      <a:pt x="248" y="374"/>
                    </a:lnTo>
                    <a:lnTo>
                      <a:pt x="250" y="371"/>
                    </a:lnTo>
                    <a:lnTo>
                      <a:pt x="252" y="367"/>
                    </a:lnTo>
                    <a:lnTo>
                      <a:pt x="255" y="363"/>
                    </a:lnTo>
                    <a:lnTo>
                      <a:pt x="259" y="359"/>
                    </a:lnTo>
                    <a:lnTo>
                      <a:pt x="265" y="355"/>
                    </a:lnTo>
                    <a:lnTo>
                      <a:pt x="269" y="353"/>
                    </a:lnTo>
                    <a:lnTo>
                      <a:pt x="273" y="351"/>
                    </a:lnTo>
                    <a:lnTo>
                      <a:pt x="275" y="351"/>
                    </a:lnTo>
                    <a:lnTo>
                      <a:pt x="277" y="350"/>
                    </a:lnTo>
                    <a:lnTo>
                      <a:pt x="280" y="350"/>
                    </a:lnTo>
                    <a:lnTo>
                      <a:pt x="282" y="350"/>
                    </a:lnTo>
                    <a:lnTo>
                      <a:pt x="284" y="351"/>
                    </a:lnTo>
                    <a:lnTo>
                      <a:pt x="286" y="351"/>
                    </a:lnTo>
                    <a:lnTo>
                      <a:pt x="288" y="351"/>
                    </a:lnTo>
                    <a:lnTo>
                      <a:pt x="290" y="351"/>
                    </a:lnTo>
                    <a:lnTo>
                      <a:pt x="294" y="351"/>
                    </a:lnTo>
                    <a:lnTo>
                      <a:pt x="296" y="351"/>
                    </a:lnTo>
                    <a:lnTo>
                      <a:pt x="298" y="351"/>
                    </a:lnTo>
                    <a:lnTo>
                      <a:pt x="300" y="351"/>
                    </a:lnTo>
                    <a:lnTo>
                      <a:pt x="303" y="350"/>
                    </a:lnTo>
                    <a:lnTo>
                      <a:pt x="305" y="348"/>
                    </a:lnTo>
                    <a:lnTo>
                      <a:pt x="307" y="348"/>
                    </a:lnTo>
                    <a:lnTo>
                      <a:pt x="309" y="346"/>
                    </a:lnTo>
                    <a:lnTo>
                      <a:pt x="311" y="344"/>
                    </a:lnTo>
                    <a:lnTo>
                      <a:pt x="313" y="342"/>
                    </a:lnTo>
                    <a:lnTo>
                      <a:pt x="313" y="340"/>
                    </a:lnTo>
                    <a:lnTo>
                      <a:pt x="315" y="338"/>
                    </a:lnTo>
                    <a:lnTo>
                      <a:pt x="315" y="336"/>
                    </a:lnTo>
                    <a:lnTo>
                      <a:pt x="315" y="334"/>
                    </a:lnTo>
                    <a:lnTo>
                      <a:pt x="317" y="332"/>
                    </a:lnTo>
                    <a:lnTo>
                      <a:pt x="317" y="332"/>
                    </a:lnTo>
                    <a:lnTo>
                      <a:pt x="317" y="330"/>
                    </a:lnTo>
                    <a:lnTo>
                      <a:pt x="319" y="328"/>
                    </a:lnTo>
                    <a:lnTo>
                      <a:pt x="321" y="327"/>
                    </a:lnTo>
                    <a:lnTo>
                      <a:pt x="323" y="325"/>
                    </a:lnTo>
                    <a:lnTo>
                      <a:pt x="325" y="323"/>
                    </a:lnTo>
                    <a:lnTo>
                      <a:pt x="328" y="321"/>
                    </a:lnTo>
                    <a:lnTo>
                      <a:pt x="334" y="317"/>
                    </a:lnTo>
                    <a:lnTo>
                      <a:pt x="342" y="315"/>
                    </a:lnTo>
                    <a:lnTo>
                      <a:pt x="348" y="315"/>
                    </a:lnTo>
                    <a:lnTo>
                      <a:pt x="353" y="315"/>
                    </a:lnTo>
                    <a:lnTo>
                      <a:pt x="357" y="315"/>
                    </a:lnTo>
                    <a:lnTo>
                      <a:pt x="361" y="315"/>
                    </a:lnTo>
                    <a:lnTo>
                      <a:pt x="363" y="315"/>
                    </a:lnTo>
                    <a:lnTo>
                      <a:pt x="365" y="317"/>
                    </a:lnTo>
                    <a:lnTo>
                      <a:pt x="367" y="317"/>
                    </a:lnTo>
                    <a:lnTo>
                      <a:pt x="367" y="317"/>
                    </a:lnTo>
                    <a:lnTo>
                      <a:pt x="367" y="317"/>
                    </a:lnTo>
                    <a:lnTo>
                      <a:pt x="367" y="317"/>
                    </a:lnTo>
                    <a:lnTo>
                      <a:pt x="367" y="315"/>
                    </a:lnTo>
                    <a:lnTo>
                      <a:pt x="367" y="315"/>
                    </a:lnTo>
                    <a:lnTo>
                      <a:pt x="367" y="315"/>
                    </a:lnTo>
                    <a:lnTo>
                      <a:pt x="367" y="315"/>
                    </a:lnTo>
                    <a:lnTo>
                      <a:pt x="367" y="315"/>
                    </a:lnTo>
                    <a:lnTo>
                      <a:pt x="367" y="313"/>
                    </a:lnTo>
                    <a:lnTo>
                      <a:pt x="367" y="311"/>
                    </a:lnTo>
                    <a:lnTo>
                      <a:pt x="367" y="309"/>
                    </a:lnTo>
                    <a:lnTo>
                      <a:pt x="369" y="305"/>
                    </a:lnTo>
                    <a:lnTo>
                      <a:pt x="371" y="302"/>
                    </a:lnTo>
                    <a:lnTo>
                      <a:pt x="375" y="298"/>
                    </a:lnTo>
                    <a:lnTo>
                      <a:pt x="378" y="294"/>
                    </a:lnTo>
                    <a:lnTo>
                      <a:pt x="384" y="290"/>
                    </a:lnTo>
                    <a:lnTo>
                      <a:pt x="388" y="288"/>
                    </a:lnTo>
                    <a:lnTo>
                      <a:pt x="390" y="286"/>
                    </a:lnTo>
                    <a:lnTo>
                      <a:pt x="394" y="286"/>
                    </a:lnTo>
                    <a:lnTo>
                      <a:pt x="396" y="286"/>
                    </a:lnTo>
                    <a:lnTo>
                      <a:pt x="399" y="284"/>
                    </a:lnTo>
                    <a:lnTo>
                      <a:pt x="401" y="284"/>
                    </a:lnTo>
                    <a:lnTo>
                      <a:pt x="403" y="286"/>
                    </a:lnTo>
                    <a:lnTo>
                      <a:pt x="405" y="286"/>
                    </a:lnTo>
                    <a:lnTo>
                      <a:pt x="407" y="286"/>
                    </a:lnTo>
                    <a:lnTo>
                      <a:pt x="409" y="286"/>
                    </a:lnTo>
                    <a:lnTo>
                      <a:pt x="411" y="286"/>
                    </a:lnTo>
                    <a:lnTo>
                      <a:pt x="415" y="286"/>
                    </a:lnTo>
                    <a:lnTo>
                      <a:pt x="417" y="286"/>
                    </a:lnTo>
                    <a:lnTo>
                      <a:pt x="419" y="286"/>
                    </a:lnTo>
                    <a:lnTo>
                      <a:pt x="421" y="284"/>
                    </a:lnTo>
                    <a:lnTo>
                      <a:pt x="424" y="282"/>
                    </a:lnTo>
                    <a:lnTo>
                      <a:pt x="426" y="282"/>
                    </a:lnTo>
                    <a:lnTo>
                      <a:pt x="428" y="280"/>
                    </a:lnTo>
                    <a:lnTo>
                      <a:pt x="430" y="279"/>
                    </a:lnTo>
                    <a:lnTo>
                      <a:pt x="432" y="277"/>
                    </a:lnTo>
                    <a:lnTo>
                      <a:pt x="432" y="275"/>
                    </a:lnTo>
                    <a:lnTo>
                      <a:pt x="434" y="273"/>
                    </a:lnTo>
                    <a:lnTo>
                      <a:pt x="434" y="271"/>
                    </a:lnTo>
                    <a:lnTo>
                      <a:pt x="434" y="271"/>
                    </a:lnTo>
                    <a:lnTo>
                      <a:pt x="434" y="269"/>
                    </a:lnTo>
                    <a:lnTo>
                      <a:pt x="436" y="267"/>
                    </a:lnTo>
                    <a:lnTo>
                      <a:pt x="436" y="265"/>
                    </a:lnTo>
                    <a:lnTo>
                      <a:pt x="436" y="263"/>
                    </a:lnTo>
                    <a:lnTo>
                      <a:pt x="438" y="261"/>
                    </a:lnTo>
                    <a:lnTo>
                      <a:pt x="440" y="259"/>
                    </a:lnTo>
                    <a:lnTo>
                      <a:pt x="442" y="257"/>
                    </a:lnTo>
                    <a:lnTo>
                      <a:pt x="446" y="255"/>
                    </a:lnTo>
                    <a:lnTo>
                      <a:pt x="453" y="252"/>
                    </a:lnTo>
                    <a:lnTo>
                      <a:pt x="459" y="252"/>
                    </a:lnTo>
                    <a:lnTo>
                      <a:pt x="465" y="250"/>
                    </a:lnTo>
                    <a:lnTo>
                      <a:pt x="470" y="250"/>
                    </a:lnTo>
                    <a:lnTo>
                      <a:pt x="476" y="250"/>
                    </a:lnTo>
                    <a:lnTo>
                      <a:pt x="478" y="252"/>
                    </a:lnTo>
                    <a:lnTo>
                      <a:pt x="482" y="252"/>
                    </a:lnTo>
                    <a:lnTo>
                      <a:pt x="482" y="252"/>
                    </a:lnTo>
                    <a:lnTo>
                      <a:pt x="484" y="252"/>
                    </a:lnTo>
                    <a:lnTo>
                      <a:pt x="484" y="252"/>
                    </a:lnTo>
                    <a:lnTo>
                      <a:pt x="484" y="252"/>
                    </a:lnTo>
                    <a:lnTo>
                      <a:pt x="484" y="252"/>
                    </a:lnTo>
                    <a:lnTo>
                      <a:pt x="484" y="252"/>
                    </a:lnTo>
                    <a:lnTo>
                      <a:pt x="484" y="252"/>
                    </a:lnTo>
                    <a:lnTo>
                      <a:pt x="484" y="250"/>
                    </a:lnTo>
                    <a:lnTo>
                      <a:pt x="484" y="250"/>
                    </a:lnTo>
                    <a:lnTo>
                      <a:pt x="484" y="250"/>
                    </a:lnTo>
                    <a:lnTo>
                      <a:pt x="484" y="250"/>
                    </a:lnTo>
                    <a:lnTo>
                      <a:pt x="484" y="248"/>
                    </a:lnTo>
                    <a:lnTo>
                      <a:pt x="484" y="244"/>
                    </a:lnTo>
                    <a:lnTo>
                      <a:pt x="486" y="240"/>
                    </a:lnTo>
                    <a:lnTo>
                      <a:pt x="488" y="236"/>
                    </a:lnTo>
                    <a:lnTo>
                      <a:pt x="492" y="232"/>
                    </a:lnTo>
                    <a:lnTo>
                      <a:pt x="495" y="229"/>
                    </a:lnTo>
                    <a:lnTo>
                      <a:pt x="501" y="225"/>
                    </a:lnTo>
                    <a:lnTo>
                      <a:pt x="505" y="223"/>
                    </a:lnTo>
                    <a:lnTo>
                      <a:pt x="507" y="223"/>
                    </a:lnTo>
                    <a:lnTo>
                      <a:pt x="511" y="221"/>
                    </a:lnTo>
                    <a:lnTo>
                      <a:pt x="513" y="221"/>
                    </a:lnTo>
                    <a:lnTo>
                      <a:pt x="515" y="221"/>
                    </a:lnTo>
                    <a:lnTo>
                      <a:pt x="518" y="221"/>
                    </a:lnTo>
                    <a:lnTo>
                      <a:pt x="520" y="221"/>
                    </a:lnTo>
                    <a:lnTo>
                      <a:pt x="522" y="221"/>
                    </a:lnTo>
                    <a:lnTo>
                      <a:pt x="524" y="223"/>
                    </a:lnTo>
                    <a:lnTo>
                      <a:pt x="526" y="223"/>
                    </a:lnTo>
                    <a:lnTo>
                      <a:pt x="528" y="223"/>
                    </a:lnTo>
                    <a:lnTo>
                      <a:pt x="530" y="223"/>
                    </a:lnTo>
                    <a:lnTo>
                      <a:pt x="532" y="223"/>
                    </a:lnTo>
                    <a:lnTo>
                      <a:pt x="536" y="221"/>
                    </a:lnTo>
                    <a:lnTo>
                      <a:pt x="538" y="221"/>
                    </a:lnTo>
                    <a:lnTo>
                      <a:pt x="540" y="219"/>
                    </a:lnTo>
                    <a:lnTo>
                      <a:pt x="543" y="217"/>
                    </a:lnTo>
                    <a:lnTo>
                      <a:pt x="545" y="215"/>
                    </a:lnTo>
                    <a:lnTo>
                      <a:pt x="547" y="215"/>
                    </a:lnTo>
                    <a:lnTo>
                      <a:pt x="547" y="213"/>
                    </a:lnTo>
                    <a:lnTo>
                      <a:pt x="549" y="211"/>
                    </a:lnTo>
                    <a:lnTo>
                      <a:pt x="549" y="209"/>
                    </a:lnTo>
                    <a:lnTo>
                      <a:pt x="549" y="208"/>
                    </a:lnTo>
                    <a:lnTo>
                      <a:pt x="549" y="206"/>
                    </a:lnTo>
                    <a:lnTo>
                      <a:pt x="551" y="204"/>
                    </a:lnTo>
                    <a:lnTo>
                      <a:pt x="551" y="204"/>
                    </a:lnTo>
                    <a:lnTo>
                      <a:pt x="551" y="202"/>
                    </a:lnTo>
                    <a:lnTo>
                      <a:pt x="553" y="200"/>
                    </a:lnTo>
                    <a:lnTo>
                      <a:pt x="555" y="198"/>
                    </a:lnTo>
                    <a:lnTo>
                      <a:pt x="555" y="196"/>
                    </a:lnTo>
                    <a:lnTo>
                      <a:pt x="559" y="194"/>
                    </a:lnTo>
                    <a:lnTo>
                      <a:pt x="561" y="192"/>
                    </a:lnTo>
                    <a:lnTo>
                      <a:pt x="568" y="188"/>
                    </a:lnTo>
                    <a:lnTo>
                      <a:pt x="574" y="188"/>
                    </a:lnTo>
                    <a:lnTo>
                      <a:pt x="580" y="186"/>
                    </a:lnTo>
                    <a:lnTo>
                      <a:pt x="586" y="186"/>
                    </a:lnTo>
                    <a:lnTo>
                      <a:pt x="591" y="186"/>
                    </a:lnTo>
                    <a:lnTo>
                      <a:pt x="593" y="186"/>
                    </a:lnTo>
                    <a:lnTo>
                      <a:pt x="597" y="188"/>
                    </a:lnTo>
                    <a:lnTo>
                      <a:pt x="597" y="188"/>
                    </a:lnTo>
                    <a:lnTo>
                      <a:pt x="599" y="188"/>
                    </a:lnTo>
                    <a:lnTo>
                      <a:pt x="599" y="188"/>
                    </a:lnTo>
                    <a:lnTo>
                      <a:pt x="599" y="188"/>
                    </a:lnTo>
                    <a:lnTo>
                      <a:pt x="599" y="188"/>
                    </a:lnTo>
                    <a:lnTo>
                      <a:pt x="599" y="188"/>
                    </a:lnTo>
                    <a:lnTo>
                      <a:pt x="599" y="186"/>
                    </a:lnTo>
                    <a:lnTo>
                      <a:pt x="599" y="186"/>
                    </a:lnTo>
                    <a:lnTo>
                      <a:pt x="599" y="186"/>
                    </a:lnTo>
                    <a:lnTo>
                      <a:pt x="599" y="186"/>
                    </a:lnTo>
                    <a:lnTo>
                      <a:pt x="599" y="186"/>
                    </a:lnTo>
                    <a:lnTo>
                      <a:pt x="599" y="184"/>
                    </a:lnTo>
                    <a:lnTo>
                      <a:pt x="599" y="181"/>
                    </a:lnTo>
                    <a:lnTo>
                      <a:pt x="601" y="179"/>
                    </a:lnTo>
                    <a:lnTo>
                      <a:pt x="603" y="175"/>
                    </a:lnTo>
                    <a:lnTo>
                      <a:pt x="607" y="169"/>
                    </a:lnTo>
                    <a:lnTo>
                      <a:pt x="611" y="165"/>
                    </a:lnTo>
                    <a:lnTo>
                      <a:pt x="616" y="161"/>
                    </a:lnTo>
                    <a:lnTo>
                      <a:pt x="618" y="161"/>
                    </a:lnTo>
                    <a:lnTo>
                      <a:pt x="622" y="160"/>
                    </a:lnTo>
                    <a:lnTo>
                      <a:pt x="624" y="160"/>
                    </a:lnTo>
                    <a:lnTo>
                      <a:pt x="628" y="158"/>
                    </a:lnTo>
                    <a:lnTo>
                      <a:pt x="630" y="158"/>
                    </a:lnTo>
                    <a:lnTo>
                      <a:pt x="632" y="158"/>
                    </a:lnTo>
                    <a:lnTo>
                      <a:pt x="634" y="160"/>
                    </a:lnTo>
                    <a:lnTo>
                      <a:pt x="638" y="160"/>
                    </a:lnTo>
                    <a:lnTo>
                      <a:pt x="639" y="160"/>
                    </a:lnTo>
                    <a:lnTo>
                      <a:pt x="641" y="160"/>
                    </a:lnTo>
                    <a:lnTo>
                      <a:pt x="643" y="160"/>
                    </a:lnTo>
                    <a:lnTo>
                      <a:pt x="645" y="160"/>
                    </a:lnTo>
                    <a:lnTo>
                      <a:pt x="647" y="160"/>
                    </a:lnTo>
                    <a:lnTo>
                      <a:pt x="649" y="160"/>
                    </a:lnTo>
                    <a:lnTo>
                      <a:pt x="653" y="158"/>
                    </a:lnTo>
                    <a:lnTo>
                      <a:pt x="655" y="156"/>
                    </a:lnTo>
                    <a:lnTo>
                      <a:pt x="657" y="156"/>
                    </a:lnTo>
                    <a:lnTo>
                      <a:pt x="659" y="154"/>
                    </a:lnTo>
                    <a:lnTo>
                      <a:pt x="661" y="152"/>
                    </a:lnTo>
                    <a:lnTo>
                      <a:pt x="662" y="150"/>
                    </a:lnTo>
                    <a:lnTo>
                      <a:pt x="662" y="148"/>
                    </a:lnTo>
                    <a:lnTo>
                      <a:pt x="662" y="146"/>
                    </a:lnTo>
                    <a:lnTo>
                      <a:pt x="664" y="146"/>
                    </a:lnTo>
                    <a:lnTo>
                      <a:pt x="664" y="144"/>
                    </a:lnTo>
                    <a:lnTo>
                      <a:pt x="664" y="142"/>
                    </a:lnTo>
                    <a:lnTo>
                      <a:pt x="664" y="140"/>
                    </a:lnTo>
                    <a:lnTo>
                      <a:pt x="666" y="138"/>
                    </a:lnTo>
                    <a:lnTo>
                      <a:pt x="666" y="137"/>
                    </a:lnTo>
                    <a:lnTo>
                      <a:pt x="668" y="135"/>
                    </a:lnTo>
                    <a:lnTo>
                      <a:pt x="670" y="133"/>
                    </a:lnTo>
                    <a:lnTo>
                      <a:pt x="672" y="133"/>
                    </a:lnTo>
                    <a:lnTo>
                      <a:pt x="674" y="131"/>
                    </a:lnTo>
                    <a:lnTo>
                      <a:pt x="682" y="127"/>
                    </a:lnTo>
                    <a:lnTo>
                      <a:pt x="687" y="125"/>
                    </a:lnTo>
                    <a:lnTo>
                      <a:pt x="693" y="125"/>
                    </a:lnTo>
                    <a:lnTo>
                      <a:pt x="699" y="125"/>
                    </a:lnTo>
                    <a:lnTo>
                      <a:pt x="705" y="125"/>
                    </a:lnTo>
                    <a:lnTo>
                      <a:pt x="707" y="125"/>
                    </a:lnTo>
                    <a:lnTo>
                      <a:pt x="710" y="125"/>
                    </a:lnTo>
                    <a:lnTo>
                      <a:pt x="710" y="125"/>
                    </a:lnTo>
                    <a:lnTo>
                      <a:pt x="712" y="127"/>
                    </a:lnTo>
                    <a:lnTo>
                      <a:pt x="712" y="127"/>
                    </a:lnTo>
                    <a:lnTo>
                      <a:pt x="712" y="127"/>
                    </a:lnTo>
                    <a:lnTo>
                      <a:pt x="712" y="125"/>
                    </a:lnTo>
                    <a:lnTo>
                      <a:pt x="712" y="125"/>
                    </a:lnTo>
                    <a:lnTo>
                      <a:pt x="712" y="125"/>
                    </a:lnTo>
                    <a:lnTo>
                      <a:pt x="712" y="125"/>
                    </a:lnTo>
                    <a:lnTo>
                      <a:pt x="712" y="125"/>
                    </a:lnTo>
                    <a:lnTo>
                      <a:pt x="712" y="125"/>
                    </a:lnTo>
                    <a:lnTo>
                      <a:pt x="712" y="123"/>
                    </a:lnTo>
                    <a:lnTo>
                      <a:pt x="712" y="121"/>
                    </a:lnTo>
                    <a:lnTo>
                      <a:pt x="712" y="119"/>
                    </a:lnTo>
                    <a:lnTo>
                      <a:pt x="714" y="115"/>
                    </a:lnTo>
                    <a:lnTo>
                      <a:pt x="714" y="112"/>
                    </a:lnTo>
                    <a:lnTo>
                      <a:pt x="718" y="110"/>
                    </a:lnTo>
                    <a:lnTo>
                      <a:pt x="722" y="106"/>
                    </a:lnTo>
                    <a:lnTo>
                      <a:pt x="728" y="102"/>
                    </a:lnTo>
                    <a:lnTo>
                      <a:pt x="730" y="100"/>
                    </a:lnTo>
                    <a:lnTo>
                      <a:pt x="733" y="98"/>
                    </a:lnTo>
                    <a:lnTo>
                      <a:pt x="735" y="98"/>
                    </a:lnTo>
                    <a:lnTo>
                      <a:pt x="739" y="98"/>
                    </a:lnTo>
                    <a:lnTo>
                      <a:pt x="741" y="98"/>
                    </a:lnTo>
                    <a:lnTo>
                      <a:pt x="743" y="98"/>
                    </a:lnTo>
                    <a:lnTo>
                      <a:pt x="745" y="98"/>
                    </a:lnTo>
                    <a:lnTo>
                      <a:pt x="747" y="98"/>
                    </a:lnTo>
                    <a:lnTo>
                      <a:pt x="749" y="98"/>
                    </a:lnTo>
                    <a:lnTo>
                      <a:pt x="753" y="98"/>
                    </a:lnTo>
                    <a:lnTo>
                      <a:pt x="755" y="98"/>
                    </a:lnTo>
                    <a:lnTo>
                      <a:pt x="757" y="98"/>
                    </a:lnTo>
                    <a:lnTo>
                      <a:pt x="758" y="98"/>
                    </a:lnTo>
                    <a:lnTo>
                      <a:pt x="760" y="98"/>
                    </a:lnTo>
                    <a:lnTo>
                      <a:pt x="762" y="96"/>
                    </a:lnTo>
                    <a:lnTo>
                      <a:pt x="766" y="96"/>
                    </a:lnTo>
                    <a:lnTo>
                      <a:pt x="768" y="94"/>
                    </a:lnTo>
                    <a:lnTo>
                      <a:pt x="770" y="92"/>
                    </a:lnTo>
                    <a:lnTo>
                      <a:pt x="772" y="90"/>
                    </a:lnTo>
                    <a:lnTo>
                      <a:pt x="772" y="89"/>
                    </a:lnTo>
                    <a:lnTo>
                      <a:pt x="774" y="89"/>
                    </a:lnTo>
                    <a:lnTo>
                      <a:pt x="774" y="87"/>
                    </a:lnTo>
                    <a:lnTo>
                      <a:pt x="774" y="85"/>
                    </a:lnTo>
                    <a:lnTo>
                      <a:pt x="774" y="83"/>
                    </a:lnTo>
                    <a:lnTo>
                      <a:pt x="776" y="81"/>
                    </a:lnTo>
                    <a:lnTo>
                      <a:pt x="776" y="79"/>
                    </a:lnTo>
                    <a:lnTo>
                      <a:pt x="776" y="79"/>
                    </a:lnTo>
                    <a:lnTo>
                      <a:pt x="778" y="77"/>
                    </a:lnTo>
                    <a:lnTo>
                      <a:pt x="778" y="75"/>
                    </a:lnTo>
                    <a:lnTo>
                      <a:pt x="780" y="73"/>
                    </a:lnTo>
                    <a:lnTo>
                      <a:pt x="781" y="71"/>
                    </a:lnTo>
                    <a:lnTo>
                      <a:pt x="785" y="69"/>
                    </a:lnTo>
                    <a:lnTo>
                      <a:pt x="791" y="67"/>
                    </a:lnTo>
                    <a:lnTo>
                      <a:pt x="797" y="65"/>
                    </a:lnTo>
                    <a:lnTo>
                      <a:pt x="805" y="64"/>
                    </a:lnTo>
                    <a:lnTo>
                      <a:pt x="808" y="64"/>
                    </a:lnTo>
                    <a:lnTo>
                      <a:pt x="814" y="64"/>
                    </a:lnTo>
                    <a:lnTo>
                      <a:pt x="818" y="65"/>
                    </a:lnTo>
                    <a:lnTo>
                      <a:pt x="820" y="65"/>
                    </a:lnTo>
                    <a:lnTo>
                      <a:pt x="820" y="65"/>
                    </a:lnTo>
                    <a:lnTo>
                      <a:pt x="824" y="65"/>
                    </a:lnTo>
                    <a:lnTo>
                      <a:pt x="824" y="65"/>
                    </a:lnTo>
                    <a:lnTo>
                      <a:pt x="822" y="65"/>
                    </a:lnTo>
                    <a:lnTo>
                      <a:pt x="822" y="65"/>
                    </a:lnTo>
                    <a:lnTo>
                      <a:pt x="822" y="65"/>
                    </a:lnTo>
                    <a:lnTo>
                      <a:pt x="822" y="64"/>
                    </a:lnTo>
                    <a:lnTo>
                      <a:pt x="822" y="64"/>
                    </a:lnTo>
                    <a:lnTo>
                      <a:pt x="822" y="64"/>
                    </a:lnTo>
                    <a:lnTo>
                      <a:pt x="822" y="64"/>
                    </a:lnTo>
                    <a:lnTo>
                      <a:pt x="822" y="64"/>
                    </a:lnTo>
                    <a:lnTo>
                      <a:pt x="822" y="62"/>
                    </a:lnTo>
                    <a:lnTo>
                      <a:pt x="824" y="58"/>
                    </a:lnTo>
                    <a:lnTo>
                      <a:pt x="824" y="56"/>
                    </a:lnTo>
                    <a:lnTo>
                      <a:pt x="826" y="52"/>
                    </a:lnTo>
                    <a:lnTo>
                      <a:pt x="828" y="48"/>
                    </a:lnTo>
                    <a:lnTo>
                      <a:pt x="831" y="44"/>
                    </a:lnTo>
                    <a:lnTo>
                      <a:pt x="837" y="41"/>
                    </a:lnTo>
                    <a:lnTo>
                      <a:pt x="841" y="39"/>
                    </a:lnTo>
                    <a:lnTo>
                      <a:pt x="843" y="39"/>
                    </a:lnTo>
                    <a:lnTo>
                      <a:pt x="847" y="37"/>
                    </a:lnTo>
                    <a:lnTo>
                      <a:pt x="849" y="37"/>
                    </a:lnTo>
                    <a:lnTo>
                      <a:pt x="851" y="37"/>
                    </a:lnTo>
                    <a:lnTo>
                      <a:pt x="854" y="37"/>
                    </a:lnTo>
                    <a:lnTo>
                      <a:pt x="856" y="37"/>
                    </a:lnTo>
                    <a:lnTo>
                      <a:pt x="858" y="37"/>
                    </a:lnTo>
                    <a:lnTo>
                      <a:pt x="860" y="37"/>
                    </a:lnTo>
                    <a:lnTo>
                      <a:pt x="862" y="39"/>
                    </a:lnTo>
                    <a:lnTo>
                      <a:pt x="864" y="39"/>
                    </a:lnTo>
                    <a:lnTo>
                      <a:pt x="866" y="39"/>
                    </a:lnTo>
                    <a:lnTo>
                      <a:pt x="868" y="37"/>
                    </a:lnTo>
                    <a:lnTo>
                      <a:pt x="872" y="37"/>
                    </a:lnTo>
                    <a:lnTo>
                      <a:pt x="874" y="37"/>
                    </a:lnTo>
                    <a:lnTo>
                      <a:pt x="876" y="35"/>
                    </a:lnTo>
                    <a:lnTo>
                      <a:pt x="877" y="33"/>
                    </a:lnTo>
                    <a:lnTo>
                      <a:pt x="879" y="31"/>
                    </a:lnTo>
                    <a:lnTo>
                      <a:pt x="881" y="31"/>
                    </a:lnTo>
                    <a:lnTo>
                      <a:pt x="883" y="29"/>
                    </a:lnTo>
                    <a:lnTo>
                      <a:pt x="883" y="27"/>
                    </a:lnTo>
                    <a:lnTo>
                      <a:pt x="883" y="25"/>
                    </a:lnTo>
                    <a:lnTo>
                      <a:pt x="883" y="23"/>
                    </a:lnTo>
                    <a:lnTo>
                      <a:pt x="885" y="23"/>
                    </a:lnTo>
                    <a:lnTo>
                      <a:pt x="885" y="21"/>
                    </a:lnTo>
                    <a:lnTo>
                      <a:pt x="885" y="19"/>
                    </a:lnTo>
                    <a:lnTo>
                      <a:pt x="885" y="18"/>
                    </a:lnTo>
                    <a:lnTo>
                      <a:pt x="887" y="16"/>
                    </a:lnTo>
                    <a:lnTo>
                      <a:pt x="887" y="14"/>
                    </a:lnTo>
                    <a:lnTo>
                      <a:pt x="889" y="14"/>
                    </a:lnTo>
                    <a:lnTo>
                      <a:pt x="891" y="12"/>
                    </a:lnTo>
                    <a:lnTo>
                      <a:pt x="895" y="10"/>
                    </a:lnTo>
                    <a:lnTo>
                      <a:pt x="901" y="6"/>
                    </a:lnTo>
                    <a:lnTo>
                      <a:pt x="906" y="4"/>
                    </a:lnTo>
                    <a:lnTo>
                      <a:pt x="912" y="4"/>
                    </a:lnTo>
                    <a:lnTo>
                      <a:pt x="918" y="4"/>
                    </a:lnTo>
                    <a:lnTo>
                      <a:pt x="924" y="4"/>
                    </a:lnTo>
                    <a:lnTo>
                      <a:pt x="927" y="4"/>
                    </a:lnTo>
                    <a:lnTo>
                      <a:pt x="929" y="6"/>
                    </a:lnTo>
                    <a:lnTo>
                      <a:pt x="929" y="6"/>
                    </a:lnTo>
                    <a:lnTo>
                      <a:pt x="931" y="2"/>
                    </a:lnTo>
                    <a:lnTo>
                      <a:pt x="929" y="2"/>
                    </a:lnTo>
                    <a:lnTo>
                      <a:pt x="927" y="2"/>
                    </a:lnTo>
                    <a:lnTo>
                      <a:pt x="924" y="2"/>
                    </a:lnTo>
                    <a:lnTo>
                      <a:pt x="918" y="0"/>
                    </a:lnTo>
                    <a:lnTo>
                      <a:pt x="912" y="2"/>
                    </a:lnTo>
                    <a:lnTo>
                      <a:pt x="906" y="2"/>
                    </a:lnTo>
                    <a:lnTo>
                      <a:pt x="901" y="4"/>
                    </a:lnTo>
                    <a:lnTo>
                      <a:pt x="893" y="8"/>
                    </a:lnTo>
                    <a:close/>
                  </a:path>
                </a:pathLst>
              </a:custGeom>
              <a:solidFill>
                <a:srgbClr val="E5F1E5"/>
              </a:solidFill>
              <a:ln w="9525">
                <a:noFill/>
                <a:round/>
                <a:headEnd/>
                <a:tailEnd/>
              </a:ln>
            </p:spPr>
            <p:txBody>
              <a:bodyPr/>
              <a:lstStyle/>
              <a:p>
                <a:endParaRPr lang="en-US">
                  <a:solidFill>
                    <a:srgbClr val="000000"/>
                  </a:solidFill>
                  <a:latin typeface="+mn-lt"/>
                </a:endParaRPr>
              </a:p>
            </p:txBody>
          </p:sp>
          <p:sp>
            <p:nvSpPr>
              <p:cNvPr id="254" name="Freeform 197"/>
              <p:cNvSpPr>
                <a:spLocks/>
              </p:cNvSpPr>
              <p:nvPr/>
            </p:nvSpPr>
            <p:spPr bwMode="auto">
              <a:xfrm>
                <a:off x="2977" y="2016"/>
                <a:ext cx="933" cy="516"/>
              </a:xfrm>
              <a:custGeom>
                <a:avLst/>
                <a:gdLst/>
                <a:ahLst/>
                <a:cxnLst>
                  <a:cxn ang="0">
                    <a:pos x="881" y="26"/>
                  </a:cxn>
                  <a:cxn ang="0">
                    <a:pos x="854" y="32"/>
                  </a:cxn>
                  <a:cxn ang="0">
                    <a:pos x="819" y="61"/>
                  </a:cxn>
                  <a:cxn ang="0">
                    <a:pos x="773" y="80"/>
                  </a:cxn>
                  <a:cxn ang="0">
                    <a:pos x="756" y="94"/>
                  </a:cxn>
                  <a:cxn ang="0">
                    <a:pos x="716" y="107"/>
                  </a:cxn>
                  <a:cxn ang="0">
                    <a:pos x="672" y="128"/>
                  </a:cxn>
                  <a:cxn ang="0">
                    <a:pos x="656" y="151"/>
                  </a:cxn>
                  <a:cxn ang="0">
                    <a:pos x="625" y="155"/>
                  </a:cxn>
                  <a:cxn ang="0">
                    <a:pos x="589" y="184"/>
                  </a:cxn>
                  <a:cxn ang="0">
                    <a:pos x="549" y="207"/>
                  </a:cxn>
                  <a:cxn ang="0">
                    <a:pos x="526" y="218"/>
                  </a:cxn>
                  <a:cxn ang="0">
                    <a:pos x="483" y="239"/>
                  </a:cxn>
                  <a:cxn ang="0">
                    <a:pos x="437" y="259"/>
                  </a:cxn>
                  <a:cxn ang="0">
                    <a:pos x="422" y="282"/>
                  </a:cxn>
                  <a:cxn ang="0">
                    <a:pos x="387" y="286"/>
                  </a:cxn>
                  <a:cxn ang="0">
                    <a:pos x="345" y="312"/>
                  </a:cxn>
                  <a:cxn ang="0">
                    <a:pos x="313" y="339"/>
                  </a:cxn>
                  <a:cxn ang="0">
                    <a:pos x="286" y="349"/>
                  </a:cxn>
                  <a:cxn ang="0">
                    <a:pos x="245" y="376"/>
                  </a:cxn>
                  <a:cxn ang="0">
                    <a:pos x="195" y="395"/>
                  </a:cxn>
                  <a:cxn ang="0">
                    <a:pos x="178" y="416"/>
                  </a:cxn>
                  <a:cxn ang="0">
                    <a:pos x="138" y="422"/>
                  </a:cxn>
                  <a:cxn ang="0">
                    <a:pos x="92" y="449"/>
                  </a:cxn>
                  <a:cxn ang="0">
                    <a:pos x="67" y="476"/>
                  </a:cxn>
                  <a:cxn ang="0">
                    <a:pos x="36" y="481"/>
                  </a:cxn>
                  <a:cxn ang="0">
                    <a:pos x="2" y="516"/>
                  </a:cxn>
                  <a:cxn ang="0">
                    <a:pos x="36" y="485"/>
                  </a:cxn>
                  <a:cxn ang="0">
                    <a:pos x="69" y="477"/>
                  </a:cxn>
                  <a:cxn ang="0">
                    <a:pos x="94" y="451"/>
                  </a:cxn>
                  <a:cxn ang="0">
                    <a:pos x="126" y="449"/>
                  </a:cxn>
                  <a:cxn ang="0">
                    <a:pos x="157" y="416"/>
                  </a:cxn>
                  <a:cxn ang="0">
                    <a:pos x="192" y="412"/>
                  </a:cxn>
                  <a:cxn ang="0">
                    <a:pos x="209" y="385"/>
                  </a:cxn>
                  <a:cxn ang="0">
                    <a:pos x="249" y="382"/>
                  </a:cxn>
                  <a:cxn ang="0">
                    <a:pos x="276" y="351"/>
                  </a:cxn>
                  <a:cxn ang="0">
                    <a:pos x="309" y="347"/>
                  </a:cxn>
                  <a:cxn ang="0">
                    <a:pos x="326" y="322"/>
                  </a:cxn>
                  <a:cxn ang="0">
                    <a:pos x="366" y="316"/>
                  </a:cxn>
                  <a:cxn ang="0">
                    <a:pos x="391" y="286"/>
                  </a:cxn>
                  <a:cxn ang="0">
                    <a:pos x="424" y="284"/>
                  </a:cxn>
                  <a:cxn ang="0">
                    <a:pos x="441" y="259"/>
                  </a:cxn>
                  <a:cxn ang="0">
                    <a:pos x="485" y="251"/>
                  </a:cxn>
                  <a:cxn ang="0">
                    <a:pos x="504" y="222"/>
                  </a:cxn>
                  <a:cxn ang="0">
                    <a:pos x="539" y="220"/>
                  </a:cxn>
                  <a:cxn ang="0">
                    <a:pos x="554" y="197"/>
                  </a:cxn>
                  <a:cxn ang="0">
                    <a:pos x="600" y="188"/>
                  </a:cxn>
                  <a:cxn ang="0">
                    <a:pos x="618" y="161"/>
                  </a:cxn>
                  <a:cxn ang="0">
                    <a:pos x="650" y="157"/>
                  </a:cxn>
                  <a:cxn ang="0">
                    <a:pos x="668" y="136"/>
                  </a:cxn>
                  <a:cxn ang="0">
                    <a:pos x="714" y="126"/>
                  </a:cxn>
                  <a:cxn ang="0">
                    <a:pos x="723" y="103"/>
                  </a:cxn>
                  <a:cxn ang="0">
                    <a:pos x="760" y="97"/>
                  </a:cxn>
                  <a:cxn ang="0">
                    <a:pos x="777" y="76"/>
                  </a:cxn>
                  <a:cxn ang="0">
                    <a:pos x="825" y="65"/>
                  </a:cxn>
                  <a:cxn ang="0">
                    <a:pos x="829" y="46"/>
                  </a:cxn>
                  <a:cxn ang="0">
                    <a:pos x="867" y="36"/>
                  </a:cxn>
                  <a:cxn ang="0">
                    <a:pos x="887" y="17"/>
                  </a:cxn>
                  <a:cxn ang="0">
                    <a:pos x="933" y="3"/>
                  </a:cxn>
                </a:cxnLst>
                <a:rect l="0" t="0" r="r" b="b"/>
                <a:pathLst>
                  <a:path w="933" h="516">
                    <a:moveTo>
                      <a:pt x="894" y="5"/>
                    </a:moveTo>
                    <a:lnTo>
                      <a:pt x="892" y="7"/>
                    </a:lnTo>
                    <a:lnTo>
                      <a:pt x="888" y="9"/>
                    </a:lnTo>
                    <a:lnTo>
                      <a:pt x="887" y="11"/>
                    </a:lnTo>
                    <a:lnTo>
                      <a:pt x="887" y="13"/>
                    </a:lnTo>
                    <a:lnTo>
                      <a:pt x="885" y="15"/>
                    </a:lnTo>
                    <a:lnTo>
                      <a:pt x="885" y="17"/>
                    </a:lnTo>
                    <a:lnTo>
                      <a:pt x="885" y="19"/>
                    </a:lnTo>
                    <a:lnTo>
                      <a:pt x="883" y="21"/>
                    </a:lnTo>
                    <a:lnTo>
                      <a:pt x="883" y="23"/>
                    </a:lnTo>
                    <a:lnTo>
                      <a:pt x="883" y="23"/>
                    </a:lnTo>
                    <a:lnTo>
                      <a:pt x="883" y="25"/>
                    </a:lnTo>
                    <a:lnTo>
                      <a:pt x="883" y="26"/>
                    </a:lnTo>
                    <a:lnTo>
                      <a:pt x="881" y="26"/>
                    </a:lnTo>
                    <a:lnTo>
                      <a:pt x="881" y="28"/>
                    </a:lnTo>
                    <a:lnTo>
                      <a:pt x="879" y="30"/>
                    </a:lnTo>
                    <a:lnTo>
                      <a:pt x="877" y="30"/>
                    </a:lnTo>
                    <a:lnTo>
                      <a:pt x="875" y="32"/>
                    </a:lnTo>
                    <a:lnTo>
                      <a:pt x="871" y="32"/>
                    </a:lnTo>
                    <a:lnTo>
                      <a:pt x="869" y="34"/>
                    </a:lnTo>
                    <a:lnTo>
                      <a:pt x="867" y="34"/>
                    </a:lnTo>
                    <a:lnTo>
                      <a:pt x="865" y="34"/>
                    </a:lnTo>
                    <a:lnTo>
                      <a:pt x="863" y="34"/>
                    </a:lnTo>
                    <a:lnTo>
                      <a:pt x="862" y="34"/>
                    </a:lnTo>
                    <a:lnTo>
                      <a:pt x="860" y="32"/>
                    </a:lnTo>
                    <a:lnTo>
                      <a:pt x="858" y="32"/>
                    </a:lnTo>
                    <a:lnTo>
                      <a:pt x="856" y="32"/>
                    </a:lnTo>
                    <a:lnTo>
                      <a:pt x="854" y="32"/>
                    </a:lnTo>
                    <a:lnTo>
                      <a:pt x="850" y="32"/>
                    </a:lnTo>
                    <a:lnTo>
                      <a:pt x="848" y="32"/>
                    </a:lnTo>
                    <a:lnTo>
                      <a:pt x="844" y="34"/>
                    </a:lnTo>
                    <a:lnTo>
                      <a:pt x="840" y="34"/>
                    </a:lnTo>
                    <a:lnTo>
                      <a:pt x="839" y="36"/>
                    </a:lnTo>
                    <a:lnTo>
                      <a:pt x="833" y="40"/>
                    </a:lnTo>
                    <a:lnTo>
                      <a:pt x="829" y="44"/>
                    </a:lnTo>
                    <a:lnTo>
                      <a:pt x="827" y="48"/>
                    </a:lnTo>
                    <a:lnTo>
                      <a:pt x="823" y="49"/>
                    </a:lnTo>
                    <a:lnTo>
                      <a:pt x="823" y="53"/>
                    </a:lnTo>
                    <a:lnTo>
                      <a:pt x="821" y="57"/>
                    </a:lnTo>
                    <a:lnTo>
                      <a:pt x="821" y="59"/>
                    </a:lnTo>
                    <a:lnTo>
                      <a:pt x="821" y="61"/>
                    </a:lnTo>
                    <a:lnTo>
                      <a:pt x="819" y="61"/>
                    </a:lnTo>
                    <a:lnTo>
                      <a:pt x="815" y="59"/>
                    </a:lnTo>
                    <a:lnTo>
                      <a:pt x="812" y="59"/>
                    </a:lnTo>
                    <a:lnTo>
                      <a:pt x="808" y="59"/>
                    </a:lnTo>
                    <a:lnTo>
                      <a:pt x="802" y="61"/>
                    </a:lnTo>
                    <a:lnTo>
                      <a:pt x="796" y="61"/>
                    </a:lnTo>
                    <a:lnTo>
                      <a:pt x="791" y="63"/>
                    </a:lnTo>
                    <a:lnTo>
                      <a:pt x="785" y="65"/>
                    </a:lnTo>
                    <a:lnTo>
                      <a:pt x="783" y="67"/>
                    </a:lnTo>
                    <a:lnTo>
                      <a:pt x="779" y="71"/>
                    </a:lnTo>
                    <a:lnTo>
                      <a:pt x="777" y="73"/>
                    </a:lnTo>
                    <a:lnTo>
                      <a:pt x="775" y="74"/>
                    </a:lnTo>
                    <a:lnTo>
                      <a:pt x="775" y="76"/>
                    </a:lnTo>
                    <a:lnTo>
                      <a:pt x="775" y="78"/>
                    </a:lnTo>
                    <a:lnTo>
                      <a:pt x="773" y="80"/>
                    </a:lnTo>
                    <a:lnTo>
                      <a:pt x="773" y="80"/>
                    </a:lnTo>
                    <a:lnTo>
                      <a:pt x="773" y="82"/>
                    </a:lnTo>
                    <a:lnTo>
                      <a:pt x="773" y="84"/>
                    </a:lnTo>
                    <a:lnTo>
                      <a:pt x="773" y="86"/>
                    </a:lnTo>
                    <a:lnTo>
                      <a:pt x="771" y="86"/>
                    </a:lnTo>
                    <a:lnTo>
                      <a:pt x="771" y="88"/>
                    </a:lnTo>
                    <a:lnTo>
                      <a:pt x="769" y="90"/>
                    </a:lnTo>
                    <a:lnTo>
                      <a:pt x="767" y="90"/>
                    </a:lnTo>
                    <a:lnTo>
                      <a:pt x="766" y="92"/>
                    </a:lnTo>
                    <a:lnTo>
                      <a:pt x="764" y="94"/>
                    </a:lnTo>
                    <a:lnTo>
                      <a:pt x="762" y="94"/>
                    </a:lnTo>
                    <a:lnTo>
                      <a:pt x="760" y="94"/>
                    </a:lnTo>
                    <a:lnTo>
                      <a:pt x="758" y="94"/>
                    </a:lnTo>
                    <a:lnTo>
                      <a:pt x="756" y="94"/>
                    </a:lnTo>
                    <a:lnTo>
                      <a:pt x="754" y="94"/>
                    </a:lnTo>
                    <a:lnTo>
                      <a:pt x="752" y="94"/>
                    </a:lnTo>
                    <a:lnTo>
                      <a:pt x="750" y="94"/>
                    </a:lnTo>
                    <a:lnTo>
                      <a:pt x="748" y="94"/>
                    </a:lnTo>
                    <a:lnTo>
                      <a:pt x="744" y="94"/>
                    </a:lnTo>
                    <a:lnTo>
                      <a:pt x="743" y="94"/>
                    </a:lnTo>
                    <a:lnTo>
                      <a:pt x="741" y="94"/>
                    </a:lnTo>
                    <a:lnTo>
                      <a:pt x="737" y="94"/>
                    </a:lnTo>
                    <a:lnTo>
                      <a:pt x="733" y="96"/>
                    </a:lnTo>
                    <a:lnTo>
                      <a:pt x="731" y="96"/>
                    </a:lnTo>
                    <a:lnTo>
                      <a:pt x="727" y="97"/>
                    </a:lnTo>
                    <a:lnTo>
                      <a:pt x="721" y="101"/>
                    </a:lnTo>
                    <a:lnTo>
                      <a:pt x="718" y="105"/>
                    </a:lnTo>
                    <a:lnTo>
                      <a:pt x="716" y="107"/>
                    </a:lnTo>
                    <a:lnTo>
                      <a:pt x="714" y="111"/>
                    </a:lnTo>
                    <a:lnTo>
                      <a:pt x="712" y="115"/>
                    </a:lnTo>
                    <a:lnTo>
                      <a:pt x="712" y="117"/>
                    </a:lnTo>
                    <a:lnTo>
                      <a:pt x="712" y="121"/>
                    </a:lnTo>
                    <a:lnTo>
                      <a:pt x="712" y="122"/>
                    </a:lnTo>
                    <a:lnTo>
                      <a:pt x="708" y="121"/>
                    </a:lnTo>
                    <a:lnTo>
                      <a:pt x="706" y="121"/>
                    </a:lnTo>
                    <a:lnTo>
                      <a:pt x="702" y="121"/>
                    </a:lnTo>
                    <a:lnTo>
                      <a:pt x="696" y="121"/>
                    </a:lnTo>
                    <a:lnTo>
                      <a:pt x="691" y="121"/>
                    </a:lnTo>
                    <a:lnTo>
                      <a:pt x="687" y="122"/>
                    </a:lnTo>
                    <a:lnTo>
                      <a:pt x="681" y="124"/>
                    </a:lnTo>
                    <a:lnTo>
                      <a:pt x="675" y="126"/>
                    </a:lnTo>
                    <a:lnTo>
                      <a:pt x="672" y="128"/>
                    </a:lnTo>
                    <a:lnTo>
                      <a:pt x="670" y="130"/>
                    </a:lnTo>
                    <a:lnTo>
                      <a:pt x="668" y="132"/>
                    </a:lnTo>
                    <a:lnTo>
                      <a:pt x="666" y="134"/>
                    </a:lnTo>
                    <a:lnTo>
                      <a:pt x="664" y="136"/>
                    </a:lnTo>
                    <a:lnTo>
                      <a:pt x="664" y="138"/>
                    </a:lnTo>
                    <a:lnTo>
                      <a:pt x="664" y="140"/>
                    </a:lnTo>
                    <a:lnTo>
                      <a:pt x="662" y="142"/>
                    </a:lnTo>
                    <a:lnTo>
                      <a:pt x="662" y="144"/>
                    </a:lnTo>
                    <a:lnTo>
                      <a:pt x="662" y="145"/>
                    </a:lnTo>
                    <a:lnTo>
                      <a:pt x="662" y="147"/>
                    </a:lnTo>
                    <a:lnTo>
                      <a:pt x="660" y="147"/>
                    </a:lnTo>
                    <a:lnTo>
                      <a:pt x="660" y="149"/>
                    </a:lnTo>
                    <a:lnTo>
                      <a:pt x="658" y="151"/>
                    </a:lnTo>
                    <a:lnTo>
                      <a:pt x="656" y="151"/>
                    </a:lnTo>
                    <a:lnTo>
                      <a:pt x="654" y="153"/>
                    </a:lnTo>
                    <a:lnTo>
                      <a:pt x="652" y="155"/>
                    </a:lnTo>
                    <a:lnTo>
                      <a:pt x="650" y="155"/>
                    </a:lnTo>
                    <a:lnTo>
                      <a:pt x="648" y="155"/>
                    </a:lnTo>
                    <a:lnTo>
                      <a:pt x="647" y="155"/>
                    </a:lnTo>
                    <a:lnTo>
                      <a:pt x="645" y="155"/>
                    </a:lnTo>
                    <a:lnTo>
                      <a:pt x="643" y="155"/>
                    </a:lnTo>
                    <a:lnTo>
                      <a:pt x="641" y="155"/>
                    </a:lnTo>
                    <a:lnTo>
                      <a:pt x="639" y="155"/>
                    </a:lnTo>
                    <a:lnTo>
                      <a:pt x="635" y="155"/>
                    </a:lnTo>
                    <a:lnTo>
                      <a:pt x="633" y="155"/>
                    </a:lnTo>
                    <a:lnTo>
                      <a:pt x="631" y="155"/>
                    </a:lnTo>
                    <a:lnTo>
                      <a:pt x="629" y="155"/>
                    </a:lnTo>
                    <a:lnTo>
                      <a:pt x="625" y="155"/>
                    </a:lnTo>
                    <a:lnTo>
                      <a:pt x="622" y="157"/>
                    </a:lnTo>
                    <a:lnTo>
                      <a:pt x="620" y="157"/>
                    </a:lnTo>
                    <a:lnTo>
                      <a:pt x="616" y="159"/>
                    </a:lnTo>
                    <a:lnTo>
                      <a:pt x="610" y="163"/>
                    </a:lnTo>
                    <a:lnTo>
                      <a:pt x="606" y="167"/>
                    </a:lnTo>
                    <a:lnTo>
                      <a:pt x="602" y="170"/>
                    </a:lnTo>
                    <a:lnTo>
                      <a:pt x="600" y="172"/>
                    </a:lnTo>
                    <a:lnTo>
                      <a:pt x="599" y="176"/>
                    </a:lnTo>
                    <a:lnTo>
                      <a:pt x="599" y="180"/>
                    </a:lnTo>
                    <a:lnTo>
                      <a:pt x="599" y="182"/>
                    </a:lnTo>
                    <a:lnTo>
                      <a:pt x="599" y="184"/>
                    </a:lnTo>
                    <a:lnTo>
                      <a:pt x="595" y="184"/>
                    </a:lnTo>
                    <a:lnTo>
                      <a:pt x="593" y="184"/>
                    </a:lnTo>
                    <a:lnTo>
                      <a:pt x="589" y="184"/>
                    </a:lnTo>
                    <a:lnTo>
                      <a:pt x="583" y="184"/>
                    </a:lnTo>
                    <a:lnTo>
                      <a:pt x="577" y="184"/>
                    </a:lnTo>
                    <a:lnTo>
                      <a:pt x="574" y="184"/>
                    </a:lnTo>
                    <a:lnTo>
                      <a:pt x="568" y="186"/>
                    </a:lnTo>
                    <a:lnTo>
                      <a:pt x="560" y="190"/>
                    </a:lnTo>
                    <a:lnTo>
                      <a:pt x="558" y="192"/>
                    </a:lnTo>
                    <a:lnTo>
                      <a:pt x="554" y="193"/>
                    </a:lnTo>
                    <a:lnTo>
                      <a:pt x="552" y="195"/>
                    </a:lnTo>
                    <a:lnTo>
                      <a:pt x="551" y="197"/>
                    </a:lnTo>
                    <a:lnTo>
                      <a:pt x="551" y="199"/>
                    </a:lnTo>
                    <a:lnTo>
                      <a:pt x="549" y="201"/>
                    </a:lnTo>
                    <a:lnTo>
                      <a:pt x="549" y="203"/>
                    </a:lnTo>
                    <a:lnTo>
                      <a:pt x="549" y="205"/>
                    </a:lnTo>
                    <a:lnTo>
                      <a:pt x="549" y="207"/>
                    </a:lnTo>
                    <a:lnTo>
                      <a:pt x="547" y="209"/>
                    </a:lnTo>
                    <a:lnTo>
                      <a:pt x="547" y="209"/>
                    </a:lnTo>
                    <a:lnTo>
                      <a:pt x="547" y="211"/>
                    </a:lnTo>
                    <a:lnTo>
                      <a:pt x="545" y="213"/>
                    </a:lnTo>
                    <a:lnTo>
                      <a:pt x="545" y="215"/>
                    </a:lnTo>
                    <a:lnTo>
                      <a:pt x="543" y="215"/>
                    </a:lnTo>
                    <a:lnTo>
                      <a:pt x="541" y="216"/>
                    </a:lnTo>
                    <a:lnTo>
                      <a:pt x="537" y="218"/>
                    </a:lnTo>
                    <a:lnTo>
                      <a:pt x="535" y="218"/>
                    </a:lnTo>
                    <a:lnTo>
                      <a:pt x="533" y="218"/>
                    </a:lnTo>
                    <a:lnTo>
                      <a:pt x="531" y="218"/>
                    </a:lnTo>
                    <a:lnTo>
                      <a:pt x="529" y="218"/>
                    </a:lnTo>
                    <a:lnTo>
                      <a:pt x="528" y="218"/>
                    </a:lnTo>
                    <a:lnTo>
                      <a:pt x="526" y="218"/>
                    </a:lnTo>
                    <a:lnTo>
                      <a:pt x="524" y="218"/>
                    </a:lnTo>
                    <a:lnTo>
                      <a:pt x="522" y="218"/>
                    </a:lnTo>
                    <a:lnTo>
                      <a:pt x="518" y="218"/>
                    </a:lnTo>
                    <a:lnTo>
                      <a:pt x="516" y="218"/>
                    </a:lnTo>
                    <a:lnTo>
                      <a:pt x="514" y="218"/>
                    </a:lnTo>
                    <a:lnTo>
                      <a:pt x="510" y="218"/>
                    </a:lnTo>
                    <a:lnTo>
                      <a:pt x="508" y="218"/>
                    </a:lnTo>
                    <a:lnTo>
                      <a:pt x="504" y="220"/>
                    </a:lnTo>
                    <a:lnTo>
                      <a:pt x="501" y="222"/>
                    </a:lnTo>
                    <a:lnTo>
                      <a:pt x="495" y="226"/>
                    </a:lnTo>
                    <a:lnTo>
                      <a:pt x="491" y="230"/>
                    </a:lnTo>
                    <a:lnTo>
                      <a:pt x="487" y="234"/>
                    </a:lnTo>
                    <a:lnTo>
                      <a:pt x="485" y="238"/>
                    </a:lnTo>
                    <a:lnTo>
                      <a:pt x="483" y="239"/>
                    </a:lnTo>
                    <a:lnTo>
                      <a:pt x="483" y="243"/>
                    </a:lnTo>
                    <a:lnTo>
                      <a:pt x="481" y="245"/>
                    </a:lnTo>
                    <a:lnTo>
                      <a:pt x="481" y="247"/>
                    </a:lnTo>
                    <a:lnTo>
                      <a:pt x="480" y="247"/>
                    </a:lnTo>
                    <a:lnTo>
                      <a:pt x="476" y="247"/>
                    </a:lnTo>
                    <a:lnTo>
                      <a:pt x="472" y="247"/>
                    </a:lnTo>
                    <a:lnTo>
                      <a:pt x="468" y="247"/>
                    </a:lnTo>
                    <a:lnTo>
                      <a:pt x="462" y="247"/>
                    </a:lnTo>
                    <a:lnTo>
                      <a:pt x="456" y="249"/>
                    </a:lnTo>
                    <a:lnTo>
                      <a:pt x="451" y="251"/>
                    </a:lnTo>
                    <a:lnTo>
                      <a:pt x="445" y="253"/>
                    </a:lnTo>
                    <a:lnTo>
                      <a:pt x="441" y="255"/>
                    </a:lnTo>
                    <a:lnTo>
                      <a:pt x="439" y="257"/>
                    </a:lnTo>
                    <a:lnTo>
                      <a:pt x="437" y="259"/>
                    </a:lnTo>
                    <a:lnTo>
                      <a:pt x="435" y="261"/>
                    </a:lnTo>
                    <a:lnTo>
                      <a:pt x="433" y="263"/>
                    </a:lnTo>
                    <a:lnTo>
                      <a:pt x="433" y="264"/>
                    </a:lnTo>
                    <a:lnTo>
                      <a:pt x="433" y="266"/>
                    </a:lnTo>
                    <a:lnTo>
                      <a:pt x="432" y="268"/>
                    </a:lnTo>
                    <a:lnTo>
                      <a:pt x="432" y="270"/>
                    </a:lnTo>
                    <a:lnTo>
                      <a:pt x="432" y="272"/>
                    </a:lnTo>
                    <a:lnTo>
                      <a:pt x="432" y="274"/>
                    </a:lnTo>
                    <a:lnTo>
                      <a:pt x="430" y="276"/>
                    </a:lnTo>
                    <a:lnTo>
                      <a:pt x="430" y="276"/>
                    </a:lnTo>
                    <a:lnTo>
                      <a:pt x="428" y="278"/>
                    </a:lnTo>
                    <a:lnTo>
                      <a:pt x="426" y="280"/>
                    </a:lnTo>
                    <a:lnTo>
                      <a:pt x="424" y="280"/>
                    </a:lnTo>
                    <a:lnTo>
                      <a:pt x="422" y="282"/>
                    </a:lnTo>
                    <a:lnTo>
                      <a:pt x="418" y="284"/>
                    </a:lnTo>
                    <a:lnTo>
                      <a:pt x="416" y="284"/>
                    </a:lnTo>
                    <a:lnTo>
                      <a:pt x="414" y="284"/>
                    </a:lnTo>
                    <a:lnTo>
                      <a:pt x="412" y="284"/>
                    </a:lnTo>
                    <a:lnTo>
                      <a:pt x="410" y="284"/>
                    </a:lnTo>
                    <a:lnTo>
                      <a:pt x="409" y="284"/>
                    </a:lnTo>
                    <a:lnTo>
                      <a:pt x="407" y="284"/>
                    </a:lnTo>
                    <a:lnTo>
                      <a:pt x="405" y="282"/>
                    </a:lnTo>
                    <a:lnTo>
                      <a:pt x="403" y="282"/>
                    </a:lnTo>
                    <a:lnTo>
                      <a:pt x="399" y="282"/>
                    </a:lnTo>
                    <a:lnTo>
                      <a:pt x="397" y="282"/>
                    </a:lnTo>
                    <a:lnTo>
                      <a:pt x="393" y="284"/>
                    </a:lnTo>
                    <a:lnTo>
                      <a:pt x="391" y="284"/>
                    </a:lnTo>
                    <a:lnTo>
                      <a:pt x="387" y="286"/>
                    </a:lnTo>
                    <a:lnTo>
                      <a:pt x="384" y="287"/>
                    </a:lnTo>
                    <a:lnTo>
                      <a:pt x="378" y="289"/>
                    </a:lnTo>
                    <a:lnTo>
                      <a:pt x="374" y="293"/>
                    </a:lnTo>
                    <a:lnTo>
                      <a:pt x="370" y="297"/>
                    </a:lnTo>
                    <a:lnTo>
                      <a:pt x="368" y="301"/>
                    </a:lnTo>
                    <a:lnTo>
                      <a:pt x="366" y="305"/>
                    </a:lnTo>
                    <a:lnTo>
                      <a:pt x="364" y="309"/>
                    </a:lnTo>
                    <a:lnTo>
                      <a:pt x="364" y="311"/>
                    </a:lnTo>
                    <a:lnTo>
                      <a:pt x="364" y="312"/>
                    </a:lnTo>
                    <a:lnTo>
                      <a:pt x="362" y="312"/>
                    </a:lnTo>
                    <a:lnTo>
                      <a:pt x="359" y="312"/>
                    </a:lnTo>
                    <a:lnTo>
                      <a:pt x="355" y="312"/>
                    </a:lnTo>
                    <a:lnTo>
                      <a:pt x="349" y="312"/>
                    </a:lnTo>
                    <a:lnTo>
                      <a:pt x="345" y="312"/>
                    </a:lnTo>
                    <a:lnTo>
                      <a:pt x="339" y="312"/>
                    </a:lnTo>
                    <a:lnTo>
                      <a:pt x="334" y="314"/>
                    </a:lnTo>
                    <a:lnTo>
                      <a:pt x="328" y="318"/>
                    </a:lnTo>
                    <a:lnTo>
                      <a:pt x="324" y="320"/>
                    </a:lnTo>
                    <a:lnTo>
                      <a:pt x="320" y="322"/>
                    </a:lnTo>
                    <a:lnTo>
                      <a:pt x="318" y="324"/>
                    </a:lnTo>
                    <a:lnTo>
                      <a:pt x="316" y="326"/>
                    </a:lnTo>
                    <a:lnTo>
                      <a:pt x="316" y="328"/>
                    </a:lnTo>
                    <a:lnTo>
                      <a:pt x="314" y="330"/>
                    </a:lnTo>
                    <a:lnTo>
                      <a:pt x="314" y="334"/>
                    </a:lnTo>
                    <a:lnTo>
                      <a:pt x="313" y="335"/>
                    </a:lnTo>
                    <a:lnTo>
                      <a:pt x="313" y="335"/>
                    </a:lnTo>
                    <a:lnTo>
                      <a:pt x="313" y="337"/>
                    </a:lnTo>
                    <a:lnTo>
                      <a:pt x="313" y="339"/>
                    </a:lnTo>
                    <a:lnTo>
                      <a:pt x="311" y="341"/>
                    </a:lnTo>
                    <a:lnTo>
                      <a:pt x="311" y="341"/>
                    </a:lnTo>
                    <a:lnTo>
                      <a:pt x="309" y="343"/>
                    </a:lnTo>
                    <a:lnTo>
                      <a:pt x="307" y="345"/>
                    </a:lnTo>
                    <a:lnTo>
                      <a:pt x="305" y="347"/>
                    </a:lnTo>
                    <a:lnTo>
                      <a:pt x="303" y="347"/>
                    </a:lnTo>
                    <a:lnTo>
                      <a:pt x="299" y="349"/>
                    </a:lnTo>
                    <a:lnTo>
                      <a:pt x="297" y="349"/>
                    </a:lnTo>
                    <a:lnTo>
                      <a:pt x="295" y="349"/>
                    </a:lnTo>
                    <a:lnTo>
                      <a:pt x="293" y="349"/>
                    </a:lnTo>
                    <a:lnTo>
                      <a:pt x="291" y="349"/>
                    </a:lnTo>
                    <a:lnTo>
                      <a:pt x="289" y="349"/>
                    </a:lnTo>
                    <a:lnTo>
                      <a:pt x="288" y="349"/>
                    </a:lnTo>
                    <a:lnTo>
                      <a:pt x="286" y="349"/>
                    </a:lnTo>
                    <a:lnTo>
                      <a:pt x="284" y="349"/>
                    </a:lnTo>
                    <a:lnTo>
                      <a:pt x="280" y="347"/>
                    </a:lnTo>
                    <a:lnTo>
                      <a:pt x="278" y="349"/>
                    </a:lnTo>
                    <a:lnTo>
                      <a:pt x="274" y="349"/>
                    </a:lnTo>
                    <a:lnTo>
                      <a:pt x="272" y="349"/>
                    </a:lnTo>
                    <a:lnTo>
                      <a:pt x="268" y="351"/>
                    </a:lnTo>
                    <a:lnTo>
                      <a:pt x="265" y="353"/>
                    </a:lnTo>
                    <a:lnTo>
                      <a:pt x="259" y="357"/>
                    </a:lnTo>
                    <a:lnTo>
                      <a:pt x="255" y="360"/>
                    </a:lnTo>
                    <a:lnTo>
                      <a:pt x="251" y="364"/>
                    </a:lnTo>
                    <a:lnTo>
                      <a:pt x="249" y="366"/>
                    </a:lnTo>
                    <a:lnTo>
                      <a:pt x="247" y="370"/>
                    </a:lnTo>
                    <a:lnTo>
                      <a:pt x="245" y="374"/>
                    </a:lnTo>
                    <a:lnTo>
                      <a:pt x="245" y="376"/>
                    </a:lnTo>
                    <a:lnTo>
                      <a:pt x="245" y="378"/>
                    </a:lnTo>
                    <a:lnTo>
                      <a:pt x="243" y="378"/>
                    </a:lnTo>
                    <a:lnTo>
                      <a:pt x="240" y="378"/>
                    </a:lnTo>
                    <a:lnTo>
                      <a:pt x="236" y="378"/>
                    </a:lnTo>
                    <a:lnTo>
                      <a:pt x="232" y="378"/>
                    </a:lnTo>
                    <a:lnTo>
                      <a:pt x="226" y="378"/>
                    </a:lnTo>
                    <a:lnTo>
                      <a:pt x="220" y="380"/>
                    </a:lnTo>
                    <a:lnTo>
                      <a:pt x="215" y="382"/>
                    </a:lnTo>
                    <a:lnTo>
                      <a:pt x="207" y="383"/>
                    </a:lnTo>
                    <a:lnTo>
                      <a:pt x="205" y="385"/>
                    </a:lnTo>
                    <a:lnTo>
                      <a:pt x="201" y="387"/>
                    </a:lnTo>
                    <a:lnTo>
                      <a:pt x="199" y="389"/>
                    </a:lnTo>
                    <a:lnTo>
                      <a:pt x="197" y="393"/>
                    </a:lnTo>
                    <a:lnTo>
                      <a:pt x="195" y="395"/>
                    </a:lnTo>
                    <a:lnTo>
                      <a:pt x="195" y="397"/>
                    </a:lnTo>
                    <a:lnTo>
                      <a:pt x="194" y="399"/>
                    </a:lnTo>
                    <a:lnTo>
                      <a:pt x="194" y="401"/>
                    </a:lnTo>
                    <a:lnTo>
                      <a:pt x="194" y="403"/>
                    </a:lnTo>
                    <a:lnTo>
                      <a:pt x="194" y="405"/>
                    </a:lnTo>
                    <a:lnTo>
                      <a:pt x="192" y="405"/>
                    </a:lnTo>
                    <a:lnTo>
                      <a:pt x="192" y="406"/>
                    </a:lnTo>
                    <a:lnTo>
                      <a:pt x="190" y="408"/>
                    </a:lnTo>
                    <a:lnTo>
                      <a:pt x="190" y="410"/>
                    </a:lnTo>
                    <a:lnTo>
                      <a:pt x="188" y="410"/>
                    </a:lnTo>
                    <a:lnTo>
                      <a:pt x="184" y="412"/>
                    </a:lnTo>
                    <a:lnTo>
                      <a:pt x="182" y="414"/>
                    </a:lnTo>
                    <a:lnTo>
                      <a:pt x="180" y="414"/>
                    </a:lnTo>
                    <a:lnTo>
                      <a:pt x="178" y="416"/>
                    </a:lnTo>
                    <a:lnTo>
                      <a:pt x="176" y="416"/>
                    </a:lnTo>
                    <a:lnTo>
                      <a:pt x="174" y="416"/>
                    </a:lnTo>
                    <a:lnTo>
                      <a:pt x="172" y="416"/>
                    </a:lnTo>
                    <a:lnTo>
                      <a:pt x="169" y="416"/>
                    </a:lnTo>
                    <a:lnTo>
                      <a:pt x="167" y="414"/>
                    </a:lnTo>
                    <a:lnTo>
                      <a:pt x="165" y="414"/>
                    </a:lnTo>
                    <a:lnTo>
                      <a:pt x="163" y="414"/>
                    </a:lnTo>
                    <a:lnTo>
                      <a:pt x="161" y="414"/>
                    </a:lnTo>
                    <a:lnTo>
                      <a:pt x="157" y="414"/>
                    </a:lnTo>
                    <a:lnTo>
                      <a:pt x="155" y="414"/>
                    </a:lnTo>
                    <a:lnTo>
                      <a:pt x="151" y="416"/>
                    </a:lnTo>
                    <a:lnTo>
                      <a:pt x="147" y="416"/>
                    </a:lnTo>
                    <a:lnTo>
                      <a:pt x="144" y="418"/>
                    </a:lnTo>
                    <a:lnTo>
                      <a:pt x="138" y="422"/>
                    </a:lnTo>
                    <a:lnTo>
                      <a:pt x="134" y="426"/>
                    </a:lnTo>
                    <a:lnTo>
                      <a:pt x="130" y="430"/>
                    </a:lnTo>
                    <a:lnTo>
                      <a:pt x="128" y="433"/>
                    </a:lnTo>
                    <a:lnTo>
                      <a:pt x="126" y="437"/>
                    </a:lnTo>
                    <a:lnTo>
                      <a:pt x="124" y="441"/>
                    </a:lnTo>
                    <a:lnTo>
                      <a:pt x="124" y="445"/>
                    </a:lnTo>
                    <a:lnTo>
                      <a:pt x="122" y="447"/>
                    </a:lnTo>
                    <a:lnTo>
                      <a:pt x="121" y="445"/>
                    </a:lnTo>
                    <a:lnTo>
                      <a:pt x="117" y="445"/>
                    </a:lnTo>
                    <a:lnTo>
                      <a:pt x="113" y="445"/>
                    </a:lnTo>
                    <a:lnTo>
                      <a:pt x="109" y="445"/>
                    </a:lnTo>
                    <a:lnTo>
                      <a:pt x="103" y="445"/>
                    </a:lnTo>
                    <a:lnTo>
                      <a:pt x="98" y="447"/>
                    </a:lnTo>
                    <a:lnTo>
                      <a:pt x="92" y="449"/>
                    </a:lnTo>
                    <a:lnTo>
                      <a:pt x="86" y="451"/>
                    </a:lnTo>
                    <a:lnTo>
                      <a:pt x="82" y="453"/>
                    </a:lnTo>
                    <a:lnTo>
                      <a:pt x="78" y="456"/>
                    </a:lnTo>
                    <a:lnTo>
                      <a:pt x="76" y="458"/>
                    </a:lnTo>
                    <a:lnTo>
                      <a:pt x="74" y="460"/>
                    </a:lnTo>
                    <a:lnTo>
                      <a:pt x="73" y="462"/>
                    </a:lnTo>
                    <a:lnTo>
                      <a:pt x="73" y="464"/>
                    </a:lnTo>
                    <a:lnTo>
                      <a:pt x="71" y="466"/>
                    </a:lnTo>
                    <a:lnTo>
                      <a:pt x="71" y="468"/>
                    </a:lnTo>
                    <a:lnTo>
                      <a:pt x="71" y="470"/>
                    </a:lnTo>
                    <a:lnTo>
                      <a:pt x="69" y="472"/>
                    </a:lnTo>
                    <a:lnTo>
                      <a:pt x="69" y="474"/>
                    </a:lnTo>
                    <a:lnTo>
                      <a:pt x="69" y="476"/>
                    </a:lnTo>
                    <a:lnTo>
                      <a:pt x="67" y="476"/>
                    </a:lnTo>
                    <a:lnTo>
                      <a:pt x="65" y="477"/>
                    </a:lnTo>
                    <a:lnTo>
                      <a:pt x="63" y="479"/>
                    </a:lnTo>
                    <a:lnTo>
                      <a:pt x="61" y="481"/>
                    </a:lnTo>
                    <a:lnTo>
                      <a:pt x="59" y="481"/>
                    </a:lnTo>
                    <a:lnTo>
                      <a:pt x="55" y="483"/>
                    </a:lnTo>
                    <a:lnTo>
                      <a:pt x="53" y="483"/>
                    </a:lnTo>
                    <a:lnTo>
                      <a:pt x="51" y="483"/>
                    </a:lnTo>
                    <a:lnTo>
                      <a:pt x="50" y="483"/>
                    </a:lnTo>
                    <a:lnTo>
                      <a:pt x="48" y="483"/>
                    </a:lnTo>
                    <a:lnTo>
                      <a:pt x="46" y="483"/>
                    </a:lnTo>
                    <a:lnTo>
                      <a:pt x="44" y="483"/>
                    </a:lnTo>
                    <a:lnTo>
                      <a:pt x="42" y="483"/>
                    </a:lnTo>
                    <a:lnTo>
                      <a:pt x="40" y="483"/>
                    </a:lnTo>
                    <a:lnTo>
                      <a:pt x="36" y="481"/>
                    </a:lnTo>
                    <a:lnTo>
                      <a:pt x="34" y="483"/>
                    </a:lnTo>
                    <a:lnTo>
                      <a:pt x="30" y="483"/>
                    </a:lnTo>
                    <a:lnTo>
                      <a:pt x="26" y="483"/>
                    </a:lnTo>
                    <a:lnTo>
                      <a:pt x="25" y="485"/>
                    </a:lnTo>
                    <a:lnTo>
                      <a:pt x="21" y="487"/>
                    </a:lnTo>
                    <a:lnTo>
                      <a:pt x="13" y="491"/>
                    </a:lnTo>
                    <a:lnTo>
                      <a:pt x="7" y="497"/>
                    </a:lnTo>
                    <a:lnTo>
                      <a:pt x="3" y="501"/>
                    </a:lnTo>
                    <a:lnTo>
                      <a:pt x="2" y="506"/>
                    </a:lnTo>
                    <a:lnTo>
                      <a:pt x="0" y="510"/>
                    </a:lnTo>
                    <a:lnTo>
                      <a:pt x="0" y="514"/>
                    </a:lnTo>
                    <a:lnTo>
                      <a:pt x="0" y="516"/>
                    </a:lnTo>
                    <a:lnTo>
                      <a:pt x="0" y="516"/>
                    </a:lnTo>
                    <a:lnTo>
                      <a:pt x="2" y="516"/>
                    </a:lnTo>
                    <a:lnTo>
                      <a:pt x="2" y="516"/>
                    </a:lnTo>
                    <a:lnTo>
                      <a:pt x="2" y="516"/>
                    </a:lnTo>
                    <a:lnTo>
                      <a:pt x="2" y="514"/>
                    </a:lnTo>
                    <a:lnTo>
                      <a:pt x="3" y="510"/>
                    </a:lnTo>
                    <a:lnTo>
                      <a:pt x="3" y="506"/>
                    </a:lnTo>
                    <a:lnTo>
                      <a:pt x="7" y="502"/>
                    </a:lnTo>
                    <a:lnTo>
                      <a:pt x="9" y="499"/>
                    </a:lnTo>
                    <a:lnTo>
                      <a:pt x="15" y="493"/>
                    </a:lnTo>
                    <a:lnTo>
                      <a:pt x="21" y="489"/>
                    </a:lnTo>
                    <a:lnTo>
                      <a:pt x="25" y="487"/>
                    </a:lnTo>
                    <a:lnTo>
                      <a:pt x="28" y="487"/>
                    </a:lnTo>
                    <a:lnTo>
                      <a:pt x="30" y="485"/>
                    </a:lnTo>
                    <a:lnTo>
                      <a:pt x="34" y="485"/>
                    </a:lnTo>
                    <a:lnTo>
                      <a:pt x="36" y="485"/>
                    </a:lnTo>
                    <a:lnTo>
                      <a:pt x="38" y="485"/>
                    </a:lnTo>
                    <a:lnTo>
                      <a:pt x="42" y="485"/>
                    </a:lnTo>
                    <a:lnTo>
                      <a:pt x="44" y="485"/>
                    </a:lnTo>
                    <a:lnTo>
                      <a:pt x="46" y="487"/>
                    </a:lnTo>
                    <a:lnTo>
                      <a:pt x="48" y="487"/>
                    </a:lnTo>
                    <a:lnTo>
                      <a:pt x="50" y="487"/>
                    </a:lnTo>
                    <a:lnTo>
                      <a:pt x="51" y="487"/>
                    </a:lnTo>
                    <a:lnTo>
                      <a:pt x="53" y="487"/>
                    </a:lnTo>
                    <a:lnTo>
                      <a:pt x="57" y="485"/>
                    </a:lnTo>
                    <a:lnTo>
                      <a:pt x="59" y="485"/>
                    </a:lnTo>
                    <a:lnTo>
                      <a:pt x="63" y="483"/>
                    </a:lnTo>
                    <a:lnTo>
                      <a:pt x="65" y="481"/>
                    </a:lnTo>
                    <a:lnTo>
                      <a:pt x="67" y="479"/>
                    </a:lnTo>
                    <a:lnTo>
                      <a:pt x="69" y="477"/>
                    </a:lnTo>
                    <a:lnTo>
                      <a:pt x="71" y="476"/>
                    </a:lnTo>
                    <a:lnTo>
                      <a:pt x="71" y="474"/>
                    </a:lnTo>
                    <a:lnTo>
                      <a:pt x="73" y="474"/>
                    </a:lnTo>
                    <a:lnTo>
                      <a:pt x="73" y="472"/>
                    </a:lnTo>
                    <a:lnTo>
                      <a:pt x="73" y="470"/>
                    </a:lnTo>
                    <a:lnTo>
                      <a:pt x="74" y="468"/>
                    </a:lnTo>
                    <a:lnTo>
                      <a:pt x="74" y="466"/>
                    </a:lnTo>
                    <a:lnTo>
                      <a:pt x="76" y="464"/>
                    </a:lnTo>
                    <a:lnTo>
                      <a:pt x="76" y="462"/>
                    </a:lnTo>
                    <a:lnTo>
                      <a:pt x="78" y="460"/>
                    </a:lnTo>
                    <a:lnTo>
                      <a:pt x="80" y="458"/>
                    </a:lnTo>
                    <a:lnTo>
                      <a:pt x="82" y="456"/>
                    </a:lnTo>
                    <a:lnTo>
                      <a:pt x="86" y="454"/>
                    </a:lnTo>
                    <a:lnTo>
                      <a:pt x="94" y="451"/>
                    </a:lnTo>
                    <a:lnTo>
                      <a:pt x="99" y="449"/>
                    </a:lnTo>
                    <a:lnTo>
                      <a:pt x="107" y="447"/>
                    </a:lnTo>
                    <a:lnTo>
                      <a:pt x="113" y="447"/>
                    </a:lnTo>
                    <a:lnTo>
                      <a:pt x="117" y="449"/>
                    </a:lnTo>
                    <a:lnTo>
                      <a:pt x="121" y="449"/>
                    </a:lnTo>
                    <a:lnTo>
                      <a:pt x="122" y="449"/>
                    </a:lnTo>
                    <a:lnTo>
                      <a:pt x="124" y="449"/>
                    </a:lnTo>
                    <a:lnTo>
                      <a:pt x="126" y="451"/>
                    </a:lnTo>
                    <a:lnTo>
                      <a:pt x="126" y="451"/>
                    </a:lnTo>
                    <a:lnTo>
                      <a:pt x="126" y="451"/>
                    </a:lnTo>
                    <a:lnTo>
                      <a:pt x="126" y="449"/>
                    </a:lnTo>
                    <a:lnTo>
                      <a:pt x="126" y="449"/>
                    </a:lnTo>
                    <a:lnTo>
                      <a:pt x="126" y="449"/>
                    </a:lnTo>
                    <a:lnTo>
                      <a:pt x="126" y="449"/>
                    </a:lnTo>
                    <a:lnTo>
                      <a:pt x="126" y="449"/>
                    </a:lnTo>
                    <a:lnTo>
                      <a:pt x="126" y="449"/>
                    </a:lnTo>
                    <a:lnTo>
                      <a:pt x="126" y="447"/>
                    </a:lnTo>
                    <a:lnTo>
                      <a:pt x="126" y="445"/>
                    </a:lnTo>
                    <a:lnTo>
                      <a:pt x="126" y="441"/>
                    </a:lnTo>
                    <a:lnTo>
                      <a:pt x="128" y="439"/>
                    </a:lnTo>
                    <a:lnTo>
                      <a:pt x="130" y="433"/>
                    </a:lnTo>
                    <a:lnTo>
                      <a:pt x="134" y="430"/>
                    </a:lnTo>
                    <a:lnTo>
                      <a:pt x="140" y="426"/>
                    </a:lnTo>
                    <a:lnTo>
                      <a:pt x="146" y="422"/>
                    </a:lnTo>
                    <a:lnTo>
                      <a:pt x="149" y="420"/>
                    </a:lnTo>
                    <a:lnTo>
                      <a:pt x="151" y="418"/>
                    </a:lnTo>
                    <a:lnTo>
                      <a:pt x="155" y="418"/>
                    </a:lnTo>
                    <a:lnTo>
                      <a:pt x="157" y="416"/>
                    </a:lnTo>
                    <a:lnTo>
                      <a:pt x="161" y="416"/>
                    </a:lnTo>
                    <a:lnTo>
                      <a:pt x="163" y="416"/>
                    </a:lnTo>
                    <a:lnTo>
                      <a:pt x="165" y="418"/>
                    </a:lnTo>
                    <a:lnTo>
                      <a:pt x="167" y="418"/>
                    </a:lnTo>
                    <a:lnTo>
                      <a:pt x="169" y="418"/>
                    </a:lnTo>
                    <a:lnTo>
                      <a:pt x="170" y="418"/>
                    </a:lnTo>
                    <a:lnTo>
                      <a:pt x="172" y="418"/>
                    </a:lnTo>
                    <a:lnTo>
                      <a:pt x="176" y="418"/>
                    </a:lnTo>
                    <a:lnTo>
                      <a:pt x="178" y="418"/>
                    </a:lnTo>
                    <a:lnTo>
                      <a:pt x="180" y="418"/>
                    </a:lnTo>
                    <a:lnTo>
                      <a:pt x="184" y="416"/>
                    </a:lnTo>
                    <a:lnTo>
                      <a:pt x="186" y="414"/>
                    </a:lnTo>
                    <a:lnTo>
                      <a:pt x="188" y="414"/>
                    </a:lnTo>
                    <a:lnTo>
                      <a:pt x="192" y="412"/>
                    </a:lnTo>
                    <a:lnTo>
                      <a:pt x="192" y="410"/>
                    </a:lnTo>
                    <a:lnTo>
                      <a:pt x="194" y="408"/>
                    </a:lnTo>
                    <a:lnTo>
                      <a:pt x="195" y="406"/>
                    </a:lnTo>
                    <a:lnTo>
                      <a:pt x="195" y="405"/>
                    </a:lnTo>
                    <a:lnTo>
                      <a:pt x="195" y="403"/>
                    </a:lnTo>
                    <a:lnTo>
                      <a:pt x="197" y="401"/>
                    </a:lnTo>
                    <a:lnTo>
                      <a:pt x="197" y="399"/>
                    </a:lnTo>
                    <a:lnTo>
                      <a:pt x="197" y="397"/>
                    </a:lnTo>
                    <a:lnTo>
                      <a:pt x="199" y="395"/>
                    </a:lnTo>
                    <a:lnTo>
                      <a:pt x="199" y="393"/>
                    </a:lnTo>
                    <a:lnTo>
                      <a:pt x="201" y="391"/>
                    </a:lnTo>
                    <a:lnTo>
                      <a:pt x="203" y="389"/>
                    </a:lnTo>
                    <a:lnTo>
                      <a:pt x="205" y="387"/>
                    </a:lnTo>
                    <a:lnTo>
                      <a:pt x="209" y="385"/>
                    </a:lnTo>
                    <a:lnTo>
                      <a:pt x="217" y="383"/>
                    </a:lnTo>
                    <a:lnTo>
                      <a:pt x="222" y="382"/>
                    </a:lnTo>
                    <a:lnTo>
                      <a:pt x="230" y="380"/>
                    </a:lnTo>
                    <a:lnTo>
                      <a:pt x="234" y="380"/>
                    </a:lnTo>
                    <a:lnTo>
                      <a:pt x="240" y="380"/>
                    </a:lnTo>
                    <a:lnTo>
                      <a:pt x="243" y="382"/>
                    </a:lnTo>
                    <a:lnTo>
                      <a:pt x="245" y="382"/>
                    </a:lnTo>
                    <a:lnTo>
                      <a:pt x="247" y="382"/>
                    </a:lnTo>
                    <a:lnTo>
                      <a:pt x="249" y="383"/>
                    </a:lnTo>
                    <a:lnTo>
                      <a:pt x="249" y="382"/>
                    </a:lnTo>
                    <a:lnTo>
                      <a:pt x="249" y="382"/>
                    </a:lnTo>
                    <a:lnTo>
                      <a:pt x="249" y="382"/>
                    </a:lnTo>
                    <a:lnTo>
                      <a:pt x="249" y="382"/>
                    </a:lnTo>
                    <a:lnTo>
                      <a:pt x="249" y="382"/>
                    </a:lnTo>
                    <a:lnTo>
                      <a:pt x="249" y="382"/>
                    </a:lnTo>
                    <a:lnTo>
                      <a:pt x="249" y="380"/>
                    </a:lnTo>
                    <a:lnTo>
                      <a:pt x="249" y="380"/>
                    </a:lnTo>
                    <a:lnTo>
                      <a:pt x="249" y="380"/>
                    </a:lnTo>
                    <a:lnTo>
                      <a:pt x="249" y="378"/>
                    </a:lnTo>
                    <a:lnTo>
                      <a:pt x="249" y="374"/>
                    </a:lnTo>
                    <a:lnTo>
                      <a:pt x="249" y="372"/>
                    </a:lnTo>
                    <a:lnTo>
                      <a:pt x="251" y="368"/>
                    </a:lnTo>
                    <a:lnTo>
                      <a:pt x="255" y="362"/>
                    </a:lnTo>
                    <a:lnTo>
                      <a:pt x="259" y="358"/>
                    </a:lnTo>
                    <a:lnTo>
                      <a:pt x="265" y="355"/>
                    </a:lnTo>
                    <a:lnTo>
                      <a:pt x="268" y="353"/>
                    </a:lnTo>
                    <a:lnTo>
                      <a:pt x="272" y="353"/>
                    </a:lnTo>
                    <a:lnTo>
                      <a:pt x="276" y="351"/>
                    </a:lnTo>
                    <a:lnTo>
                      <a:pt x="278" y="351"/>
                    </a:lnTo>
                    <a:lnTo>
                      <a:pt x="280" y="351"/>
                    </a:lnTo>
                    <a:lnTo>
                      <a:pt x="282" y="351"/>
                    </a:lnTo>
                    <a:lnTo>
                      <a:pt x="286" y="351"/>
                    </a:lnTo>
                    <a:lnTo>
                      <a:pt x="288" y="351"/>
                    </a:lnTo>
                    <a:lnTo>
                      <a:pt x="289" y="351"/>
                    </a:lnTo>
                    <a:lnTo>
                      <a:pt x="291" y="353"/>
                    </a:lnTo>
                    <a:lnTo>
                      <a:pt x="293" y="353"/>
                    </a:lnTo>
                    <a:lnTo>
                      <a:pt x="295" y="353"/>
                    </a:lnTo>
                    <a:lnTo>
                      <a:pt x="297" y="351"/>
                    </a:lnTo>
                    <a:lnTo>
                      <a:pt x="301" y="351"/>
                    </a:lnTo>
                    <a:lnTo>
                      <a:pt x="303" y="351"/>
                    </a:lnTo>
                    <a:lnTo>
                      <a:pt x="307" y="349"/>
                    </a:lnTo>
                    <a:lnTo>
                      <a:pt x="309" y="347"/>
                    </a:lnTo>
                    <a:lnTo>
                      <a:pt x="311" y="345"/>
                    </a:lnTo>
                    <a:lnTo>
                      <a:pt x="313" y="343"/>
                    </a:lnTo>
                    <a:lnTo>
                      <a:pt x="313" y="341"/>
                    </a:lnTo>
                    <a:lnTo>
                      <a:pt x="314" y="341"/>
                    </a:lnTo>
                    <a:lnTo>
                      <a:pt x="314" y="339"/>
                    </a:lnTo>
                    <a:lnTo>
                      <a:pt x="316" y="337"/>
                    </a:lnTo>
                    <a:lnTo>
                      <a:pt x="316" y="335"/>
                    </a:lnTo>
                    <a:lnTo>
                      <a:pt x="316" y="334"/>
                    </a:lnTo>
                    <a:lnTo>
                      <a:pt x="316" y="332"/>
                    </a:lnTo>
                    <a:lnTo>
                      <a:pt x="318" y="330"/>
                    </a:lnTo>
                    <a:lnTo>
                      <a:pt x="318" y="328"/>
                    </a:lnTo>
                    <a:lnTo>
                      <a:pt x="320" y="326"/>
                    </a:lnTo>
                    <a:lnTo>
                      <a:pt x="322" y="324"/>
                    </a:lnTo>
                    <a:lnTo>
                      <a:pt x="326" y="322"/>
                    </a:lnTo>
                    <a:lnTo>
                      <a:pt x="328" y="320"/>
                    </a:lnTo>
                    <a:lnTo>
                      <a:pt x="336" y="318"/>
                    </a:lnTo>
                    <a:lnTo>
                      <a:pt x="341" y="316"/>
                    </a:lnTo>
                    <a:lnTo>
                      <a:pt x="347" y="314"/>
                    </a:lnTo>
                    <a:lnTo>
                      <a:pt x="353" y="314"/>
                    </a:lnTo>
                    <a:lnTo>
                      <a:pt x="359" y="314"/>
                    </a:lnTo>
                    <a:lnTo>
                      <a:pt x="362" y="316"/>
                    </a:lnTo>
                    <a:lnTo>
                      <a:pt x="364" y="316"/>
                    </a:lnTo>
                    <a:lnTo>
                      <a:pt x="364" y="316"/>
                    </a:lnTo>
                    <a:lnTo>
                      <a:pt x="366" y="316"/>
                    </a:lnTo>
                    <a:lnTo>
                      <a:pt x="366" y="316"/>
                    </a:lnTo>
                    <a:lnTo>
                      <a:pt x="366" y="316"/>
                    </a:lnTo>
                    <a:lnTo>
                      <a:pt x="366" y="316"/>
                    </a:lnTo>
                    <a:lnTo>
                      <a:pt x="366" y="316"/>
                    </a:lnTo>
                    <a:lnTo>
                      <a:pt x="366" y="316"/>
                    </a:lnTo>
                    <a:lnTo>
                      <a:pt x="366" y="314"/>
                    </a:lnTo>
                    <a:lnTo>
                      <a:pt x="366" y="314"/>
                    </a:lnTo>
                    <a:lnTo>
                      <a:pt x="366" y="314"/>
                    </a:lnTo>
                    <a:lnTo>
                      <a:pt x="366" y="314"/>
                    </a:lnTo>
                    <a:lnTo>
                      <a:pt x="368" y="312"/>
                    </a:lnTo>
                    <a:lnTo>
                      <a:pt x="368" y="309"/>
                    </a:lnTo>
                    <a:lnTo>
                      <a:pt x="370" y="305"/>
                    </a:lnTo>
                    <a:lnTo>
                      <a:pt x="372" y="301"/>
                    </a:lnTo>
                    <a:lnTo>
                      <a:pt x="374" y="297"/>
                    </a:lnTo>
                    <a:lnTo>
                      <a:pt x="380" y="293"/>
                    </a:lnTo>
                    <a:lnTo>
                      <a:pt x="385" y="289"/>
                    </a:lnTo>
                    <a:lnTo>
                      <a:pt x="387" y="287"/>
                    </a:lnTo>
                    <a:lnTo>
                      <a:pt x="391" y="286"/>
                    </a:lnTo>
                    <a:lnTo>
                      <a:pt x="395" y="286"/>
                    </a:lnTo>
                    <a:lnTo>
                      <a:pt x="397" y="286"/>
                    </a:lnTo>
                    <a:lnTo>
                      <a:pt x="399" y="286"/>
                    </a:lnTo>
                    <a:lnTo>
                      <a:pt x="403" y="286"/>
                    </a:lnTo>
                    <a:lnTo>
                      <a:pt x="405" y="286"/>
                    </a:lnTo>
                    <a:lnTo>
                      <a:pt x="407" y="286"/>
                    </a:lnTo>
                    <a:lnTo>
                      <a:pt x="409" y="286"/>
                    </a:lnTo>
                    <a:lnTo>
                      <a:pt x="410" y="286"/>
                    </a:lnTo>
                    <a:lnTo>
                      <a:pt x="412" y="286"/>
                    </a:lnTo>
                    <a:lnTo>
                      <a:pt x="414" y="286"/>
                    </a:lnTo>
                    <a:lnTo>
                      <a:pt x="416" y="286"/>
                    </a:lnTo>
                    <a:lnTo>
                      <a:pt x="420" y="286"/>
                    </a:lnTo>
                    <a:lnTo>
                      <a:pt x="422" y="284"/>
                    </a:lnTo>
                    <a:lnTo>
                      <a:pt x="424" y="284"/>
                    </a:lnTo>
                    <a:lnTo>
                      <a:pt x="428" y="282"/>
                    </a:lnTo>
                    <a:lnTo>
                      <a:pt x="430" y="280"/>
                    </a:lnTo>
                    <a:lnTo>
                      <a:pt x="432" y="278"/>
                    </a:lnTo>
                    <a:lnTo>
                      <a:pt x="432" y="276"/>
                    </a:lnTo>
                    <a:lnTo>
                      <a:pt x="433" y="274"/>
                    </a:lnTo>
                    <a:lnTo>
                      <a:pt x="433" y="274"/>
                    </a:lnTo>
                    <a:lnTo>
                      <a:pt x="433" y="272"/>
                    </a:lnTo>
                    <a:lnTo>
                      <a:pt x="435" y="270"/>
                    </a:lnTo>
                    <a:lnTo>
                      <a:pt x="435" y="268"/>
                    </a:lnTo>
                    <a:lnTo>
                      <a:pt x="435" y="266"/>
                    </a:lnTo>
                    <a:lnTo>
                      <a:pt x="437" y="264"/>
                    </a:lnTo>
                    <a:lnTo>
                      <a:pt x="437" y="263"/>
                    </a:lnTo>
                    <a:lnTo>
                      <a:pt x="439" y="261"/>
                    </a:lnTo>
                    <a:lnTo>
                      <a:pt x="441" y="259"/>
                    </a:lnTo>
                    <a:lnTo>
                      <a:pt x="443" y="257"/>
                    </a:lnTo>
                    <a:lnTo>
                      <a:pt x="447" y="255"/>
                    </a:lnTo>
                    <a:lnTo>
                      <a:pt x="453" y="253"/>
                    </a:lnTo>
                    <a:lnTo>
                      <a:pt x="460" y="251"/>
                    </a:lnTo>
                    <a:lnTo>
                      <a:pt x="466" y="249"/>
                    </a:lnTo>
                    <a:lnTo>
                      <a:pt x="472" y="249"/>
                    </a:lnTo>
                    <a:lnTo>
                      <a:pt x="476" y="249"/>
                    </a:lnTo>
                    <a:lnTo>
                      <a:pt x="480" y="251"/>
                    </a:lnTo>
                    <a:lnTo>
                      <a:pt x="481" y="251"/>
                    </a:lnTo>
                    <a:lnTo>
                      <a:pt x="483" y="251"/>
                    </a:lnTo>
                    <a:lnTo>
                      <a:pt x="485" y="251"/>
                    </a:lnTo>
                    <a:lnTo>
                      <a:pt x="485" y="251"/>
                    </a:lnTo>
                    <a:lnTo>
                      <a:pt x="485" y="251"/>
                    </a:lnTo>
                    <a:lnTo>
                      <a:pt x="485" y="251"/>
                    </a:lnTo>
                    <a:lnTo>
                      <a:pt x="485" y="251"/>
                    </a:lnTo>
                    <a:lnTo>
                      <a:pt x="485" y="251"/>
                    </a:lnTo>
                    <a:lnTo>
                      <a:pt x="485" y="251"/>
                    </a:lnTo>
                    <a:lnTo>
                      <a:pt x="485" y="249"/>
                    </a:lnTo>
                    <a:lnTo>
                      <a:pt x="485" y="249"/>
                    </a:lnTo>
                    <a:lnTo>
                      <a:pt x="485" y="249"/>
                    </a:lnTo>
                    <a:lnTo>
                      <a:pt x="485" y="247"/>
                    </a:lnTo>
                    <a:lnTo>
                      <a:pt x="485" y="243"/>
                    </a:lnTo>
                    <a:lnTo>
                      <a:pt x="487" y="241"/>
                    </a:lnTo>
                    <a:lnTo>
                      <a:pt x="489" y="238"/>
                    </a:lnTo>
                    <a:lnTo>
                      <a:pt x="491" y="232"/>
                    </a:lnTo>
                    <a:lnTo>
                      <a:pt x="497" y="228"/>
                    </a:lnTo>
                    <a:lnTo>
                      <a:pt x="503" y="224"/>
                    </a:lnTo>
                    <a:lnTo>
                      <a:pt x="504" y="222"/>
                    </a:lnTo>
                    <a:lnTo>
                      <a:pt x="508" y="222"/>
                    </a:lnTo>
                    <a:lnTo>
                      <a:pt x="512" y="220"/>
                    </a:lnTo>
                    <a:lnTo>
                      <a:pt x="514" y="220"/>
                    </a:lnTo>
                    <a:lnTo>
                      <a:pt x="516" y="220"/>
                    </a:lnTo>
                    <a:lnTo>
                      <a:pt x="518" y="220"/>
                    </a:lnTo>
                    <a:lnTo>
                      <a:pt x="522" y="220"/>
                    </a:lnTo>
                    <a:lnTo>
                      <a:pt x="524" y="222"/>
                    </a:lnTo>
                    <a:lnTo>
                      <a:pt x="526" y="222"/>
                    </a:lnTo>
                    <a:lnTo>
                      <a:pt x="528" y="222"/>
                    </a:lnTo>
                    <a:lnTo>
                      <a:pt x="529" y="222"/>
                    </a:lnTo>
                    <a:lnTo>
                      <a:pt x="531" y="222"/>
                    </a:lnTo>
                    <a:lnTo>
                      <a:pt x="533" y="222"/>
                    </a:lnTo>
                    <a:lnTo>
                      <a:pt x="537" y="220"/>
                    </a:lnTo>
                    <a:lnTo>
                      <a:pt x="539" y="220"/>
                    </a:lnTo>
                    <a:lnTo>
                      <a:pt x="541" y="218"/>
                    </a:lnTo>
                    <a:lnTo>
                      <a:pt x="545" y="216"/>
                    </a:lnTo>
                    <a:lnTo>
                      <a:pt x="547" y="216"/>
                    </a:lnTo>
                    <a:lnTo>
                      <a:pt x="547" y="215"/>
                    </a:lnTo>
                    <a:lnTo>
                      <a:pt x="549" y="213"/>
                    </a:lnTo>
                    <a:lnTo>
                      <a:pt x="551" y="211"/>
                    </a:lnTo>
                    <a:lnTo>
                      <a:pt x="551" y="209"/>
                    </a:lnTo>
                    <a:lnTo>
                      <a:pt x="551" y="207"/>
                    </a:lnTo>
                    <a:lnTo>
                      <a:pt x="551" y="205"/>
                    </a:lnTo>
                    <a:lnTo>
                      <a:pt x="552" y="203"/>
                    </a:lnTo>
                    <a:lnTo>
                      <a:pt x="552" y="203"/>
                    </a:lnTo>
                    <a:lnTo>
                      <a:pt x="552" y="201"/>
                    </a:lnTo>
                    <a:lnTo>
                      <a:pt x="554" y="199"/>
                    </a:lnTo>
                    <a:lnTo>
                      <a:pt x="554" y="197"/>
                    </a:lnTo>
                    <a:lnTo>
                      <a:pt x="556" y="195"/>
                    </a:lnTo>
                    <a:lnTo>
                      <a:pt x="560" y="193"/>
                    </a:lnTo>
                    <a:lnTo>
                      <a:pt x="562" y="192"/>
                    </a:lnTo>
                    <a:lnTo>
                      <a:pt x="570" y="188"/>
                    </a:lnTo>
                    <a:lnTo>
                      <a:pt x="576" y="188"/>
                    </a:lnTo>
                    <a:lnTo>
                      <a:pt x="581" y="186"/>
                    </a:lnTo>
                    <a:lnTo>
                      <a:pt x="587" y="186"/>
                    </a:lnTo>
                    <a:lnTo>
                      <a:pt x="591" y="186"/>
                    </a:lnTo>
                    <a:lnTo>
                      <a:pt x="595" y="186"/>
                    </a:lnTo>
                    <a:lnTo>
                      <a:pt x="599" y="188"/>
                    </a:lnTo>
                    <a:lnTo>
                      <a:pt x="599" y="188"/>
                    </a:lnTo>
                    <a:lnTo>
                      <a:pt x="600" y="188"/>
                    </a:lnTo>
                    <a:lnTo>
                      <a:pt x="600" y="188"/>
                    </a:lnTo>
                    <a:lnTo>
                      <a:pt x="600" y="188"/>
                    </a:lnTo>
                    <a:lnTo>
                      <a:pt x="600" y="188"/>
                    </a:lnTo>
                    <a:lnTo>
                      <a:pt x="600" y="188"/>
                    </a:lnTo>
                    <a:lnTo>
                      <a:pt x="600" y="186"/>
                    </a:lnTo>
                    <a:lnTo>
                      <a:pt x="600" y="186"/>
                    </a:lnTo>
                    <a:lnTo>
                      <a:pt x="600" y="186"/>
                    </a:lnTo>
                    <a:lnTo>
                      <a:pt x="600" y="186"/>
                    </a:lnTo>
                    <a:lnTo>
                      <a:pt x="600" y="186"/>
                    </a:lnTo>
                    <a:lnTo>
                      <a:pt x="600" y="184"/>
                    </a:lnTo>
                    <a:lnTo>
                      <a:pt x="600" y="180"/>
                    </a:lnTo>
                    <a:lnTo>
                      <a:pt x="602" y="176"/>
                    </a:lnTo>
                    <a:lnTo>
                      <a:pt x="604" y="174"/>
                    </a:lnTo>
                    <a:lnTo>
                      <a:pt x="606" y="168"/>
                    </a:lnTo>
                    <a:lnTo>
                      <a:pt x="612" y="165"/>
                    </a:lnTo>
                    <a:lnTo>
                      <a:pt x="618" y="161"/>
                    </a:lnTo>
                    <a:lnTo>
                      <a:pt x="620" y="161"/>
                    </a:lnTo>
                    <a:lnTo>
                      <a:pt x="624" y="159"/>
                    </a:lnTo>
                    <a:lnTo>
                      <a:pt x="625" y="159"/>
                    </a:lnTo>
                    <a:lnTo>
                      <a:pt x="629" y="157"/>
                    </a:lnTo>
                    <a:lnTo>
                      <a:pt x="631" y="157"/>
                    </a:lnTo>
                    <a:lnTo>
                      <a:pt x="633" y="157"/>
                    </a:lnTo>
                    <a:lnTo>
                      <a:pt x="635" y="157"/>
                    </a:lnTo>
                    <a:lnTo>
                      <a:pt x="637" y="159"/>
                    </a:lnTo>
                    <a:lnTo>
                      <a:pt x="641" y="159"/>
                    </a:lnTo>
                    <a:lnTo>
                      <a:pt x="643" y="159"/>
                    </a:lnTo>
                    <a:lnTo>
                      <a:pt x="645" y="159"/>
                    </a:lnTo>
                    <a:lnTo>
                      <a:pt x="647" y="159"/>
                    </a:lnTo>
                    <a:lnTo>
                      <a:pt x="648" y="159"/>
                    </a:lnTo>
                    <a:lnTo>
                      <a:pt x="650" y="157"/>
                    </a:lnTo>
                    <a:lnTo>
                      <a:pt x="654" y="157"/>
                    </a:lnTo>
                    <a:lnTo>
                      <a:pt x="656" y="155"/>
                    </a:lnTo>
                    <a:lnTo>
                      <a:pt x="658" y="153"/>
                    </a:lnTo>
                    <a:lnTo>
                      <a:pt x="660" y="153"/>
                    </a:lnTo>
                    <a:lnTo>
                      <a:pt x="662" y="151"/>
                    </a:lnTo>
                    <a:lnTo>
                      <a:pt x="664" y="149"/>
                    </a:lnTo>
                    <a:lnTo>
                      <a:pt x="664" y="147"/>
                    </a:lnTo>
                    <a:lnTo>
                      <a:pt x="664" y="145"/>
                    </a:lnTo>
                    <a:lnTo>
                      <a:pt x="666" y="144"/>
                    </a:lnTo>
                    <a:lnTo>
                      <a:pt x="666" y="144"/>
                    </a:lnTo>
                    <a:lnTo>
                      <a:pt x="666" y="142"/>
                    </a:lnTo>
                    <a:lnTo>
                      <a:pt x="666" y="140"/>
                    </a:lnTo>
                    <a:lnTo>
                      <a:pt x="668" y="138"/>
                    </a:lnTo>
                    <a:lnTo>
                      <a:pt x="668" y="136"/>
                    </a:lnTo>
                    <a:lnTo>
                      <a:pt x="670" y="134"/>
                    </a:lnTo>
                    <a:lnTo>
                      <a:pt x="672" y="132"/>
                    </a:lnTo>
                    <a:lnTo>
                      <a:pt x="673" y="130"/>
                    </a:lnTo>
                    <a:lnTo>
                      <a:pt x="675" y="128"/>
                    </a:lnTo>
                    <a:lnTo>
                      <a:pt x="683" y="126"/>
                    </a:lnTo>
                    <a:lnTo>
                      <a:pt x="689" y="124"/>
                    </a:lnTo>
                    <a:lnTo>
                      <a:pt x="695" y="124"/>
                    </a:lnTo>
                    <a:lnTo>
                      <a:pt x="700" y="122"/>
                    </a:lnTo>
                    <a:lnTo>
                      <a:pt x="706" y="124"/>
                    </a:lnTo>
                    <a:lnTo>
                      <a:pt x="708" y="124"/>
                    </a:lnTo>
                    <a:lnTo>
                      <a:pt x="712" y="124"/>
                    </a:lnTo>
                    <a:lnTo>
                      <a:pt x="712" y="124"/>
                    </a:lnTo>
                    <a:lnTo>
                      <a:pt x="714" y="126"/>
                    </a:lnTo>
                    <a:lnTo>
                      <a:pt x="714" y="126"/>
                    </a:lnTo>
                    <a:lnTo>
                      <a:pt x="714" y="124"/>
                    </a:lnTo>
                    <a:lnTo>
                      <a:pt x="714" y="124"/>
                    </a:lnTo>
                    <a:lnTo>
                      <a:pt x="714" y="124"/>
                    </a:lnTo>
                    <a:lnTo>
                      <a:pt x="714" y="124"/>
                    </a:lnTo>
                    <a:lnTo>
                      <a:pt x="714" y="124"/>
                    </a:lnTo>
                    <a:lnTo>
                      <a:pt x="714" y="122"/>
                    </a:lnTo>
                    <a:lnTo>
                      <a:pt x="714" y="122"/>
                    </a:lnTo>
                    <a:lnTo>
                      <a:pt x="714" y="122"/>
                    </a:lnTo>
                    <a:lnTo>
                      <a:pt x="714" y="121"/>
                    </a:lnTo>
                    <a:lnTo>
                      <a:pt x="714" y="119"/>
                    </a:lnTo>
                    <a:lnTo>
                      <a:pt x="716" y="115"/>
                    </a:lnTo>
                    <a:lnTo>
                      <a:pt x="716" y="111"/>
                    </a:lnTo>
                    <a:lnTo>
                      <a:pt x="719" y="107"/>
                    </a:lnTo>
                    <a:lnTo>
                      <a:pt x="723" y="103"/>
                    </a:lnTo>
                    <a:lnTo>
                      <a:pt x="729" y="99"/>
                    </a:lnTo>
                    <a:lnTo>
                      <a:pt x="731" y="99"/>
                    </a:lnTo>
                    <a:lnTo>
                      <a:pt x="735" y="97"/>
                    </a:lnTo>
                    <a:lnTo>
                      <a:pt x="737" y="97"/>
                    </a:lnTo>
                    <a:lnTo>
                      <a:pt x="741" y="96"/>
                    </a:lnTo>
                    <a:lnTo>
                      <a:pt x="743" y="96"/>
                    </a:lnTo>
                    <a:lnTo>
                      <a:pt x="744" y="96"/>
                    </a:lnTo>
                    <a:lnTo>
                      <a:pt x="746" y="96"/>
                    </a:lnTo>
                    <a:lnTo>
                      <a:pt x="750" y="97"/>
                    </a:lnTo>
                    <a:lnTo>
                      <a:pt x="752" y="97"/>
                    </a:lnTo>
                    <a:lnTo>
                      <a:pt x="754" y="97"/>
                    </a:lnTo>
                    <a:lnTo>
                      <a:pt x="756" y="97"/>
                    </a:lnTo>
                    <a:lnTo>
                      <a:pt x="758" y="97"/>
                    </a:lnTo>
                    <a:lnTo>
                      <a:pt x="760" y="97"/>
                    </a:lnTo>
                    <a:lnTo>
                      <a:pt x="762" y="96"/>
                    </a:lnTo>
                    <a:lnTo>
                      <a:pt x="766" y="96"/>
                    </a:lnTo>
                    <a:lnTo>
                      <a:pt x="767" y="94"/>
                    </a:lnTo>
                    <a:lnTo>
                      <a:pt x="769" y="94"/>
                    </a:lnTo>
                    <a:lnTo>
                      <a:pt x="771" y="92"/>
                    </a:lnTo>
                    <a:lnTo>
                      <a:pt x="773" y="90"/>
                    </a:lnTo>
                    <a:lnTo>
                      <a:pt x="775" y="88"/>
                    </a:lnTo>
                    <a:lnTo>
                      <a:pt x="775" y="86"/>
                    </a:lnTo>
                    <a:lnTo>
                      <a:pt x="775" y="84"/>
                    </a:lnTo>
                    <a:lnTo>
                      <a:pt x="775" y="84"/>
                    </a:lnTo>
                    <a:lnTo>
                      <a:pt x="777" y="82"/>
                    </a:lnTo>
                    <a:lnTo>
                      <a:pt x="777" y="80"/>
                    </a:lnTo>
                    <a:lnTo>
                      <a:pt x="777" y="78"/>
                    </a:lnTo>
                    <a:lnTo>
                      <a:pt x="777" y="76"/>
                    </a:lnTo>
                    <a:lnTo>
                      <a:pt x="779" y="74"/>
                    </a:lnTo>
                    <a:lnTo>
                      <a:pt x="779" y="73"/>
                    </a:lnTo>
                    <a:lnTo>
                      <a:pt x="781" y="73"/>
                    </a:lnTo>
                    <a:lnTo>
                      <a:pt x="783" y="71"/>
                    </a:lnTo>
                    <a:lnTo>
                      <a:pt x="787" y="69"/>
                    </a:lnTo>
                    <a:lnTo>
                      <a:pt x="792" y="65"/>
                    </a:lnTo>
                    <a:lnTo>
                      <a:pt x="800" y="63"/>
                    </a:lnTo>
                    <a:lnTo>
                      <a:pt x="806" y="63"/>
                    </a:lnTo>
                    <a:lnTo>
                      <a:pt x="812" y="63"/>
                    </a:lnTo>
                    <a:lnTo>
                      <a:pt x="815" y="63"/>
                    </a:lnTo>
                    <a:lnTo>
                      <a:pt x="819" y="63"/>
                    </a:lnTo>
                    <a:lnTo>
                      <a:pt x="821" y="63"/>
                    </a:lnTo>
                    <a:lnTo>
                      <a:pt x="823" y="65"/>
                    </a:lnTo>
                    <a:lnTo>
                      <a:pt x="825" y="65"/>
                    </a:lnTo>
                    <a:lnTo>
                      <a:pt x="825" y="65"/>
                    </a:lnTo>
                    <a:lnTo>
                      <a:pt x="825" y="65"/>
                    </a:lnTo>
                    <a:lnTo>
                      <a:pt x="825" y="65"/>
                    </a:lnTo>
                    <a:lnTo>
                      <a:pt x="825" y="63"/>
                    </a:lnTo>
                    <a:lnTo>
                      <a:pt x="825" y="63"/>
                    </a:lnTo>
                    <a:lnTo>
                      <a:pt x="825" y="63"/>
                    </a:lnTo>
                    <a:lnTo>
                      <a:pt x="825" y="63"/>
                    </a:lnTo>
                    <a:lnTo>
                      <a:pt x="825" y="63"/>
                    </a:lnTo>
                    <a:lnTo>
                      <a:pt x="825" y="61"/>
                    </a:lnTo>
                    <a:lnTo>
                      <a:pt x="825" y="59"/>
                    </a:lnTo>
                    <a:lnTo>
                      <a:pt x="825" y="57"/>
                    </a:lnTo>
                    <a:lnTo>
                      <a:pt x="825" y="53"/>
                    </a:lnTo>
                    <a:lnTo>
                      <a:pt x="827" y="49"/>
                    </a:lnTo>
                    <a:lnTo>
                      <a:pt x="829" y="46"/>
                    </a:lnTo>
                    <a:lnTo>
                      <a:pt x="833" y="44"/>
                    </a:lnTo>
                    <a:lnTo>
                      <a:pt x="839" y="40"/>
                    </a:lnTo>
                    <a:lnTo>
                      <a:pt x="842" y="38"/>
                    </a:lnTo>
                    <a:lnTo>
                      <a:pt x="846" y="36"/>
                    </a:lnTo>
                    <a:lnTo>
                      <a:pt x="848" y="36"/>
                    </a:lnTo>
                    <a:lnTo>
                      <a:pt x="850" y="36"/>
                    </a:lnTo>
                    <a:lnTo>
                      <a:pt x="854" y="36"/>
                    </a:lnTo>
                    <a:lnTo>
                      <a:pt x="856" y="36"/>
                    </a:lnTo>
                    <a:lnTo>
                      <a:pt x="858" y="36"/>
                    </a:lnTo>
                    <a:lnTo>
                      <a:pt x="860" y="36"/>
                    </a:lnTo>
                    <a:lnTo>
                      <a:pt x="862" y="36"/>
                    </a:lnTo>
                    <a:lnTo>
                      <a:pt x="863" y="36"/>
                    </a:lnTo>
                    <a:lnTo>
                      <a:pt x="865" y="36"/>
                    </a:lnTo>
                    <a:lnTo>
                      <a:pt x="867" y="36"/>
                    </a:lnTo>
                    <a:lnTo>
                      <a:pt x="871" y="36"/>
                    </a:lnTo>
                    <a:lnTo>
                      <a:pt x="873" y="36"/>
                    </a:lnTo>
                    <a:lnTo>
                      <a:pt x="875" y="34"/>
                    </a:lnTo>
                    <a:lnTo>
                      <a:pt x="877" y="34"/>
                    </a:lnTo>
                    <a:lnTo>
                      <a:pt x="881" y="32"/>
                    </a:lnTo>
                    <a:lnTo>
                      <a:pt x="883" y="30"/>
                    </a:lnTo>
                    <a:lnTo>
                      <a:pt x="883" y="28"/>
                    </a:lnTo>
                    <a:lnTo>
                      <a:pt x="885" y="26"/>
                    </a:lnTo>
                    <a:lnTo>
                      <a:pt x="885" y="26"/>
                    </a:lnTo>
                    <a:lnTo>
                      <a:pt x="887" y="25"/>
                    </a:lnTo>
                    <a:lnTo>
                      <a:pt x="887" y="23"/>
                    </a:lnTo>
                    <a:lnTo>
                      <a:pt x="887" y="21"/>
                    </a:lnTo>
                    <a:lnTo>
                      <a:pt x="887" y="19"/>
                    </a:lnTo>
                    <a:lnTo>
                      <a:pt x="887" y="17"/>
                    </a:lnTo>
                    <a:lnTo>
                      <a:pt x="888" y="17"/>
                    </a:lnTo>
                    <a:lnTo>
                      <a:pt x="888" y="15"/>
                    </a:lnTo>
                    <a:lnTo>
                      <a:pt x="890" y="13"/>
                    </a:lnTo>
                    <a:lnTo>
                      <a:pt x="890" y="11"/>
                    </a:lnTo>
                    <a:lnTo>
                      <a:pt x="894" y="9"/>
                    </a:lnTo>
                    <a:lnTo>
                      <a:pt x="896" y="7"/>
                    </a:lnTo>
                    <a:lnTo>
                      <a:pt x="902" y="5"/>
                    </a:lnTo>
                    <a:lnTo>
                      <a:pt x="910" y="3"/>
                    </a:lnTo>
                    <a:lnTo>
                      <a:pt x="915" y="2"/>
                    </a:lnTo>
                    <a:lnTo>
                      <a:pt x="921" y="2"/>
                    </a:lnTo>
                    <a:lnTo>
                      <a:pt x="925" y="3"/>
                    </a:lnTo>
                    <a:lnTo>
                      <a:pt x="929" y="3"/>
                    </a:lnTo>
                    <a:lnTo>
                      <a:pt x="931" y="3"/>
                    </a:lnTo>
                    <a:lnTo>
                      <a:pt x="933" y="3"/>
                    </a:lnTo>
                    <a:lnTo>
                      <a:pt x="933" y="2"/>
                    </a:lnTo>
                    <a:lnTo>
                      <a:pt x="931" y="2"/>
                    </a:lnTo>
                    <a:lnTo>
                      <a:pt x="929" y="0"/>
                    </a:lnTo>
                    <a:lnTo>
                      <a:pt x="925" y="0"/>
                    </a:lnTo>
                    <a:lnTo>
                      <a:pt x="921" y="0"/>
                    </a:lnTo>
                    <a:lnTo>
                      <a:pt x="915" y="0"/>
                    </a:lnTo>
                    <a:lnTo>
                      <a:pt x="908" y="0"/>
                    </a:lnTo>
                    <a:lnTo>
                      <a:pt x="902" y="2"/>
                    </a:lnTo>
                    <a:lnTo>
                      <a:pt x="894" y="5"/>
                    </a:lnTo>
                    <a:close/>
                  </a:path>
                </a:pathLst>
              </a:custGeom>
              <a:solidFill>
                <a:srgbClr val="EBF5EB"/>
              </a:solidFill>
              <a:ln w="9525">
                <a:noFill/>
                <a:round/>
                <a:headEnd/>
                <a:tailEnd/>
              </a:ln>
            </p:spPr>
            <p:txBody>
              <a:bodyPr/>
              <a:lstStyle/>
              <a:p>
                <a:endParaRPr lang="en-US">
                  <a:solidFill>
                    <a:srgbClr val="000000"/>
                  </a:solidFill>
                  <a:latin typeface="+mn-lt"/>
                </a:endParaRPr>
              </a:p>
            </p:txBody>
          </p:sp>
          <p:sp>
            <p:nvSpPr>
              <p:cNvPr id="255" name="Freeform 198"/>
              <p:cNvSpPr>
                <a:spLocks/>
              </p:cNvSpPr>
              <p:nvPr/>
            </p:nvSpPr>
            <p:spPr bwMode="auto">
              <a:xfrm>
                <a:off x="2990" y="2029"/>
                <a:ext cx="935" cy="522"/>
              </a:xfrm>
              <a:custGeom>
                <a:avLst/>
                <a:gdLst/>
                <a:ahLst/>
                <a:cxnLst>
                  <a:cxn ang="0">
                    <a:pos x="885" y="29"/>
                  </a:cxn>
                  <a:cxn ang="0">
                    <a:pos x="856" y="35"/>
                  </a:cxn>
                  <a:cxn ang="0">
                    <a:pos x="822" y="61"/>
                  </a:cxn>
                  <a:cxn ang="0">
                    <a:pos x="776" y="81"/>
                  </a:cxn>
                  <a:cxn ang="0">
                    <a:pos x="758" y="96"/>
                  </a:cxn>
                  <a:cxn ang="0">
                    <a:pos x="718" y="109"/>
                  </a:cxn>
                  <a:cxn ang="0">
                    <a:pos x="674" y="131"/>
                  </a:cxn>
                  <a:cxn ang="0">
                    <a:pos x="659" y="154"/>
                  </a:cxn>
                  <a:cxn ang="0">
                    <a:pos x="628" y="157"/>
                  </a:cxn>
                  <a:cxn ang="0">
                    <a:pos x="589" y="186"/>
                  </a:cxn>
                  <a:cxn ang="0">
                    <a:pos x="551" y="209"/>
                  </a:cxn>
                  <a:cxn ang="0">
                    <a:pos x="528" y="221"/>
                  </a:cxn>
                  <a:cxn ang="0">
                    <a:pos x="486" y="244"/>
                  </a:cxn>
                  <a:cxn ang="0">
                    <a:pos x="438" y="263"/>
                  </a:cxn>
                  <a:cxn ang="0">
                    <a:pos x="422" y="284"/>
                  </a:cxn>
                  <a:cxn ang="0">
                    <a:pos x="390" y="288"/>
                  </a:cxn>
                  <a:cxn ang="0">
                    <a:pos x="346" y="315"/>
                  </a:cxn>
                  <a:cxn ang="0">
                    <a:pos x="313" y="344"/>
                  </a:cxn>
                  <a:cxn ang="0">
                    <a:pos x="286" y="351"/>
                  </a:cxn>
                  <a:cxn ang="0">
                    <a:pos x="248" y="380"/>
                  </a:cxn>
                  <a:cxn ang="0">
                    <a:pos x="198" y="397"/>
                  </a:cxn>
                  <a:cxn ang="0">
                    <a:pos x="179" y="418"/>
                  </a:cxn>
                  <a:cxn ang="0">
                    <a:pos x="138" y="426"/>
                  </a:cxn>
                  <a:cxn ang="0">
                    <a:pos x="92" y="453"/>
                  </a:cxn>
                  <a:cxn ang="0">
                    <a:pos x="67" y="480"/>
                  </a:cxn>
                  <a:cxn ang="0">
                    <a:pos x="37" y="488"/>
                  </a:cxn>
                  <a:cxn ang="0">
                    <a:pos x="2" y="522"/>
                  </a:cxn>
                  <a:cxn ang="0">
                    <a:pos x="37" y="489"/>
                  </a:cxn>
                  <a:cxn ang="0">
                    <a:pos x="69" y="482"/>
                  </a:cxn>
                  <a:cxn ang="0">
                    <a:pos x="94" y="455"/>
                  </a:cxn>
                  <a:cxn ang="0">
                    <a:pos x="127" y="453"/>
                  </a:cxn>
                  <a:cxn ang="0">
                    <a:pos x="159" y="420"/>
                  </a:cxn>
                  <a:cxn ang="0">
                    <a:pos x="192" y="417"/>
                  </a:cxn>
                  <a:cxn ang="0">
                    <a:pos x="211" y="390"/>
                  </a:cxn>
                  <a:cxn ang="0">
                    <a:pos x="250" y="384"/>
                  </a:cxn>
                  <a:cxn ang="0">
                    <a:pos x="276" y="355"/>
                  </a:cxn>
                  <a:cxn ang="0">
                    <a:pos x="309" y="351"/>
                  </a:cxn>
                  <a:cxn ang="0">
                    <a:pos x="326" y="326"/>
                  </a:cxn>
                  <a:cxn ang="0">
                    <a:pos x="369" y="319"/>
                  </a:cxn>
                  <a:cxn ang="0">
                    <a:pos x="394" y="290"/>
                  </a:cxn>
                  <a:cxn ang="0">
                    <a:pos x="426" y="286"/>
                  </a:cxn>
                  <a:cxn ang="0">
                    <a:pos x="443" y="263"/>
                  </a:cxn>
                  <a:cxn ang="0">
                    <a:pos x="488" y="253"/>
                  </a:cxn>
                  <a:cxn ang="0">
                    <a:pos x="507" y="226"/>
                  </a:cxn>
                  <a:cxn ang="0">
                    <a:pos x="541" y="223"/>
                  </a:cxn>
                  <a:cxn ang="0">
                    <a:pos x="557" y="200"/>
                  </a:cxn>
                  <a:cxn ang="0">
                    <a:pos x="603" y="190"/>
                  </a:cxn>
                  <a:cxn ang="0">
                    <a:pos x="618" y="163"/>
                  </a:cxn>
                  <a:cxn ang="0">
                    <a:pos x="653" y="159"/>
                  </a:cxn>
                  <a:cxn ang="0">
                    <a:pos x="670" y="138"/>
                  </a:cxn>
                  <a:cxn ang="0">
                    <a:pos x="718" y="127"/>
                  </a:cxn>
                  <a:cxn ang="0">
                    <a:pos x="726" y="106"/>
                  </a:cxn>
                  <a:cxn ang="0">
                    <a:pos x="762" y="98"/>
                  </a:cxn>
                  <a:cxn ang="0">
                    <a:pos x="779" y="79"/>
                  </a:cxn>
                  <a:cxn ang="0">
                    <a:pos x="827" y="67"/>
                  </a:cxn>
                  <a:cxn ang="0">
                    <a:pos x="833" y="48"/>
                  </a:cxn>
                  <a:cxn ang="0">
                    <a:pos x="872" y="38"/>
                  </a:cxn>
                  <a:cxn ang="0">
                    <a:pos x="891" y="19"/>
                  </a:cxn>
                  <a:cxn ang="0">
                    <a:pos x="935" y="6"/>
                  </a:cxn>
                </a:cxnLst>
                <a:rect l="0" t="0" r="r" b="b"/>
                <a:pathLst>
                  <a:path w="935" h="522">
                    <a:moveTo>
                      <a:pt x="898" y="6"/>
                    </a:moveTo>
                    <a:lnTo>
                      <a:pt x="895" y="10"/>
                    </a:lnTo>
                    <a:lnTo>
                      <a:pt x="893" y="12"/>
                    </a:lnTo>
                    <a:lnTo>
                      <a:pt x="891" y="13"/>
                    </a:lnTo>
                    <a:lnTo>
                      <a:pt x="889" y="15"/>
                    </a:lnTo>
                    <a:lnTo>
                      <a:pt x="887" y="17"/>
                    </a:lnTo>
                    <a:lnTo>
                      <a:pt x="887" y="19"/>
                    </a:lnTo>
                    <a:lnTo>
                      <a:pt x="887" y="21"/>
                    </a:lnTo>
                    <a:lnTo>
                      <a:pt x="887" y="21"/>
                    </a:lnTo>
                    <a:lnTo>
                      <a:pt x="887" y="23"/>
                    </a:lnTo>
                    <a:lnTo>
                      <a:pt x="887" y="25"/>
                    </a:lnTo>
                    <a:lnTo>
                      <a:pt x="885" y="27"/>
                    </a:lnTo>
                    <a:lnTo>
                      <a:pt x="885" y="27"/>
                    </a:lnTo>
                    <a:lnTo>
                      <a:pt x="885" y="29"/>
                    </a:lnTo>
                    <a:lnTo>
                      <a:pt x="883" y="31"/>
                    </a:lnTo>
                    <a:lnTo>
                      <a:pt x="881" y="31"/>
                    </a:lnTo>
                    <a:lnTo>
                      <a:pt x="879" y="33"/>
                    </a:lnTo>
                    <a:lnTo>
                      <a:pt x="877" y="33"/>
                    </a:lnTo>
                    <a:lnTo>
                      <a:pt x="875" y="35"/>
                    </a:lnTo>
                    <a:lnTo>
                      <a:pt x="874" y="35"/>
                    </a:lnTo>
                    <a:lnTo>
                      <a:pt x="872" y="35"/>
                    </a:lnTo>
                    <a:lnTo>
                      <a:pt x="870" y="35"/>
                    </a:lnTo>
                    <a:lnTo>
                      <a:pt x="868" y="35"/>
                    </a:lnTo>
                    <a:lnTo>
                      <a:pt x="866" y="35"/>
                    </a:lnTo>
                    <a:lnTo>
                      <a:pt x="864" y="35"/>
                    </a:lnTo>
                    <a:lnTo>
                      <a:pt x="860" y="35"/>
                    </a:lnTo>
                    <a:lnTo>
                      <a:pt x="858" y="35"/>
                    </a:lnTo>
                    <a:lnTo>
                      <a:pt x="856" y="35"/>
                    </a:lnTo>
                    <a:lnTo>
                      <a:pt x="852" y="35"/>
                    </a:lnTo>
                    <a:lnTo>
                      <a:pt x="850" y="35"/>
                    </a:lnTo>
                    <a:lnTo>
                      <a:pt x="847" y="35"/>
                    </a:lnTo>
                    <a:lnTo>
                      <a:pt x="845" y="36"/>
                    </a:lnTo>
                    <a:lnTo>
                      <a:pt x="841" y="38"/>
                    </a:lnTo>
                    <a:lnTo>
                      <a:pt x="835" y="42"/>
                    </a:lnTo>
                    <a:lnTo>
                      <a:pt x="831" y="44"/>
                    </a:lnTo>
                    <a:lnTo>
                      <a:pt x="829" y="48"/>
                    </a:lnTo>
                    <a:lnTo>
                      <a:pt x="827" y="52"/>
                    </a:lnTo>
                    <a:lnTo>
                      <a:pt x="826" y="56"/>
                    </a:lnTo>
                    <a:lnTo>
                      <a:pt x="826" y="58"/>
                    </a:lnTo>
                    <a:lnTo>
                      <a:pt x="824" y="61"/>
                    </a:lnTo>
                    <a:lnTo>
                      <a:pt x="824" y="63"/>
                    </a:lnTo>
                    <a:lnTo>
                      <a:pt x="822" y="61"/>
                    </a:lnTo>
                    <a:lnTo>
                      <a:pt x="818" y="61"/>
                    </a:lnTo>
                    <a:lnTo>
                      <a:pt x="814" y="61"/>
                    </a:lnTo>
                    <a:lnTo>
                      <a:pt x="810" y="61"/>
                    </a:lnTo>
                    <a:lnTo>
                      <a:pt x="804" y="61"/>
                    </a:lnTo>
                    <a:lnTo>
                      <a:pt x="799" y="63"/>
                    </a:lnTo>
                    <a:lnTo>
                      <a:pt x="793" y="65"/>
                    </a:lnTo>
                    <a:lnTo>
                      <a:pt x="787" y="67"/>
                    </a:lnTo>
                    <a:lnTo>
                      <a:pt x="785" y="69"/>
                    </a:lnTo>
                    <a:lnTo>
                      <a:pt x="781" y="71"/>
                    </a:lnTo>
                    <a:lnTo>
                      <a:pt x="779" y="73"/>
                    </a:lnTo>
                    <a:lnTo>
                      <a:pt x="779" y="75"/>
                    </a:lnTo>
                    <a:lnTo>
                      <a:pt x="778" y="77"/>
                    </a:lnTo>
                    <a:lnTo>
                      <a:pt x="778" y="79"/>
                    </a:lnTo>
                    <a:lnTo>
                      <a:pt x="776" y="81"/>
                    </a:lnTo>
                    <a:lnTo>
                      <a:pt x="776" y="83"/>
                    </a:lnTo>
                    <a:lnTo>
                      <a:pt x="776" y="84"/>
                    </a:lnTo>
                    <a:lnTo>
                      <a:pt x="776" y="86"/>
                    </a:lnTo>
                    <a:lnTo>
                      <a:pt x="776" y="86"/>
                    </a:lnTo>
                    <a:lnTo>
                      <a:pt x="774" y="88"/>
                    </a:lnTo>
                    <a:lnTo>
                      <a:pt x="774" y="90"/>
                    </a:lnTo>
                    <a:lnTo>
                      <a:pt x="772" y="90"/>
                    </a:lnTo>
                    <a:lnTo>
                      <a:pt x="770" y="92"/>
                    </a:lnTo>
                    <a:lnTo>
                      <a:pt x="768" y="94"/>
                    </a:lnTo>
                    <a:lnTo>
                      <a:pt x="766" y="94"/>
                    </a:lnTo>
                    <a:lnTo>
                      <a:pt x="764" y="96"/>
                    </a:lnTo>
                    <a:lnTo>
                      <a:pt x="762" y="96"/>
                    </a:lnTo>
                    <a:lnTo>
                      <a:pt x="760" y="96"/>
                    </a:lnTo>
                    <a:lnTo>
                      <a:pt x="758" y="96"/>
                    </a:lnTo>
                    <a:lnTo>
                      <a:pt x="756" y="96"/>
                    </a:lnTo>
                    <a:lnTo>
                      <a:pt x="754" y="96"/>
                    </a:lnTo>
                    <a:lnTo>
                      <a:pt x="753" y="96"/>
                    </a:lnTo>
                    <a:lnTo>
                      <a:pt x="751" y="96"/>
                    </a:lnTo>
                    <a:lnTo>
                      <a:pt x="747" y="96"/>
                    </a:lnTo>
                    <a:lnTo>
                      <a:pt x="745" y="96"/>
                    </a:lnTo>
                    <a:lnTo>
                      <a:pt x="743" y="96"/>
                    </a:lnTo>
                    <a:lnTo>
                      <a:pt x="739" y="96"/>
                    </a:lnTo>
                    <a:lnTo>
                      <a:pt x="737" y="96"/>
                    </a:lnTo>
                    <a:lnTo>
                      <a:pt x="733" y="98"/>
                    </a:lnTo>
                    <a:lnTo>
                      <a:pt x="730" y="100"/>
                    </a:lnTo>
                    <a:lnTo>
                      <a:pt x="724" y="104"/>
                    </a:lnTo>
                    <a:lnTo>
                      <a:pt x="722" y="106"/>
                    </a:lnTo>
                    <a:lnTo>
                      <a:pt x="718" y="109"/>
                    </a:lnTo>
                    <a:lnTo>
                      <a:pt x="716" y="113"/>
                    </a:lnTo>
                    <a:lnTo>
                      <a:pt x="714" y="117"/>
                    </a:lnTo>
                    <a:lnTo>
                      <a:pt x="714" y="119"/>
                    </a:lnTo>
                    <a:lnTo>
                      <a:pt x="714" y="121"/>
                    </a:lnTo>
                    <a:lnTo>
                      <a:pt x="714" y="123"/>
                    </a:lnTo>
                    <a:lnTo>
                      <a:pt x="710" y="123"/>
                    </a:lnTo>
                    <a:lnTo>
                      <a:pt x="708" y="123"/>
                    </a:lnTo>
                    <a:lnTo>
                      <a:pt x="705" y="123"/>
                    </a:lnTo>
                    <a:lnTo>
                      <a:pt x="699" y="123"/>
                    </a:lnTo>
                    <a:lnTo>
                      <a:pt x="695" y="123"/>
                    </a:lnTo>
                    <a:lnTo>
                      <a:pt x="689" y="125"/>
                    </a:lnTo>
                    <a:lnTo>
                      <a:pt x="683" y="127"/>
                    </a:lnTo>
                    <a:lnTo>
                      <a:pt x="678" y="129"/>
                    </a:lnTo>
                    <a:lnTo>
                      <a:pt x="674" y="131"/>
                    </a:lnTo>
                    <a:lnTo>
                      <a:pt x="672" y="132"/>
                    </a:lnTo>
                    <a:lnTo>
                      <a:pt x="670" y="134"/>
                    </a:lnTo>
                    <a:lnTo>
                      <a:pt x="668" y="136"/>
                    </a:lnTo>
                    <a:lnTo>
                      <a:pt x="666" y="138"/>
                    </a:lnTo>
                    <a:lnTo>
                      <a:pt x="666" y="140"/>
                    </a:lnTo>
                    <a:lnTo>
                      <a:pt x="666" y="142"/>
                    </a:lnTo>
                    <a:lnTo>
                      <a:pt x="664" y="144"/>
                    </a:lnTo>
                    <a:lnTo>
                      <a:pt x="664" y="146"/>
                    </a:lnTo>
                    <a:lnTo>
                      <a:pt x="664" y="148"/>
                    </a:lnTo>
                    <a:lnTo>
                      <a:pt x="664" y="148"/>
                    </a:lnTo>
                    <a:lnTo>
                      <a:pt x="662" y="150"/>
                    </a:lnTo>
                    <a:lnTo>
                      <a:pt x="662" y="152"/>
                    </a:lnTo>
                    <a:lnTo>
                      <a:pt x="660" y="154"/>
                    </a:lnTo>
                    <a:lnTo>
                      <a:pt x="659" y="154"/>
                    </a:lnTo>
                    <a:lnTo>
                      <a:pt x="657" y="155"/>
                    </a:lnTo>
                    <a:lnTo>
                      <a:pt x="655" y="157"/>
                    </a:lnTo>
                    <a:lnTo>
                      <a:pt x="653" y="157"/>
                    </a:lnTo>
                    <a:lnTo>
                      <a:pt x="651" y="157"/>
                    </a:lnTo>
                    <a:lnTo>
                      <a:pt x="649" y="157"/>
                    </a:lnTo>
                    <a:lnTo>
                      <a:pt x="647" y="157"/>
                    </a:lnTo>
                    <a:lnTo>
                      <a:pt x="645" y="157"/>
                    </a:lnTo>
                    <a:lnTo>
                      <a:pt x="643" y="157"/>
                    </a:lnTo>
                    <a:lnTo>
                      <a:pt x="641" y="157"/>
                    </a:lnTo>
                    <a:lnTo>
                      <a:pt x="637" y="157"/>
                    </a:lnTo>
                    <a:lnTo>
                      <a:pt x="635" y="157"/>
                    </a:lnTo>
                    <a:lnTo>
                      <a:pt x="634" y="157"/>
                    </a:lnTo>
                    <a:lnTo>
                      <a:pt x="632" y="157"/>
                    </a:lnTo>
                    <a:lnTo>
                      <a:pt x="628" y="157"/>
                    </a:lnTo>
                    <a:lnTo>
                      <a:pt x="624" y="159"/>
                    </a:lnTo>
                    <a:lnTo>
                      <a:pt x="622" y="159"/>
                    </a:lnTo>
                    <a:lnTo>
                      <a:pt x="618" y="161"/>
                    </a:lnTo>
                    <a:lnTo>
                      <a:pt x="612" y="165"/>
                    </a:lnTo>
                    <a:lnTo>
                      <a:pt x="609" y="169"/>
                    </a:lnTo>
                    <a:lnTo>
                      <a:pt x="605" y="173"/>
                    </a:lnTo>
                    <a:lnTo>
                      <a:pt x="603" y="175"/>
                    </a:lnTo>
                    <a:lnTo>
                      <a:pt x="601" y="179"/>
                    </a:lnTo>
                    <a:lnTo>
                      <a:pt x="601" y="182"/>
                    </a:lnTo>
                    <a:lnTo>
                      <a:pt x="601" y="184"/>
                    </a:lnTo>
                    <a:lnTo>
                      <a:pt x="601" y="186"/>
                    </a:lnTo>
                    <a:lnTo>
                      <a:pt x="597" y="186"/>
                    </a:lnTo>
                    <a:lnTo>
                      <a:pt x="595" y="186"/>
                    </a:lnTo>
                    <a:lnTo>
                      <a:pt x="589" y="186"/>
                    </a:lnTo>
                    <a:lnTo>
                      <a:pt x="586" y="186"/>
                    </a:lnTo>
                    <a:lnTo>
                      <a:pt x="580" y="186"/>
                    </a:lnTo>
                    <a:lnTo>
                      <a:pt x="574" y="186"/>
                    </a:lnTo>
                    <a:lnTo>
                      <a:pt x="568" y="188"/>
                    </a:lnTo>
                    <a:lnTo>
                      <a:pt x="563" y="192"/>
                    </a:lnTo>
                    <a:lnTo>
                      <a:pt x="561" y="194"/>
                    </a:lnTo>
                    <a:lnTo>
                      <a:pt x="557" y="196"/>
                    </a:lnTo>
                    <a:lnTo>
                      <a:pt x="555" y="198"/>
                    </a:lnTo>
                    <a:lnTo>
                      <a:pt x="553" y="200"/>
                    </a:lnTo>
                    <a:lnTo>
                      <a:pt x="553" y="202"/>
                    </a:lnTo>
                    <a:lnTo>
                      <a:pt x="551" y="203"/>
                    </a:lnTo>
                    <a:lnTo>
                      <a:pt x="551" y="205"/>
                    </a:lnTo>
                    <a:lnTo>
                      <a:pt x="551" y="207"/>
                    </a:lnTo>
                    <a:lnTo>
                      <a:pt x="551" y="209"/>
                    </a:lnTo>
                    <a:lnTo>
                      <a:pt x="549" y="211"/>
                    </a:lnTo>
                    <a:lnTo>
                      <a:pt x="549" y="213"/>
                    </a:lnTo>
                    <a:lnTo>
                      <a:pt x="549" y="213"/>
                    </a:lnTo>
                    <a:lnTo>
                      <a:pt x="547" y="215"/>
                    </a:lnTo>
                    <a:lnTo>
                      <a:pt x="545" y="217"/>
                    </a:lnTo>
                    <a:lnTo>
                      <a:pt x="545" y="217"/>
                    </a:lnTo>
                    <a:lnTo>
                      <a:pt x="541" y="219"/>
                    </a:lnTo>
                    <a:lnTo>
                      <a:pt x="539" y="221"/>
                    </a:lnTo>
                    <a:lnTo>
                      <a:pt x="538" y="221"/>
                    </a:lnTo>
                    <a:lnTo>
                      <a:pt x="536" y="221"/>
                    </a:lnTo>
                    <a:lnTo>
                      <a:pt x="534" y="223"/>
                    </a:lnTo>
                    <a:lnTo>
                      <a:pt x="532" y="223"/>
                    </a:lnTo>
                    <a:lnTo>
                      <a:pt x="530" y="223"/>
                    </a:lnTo>
                    <a:lnTo>
                      <a:pt x="528" y="221"/>
                    </a:lnTo>
                    <a:lnTo>
                      <a:pt x="526" y="221"/>
                    </a:lnTo>
                    <a:lnTo>
                      <a:pt x="524" y="221"/>
                    </a:lnTo>
                    <a:lnTo>
                      <a:pt x="520" y="221"/>
                    </a:lnTo>
                    <a:lnTo>
                      <a:pt x="518" y="221"/>
                    </a:lnTo>
                    <a:lnTo>
                      <a:pt x="516" y="221"/>
                    </a:lnTo>
                    <a:lnTo>
                      <a:pt x="513" y="221"/>
                    </a:lnTo>
                    <a:lnTo>
                      <a:pt x="509" y="223"/>
                    </a:lnTo>
                    <a:lnTo>
                      <a:pt x="507" y="223"/>
                    </a:lnTo>
                    <a:lnTo>
                      <a:pt x="503" y="225"/>
                    </a:lnTo>
                    <a:lnTo>
                      <a:pt x="497" y="228"/>
                    </a:lnTo>
                    <a:lnTo>
                      <a:pt x="493" y="232"/>
                    </a:lnTo>
                    <a:lnTo>
                      <a:pt x="490" y="236"/>
                    </a:lnTo>
                    <a:lnTo>
                      <a:pt x="488" y="240"/>
                    </a:lnTo>
                    <a:lnTo>
                      <a:pt x="486" y="244"/>
                    </a:lnTo>
                    <a:lnTo>
                      <a:pt x="486" y="246"/>
                    </a:lnTo>
                    <a:lnTo>
                      <a:pt x="484" y="250"/>
                    </a:lnTo>
                    <a:lnTo>
                      <a:pt x="484" y="251"/>
                    </a:lnTo>
                    <a:lnTo>
                      <a:pt x="482" y="250"/>
                    </a:lnTo>
                    <a:lnTo>
                      <a:pt x="478" y="250"/>
                    </a:lnTo>
                    <a:lnTo>
                      <a:pt x="474" y="250"/>
                    </a:lnTo>
                    <a:lnTo>
                      <a:pt x="470" y="250"/>
                    </a:lnTo>
                    <a:lnTo>
                      <a:pt x="465" y="250"/>
                    </a:lnTo>
                    <a:lnTo>
                      <a:pt x="459" y="251"/>
                    </a:lnTo>
                    <a:lnTo>
                      <a:pt x="453" y="253"/>
                    </a:lnTo>
                    <a:lnTo>
                      <a:pt x="447" y="255"/>
                    </a:lnTo>
                    <a:lnTo>
                      <a:pt x="443" y="257"/>
                    </a:lnTo>
                    <a:lnTo>
                      <a:pt x="442" y="261"/>
                    </a:lnTo>
                    <a:lnTo>
                      <a:pt x="438" y="263"/>
                    </a:lnTo>
                    <a:lnTo>
                      <a:pt x="438" y="265"/>
                    </a:lnTo>
                    <a:lnTo>
                      <a:pt x="436" y="267"/>
                    </a:lnTo>
                    <a:lnTo>
                      <a:pt x="436" y="269"/>
                    </a:lnTo>
                    <a:lnTo>
                      <a:pt x="434" y="271"/>
                    </a:lnTo>
                    <a:lnTo>
                      <a:pt x="434" y="273"/>
                    </a:lnTo>
                    <a:lnTo>
                      <a:pt x="434" y="274"/>
                    </a:lnTo>
                    <a:lnTo>
                      <a:pt x="434" y="274"/>
                    </a:lnTo>
                    <a:lnTo>
                      <a:pt x="432" y="276"/>
                    </a:lnTo>
                    <a:lnTo>
                      <a:pt x="432" y="278"/>
                    </a:lnTo>
                    <a:lnTo>
                      <a:pt x="430" y="280"/>
                    </a:lnTo>
                    <a:lnTo>
                      <a:pt x="430" y="280"/>
                    </a:lnTo>
                    <a:lnTo>
                      <a:pt x="428" y="282"/>
                    </a:lnTo>
                    <a:lnTo>
                      <a:pt x="426" y="284"/>
                    </a:lnTo>
                    <a:lnTo>
                      <a:pt x="422" y="284"/>
                    </a:lnTo>
                    <a:lnTo>
                      <a:pt x="420" y="286"/>
                    </a:lnTo>
                    <a:lnTo>
                      <a:pt x="419" y="286"/>
                    </a:lnTo>
                    <a:lnTo>
                      <a:pt x="417" y="286"/>
                    </a:lnTo>
                    <a:lnTo>
                      <a:pt x="415" y="286"/>
                    </a:lnTo>
                    <a:lnTo>
                      <a:pt x="413" y="286"/>
                    </a:lnTo>
                    <a:lnTo>
                      <a:pt x="411" y="286"/>
                    </a:lnTo>
                    <a:lnTo>
                      <a:pt x="409" y="286"/>
                    </a:lnTo>
                    <a:lnTo>
                      <a:pt x="407" y="286"/>
                    </a:lnTo>
                    <a:lnTo>
                      <a:pt x="403" y="286"/>
                    </a:lnTo>
                    <a:lnTo>
                      <a:pt x="401" y="286"/>
                    </a:lnTo>
                    <a:lnTo>
                      <a:pt x="399" y="286"/>
                    </a:lnTo>
                    <a:lnTo>
                      <a:pt x="396" y="286"/>
                    </a:lnTo>
                    <a:lnTo>
                      <a:pt x="392" y="286"/>
                    </a:lnTo>
                    <a:lnTo>
                      <a:pt x="390" y="288"/>
                    </a:lnTo>
                    <a:lnTo>
                      <a:pt x="386" y="290"/>
                    </a:lnTo>
                    <a:lnTo>
                      <a:pt x="380" y="294"/>
                    </a:lnTo>
                    <a:lnTo>
                      <a:pt x="376" y="298"/>
                    </a:lnTo>
                    <a:lnTo>
                      <a:pt x="372" y="301"/>
                    </a:lnTo>
                    <a:lnTo>
                      <a:pt x="371" y="305"/>
                    </a:lnTo>
                    <a:lnTo>
                      <a:pt x="369" y="309"/>
                    </a:lnTo>
                    <a:lnTo>
                      <a:pt x="367" y="311"/>
                    </a:lnTo>
                    <a:lnTo>
                      <a:pt x="367" y="315"/>
                    </a:lnTo>
                    <a:lnTo>
                      <a:pt x="367" y="317"/>
                    </a:lnTo>
                    <a:lnTo>
                      <a:pt x="363" y="317"/>
                    </a:lnTo>
                    <a:lnTo>
                      <a:pt x="361" y="315"/>
                    </a:lnTo>
                    <a:lnTo>
                      <a:pt x="357" y="315"/>
                    </a:lnTo>
                    <a:lnTo>
                      <a:pt x="351" y="315"/>
                    </a:lnTo>
                    <a:lnTo>
                      <a:pt x="346" y="315"/>
                    </a:lnTo>
                    <a:lnTo>
                      <a:pt x="340" y="317"/>
                    </a:lnTo>
                    <a:lnTo>
                      <a:pt x="334" y="319"/>
                    </a:lnTo>
                    <a:lnTo>
                      <a:pt x="328" y="321"/>
                    </a:lnTo>
                    <a:lnTo>
                      <a:pt x="324" y="324"/>
                    </a:lnTo>
                    <a:lnTo>
                      <a:pt x="323" y="326"/>
                    </a:lnTo>
                    <a:lnTo>
                      <a:pt x="321" y="328"/>
                    </a:lnTo>
                    <a:lnTo>
                      <a:pt x="319" y="330"/>
                    </a:lnTo>
                    <a:lnTo>
                      <a:pt x="317" y="332"/>
                    </a:lnTo>
                    <a:lnTo>
                      <a:pt x="317" y="334"/>
                    </a:lnTo>
                    <a:lnTo>
                      <a:pt x="315" y="336"/>
                    </a:lnTo>
                    <a:lnTo>
                      <a:pt x="315" y="338"/>
                    </a:lnTo>
                    <a:lnTo>
                      <a:pt x="315" y="340"/>
                    </a:lnTo>
                    <a:lnTo>
                      <a:pt x="315" y="342"/>
                    </a:lnTo>
                    <a:lnTo>
                      <a:pt x="313" y="344"/>
                    </a:lnTo>
                    <a:lnTo>
                      <a:pt x="313" y="344"/>
                    </a:lnTo>
                    <a:lnTo>
                      <a:pt x="311" y="345"/>
                    </a:lnTo>
                    <a:lnTo>
                      <a:pt x="309" y="347"/>
                    </a:lnTo>
                    <a:lnTo>
                      <a:pt x="309" y="349"/>
                    </a:lnTo>
                    <a:lnTo>
                      <a:pt x="305" y="349"/>
                    </a:lnTo>
                    <a:lnTo>
                      <a:pt x="303" y="351"/>
                    </a:lnTo>
                    <a:lnTo>
                      <a:pt x="301" y="351"/>
                    </a:lnTo>
                    <a:lnTo>
                      <a:pt x="300" y="353"/>
                    </a:lnTo>
                    <a:lnTo>
                      <a:pt x="298" y="353"/>
                    </a:lnTo>
                    <a:lnTo>
                      <a:pt x="296" y="353"/>
                    </a:lnTo>
                    <a:lnTo>
                      <a:pt x="294" y="353"/>
                    </a:lnTo>
                    <a:lnTo>
                      <a:pt x="292" y="353"/>
                    </a:lnTo>
                    <a:lnTo>
                      <a:pt x="290" y="351"/>
                    </a:lnTo>
                    <a:lnTo>
                      <a:pt x="286" y="351"/>
                    </a:lnTo>
                    <a:lnTo>
                      <a:pt x="284" y="351"/>
                    </a:lnTo>
                    <a:lnTo>
                      <a:pt x="282" y="351"/>
                    </a:lnTo>
                    <a:lnTo>
                      <a:pt x="278" y="351"/>
                    </a:lnTo>
                    <a:lnTo>
                      <a:pt x="276" y="351"/>
                    </a:lnTo>
                    <a:lnTo>
                      <a:pt x="273" y="353"/>
                    </a:lnTo>
                    <a:lnTo>
                      <a:pt x="269" y="355"/>
                    </a:lnTo>
                    <a:lnTo>
                      <a:pt x="265" y="355"/>
                    </a:lnTo>
                    <a:lnTo>
                      <a:pt x="259" y="359"/>
                    </a:lnTo>
                    <a:lnTo>
                      <a:pt x="255" y="363"/>
                    </a:lnTo>
                    <a:lnTo>
                      <a:pt x="253" y="367"/>
                    </a:lnTo>
                    <a:lnTo>
                      <a:pt x="250" y="370"/>
                    </a:lnTo>
                    <a:lnTo>
                      <a:pt x="248" y="374"/>
                    </a:lnTo>
                    <a:lnTo>
                      <a:pt x="248" y="378"/>
                    </a:lnTo>
                    <a:lnTo>
                      <a:pt x="248" y="380"/>
                    </a:lnTo>
                    <a:lnTo>
                      <a:pt x="248" y="382"/>
                    </a:lnTo>
                    <a:lnTo>
                      <a:pt x="244" y="382"/>
                    </a:lnTo>
                    <a:lnTo>
                      <a:pt x="242" y="382"/>
                    </a:lnTo>
                    <a:lnTo>
                      <a:pt x="236" y="380"/>
                    </a:lnTo>
                    <a:lnTo>
                      <a:pt x="232" y="380"/>
                    </a:lnTo>
                    <a:lnTo>
                      <a:pt x="227" y="382"/>
                    </a:lnTo>
                    <a:lnTo>
                      <a:pt x="221" y="382"/>
                    </a:lnTo>
                    <a:lnTo>
                      <a:pt x="215" y="384"/>
                    </a:lnTo>
                    <a:lnTo>
                      <a:pt x="209" y="388"/>
                    </a:lnTo>
                    <a:lnTo>
                      <a:pt x="205" y="390"/>
                    </a:lnTo>
                    <a:lnTo>
                      <a:pt x="202" y="392"/>
                    </a:lnTo>
                    <a:lnTo>
                      <a:pt x="200" y="393"/>
                    </a:lnTo>
                    <a:lnTo>
                      <a:pt x="198" y="395"/>
                    </a:lnTo>
                    <a:lnTo>
                      <a:pt x="198" y="397"/>
                    </a:lnTo>
                    <a:lnTo>
                      <a:pt x="196" y="401"/>
                    </a:lnTo>
                    <a:lnTo>
                      <a:pt x="196" y="403"/>
                    </a:lnTo>
                    <a:lnTo>
                      <a:pt x="196" y="405"/>
                    </a:lnTo>
                    <a:lnTo>
                      <a:pt x="194" y="407"/>
                    </a:lnTo>
                    <a:lnTo>
                      <a:pt x="194" y="407"/>
                    </a:lnTo>
                    <a:lnTo>
                      <a:pt x="194" y="409"/>
                    </a:lnTo>
                    <a:lnTo>
                      <a:pt x="192" y="411"/>
                    </a:lnTo>
                    <a:lnTo>
                      <a:pt x="192" y="413"/>
                    </a:lnTo>
                    <a:lnTo>
                      <a:pt x="190" y="413"/>
                    </a:lnTo>
                    <a:lnTo>
                      <a:pt x="188" y="415"/>
                    </a:lnTo>
                    <a:lnTo>
                      <a:pt x="186" y="417"/>
                    </a:lnTo>
                    <a:lnTo>
                      <a:pt x="182" y="418"/>
                    </a:lnTo>
                    <a:lnTo>
                      <a:pt x="181" y="418"/>
                    </a:lnTo>
                    <a:lnTo>
                      <a:pt x="179" y="418"/>
                    </a:lnTo>
                    <a:lnTo>
                      <a:pt x="177" y="420"/>
                    </a:lnTo>
                    <a:lnTo>
                      <a:pt x="175" y="420"/>
                    </a:lnTo>
                    <a:lnTo>
                      <a:pt x="173" y="418"/>
                    </a:lnTo>
                    <a:lnTo>
                      <a:pt x="171" y="418"/>
                    </a:lnTo>
                    <a:lnTo>
                      <a:pt x="169" y="418"/>
                    </a:lnTo>
                    <a:lnTo>
                      <a:pt x="167" y="418"/>
                    </a:lnTo>
                    <a:lnTo>
                      <a:pt x="163" y="418"/>
                    </a:lnTo>
                    <a:lnTo>
                      <a:pt x="161" y="418"/>
                    </a:lnTo>
                    <a:lnTo>
                      <a:pt x="159" y="418"/>
                    </a:lnTo>
                    <a:lnTo>
                      <a:pt x="156" y="418"/>
                    </a:lnTo>
                    <a:lnTo>
                      <a:pt x="152" y="420"/>
                    </a:lnTo>
                    <a:lnTo>
                      <a:pt x="148" y="420"/>
                    </a:lnTo>
                    <a:lnTo>
                      <a:pt x="144" y="422"/>
                    </a:lnTo>
                    <a:lnTo>
                      <a:pt x="138" y="426"/>
                    </a:lnTo>
                    <a:lnTo>
                      <a:pt x="134" y="430"/>
                    </a:lnTo>
                    <a:lnTo>
                      <a:pt x="131" y="434"/>
                    </a:lnTo>
                    <a:lnTo>
                      <a:pt x="129" y="438"/>
                    </a:lnTo>
                    <a:lnTo>
                      <a:pt x="127" y="441"/>
                    </a:lnTo>
                    <a:lnTo>
                      <a:pt x="125" y="445"/>
                    </a:lnTo>
                    <a:lnTo>
                      <a:pt x="125" y="449"/>
                    </a:lnTo>
                    <a:lnTo>
                      <a:pt x="125" y="451"/>
                    </a:lnTo>
                    <a:lnTo>
                      <a:pt x="121" y="449"/>
                    </a:lnTo>
                    <a:lnTo>
                      <a:pt x="119" y="449"/>
                    </a:lnTo>
                    <a:lnTo>
                      <a:pt x="115" y="449"/>
                    </a:lnTo>
                    <a:lnTo>
                      <a:pt x="109" y="449"/>
                    </a:lnTo>
                    <a:lnTo>
                      <a:pt x="104" y="449"/>
                    </a:lnTo>
                    <a:lnTo>
                      <a:pt x="98" y="451"/>
                    </a:lnTo>
                    <a:lnTo>
                      <a:pt x="92" y="453"/>
                    </a:lnTo>
                    <a:lnTo>
                      <a:pt x="86" y="455"/>
                    </a:lnTo>
                    <a:lnTo>
                      <a:pt x="83" y="457"/>
                    </a:lnTo>
                    <a:lnTo>
                      <a:pt x="79" y="461"/>
                    </a:lnTo>
                    <a:lnTo>
                      <a:pt x="77" y="463"/>
                    </a:lnTo>
                    <a:lnTo>
                      <a:pt x="75" y="464"/>
                    </a:lnTo>
                    <a:lnTo>
                      <a:pt x="73" y="466"/>
                    </a:lnTo>
                    <a:lnTo>
                      <a:pt x="73" y="468"/>
                    </a:lnTo>
                    <a:lnTo>
                      <a:pt x="73" y="470"/>
                    </a:lnTo>
                    <a:lnTo>
                      <a:pt x="71" y="472"/>
                    </a:lnTo>
                    <a:lnTo>
                      <a:pt x="71" y="474"/>
                    </a:lnTo>
                    <a:lnTo>
                      <a:pt x="71" y="476"/>
                    </a:lnTo>
                    <a:lnTo>
                      <a:pt x="69" y="478"/>
                    </a:lnTo>
                    <a:lnTo>
                      <a:pt x="69" y="480"/>
                    </a:lnTo>
                    <a:lnTo>
                      <a:pt x="67" y="480"/>
                    </a:lnTo>
                    <a:lnTo>
                      <a:pt x="65" y="482"/>
                    </a:lnTo>
                    <a:lnTo>
                      <a:pt x="63" y="484"/>
                    </a:lnTo>
                    <a:lnTo>
                      <a:pt x="61" y="486"/>
                    </a:lnTo>
                    <a:lnTo>
                      <a:pt x="60" y="486"/>
                    </a:lnTo>
                    <a:lnTo>
                      <a:pt x="58" y="488"/>
                    </a:lnTo>
                    <a:lnTo>
                      <a:pt x="54" y="488"/>
                    </a:lnTo>
                    <a:lnTo>
                      <a:pt x="52" y="488"/>
                    </a:lnTo>
                    <a:lnTo>
                      <a:pt x="50" y="488"/>
                    </a:lnTo>
                    <a:lnTo>
                      <a:pt x="48" y="488"/>
                    </a:lnTo>
                    <a:lnTo>
                      <a:pt x="46" y="488"/>
                    </a:lnTo>
                    <a:lnTo>
                      <a:pt x="44" y="488"/>
                    </a:lnTo>
                    <a:lnTo>
                      <a:pt x="42" y="488"/>
                    </a:lnTo>
                    <a:lnTo>
                      <a:pt x="40" y="488"/>
                    </a:lnTo>
                    <a:lnTo>
                      <a:pt x="37" y="488"/>
                    </a:lnTo>
                    <a:lnTo>
                      <a:pt x="35" y="488"/>
                    </a:lnTo>
                    <a:lnTo>
                      <a:pt x="31" y="488"/>
                    </a:lnTo>
                    <a:lnTo>
                      <a:pt x="29" y="488"/>
                    </a:lnTo>
                    <a:lnTo>
                      <a:pt x="25" y="489"/>
                    </a:lnTo>
                    <a:lnTo>
                      <a:pt x="21" y="491"/>
                    </a:lnTo>
                    <a:lnTo>
                      <a:pt x="13" y="495"/>
                    </a:lnTo>
                    <a:lnTo>
                      <a:pt x="8" y="501"/>
                    </a:lnTo>
                    <a:lnTo>
                      <a:pt x="4" y="505"/>
                    </a:lnTo>
                    <a:lnTo>
                      <a:pt x="2" y="511"/>
                    </a:lnTo>
                    <a:lnTo>
                      <a:pt x="0" y="514"/>
                    </a:lnTo>
                    <a:lnTo>
                      <a:pt x="0" y="518"/>
                    </a:lnTo>
                    <a:lnTo>
                      <a:pt x="0" y="520"/>
                    </a:lnTo>
                    <a:lnTo>
                      <a:pt x="0" y="522"/>
                    </a:lnTo>
                    <a:lnTo>
                      <a:pt x="2" y="522"/>
                    </a:lnTo>
                    <a:lnTo>
                      <a:pt x="2" y="522"/>
                    </a:lnTo>
                    <a:lnTo>
                      <a:pt x="2" y="520"/>
                    </a:lnTo>
                    <a:lnTo>
                      <a:pt x="2" y="518"/>
                    </a:lnTo>
                    <a:lnTo>
                      <a:pt x="4" y="514"/>
                    </a:lnTo>
                    <a:lnTo>
                      <a:pt x="6" y="511"/>
                    </a:lnTo>
                    <a:lnTo>
                      <a:pt x="8" y="507"/>
                    </a:lnTo>
                    <a:lnTo>
                      <a:pt x="12" y="503"/>
                    </a:lnTo>
                    <a:lnTo>
                      <a:pt x="15" y="499"/>
                    </a:lnTo>
                    <a:lnTo>
                      <a:pt x="21" y="493"/>
                    </a:lnTo>
                    <a:lnTo>
                      <a:pt x="25" y="491"/>
                    </a:lnTo>
                    <a:lnTo>
                      <a:pt x="29" y="491"/>
                    </a:lnTo>
                    <a:lnTo>
                      <a:pt x="33" y="489"/>
                    </a:lnTo>
                    <a:lnTo>
                      <a:pt x="35" y="489"/>
                    </a:lnTo>
                    <a:lnTo>
                      <a:pt x="37" y="489"/>
                    </a:lnTo>
                    <a:lnTo>
                      <a:pt x="40" y="489"/>
                    </a:lnTo>
                    <a:lnTo>
                      <a:pt x="42" y="489"/>
                    </a:lnTo>
                    <a:lnTo>
                      <a:pt x="44" y="489"/>
                    </a:lnTo>
                    <a:lnTo>
                      <a:pt x="46" y="491"/>
                    </a:lnTo>
                    <a:lnTo>
                      <a:pt x="48" y="491"/>
                    </a:lnTo>
                    <a:lnTo>
                      <a:pt x="50" y="491"/>
                    </a:lnTo>
                    <a:lnTo>
                      <a:pt x="52" y="491"/>
                    </a:lnTo>
                    <a:lnTo>
                      <a:pt x="56" y="491"/>
                    </a:lnTo>
                    <a:lnTo>
                      <a:pt x="58" y="489"/>
                    </a:lnTo>
                    <a:lnTo>
                      <a:pt x="60" y="489"/>
                    </a:lnTo>
                    <a:lnTo>
                      <a:pt x="63" y="488"/>
                    </a:lnTo>
                    <a:lnTo>
                      <a:pt x="65" y="486"/>
                    </a:lnTo>
                    <a:lnTo>
                      <a:pt x="67" y="484"/>
                    </a:lnTo>
                    <a:lnTo>
                      <a:pt x="69" y="482"/>
                    </a:lnTo>
                    <a:lnTo>
                      <a:pt x="71" y="480"/>
                    </a:lnTo>
                    <a:lnTo>
                      <a:pt x="73" y="478"/>
                    </a:lnTo>
                    <a:lnTo>
                      <a:pt x="73" y="478"/>
                    </a:lnTo>
                    <a:lnTo>
                      <a:pt x="73" y="476"/>
                    </a:lnTo>
                    <a:lnTo>
                      <a:pt x="75" y="474"/>
                    </a:lnTo>
                    <a:lnTo>
                      <a:pt x="75" y="472"/>
                    </a:lnTo>
                    <a:lnTo>
                      <a:pt x="75" y="470"/>
                    </a:lnTo>
                    <a:lnTo>
                      <a:pt x="77" y="468"/>
                    </a:lnTo>
                    <a:lnTo>
                      <a:pt x="77" y="466"/>
                    </a:lnTo>
                    <a:lnTo>
                      <a:pt x="79" y="464"/>
                    </a:lnTo>
                    <a:lnTo>
                      <a:pt x="81" y="463"/>
                    </a:lnTo>
                    <a:lnTo>
                      <a:pt x="85" y="461"/>
                    </a:lnTo>
                    <a:lnTo>
                      <a:pt x="86" y="457"/>
                    </a:lnTo>
                    <a:lnTo>
                      <a:pt x="94" y="455"/>
                    </a:lnTo>
                    <a:lnTo>
                      <a:pt x="102" y="453"/>
                    </a:lnTo>
                    <a:lnTo>
                      <a:pt x="108" y="451"/>
                    </a:lnTo>
                    <a:lnTo>
                      <a:pt x="113" y="451"/>
                    </a:lnTo>
                    <a:lnTo>
                      <a:pt x="117" y="453"/>
                    </a:lnTo>
                    <a:lnTo>
                      <a:pt x="121" y="453"/>
                    </a:lnTo>
                    <a:lnTo>
                      <a:pt x="125" y="453"/>
                    </a:lnTo>
                    <a:lnTo>
                      <a:pt x="125" y="453"/>
                    </a:lnTo>
                    <a:lnTo>
                      <a:pt x="127" y="455"/>
                    </a:lnTo>
                    <a:lnTo>
                      <a:pt x="127" y="455"/>
                    </a:lnTo>
                    <a:lnTo>
                      <a:pt x="127" y="453"/>
                    </a:lnTo>
                    <a:lnTo>
                      <a:pt x="127" y="453"/>
                    </a:lnTo>
                    <a:lnTo>
                      <a:pt x="127" y="453"/>
                    </a:lnTo>
                    <a:lnTo>
                      <a:pt x="127" y="453"/>
                    </a:lnTo>
                    <a:lnTo>
                      <a:pt x="127" y="453"/>
                    </a:lnTo>
                    <a:lnTo>
                      <a:pt x="127" y="453"/>
                    </a:lnTo>
                    <a:lnTo>
                      <a:pt x="127" y="453"/>
                    </a:lnTo>
                    <a:lnTo>
                      <a:pt x="127" y="451"/>
                    </a:lnTo>
                    <a:lnTo>
                      <a:pt x="127" y="449"/>
                    </a:lnTo>
                    <a:lnTo>
                      <a:pt x="129" y="445"/>
                    </a:lnTo>
                    <a:lnTo>
                      <a:pt x="129" y="441"/>
                    </a:lnTo>
                    <a:lnTo>
                      <a:pt x="133" y="438"/>
                    </a:lnTo>
                    <a:lnTo>
                      <a:pt x="134" y="434"/>
                    </a:lnTo>
                    <a:lnTo>
                      <a:pt x="140" y="430"/>
                    </a:lnTo>
                    <a:lnTo>
                      <a:pt x="146" y="426"/>
                    </a:lnTo>
                    <a:lnTo>
                      <a:pt x="150" y="424"/>
                    </a:lnTo>
                    <a:lnTo>
                      <a:pt x="154" y="422"/>
                    </a:lnTo>
                    <a:lnTo>
                      <a:pt x="156" y="422"/>
                    </a:lnTo>
                    <a:lnTo>
                      <a:pt x="159" y="420"/>
                    </a:lnTo>
                    <a:lnTo>
                      <a:pt x="161" y="420"/>
                    </a:lnTo>
                    <a:lnTo>
                      <a:pt x="163" y="420"/>
                    </a:lnTo>
                    <a:lnTo>
                      <a:pt x="165" y="420"/>
                    </a:lnTo>
                    <a:lnTo>
                      <a:pt x="169" y="422"/>
                    </a:lnTo>
                    <a:lnTo>
                      <a:pt x="171" y="422"/>
                    </a:lnTo>
                    <a:lnTo>
                      <a:pt x="173" y="422"/>
                    </a:lnTo>
                    <a:lnTo>
                      <a:pt x="175" y="422"/>
                    </a:lnTo>
                    <a:lnTo>
                      <a:pt x="177" y="422"/>
                    </a:lnTo>
                    <a:lnTo>
                      <a:pt x="179" y="422"/>
                    </a:lnTo>
                    <a:lnTo>
                      <a:pt x="182" y="422"/>
                    </a:lnTo>
                    <a:lnTo>
                      <a:pt x="184" y="420"/>
                    </a:lnTo>
                    <a:lnTo>
                      <a:pt x="186" y="418"/>
                    </a:lnTo>
                    <a:lnTo>
                      <a:pt x="190" y="417"/>
                    </a:lnTo>
                    <a:lnTo>
                      <a:pt x="192" y="417"/>
                    </a:lnTo>
                    <a:lnTo>
                      <a:pt x="194" y="415"/>
                    </a:lnTo>
                    <a:lnTo>
                      <a:pt x="194" y="413"/>
                    </a:lnTo>
                    <a:lnTo>
                      <a:pt x="196" y="411"/>
                    </a:lnTo>
                    <a:lnTo>
                      <a:pt x="196" y="409"/>
                    </a:lnTo>
                    <a:lnTo>
                      <a:pt x="198" y="407"/>
                    </a:lnTo>
                    <a:lnTo>
                      <a:pt x="198" y="405"/>
                    </a:lnTo>
                    <a:lnTo>
                      <a:pt x="198" y="403"/>
                    </a:lnTo>
                    <a:lnTo>
                      <a:pt x="200" y="401"/>
                    </a:lnTo>
                    <a:lnTo>
                      <a:pt x="200" y="399"/>
                    </a:lnTo>
                    <a:lnTo>
                      <a:pt x="202" y="397"/>
                    </a:lnTo>
                    <a:lnTo>
                      <a:pt x="202" y="395"/>
                    </a:lnTo>
                    <a:lnTo>
                      <a:pt x="204" y="393"/>
                    </a:lnTo>
                    <a:lnTo>
                      <a:pt x="207" y="392"/>
                    </a:lnTo>
                    <a:lnTo>
                      <a:pt x="211" y="390"/>
                    </a:lnTo>
                    <a:lnTo>
                      <a:pt x="217" y="386"/>
                    </a:lnTo>
                    <a:lnTo>
                      <a:pt x="225" y="384"/>
                    </a:lnTo>
                    <a:lnTo>
                      <a:pt x="230" y="384"/>
                    </a:lnTo>
                    <a:lnTo>
                      <a:pt x="236" y="384"/>
                    </a:lnTo>
                    <a:lnTo>
                      <a:pt x="240" y="384"/>
                    </a:lnTo>
                    <a:lnTo>
                      <a:pt x="244" y="384"/>
                    </a:lnTo>
                    <a:lnTo>
                      <a:pt x="248" y="386"/>
                    </a:lnTo>
                    <a:lnTo>
                      <a:pt x="248" y="386"/>
                    </a:lnTo>
                    <a:lnTo>
                      <a:pt x="250" y="386"/>
                    </a:lnTo>
                    <a:lnTo>
                      <a:pt x="250" y="386"/>
                    </a:lnTo>
                    <a:lnTo>
                      <a:pt x="250" y="386"/>
                    </a:lnTo>
                    <a:lnTo>
                      <a:pt x="250" y="386"/>
                    </a:lnTo>
                    <a:lnTo>
                      <a:pt x="250" y="386"/>
                    </a:lnTo>
                    <a:lnTo>
                      <a:pt x="250" y="384"/>
                    </a:lnTo>
                    <a:lnTo>
                      <a:pt x="250" y="384"/>
                    </a:lnTo>
                    <a:lnTo>
                      <a:pt x="250" y="384"/>
                    </a:lnTo>
                    <a:lnTo>
                      <a:pt x="250" y="384"/>
                    </a:lnTo>
                    <a:lnTo>
                      <a:pt x="250" y="384"/>
                    </a:lnTo>
                    <a:lnTo>
                      <a:pt x="250" y="382"/>
                    </a:lnTo>
                    <a:lnTo>
                      <a:pt x="250" y="378"/>
                    </a:lnTo>
                    <a:lnTo>
                      <a:pt x="252" y="374"/>
                    </a:lnTo>
                    <a:lnTo>
                      <a:pt x="253" y="370"/>
                    </a:lnTo>
                    <a:lnTo>
                      <a:pt x="257" y="367"/>
                    </a:lnTo>
                    <a:lnTo>
                      <a:pt x="261" y="363"/>
                    </a:lnTo>
                    <a:lnTo>
                      <a:pt x="267" y="359"/>
                    </a:lnTo>
                    <a:lnTo>
                      <a:pt x="271" y="357"/>
                    </a:lnTo>
                    <a:lnTo>
                      <a:pt x="273" y="355"/>
                    </a:lnTo>
                    <a:lnTo>
                      <a:pt x="276" y="355"/>
                    </a:lnTo>
                    <a:lnTo>
                      <a:pt x="278" y="355"/>
                    </a:lnTo>
                    <a:lnTo>
                      <a:pt x="282" y="355"/>
                    </a:lnTo>
                    <a:lnTo>
                      <a:pt x="284" y="355"/>
                    </a:lnTo>
                    <a:lnTo>
                      <a:pt x="286" y="355"/>
                    </a:lnTo>
                    <a:lnTo>
                      <a:pt x="288" y="355"/>
                    </a:lnTo>
                    <a:lnTo>
                      <a:pt x="290" y="355"/>
                    </a:lnTo>
                    <a:lnTo>
                      <a:pt x="292" y="355"/>
                    </a:lnTo>
                    <a:lnTo>
                      <a:pt x="296" y="355"/>
                    </a:lnTo>
                    <a:lnTo>
                      <a:pt x="298" y="355"/>
                    </a:lnTo>
                    <a:lnTo>
                      <a:pt x="300" y="355"/>
                    </a:lnTo>
                    <a:lnTo>
                      <a:pt x="301" y="355"/>
                    </a:lnTo>
                    <a:lnTo>
                      <a:pt x="305" y="353"/>
                    </a:lnTo>
                    <a:lnTo>
                      <a:pt x="307" y="353"/>
                    </a:lnTo>
                    <a:lnTo>
                      <a:pt x="309" y="351"/>
                    </a:lnTo>
                    <a:lnTo>
                      <a:pt x="313" y="349"/>
                    </a:lnTo>
                    <a:lnTo>
                      <a:pt x="313" y="347"/>
                    </a:lnTo>
                    <a:lnTo>
                      <a:pt x="315" y="345"/>
                    </a:lnTo>
                    <a:lnTo>
                      <a:pt x="317" y="344"/>
                    </a:lnTo>
                    <a:lnTo>
                      <a:pt x="317" y="342"/>
                    </a:lnTo>
                    <a:lnTo>
                      <a:pt x="317" y="340"/>
                    </a:lnTo>
                    <a:lnTo>
                      <a:pt x="317" y="338"/>
                    </a:lnTo>
                    <a:lnTo>
                      <a:pt x="319" y="336"/>
                    </a:lnTo>
                    <a:lnTo>
                      <a:pt x="319" y="336"/>
                    </a:lnTo>
                    <a:lnTo>
                      <a:pt x="319" y="334"/>
                    </a:lnTo>
                    <a:lnTo>
                      <a:pt x="321" y="332"/>
                    </a:lnTo>
                    <a:lnTo>
                      <a:pt x="323" y="330"/>
                    </a:lnTo>
                    <a:lnTo>
                      <a:pt x="324" y="328"/>
                    </a:lnTo>
                    <a:lnTo>
                      <a:pt x="326" y="326"/>
                    </a:lnTo>
                    <a:lnTo>
                      <a:pt x="330" y="324"/>
                    </a:lnTo>
                    <a:lnTo>
                      <a:pt x="336" y="321"/>
                    </a:lnTo>
                    <a:lnTo>
                      <a:pt x="344" y="319"/>
                    </a:lnTo>
                    <a:lnTo>
                      <a:pt x="349" y="319"/>
                    </a:lnTo>
                    <a:lnTo>
                      <a:pt x="355" y="319"/>
                    </a:lnTo>
                    <a:lnTo>
                      <a:pt x="359" y="319"/>
                    </a:lnTo>
                    <a:lnTo>
                      <a:pt x="363" y="319"/>
                    </a:lnTo>
                    <a:lnTo>
                      <a:pt x="367" y="319"/>
                    </a:lnTo>
                    <a:lnTo>
                      <a:pt x="367" y="321"/>
                    </a:lnTo>
                    <a:lnTo>
                      <a:pt x="369" y="321"/>
                    </a:lnTo>
                    <a:lnTo>
                      <a:pt x="369" y="321"/>
                    </a:lnTo>
                    <a:lnTo>
                      <a:pt x="369" y="321"/>
                    </a:lnTo>
                    <a:lnTo>
                      <a:pt x="369" y="321"/>
                    </a:lnTo>
                    <a:lnTo>
                      <a:pt x="369" y="319"/>
                    </a:lnTo>
                    <a:lnTo>
                      <a:pt x="369" y="319"/>
                    </a:lnTo>
                    <a:lnTo>
                      <a:pt x="369" y="319"/>
                    </a:lnTo>
                    <a:lnTo>
                      <a:pt x="369" y="319"/>
                    </a:lnTo>
                    <a:lnTo>
                      <a:pt x="369" y="319"/>
                    </a:lnTo>
                    <a:lnTo>
                      <a:pt x="369" y="317"/>
                    </a:lnTo>
                    <a:lnTo>
                      <a:pt x="369" y="315"/>
                    </a:lnTo>
                    <a:lnTo>
                      <a:pt x="371" y="313"/>
                    </a:lnTo>
                    <a:lnTo>
                      <a:pt x="371" y="309"/>
                    </a:lnTo>
                    <a:lnTo>
                      <a:pt x="372" y="305"/>
                    </a:lnTo>
                    <a:lnTo>
                      <a:pt x="376" y="301"/>
                    </a:lnTo>
                    <a:lnTo>
                      <a:pt x="380" y="296"/>
                    </a:lnTo>
                    <a:lnTo>
                      <a:pt x="386" y="292"/>
                    </a:lnTo>
                    <a:lnTo>
                      <a:pt x="390" y="290"/>
                    </a:lnTo>
                    <a:lnTo>
                      <a:pt x="394" y="290"/>
                    </a:lnTo>
                    <a:lnTo>
                      <a:pt x="396" y="288"/>
                    </a:lnTo>
                    <a:lnTo>
                      <a:pt x="399" y="288"/>
                    </a:lnTo>
                    <a:lnTo>
                      <a:pt x="401" y="288"/>
                    </a:lnTo>
                    <a:lnTo>
                      <a:pt x="403" y="288"/>
                    </a:lnTo>
                    <a:lnTo>
                      <a:pt x="405" y="288"/>
                    </a:lnTo>
                    <a:lnTo>
                      <a:pt x="409" y="288"/>
                    </a:lnTo>
                    <a:lnTo>
                      <a:pt x="411" y="290"/>
                    </a:lnTo>
                    <a:lnTo>
                      <a:pt x="413" y="290"/>
                    </a:lnTo>
                    <a:lnTo>
                      <a:pt x="415" y="290"/>
                    </a:lnTo>
                    <a:lnTo>
                      <a:pt x="417" y="290"/>
                    </a:lnTo>
                    <a:lnTo>
                      <a:pt x="419" y="290"/>
                    </a:lnTo>
                    <a:lnTo>
                      <a:pt x="420" y="288"/>
                    </a:lnTo>
                    <a:lnTo>
                      <a:pt x="424" y="288"/>
                    </a:lnTo>
                    <a:lnTo>
                      <a:pt x="426" y="286"/>
                    </a:lnTo>
                    <a:lnTo>
                      <a:pt x="430" y="284"/>
                    </a:lnTo>
                    <a:lnTo>
                      <a:pt x="432" y="282"/>
                    </a:lnTo>
                    <a:lnTo>
                      <a:pt x="432" y="282"/>
                    </a:lnTo>
                    <a:lnTo>
                      <a:pt x="434" y="280"/>
                    </a:lnTo>
                    <a:lnTo>
                      <a:pt x="436" y="278"/>
                    </a:lnTo>
                    <a:lnTo>
                      <a:pt x="436" y="276"/>
                    </a:lnTo>
                    <a:lnTo>
                      <a:pt x="436" y="274"/>
                    </a:lnTo>
                    <a:lnTo>
                      <a:pt x="436" y="273"/>
                    </a:lnTo>
                    <a:lnTo>
                      <a:pt x="438" y="271"/>
                    </a:lnTo>
                    <a:lnTo>
                      <a:pt x="438" y="269"/>
                    </a:lnTo>
                    <a:lnTo>
                      <a:pt x="438" y="267"/>
                    </a:lnTo>
                    <a:lnTo>
                      <a:pt x="440" y="265"/>
                    </a:lnTo>
                    <a:lnTo>
                      <a:pt x="442" y="265"/>
                    </a:lnTo>
                    <a:lnTo>
                      <a:pt x="443" y="263"/>
                    </a:lnTo>
                    <a:lnTo>
                      <a:pt x="445" y="261"/>
                    </a:lnTo>
                    <a:lnTo>
                      <a:pt x="449" y="259"/>
                    </a:lnTo>
                    <a:lnTo>
                      <a:pt x="455" y="255"/>
                    </a:lnTo>
                    <a:lnTo>
                      <a:pt x="461" y="253"/>
                    </a:lnTo>
                    <a:lnTo>
                      <a:pt x="468" y="253"/>
                    </a:lnTo>
                    <a:lnTo>
                      <a:pt x="474" y="253"/>
                    </a:lnTo>
                    <a:lnTo>
                      <a:pt x="478" y="253"/>
                    </a:lnTo>
                    <a:lnTo>
                      <a:pt x="482" y="253"/>
                    </a:lnTo>
                    <a:lnTo>
                      <a:pt x="484" y="253"/>
                    </a:lnTo>
                    <a:lnTo>
                      <a:pt x="486" y="253"/>
                    </a:lnTo>
                    <a:lnTo>
                      <a:pt x="488" y="255"/>
                    </a:lnTo>
                    <a:lnTo>
                      <a:pt x="488" y="255"/>
                    </a:lnTo>
                    <a:lnTo>
                      <a:pt x="488" y="255"/>
                    </a:lnTo>
                    <a:lnTo>
                      <a:pt x="488" y="253"/>
                    </a:lnTo>
                    <a:lnTo>
                      <a:pt x="488" y="253"/>
                    </a:lnTo>
                    <a:lnTo>
                      <a:pt x="488" y="253"/>
                    </a:lnTo>
                    <a:lnTo>
                      <a:pt x="488" y="253"/>
                    </a:lnTo>
                    <a:lnTo>
                      <a:pt x="488" y="253"/>
                    </a:lnTo>
                    <a:lnTo>
                      <a:pt x="488" y="253"/>
                    </a:lnTo>
                    <a:lnTo>
                      <a:pt x="488" y="251"/>
                    </a:lnTo>
                    <a:lnTo>
                      <a:pt x="488" y="250"/>
                    </a:lnTo>
                    <a:lnTo>
                      <a:pt x="488" y="248"/>
                    </a:lnTo>
                    <a:lnTo>
                      <a:pt x="490" y="244"/>
                    </a:lnTo>
                    <a:lnTo>
                      <a:pt x="491" y="240"/>
                    </a:lnTo>
                    <a:lnTo>
                      <a:pt x="493" y="236"/>
                    </a:lnTo>
                    <a:lnTo>
                      <a:pt x="497" y="232"/>
                    </a:lnTo>
                    <a:lnTo>
                      <a:pt x="503" y="228"/>
                    </a:lnTo>
                    <a:lnTo>
                      <a:pt x="507" y="226"/>
                    </a:lnTo>
                    <a:lnTo>
                      <a:pt x="511" y="225"/>
                    </a:lnTo>
                    <a:lnTo>
                      <a:pt x="513" y="225"/>
                    </a:lnTo>
                    <a:lnTo>
                      <a:pt x="516" y="223"/>
                    </a:lnTo>
                    <a:lnTo>
                      <a:pt x="518" y="223"/>
                    </a:lnTo>
                    <a:lnTo>
                      <a:pt x="520" y="223"/>
                    </a:lnTo>
                    <a:lnTo>
                      <a:pt x="522" y="225"/>
                    </a:lnTo>
                    <a:lnTo>
                      <a:pt x="526" y="225"/>
                    </a:lnTo>
                    <a:lnTo>
                      <a:pt x="528" y="225"/>
                    </a:lnTo>
                    <a:lnTo>
                      <a:pt x="530" y="225"/>
                    </a:lnTo>
                    <a:lnTo>
                      <a:pt x="532" y="225"/>
                    </a:lnTo>
                    <a:lnTo>
                      <a:pt x="534" y="225"/>
                    </a:lnTo>
                    <a:lnTo>
                      <a:pt x="536" y="225"/>
                    </a:lnTo>
                    <a:lnTo>
                      <a:pt x="538" y="225"/>
                    </a:lnTo>
                    <a:lnTo>
                      <a:pt x="541" y="223"/>
                    </a:lnTo>
                    <a:lnTo>
                      <a:pt x="543" y="221"/>
                    </a:lnTo>
                    <a:lnTo>
                      <a:pt x="547" y="221"/>
                    </a:lnTo>
                    <a:lnTo>
                      <a:pt x="549" y="219"/>
                    </a:lnTo>
                    <a:lnTo>
                      <a:pt x="549" y="217"/>
                    </a:lnTo>
                    <a:lnTo>
                      <a:pt x="551" y="215"/>
                    </a:lnTo>
                    <a:lnTo>
                      <a:pt x="551" y="213"/>
                    </a:lnTo>
                    <a:lnTo>
                      <a:pt x="553" y="211"/>
                    </a:lnTo>
                    <a:lnTo>
                      <a:pt x="553" y="209"/>
                    </a:lnTo>
                    <a:lnTo>
                      <a:pt x="553" y="209"/>
                    </a:lnTo>
                    <a:lnTo>
                      <a:pt x="553" y="207"/>
                    </a:lnTo>
                    <a:lnTo>
                      <a:pt x="555" y="205"/>
                    </a:lnTo>
                    <a:lnTo>
                      <a:pt x="555" y="203"/>
                    </a:lnTo>
                    <a:lnTo>
                      <a:pt x="557" y="202"/>
                    </a:lnTo>
                    <a:lnTo>
                      <a:pt x="557" y="200"/>
                    </a:lnTo>
                    <a:lnTo>
                      <a:pt x="559" y="198"/>
                    </a:lnTo>
                    <a:lnTo>
                      <a:pt x="561" y="196"/>
                    </a:lnTo>
                    <a:lnTo>
                      <a:pt x="564" y="194"/>
                    </a:lnTo>
                    <a:lnTo>
                      <a:pt x="572" y="192"/>
                    </a:lnTo>
                    <a:lnTo>
                      <a:pt x="578" y="190"/>
                    </a:lnTo>
                    <a:lnTo>
                      <a:pt x="584" y="188"/>
                    </a:lnTo>
                    <a:lnTo>
                      <a:pt x="589" y="188"/>
                    </a:lnTo>
                    <a:lnTo>
                      <a:pt x="593" y="188"/>
                    </a:lnTo>
                    <a:lnTo>
                      <a:pt x="597" y="190"/>
                    </a:lnTo>
                    <a:lnTo>
                      <a:pt x="601" y="190"/>
                    </a:lnTo>
                    <a:lnTo>
                      <a:pt x="601" y="190"/>
                    </a:lnTo>
                    <a:lnTo>
                      <a:pt x="603" y="190"/>
                    </a:lnTo>
                    <a:lnTo>
                      <a:pt x="603" y="190"/>
                    </a:lnTo>
                    <a:lnTo>
                      <a:pt x="603" y="190"/>
                    </a:lnTo>
                    <a:lnTo>
                      <a:pt x="603" y="190"/>
                    </a:lnTo>
                    <a:lnTo>
                      <a:pt x="603" y="190"/>
                    </a:lnTo>
                    <a:lnTo>
                      <a:pt x="603" y="190"/>
                    </a:lnTo>
                    <a:lnTo>
                      <a:pt x="603" y="188"/>
                    </a:lnTo>
                    <a:lnTo>
                      <a:pt x="603" y="188"/>
                    </a:lnTo>
                    <a:lnTo>
                      <a:pt x="603" y="188"/>
                    </a:lnTo>
                    <a:lnTo>
                      <a:pt x="603" y="188"/>
                    </a:lnTo>
                    <a:lnTo>
                      <a:pt x="603" y="186"/>
                    </a:lnTo>
                    <a:lnTo>
                      <a:pt x="603" y="182"/>
                    </a:lnTo>
                    <a:lnTo>
                      <a:pt x="605" y="180"/>
                    </a:lnTo>
                    <a:lnTo>
                      <a:pt x="607" y="177"/>
                    </a:lnTo>
                    <a:lnTo>
                      <a:pt x="609" y="171"/>
                    </a:lnTo>
                    <a:lnTo>
                      <a:pt x="614" y="167"/>
                    </a:lnTo>
                    <a:lnTo>
                      <a:pt x="618" y="163"/>
                    </a:lnTo>
                    <a:lnTo>
                      <a:pt x="622" y="163"/>
                    </a:lnTo>
                    <a:lnTo>
                      <a:pt x="626" y="161"/>
                    </a:lnTo>
                    <a:lnTo>
                      <a:pt x="628" y="161"/>
                    </a:lnTo>
                    <a:lnTo>
                      <a:pt x="632" y="159"/>
                    </a:lnTo>
                    <a:lnTo>
                      <a:pt x="634" y="159"/>
                    </a:lnTo>
                    <a:lnTo>
                      <a:pt x="635" y="159"/>
                    </a:lnTo>
                    <a:lnTo>
                      <a:pt x="637" y="159"/>
                    </a:lnTo>
                    <a:lnTo>
                      <a:pt x="639" y="161"/>
                    </a:lnTo>
                    <a:lnTo>
                      <a:pt x="643" y="161"/>
                    </a:lnTo>
                    <a:lnTo>
                      <a:pt x="645" y="161"/>
                    </a:lnTo>
                    <a:lnTo>
                      <a:pt x="647" y="161"/>
                    </a:lnTo>
                    <a:lnTo>
                      <a:pt x="649" y="161"/>
                    </a:lnTo>
                    <a:lnTo>
                      <a:pt x="651" y="161"/>
                    </a:lnTo>
                    <a:lnTo>
                      <a:pt x="653" y="159"/>
                    </a:lnTo>
                    <a:lnTo>
                      <a:pt x="657" y="159"/>
                    </a:lnTo>
                    <a:lnTo>
                      <a:pt x="659" y="157"/>
                    </a:lnTo>
                    <a:lnTo>
                      <a:pt x="660" y="155"/>
                    </a:lnTo>
                    <a:lnTo>
                      <a:pt x="662" y="155"/>
                    </a:lnTo>
                    <a:lnTo>
                      <a:pt x="664" y="154"/>
                    </a:lnTo>
                    <a:lnTo>
                      <a:pt x="666" y="152"/>
                    </a:lnTo>
                    <a:lnTo>
                      <a:pt x="666" y="150"/>
                    </a:lnTo>
                    <a:lnTo>
                      <a:pt x="666" y="148"/>
                    </a:lnTo>
                    <a:lnTo>
                      <a:pt x="668" y="146"/>
                    </a:lnTo>
                    <a:lnTo>
                      <a:pt x="668" y="146"/>
                    </a:lnTo>
                    <a:lnTo>
                      <a:pt x="668" y="144"/>
                    </a:lnTo>
                    <a:lnTo>
                      <a:pt x="668" y="142"/>
                    </a:lnTo>
                    <a:lnTo>
                      <a:pt x="670" y="140"/>
                    </a:lnTo>
                    <a:lnTo>
                      <a:pt x="670" y="138"/>
                    </a:lnTo>
                    <a:lnTo>
                      <a:pt x="672" y="136"/>
                    </a:lnTo>
                    <a:lnTo>
                      <a:pt x="674" y="134"/>
                    </a:lnTo>
                    <a:lnTo>
                      <a:pt x="676" y="132"/>
                    </a:lnTo>
                    <a:lnTo>
                      <a:pt x="678" y="131"/>
                    </a:lnTo>
                    <a:lnTo>
                      <a:pt x="685" y="129"/>
                    </a:lnTo>
                    <a:lnTo>
                      <a:pt x="691" y="127"/>
                    </a:lnTo>
                    <a:lnTo>
                      <a:pt x="697" y="125"/>
                    </a:lnTo>
                    <a:lnTo>
                      <a:pt x="703" y="125"/>
                    </a:lnTo>
                    <a:lnTo>
                      <a:pt x="708" y="125"/>
                    </a:lnTo>
                    <a:lnTo>
                      <a:pt x="712" y="127"/>
                    </a:lnTo>
                    <a:lnTo>
                      <a:pt x="714" y="127"/>
                    </a:lnTo>
                    <a:lnTo>
                      <a:pt x="714" y="127"/>
                    </a:lnTo>
                    <a:lnTo>
                      <a:pt x="718" y="127"/>
                    </a:lnTo>
                    <a:lnTo>
                      <a:pt x="718" y="127"/>
                    </a:lnTo>
                    <a:lnTo>
                      <a:pt x="716" y="127"/>
                    </a:lnTo>
                    <a:lnTo>
                      <a:pt x="716" y="127"/>
                    </a:lnTo>
                    <a:lnTo>
                      <a:pt x="716" y="127"/>
                    </a:lnTo>
                    <a:lnTo>
                      <a:pt x="716" y="127"/>
                    </a:lnTo>
                    <a:lnTo>
                      <a:pt x="716" y="125"/>
                    </a:lnTo>
                    <a:lnTo>
                      <a:pt x="716" y="125"/>
                    </a:lnTo>
                    <a:lnTo>
                      <a:pt x="716" y="125"/>
                    </a:lnTo>
                    <a:lnTo>
                      <a:pt x="716" y="125"/>
                    </a:lnTo>
                    <a:lnTo>
                      <a:pt x="716" y="123"/>
                    </a:lnTo>
                    <a:lnTo>
                      <a:pt x="716" y="121"/>
                    </a:lnTo>
                    <a:lnTo>
                      <a:pt x="718" y="117"/>
                    </a:lnTo>
                    <a:lnTo>
                      <a:pt x="720" y="113"/>
                    </a:lnTo>
                    <a:lnTo>
                      <a:pt x="722" y="109"/>
                    </a:lnTo>
                    <a:lnTo>
                      <a:pt x="726" y="106"/>
                    </a:lnTo>
                    <a:lnTo>
                      <a:pt x="731" y="102"/>
                    </a:lnTo>
                    <a:lnTo>
                      <a:pt x="733" y="100"/>
                    </a:lnTo>
                    <a:lnTo>
                      <a:pt x="737" y="100"/>
                    </a:lnTo>
                    <a:lnTo>
                      <a:pt x="739" y="98"/>
                    </a:lnTo>
                    <a:lnTo>
                      <a:pt x="743" y="98"/>
                    </a:lnTo>
                    <a:lnTo>
                      <a:pt x="745" y="98"/>
                    </a:lnTo>
                    <a:lnTo>
                      <a:pt x="747" y="98"/>
                    </a:lnTo>
                    <a:lnTo>
                      <a:pt x="751" y="98"/>
                    </a:lnTo>
                    <a:lnTo>
                      <a:pt x="753" y="98"/>
                    </a:lnTo>
                    <a:lnTo>
                      <a:pt x="754" y="100"/>
                    </a:lnTo>
                    <a:lnTo>
                      <a:pt x="756" y="100"/>
                    </a:lnTo>
                    <a:lnTo>
                      <a:pt x="758" y="100"/>
                    </a:lnTo>
                    <a:lnTo>
                      <a:pt x="760" y="100"/>
                    </a:lnTo>
                    <a:lnTo>
                      <a:pt x="762" y="98"/>
                    </a:lnTo>
                    <a:lnTo>
                      <a:pt x="764" y="98"/>
                    </a:lnTo>
                    <a:lnTo>
                      <a:pt x="768" y="98"/>
                    </a:lnTo>
                    <a:lnTo>
                      <a:pt x="770" y="96"/>
                    </a:lnTo>
                    <a:lnTo>
                      <a:pt x="772" y="94"/>
                    </a:lnTo>
                    <a:lnTo>
                      <a:pt x="774" y="92"/>
                    </a:lnTo>
                    <a:lnTo>
                      <a:pt x="776" y="92"/>
                    </a:lnTo>
                    <a:lnTo>
                      <a:pt x="778" y="90"/>
                    </a:lnTo>
                    <a:lnTo>
                      <a:pt x="778" y="88"/>
                    </a:lnTo>
                    <a:lnTo>
                      <a:pt x="778" y="86"/>
                    </a:lnTo>
                    <a:lnTo>
                      <a:pt x="779" y="84"/>
                    </a:lnTo>
                    <a:lnTo>
                      <a:pt x="779" y="83"/>
                    </a:lnTo>
                    <a:lnTo>
                      <a:pt x="779" y="83"/>
                    </a:lnTo>
                    <a:lnTo>
                      <a:pt x="779" y="81"/>
                    </a:lnTo>
                    <a:lnTo>
                      <a:pt x="779" y="79"/>
                    </a:lnTo>
                    <a:lnTo>
                      <a:pt x="781" y="77"/>
                    </a:lnTo>
                    <a:lnTo>
                      <a:pt x="783" y="75"/>
                    </a:lnTo>
                    <a:lnTo>
                      <a:pt x="783" y="73"/>
                    </a:lnTo>
                    <a:lnTo>
                      <a:pt x="787" y="71"/>
                    </a:lnTo>
                    <a:lnTo>
                      <a:pt x="789" y="69"/>
                    </a:lnTo>
                    <a:lnTo>
                      <a:pt x="797" y="67"/>
                    </a:lnTo>
                    <a:lnTo>
                      <a:pt x="802" y="65"/>
                    </a:lnTo>
                    <a:lnTo>
                      <a:pt x="808" y="65"/>
                    </a:lnTo>
                    <a:lnTo>
                      <a:pt x="814" y="63"/>
                    </a:lnTo>
                    <a:lnTo>
                      <a:pt x="818" y="65"/>
                    </a:lnTo>
                    <a:lnTo>
                      <a:pt x="822" y="65"/>
                    </a:lnTo>
                    <a:lnTo>
                      <a:pt x="824" y="65"/>
                    </a:lnTo>
                    <a:lnTo>
                      <a:pt x="826" y="65"/>
                    </a:lnTo>
                    <a:lnTo>
                      <a:pt x="827" y="67"/>
                    </a:lnTo>
                    <a:lnTo>
                      <a:pt x="827" y="67"/>
                    </a:lnTo>
                    <a:lnTo>
                      <a:pt x="827" y="65"/>
                    </a:lnTo>
                    <a:lnTo>
                      <a:pt x="827" y="65"/>
                    </a:lnTo>
                    <a:lnTo>
                      <a:pt x="827" y="65"/>
                    </a:lnTo>
                    <a:lnTo>
                      <a:pt x="827" y="65"/>
                    </a:lnTo>
                    <a:lnTo>
                      <a:pt x="827" y="65"/>
                    </a:lnTo>
                    <a:lnTo>
                      <a:pt x="827" y="63"/>
                    </a:lnTo>
                    <a:lnTo>
                      <a:pt x="827" y="63"/>
                    </a:lnTo>
                    <a:lnTo>
                      <a:pt x="827" y="63"/>
                    </a:lnTo>
                    <a:lnTo>
                      <a:pt x="827" y="61"/>
                    </a:lnTo>
                    <a:lnTo>
                      <a:pt x="827" y="60"/>
                    </a:lnTo>
                    <a:lnTo>
                      <a:pt x="827" y="56"/>
                    </a:lnTo>
                    <a:lnTo>
                      <a:pt x="829" y="52"/>
                    </a:lnTo>
                    <a:lnTo>
                      <a:pt x="833" y="48"/>
                    </a:lnTo>
                    <a:lnTo>
                      <a:pt x="837" y="44"/>
                    </a:lnTo>
                    <a:lnTo>
                      <a:pt x="843" y="40"/>
                    </a:lnTo>
                    <a:lnTo>
                      <a:pt x="845" y="38"/>
                    </a:lnTo>
                    <a:lnTo>
                      <a:pt x="849" y="38"/>
                    </a:lnTo>
                    <a:lnTo>
                      <a:pt x="850" y="36"/>
                    </a:lnTo>
                    <a:lnTo>
                      <a:pt x="854" y="36"/>
                    </a:lnTo>
                    <a:lnTo>
                      <a:pt x="856" y="36"/>
                    </a:lnTo>
                    <a:lnTo>
                      <a:pt x="858" y="36"/>
                    </a:lnTo>
                    <a:lnTo>
                      <a:pt x="860" y="36"/>
                    </a:lnTo>
                    <a:lnTo>
                      <a:pt x="862" y="36"/>
                    </a:lnTo>
                    <a:lnTo>
                      <a:pt x="864" y="38"/>
                    </a:lnTo>
                    <a:lnTo>
                      <a:pt x="868" y="38"/>
                    </a:lnTo>
                    <a:lnTo>
                      <a:pt x="870" y="38"/>
                    </a:lnTo>
                    <a:lnTo>
                      <a:pt x="872" y="38"/>
                    </a:lnTo>
                    <a:lnTo>
                      <a:pt x="874" y="38"/>
                    </a:lnTo>
                    <a:lnTo>
                      <a:pt x="875" y="36"/>
                    </a:lnTo>
                    <a:lnTo>
                      <a:pt x="877" y="36"/>
                    </a:lnTo>
                    <a:lnTo>
                      <a:pt x="881" y="35"/>
                    </a:lnTo>
                    <a:lnTo>
                      <a:pt x="883" y="33"/>
                    </a:lnTo>
                    <a:lnTo>
                      <a:pt x="885" y="33"/>
                    </a:lnTo>
                    <a:lnTo>
                      <a:pt x="887" y="31"/>
                    </a:lnTo>
                    <a:lnTo>
                      <a:pt x="887" y="29"/>
                    </a:lnTo>
                    <a:lnTo>
                      <a:pt x="889" y="27"/>
                    </a:lnTo>
                    <a:lnTo>
                      <a:pt x="889" y="25"/>
                    </a:lnTo>
                    <a:lnTo>
                      <a:pt x="889" y="23"/>
                    </a:lnTo>
                    <a:lnTo>
                      <a:pt x="889" y="23"/>
                    </a:lnTo>
                    <a:lnTo>
                      <a:pt x="889" y="21"/>
                    </a:lnTo>
                    <a:lnTo>
                      <a:pt x="891" y="19"/>
                    </a:lnTo>
                    <a:lnTo>
                      <a:pt x="891" y="17"/>
                    </a:lnTo>
                    <a:lnTo>
                      <a:pt x="891" y="15"/>
                    </a:lnTo>
                    <a:lnTo>
                      <a:pt x="893" y="13"/>
                    </a:lnTo>
                    <a:lnTo>
                      <a:pt x="895" y="13"/>
                    </a:lnTo>
                    <a:lnTo>
                      <a:pt x="897" y="12"/>
                    </a:lnTo>
                    <a:lnTo>
                      <a:pt x="898" y="10"/>
                    </a:lnTo>
                    <a:lnTo>
                      <a:pt x="906" y="6"/>
                    </a:lnTo>
                    <a:lnTo>
                      <a:pt x="912" y="4"/>
                    </a:lnTo>
                    <a:lnTo>
                      <a:pt x="918" y="4"/>
                    </a:lnTo>
                    <a:lnTo>
                      <a:pt x="923" y="4"/>
                    </a:lnTo>
                    <a:lnTo>
                      <a:pt x="927" y="4"/>
                    </a:lnTo>
                    <a:lnTo>
                      <a:pt x="931" y="4"/>
                    </a:lnTo>
                    <a:lnTo>
                      <a:pt x="935" y="4"/>
                    </a:lnTo>
                    <a:lnTo>
                      <a:pt x="935" y="6"/>
                    </a:lnTo>
                    <a:lnTo>
                      <a:pt x="935" y="2"/>
                    </a:lnTo>
                    <a:lnTo>
                      <a:pt x="935" y="2"/>
                    </a:lnTo>
                    <a:lnTo>
                      <a:pt x="931" y="2"/>
                    </a:lnTo>
                    <a:lnTo>
                      <a:pt x="927" y="2"/>
                    </a:lnTo>
                    <a:lnTo>
                      <a:pt x="923" y="0"/>
                    </a:lnTo>
                    <a:lnTo>
                      <a:pt x="918" y="0"/>
                    </a:lnTo>
                    <a:lnTo>
                      <a:pt x="912" y="2"/>
                    </a:lnTo>
                    <a:lnTo>
                      <a:pt x="904" y="4"/>
                    </a:lnTo>
                    <a:lnTo>
                      <a:pt x="898" y="6"/>
                    </a:lnTo>
                    <a:close/>
                  </a:path>
                </a:pathLst>
              </a:custGeom>
              <a:solidFill>
                <a:srgbClr val="F2F8F2"/>
              </a:solidFill>
              <a:ln w="9525">
                <a:noFill/>
                <a:round/>
                <a:headEnd/>
                <a:tailEnd/>
              </a:ln>
            </p:spPr>
            <p:txBody>
              <a:bodyPr/>
              <a:lstStyle/>
              <a:p>
                <a:endParaRPr lang="en-US">
                  <a:solidFill>
                    <a:srgbClr val="000000"/>
                  </a:solidFill>
                  <a:latin typeface="+mn-lt"/>
                </a:endParaRPr>
              </a:p>
            </p:txBody>
          </p:sp>
          <p:sp>
            <p:nvSpPr>
              <p:cNvPr id="256" name="Freeform 199"/>
              <p:cNvSpPr>
                <a:spLocks/>
              </p:cNvSpPr>
              <p:nvPr/>
            </p:nvSpPr>
            <p:spPr bwMode="auto">
              <a:xfrm>
                <a:off x="3003" y="2044"/>
                <a:ext cx="939" cy="524"/>
              </a:xfrm>
              <a:custGeom>
                <a:avLst/>
                <a:gdLst/>
                <a:ahLst/>
                <a:cxnLst>
                  <a:cxn ang="0">
                    <a:pos x="887" y="29"/>
                  </a:cxn>
                  <a:cxn ang="0">
                    <a:pos x="859" y="33"/>
                  </a:cxn>
                  <a:cxn ang="0">
                    <a:pos x="824" y="62"/>
                  </a:cxn>
                  <a:cxn ang="0">
                    <a:pos x="780" y="81"/>
                  </a:cxn>
                  <a:cxn ang="0">
                    <a:pos x="761" y="96"/>
                  </a:cxn>
                  <a:cxn ang="0">
                    <a:pos x="720" y="110"/>
                  </a:cxn>
                  <a:cxn ang="0">
                    <a:pos x="676" y="131"/>
                  </a:cxn>
                  <a:cxn ang="0">
                    <a:pos x="661" y="154"/>
                  </a:cxn>
                  <a:cxn ang="0">
                    <a:pos x="630" y="158"/>
                  </a:cxn>
                  <a:cxn ang="0">
                    <a:pos x="592" y="187"/>
                  </a:cxn>
                  <a:cxn ang="0">
                    <a:pos x="553" y="210"/>
                  </a:cxn>
                  <a:cxn ang="0">
                    <a:pos x="530" y="223"/>
                  </a:cxn>
                  <a:cxn ang="0">
                    <a:pos x="488" y="244"/>
                  </a:cxn>
                  <a:cxn ang="0">
                    <a:pos x="440" y="263"/>
                  </a:cxn>
                  <a:cxn ang="0">
                    <a:pos x="425" y="286"/>
                  </a:cxn>
                  <a:cxn ang="0">
                    <a:pos x="390" y="290"/>
                  </a:cxn>
                  <a:cxn ang="0">
                    <a:pos x="348" y="317"/>
                  </a:cxn>
                  <a:cxn ang="0">
                    <a:pos x="315" y="344"/>
                  </a:cxn>
                  <a:cxn ang="0">
                    <a:pos x="288" y="354"/>
                  </a:cxn>
                  <a:cxn ang="0">
                    <a:pos x="248" y="382"/>
                  </a:cxn>
                  <a:cxn ang="0">
                    <a:pos x="198" y="400"/>
                  </a:cxn>
                  <a:cxn ang="0">
                    <a:pos x="179" y="421"/>
                  </a:cxn>
                  <a:cxn ang="0">
                    <a:pos x="141" y="428"/>
                  </a:cxn>
                  <a:cxn ang="0">
                    <a:pos x="93" y="455"/>
                  </a:cxn>
                  <a:cxn ang="0">
                    <a:pos x="68" y="484"/>
                  </a:cxn>
                  <a:cxn ang="0">
                    <a:pos x="37" y="490"/>
                  </a:cxn>
                  <a:cxn ang="0">
                    <a:pos x="2" y="524"/>
                  </a:cxn>
                  <a:cxn ang="0">
                    <a:pos x="37" y="492"/>
                  </a:cxn>
                  <a:cxn ang="0">
                    <a:pos x="72" y="484"/>
                  </a:cxn>
                  <a:cxn ang="0">
                    <a:pos x="95" y="457"/>
                  </a:cxn>
                  <a:cxn ang="0">
                    <a:pos x="127" y="455"/>
                  </a:cxn>
                  <a:cxn ang="0">
                    <a:pos x="160" y="423"/>
                  </a:cxn>
                  <a:cxn ang="0">
                    <a:pos x="192" y="417"/>
                  </a:cxn>
                  <a:cxn ang="0">
                    <a:pos x="212" y="392"/>
                  </a:cxn>
                  <a:cxn ang="0">
                    <a:pos x="252" y="386"/>
                  </a:cxn>
                  <a:cxn ang="0">
                    <a:pos x="279" y="357"/>
                  </a:cxn>
                  <a:cxn ang="0">
                    <a:pos x="311" y="352"/>
                  </a:cxn>
                  <a:cxn ang="0">
                    <a:pos x="329" y="327"/>
                  </a:cxn>
                  <a:cxn ang="0">
                    <a:pos x="371" y="321"/>
                  </a:cxn>
                  <a:cxn ang="0">
                    <a:pos x="394" y="290"/>
                  </a:cxn>
                  <a:cxn ang="0">
                    <a:pos x="429" y="288"/>
                  </a:cxn>
                  <a:cxn ang="0">
                    <a:pos x="444" y="263"/>
                  </a:cxn>
                  <a:cxn ang="0">
                    <a:pos x="490" y="256"/>
                  </a:cxn>
                  <a:cxn ang="0">
                    <a:pos x="509" y="227"/>
                  </a:cxn>
                  <a:cxn ang="0">
                    <a:pos x="544" y="223"/>
                  </a:cxn>
                  <a:cxn ang="0">
                    <a:pos x="559" y="200"/>
                  </a:cxn>
                  <a:cxn ang="0">
                    <a:pos x="605" y="190"/>
                  </a:cxn>
                  <a:cxn ang="0">
                    <a:pos x="621" y="164"/>
                  </a:cxn>
                  <a:cxn ang="0">
                    <a:pos x="655" y="160"/>
                  </a:cxn>
                  <a:cxn ang="0">
                    <a:pos x="672" y="139"/>
                  </a:cxn>
                  <a:cxn ang="0">
                    <a:pos x="720" y="127"/>
                  </a:cxn>
                  <a:cxn ang="0">
                    <a:pos x="728" y="106"/>
                  </a:cxn>
                  <a:cxn ang="0">
                    <a:pos x="765" y="98"/>
                  </a:cxn>
                  <a:cxn ang="0">
                    <a:pos x="784" y="79"/>
                  </a:cxn>
                  <a:cxn ang="0">
                    <a:pos x="830" y="66"/>
                  </a:cxn>
                  <a:cxn ang="0">
                    <a:pos x="836" y="48"/>
                  </a:cxn>
                  <a:cxn ang="0">
                    <a:pos x="874" y="37"/>
                  </a:cxn>
                  <a:cxn ang="0">
                    <a:pos x="893" y="20"/>
                  </a:cxn>
                  <a:cxn ang="0">
                    <a:pos x="939" y="4"/>
                  </a:cxn>
                </a:cxnLst>
                <a:rect l="0" t="0" r="r" b="b"/>
                <a:pathLst>
                  <a:path w="939" h="524">
                    <a:moveTo>
                      <a:pt x="901" y="6"/>
                    </a:moveTo>
                    <a:lnTo>
                      <a:pt x="897" y="8"/>
                    </a:lnTo>
                    <a:lnTo>
                      <a:pt x="895" y="10"/>
                    </a:lnTo>
                    <a:lnTo>
                      <a:pt x="893" y="12"/>
                    </a:lnTo>
                    <a:lnTo>
                      <a:pt x="891" y="14"/>
                    </a:lnTo>
                    <a:lnTo>
                      <a:pt x="891" y="16"/>
                    </a:lnTo>
                    <a:lnTo>
                      <a:pt x="891" y="18"/>
                    </a:lnTo>
                    <a:lnTo>
                      <a:pt x="889" y="20"/>
                    </a:lnTo>
                    <a:lnTo>
                      <a:pt x="889" y="21"/>
                    </a:lnTo>
                    <a:lnTo>
                      <a:pt x="889" y="23"/>
                    </a:lnTo>
                    <a:lnTo>
                      <a:pt x="889" y="23"/>
                    </a:lnTo>
                    <a:lnTo>
                      <a:pt x="889" y="25"/>
                    </a:lnTo>
                    <a:lnTo>
                      <a:pt x="887" y="27"/>
                    </a:lnTo>
                    <a:lnTo>
                      <a:pt x="887" y="29"/>
                    </a:lnTo>
                    <a:lnTo>
                      <a:pt x="885" y="29"/>
                    </a:lnTo>
                    <a:lnTo>
                      <a:pt x="884" y="31"/>
                    </a:lnTo>
                    <a:lnTo>
                      <a:pt x="882" y="31"/>
                    </a:lnTo>
                    <a:lnTo>
                      <a:pt x="880" y="33"/>
                    </a:lnTo>
                    <a:lnTo>
                      <a:pt x="878" y="33"/>
                    </a:lnTo>
                    <a:lnTo>
                      <a:pt x="876" y="35"/>
                    </a:lnTo>
                    <a:lnTo>
                      <a:pt x="874" y="35"/>
                    </a:lnTo>
                    <a:lnTo>
                      <a:pt x="872" y="35"/>
                    </a:lnTo>
                    <a:lnTo>
                      <a:pt x="870" y="35"/>
                    </a:lnTo>
                    <a:lnTo>
                      <a:pt x="868" y="35"/>
                    </a:lnTo>
                    <a:lnTo>
                      <a:pt x="866" y="35"/>
                    </a:lnTo>
                    <a:lnTo>
                      <a:pt x="864" y="35"/>
                    </a:lnTo>
                    <a:lnTo>
                      <a:pt x="862" y="33"/>
                    </a:lnTo>
                    <a:lnTo>
                      <a:pt x="859" y="33"/>
                    </a:lnTo>
                    <a:lnTo>
                      <a:pt x="857" y="33"/>
                    </a:lnTo>
                    <a:lnTo>
                      <a:pt x="853" y="35"/>
                    </a:lnTo>
                    <a:lnTo>
                      <a:pt x="851" y="35"/>
                    </a:lnTo>
                    <a:lnTo>
                      <a:pt x="847" y="37"/>
                    </a:lnTo>
                    <a:lnTo>
                      <a:pt x="843" y="39"/>
                    </a:lnTo>
                    <a:lnTo>
                      <a:pt x="839" y="41"/>
                    </a:lnTo>
                    <a:lnTo>
                      <a:pt x="836" y="45"/>
                    </a:lnTo>
                    <a:lnTo>
                      <a:pt x="832" y="48"/>
                    </a:lnTo>
                    <a:lnTo>
                      <a:pt x="830" y="52"/>
                    </a:lnTo>
                    <a:lnTo>
                      <a:pt x="828" y="54"/>
                    </a:lnTo>
                    <a:lnTo>
                      <a:pt x="828" y="58"/>
                    </a:lnTo>
                    <a:lnTo>
                      <a:pt x="828" y="60"/>
                    </a:lnTo>
                    <a:lnTo>
                      <a:pt x="828" y="62"/>
                    </a:lnTo>
                    <a:lnTo>
                      <a:pt x="824" y="62"/>
                    </a:lnTo>
                    <a:lnTo>
                      <a:pt x="822" y="62"/>
                    </a:lnTo>
                    <a:lnTo>
                      <a:pt x="818" y="62"/>
                    </a:lnTo>
                    <a:lnTo>
                      <a:pt x="813" y="62"/>
                    </a:lnTo>
                    <a:lnTo>
                      <a:pt x="807" y="62"/>
                    </a:lnTo>
                    <a:lnTo>
                      <a:pt x="803" y="64"/>
                    </a:lnTo>
                    <a:lnTo>
                      <a:pt x="797" y="64"/>
                    </a:lnTo>
                    <a:lnTo>
                      <a:pt x="791" y="68"/>
                    </a:lnTo>
                    <a:lnTo>
                      <a:pt x="788" y="69"/>
                    </a:lnTo>
                    <a:lnTo>
                      <a:pt x="786" y="71"/>
                    </a:lnTo>
                    <a:lnTo>
                      <a:pt x="784" y="73"/>
                    </a:lnTo>
                    <a:lnTo>
                      <a:pt x="782" y="75"/>
                    </a:lnTo>
                    <a:lnTo>
                      <a:pt x="780" y="77"/>
                    </a:lnTo>
                    <a:lnTo>
                      <a:pt x="780" y="79"/>
                    </a:lnTo>
                    <a:lnTo>
                      <a:pt x="780" y="81"/>
                    </a:lnTo>
                    <a:lnTo>
                      <a:pt x="780" y="83"/>
                    </a:lnTo>
                    <a:lnTo>
                      <a:pt x="778" y="85"/>
                    </a:lnTo>
                    <a:lnTo>
                      <a:pt x="778" y="85"/>
                    </a:lnTo>
                    <a:lnTo>
                      <a:pt x="778" y="87"/>
                    </a:lnTo>
                    <a:lnTo>
                      <a:pt x="778" y="89"/>
                    </a:lnTo>
                    <a:lnTo>
                      <a:pt x="776" y="91"/>
                    </a:lnTo>
                    <a:lnTo>
                      <a:pt x="776" y="91"/>
                    </a:lnTo>
                    <a:lnTo>
                      <a:pt x="774" y="93"/>
                    </a:lnTo>
                    <a:lnTo>
                      <a:pt x="772" y="94"/>
                    </a:lnTo>
                    <a:lnTo>
                      <a:pt x="768" y="94"/>
                    </a:lnTo>
                    <a:lnTo>
                      <a:pt x="766" y="96"/>
                    </a:lnTo>
                    <a:lnTo>
                      <a:pt x="765" y="96"/>
                    </a:lnTo>
                    <a:lnTo>
                      <a:pt x="763" y="96"/>
                    </a:lnTo>
                    <a:lnTo>
                      <a:pt x="761" y="96"/>
                    </a:lnTo>
                    <a:lnTo>
                      <a:pt x="759" y="96"/>
                    </a:lnTo>
                    <a:lnTo>
                      <a:pt x="757" y="96"/>
                    </a:lnTo>
                    <a:lnTo>
                      <a:pt x="755" y="96"/>
                    </a:lnTo>
                    <a:lnTo>
                      <a:pt x="753" y="96"/>
                    </a:lnTo>
                    <a:lnTo>
                      <a:pt x="751" y="96"/>
                    </a:lnTo>
                    <a:lnTo>
                      <a:pt x="747" y="94"/>
                    </a:lnTo>
                    <a:lnTo>
                      <a:pt x="745" y="96"/>
                    </a:lnTo>
                    <a:lnTo>
                      <a:pt x="741" y="96"/>
                    </a:lnTo>
                    <a:lnTo>
                      <a:pt x="740" y="96"/>
                    </a:lnTo>
                    <a:lnTo>
                      <a:pt x="736" y="98"/>
                    </a:lnTo>
                    <a:lnTo>
                      <a:pt x="732" y="100"/>
                    </a:lnTo>
                    <a:lnTo>
                      <a:pt x="728" y="102"/>
                    </a:lnTo>
                    <a:lnTo>
                      <a:pt x="724" y="106"/>
                    </a:lnTo>
                    <a:lnTo>
                      <a:pt x="720" y="110"/>
                    </a:lnTo>
                    <a:lnTo>
                      <a:pt x="718" y="114"/>
                    </a:lnTo>
                    <a:lnTo>
                      <a:pt x="718" y="116"/>
                    </a:lnTo>
                    <a:lnTo>
                      <a:pt x="717" y="119"/>
                    </a:lnTo>
                    <a:lnTo>
                      <a:pt x="717" y="121"/>
                    </a:lnTo>
                    <a:lnTo>
                      <a:pt x="717" y="123"/>
                    </a:lnTo>
                    <a:lnTo>
                      <a:pt x="715" y="123"/>
                    </a:lnTo>
                    <a:lnTo>
                      <a:pt x="711" y="123"/>
                    </a:lnTo>
                    <a:lnTo>
                      <a:pt x="707" y="123"/>
                    </a:lnTo>
                    <a:lnTo>
                      <a:pt x="701" y="123"/>
                    </a:lnTo>
                    <a:lnTo>
                      <a:pt x="697" y="123"/>
                    </a:lnTo>
                    <a:lnTo>
                      <a:pt x="692" y="125"/>
                    </a:lnTo>
                    <a:lnTo>
                      <a:pt x="686" y="127"/>
                    </a:lnTo>
                    <a:lnTo>
                      <a:pt x="680" y="129"/>
                    </a:lnTo>
                    <a:lnTo>
                      <a:pt x="676" y="131"/>
                    </a:lnTo>
                    <a:lnTo>
                      <a:pt x="674" y="133"/>
                    </a:lnTo>
                    <a:lnTo>
                      <a:pt x="672" y="135"/>
                    </a:lnTo>
                    <a:lnTo>
                      <a:pt x="670" y="137"/>
                    </a:lnTo>
                    <a:lnTo>
                      <a:pt x="669" y="139"/>
                    </a:lnTo>
                    <a:lnTo>
                      <a:pt x="669" y="140"/>
                    </a:lnTo>
                    <a:lnTo>
                      <a:pt x="669" y="142"/>
                    </a:lnTo>
                    <a:lnTo>
                      <a:pt x="667" y="144"/>
                    </a:lnTo>
                    <a:lnTo>
                      <a:pt x="667" y="146"/>
                    </a:lnTo>
                    <a:lnTo>
                      <a:pt x="667" y="148"/>
                    </a:lnTo>
                    <a:lnTo>
                      <a:pt x="667" y="148"/>
                    </a:lnTo>
                    <a:lnTo>
                      <a:pt x="667" y="150"/>
                    </a:lnTo>
                    <a:lnTo>
                      <a:pt x="665" y="152"/>
                    </a:lnTo>
                    <a:lnTo>
                      <a:pt x="663" y="154"/>
                    </a:lnTo>
                    <a:lnTo>
                      <a:pt x="661" y="154"/>
                    </a:lnTo>
                    <a:lnTo>
                      <a:pt x="659" y="156"/>
                    </a:lnTo>
                    <a:lnTo>
                      <a:pt x="657" y="158"/>
                    </a:lnTo>
                    <a:lnTo>
                      <a:pt x="655" y="158"/>
                    </a:lnTo>
                    <a:lnTo>
                      <a:pt x="653" y="158"/>
                    </a:lnTo>
                    <a:lnTo>
                      <a:pt x="651" y="158"/>
                    </a:lnTo>
                    <a:lnTo>
                      <a:pt x="649" y="158"/>
                    </a:lnTo>
                    <a:lnTo>
                      <a:pt x="647" y="158"/>
                    </a:lnTo>
                    <a:lnTo>
                      <a:pt x="646" y="158"/>
                    </a:lnTo>
                    <a:lnTo>
                      <a:pt x="644" y="158"/>
                    </a:lnTo>
                    <a:lnTo>
                      <a:pt x="642" y="158"/>
                    </a:lnTo>
                    <a:lnTo>
                      <a:pt x="638" y="158"/>
                    </a:lnTo>
                    <a:lnTo>
                      <a:pt x="636" y="158"/>
                    </a:lnTo>
                    <a:lnTo>
                      <a:pt x="634" y="158"/>
                    </a:lnTo>
                    <a:lnTo>
                      <a:pt x="630" y="158"/>
                    </a:lnTo>
                    <a:lnTo>
                      <a:pt x="626" y="160"/>
                    </a:lnTo>
                    <a:lnTo>
                      <a:pt x="624" y="160"/>
                    </a:lnTo>
                    <a:lnTo>
                      <a:pt x="621" y="162"/>
                    </a:lnTo>
                    <a:lnTo>
                      <a:pt x="615" y="165"/>
                    </a:lnTo>
                    <a:lnTo>
                      <a:pt x="611" y="169"/>
                    </a:lnTo>
                    <a:lnTo>
                      <a:pt x="607" y="173"/>
                    </a:lnTo>
                    <a:lnTo>
                      <a:pt x="605" y="177"/>
                    </a:lnTo>
                    <a:lnTo>
                      <a:pt x="603" y="179"/>
                    </a:lnTo>
                    <a:lnTo>
                      <a:pt x="603" y="183"/>
                    </a:lnTo>
                    <a:lnTo>
                      <a:pt x="603" y="185"/>
                    </a:lnTo>
                    <a:lnTo>
                      <a:pt x="603" y="187"/>
                    </a:lnTo>
                    <a:lnTo>
                      <a:pt x="599" y="187"/>
                    </a:lnTo>
                    <a:lnTo>
                      <a:pt x="598" y="187"/>
                    </a:lnTo>
                    <a:lnTo>
                      <a:pt x="592" y="187"/>
                    </a:lnTo>
                    <a:lnTo>
                      <a:pt x="588" y="187"/>
                    </a:lnTo>
                    <a:lnTo>
                      <a:pt x="582" y="187"/>
                    </a:lnTo>
                    <a:lnTo>
                      <a:pt x="576" y="188"/>
                    </a:lnTo>
                    <a:lnTo>
                      <a:pt x="571" y="190"/>
                    </a:lnTo>
                    <a:lnTo>
                      <a:pt x="565" y="192"/>
                    </a:lnTo>
                    <a:lnTo>
                      <a:pt x="561" y="194"/>
                    </a:lnTo>
                    <a:lnTo>
                      <a:pt x="559" y="196"/>
                    </a:lnTo>
                    <a:lnTo>
                      <a:pt x="557" y="198"/>
                    </a:lnTo>
                    <a:lnTo>
                      <a:pt x="555" y="200"/>
                    </a:lnTo>
                    <a:lnTo>
                      <a:pt x="555" y="202"/>
                    </a:lnTo>
                    <a:lnTo>
                      <a:pt x="553" y="204"/>
                    </a:lnTo>
                    <a:lnTo>
                      <a:pt x="553" y="206"/>
                    </a:lnTo>
                    <a:lnTo>
                      <a:pt x="553" y="208"/>
                    </a:lnTo>
                    <a:lnTo>
                      <a:pt x="553" y="210"/>
                    </a:lnTo>
                    <a:lnTo>
                      <a:pt x="551" y="211"/>
                    </a:lnTo>
                    <a:lnTo>
                      <a:pt x="551" y="213"/>
                    </a:lnTo>
                    <a:lnTo>
                      <a:pt x="551" y="215"/>
                    </a:lnTo>
                    <a:lnTo>
                      <a:pt x="550" y="215"/>
                    </a:lnTo>
                    <a:lnTo>
                      <a:pt x="548" y="217"/>
                    </a:lnTo>
                    <a:lnTo>
                      <a:pt x="548" y="219"/>
                    </a:lnTo>
                    <a:lnTo>
                      <a:pt x="544" y="219"/>
                    </a:lnTo>
                    <a:lnTo>
                      <a:pt x="542" y="221"/>
                    </a:lnTo>
                    <a:lnTo>
                      <a:pt x="540" y="221"/>
                    </a:lnTo>
                    <a:lnTo>
                      <a:pt x="538" y="223"/>
                    </a:lnTo>
                    <a:lnTo>
                      <a:pt x="536" y="223"/>
                    </a:lnTo>
                    <a:lnTo>
                      <a:pt x="534" y="223"/>
                    </a:lnTo>
                    <a:lnTo>
                      <a:pt x="532" y="223"/>
                    </a:lnTo>
                    <a:lnTo>
                      <a:pt x="530" y="223"/>
                    </a:lnTo>
                    <a:lnTo>
                      <a:pt x="528" y="223"/>
                    </a:lnTo>
                    <a:lnTo>
                      <a:pt x="525" y="221"/>
                    </a:lnTo>
                    <a:lnTo>
                      <a:pt x="523" y="221"/>
                    </a:lnTo>
                    <a:lnTo>
                      <a:pt x="521" y="221"/>
                    </a:lnTo>
                    <a:lnTo>
                      <a:pt x="517" y="221"/>
                    </a:lnTo>
                    <a:lnTo>
                      <a:pt x="515" y="221"/>
                    </a:lnTo>
                    <a:lnTo>
                      <a:pt x="511" y="223"/>
                    </a:lnTo>
                    <a:lnTo>
                      <a:pt x="509" y="225"/>
                    </a:lnTo>
                    <a:lnTo>
                      <a:pt x="505" y="227"/>
                    </a:lnTo>
                    <a:lnTo>
                      <a:pt x="500" y="229"/>
                    </a:lnTo>
                    <a:lnTo>
                      <a:pt x="496" y="233"/>
                    </a:lnTo>
                    <a:lnTo>
                      <a:pt x="492" y="236"/>
                    </a:lnTo>
                    <a:lnTo>
                      <a:pt x="490" y="240"/>
                    </a:lnTo>
                    <a:lnTo>
                      <a:pt x="488" y="244"/>
                    </a:lnTo>
                    <a:lnTo>
                      <a:pt x="486" y="248"/>
                    </a:lnTo>
                    <a:lnTo>
                      <a:pt x="486" y="250"/>
                    </a:lnTo>
                    <a:lnTo>
                      <a:pt x="486" y="252"/>
                    </a:lnTo>
                    <a:lnTo>
                      <a:pt x="484" y="252"/>
                    </a:lnTo>
                    <a:lnTo>
                      <a:pt x="480" y="252"/>
                    </a:lnTo>
                    <a:lnTo>
                      <a:pt x="477" y="250"/>
                    </a:lnTo>
                    <a:lnTo>
                      <a:pt x="471" y="250"/>
                    </a:lnTo>
                    <a:lnTo>
                      <a:pt x="467" y="252"/>
                    </a:lnTo>
                    <a:lnTo>
                      <a:pt x="461" y="252"/>
                    </a:lnTo>
                    <a:lnTo>
                      <a:pt x="455" y="254"/>
                    </a:lnTo>
                    <a:lnTo>
                      <a:pt x="450" y="258"/>
                    </a:lnTo>
                    <a:lnTo>
                      <a:pt x="446" y="259"/>
                    </a:lnTo>
                    <a:lnTo>
                      <a:pt x="442" y="261"/>
                    </a:lnTo>
                    <a:lnTo>
                      <a:pt x="440" y="263"/>
                    </a:lnTo>
                    <a:lnTo>
                      <a:pt x="438" y="265"/>
                    </a:lnTo>
                    <a:lnTo>
                      <a:pt x="438" y="267"/>
                    </a:lnTo>
                    <a:lnTo>
                      <a:pt x="436" y="269"/>
                    </a:lnTo>
                    <a:lnTo>
                      <a:pt x="436" y="271"/>
                    </a:lnTo>
                    <a:lnTo>
                      <a:pt x="436" y="273"/>
                    </a:lnTo>
                    <a:lnTo>
                      <a:pt x="436" y="275"/>
                    </a:lnTo>
                    <a:lnTo>
                      <a:pt x="434" y="277"/>
                    </a:lnTo>
                    <a:lnTo>
                      <a:pt x="434" y="279"/>
                    </a:lnTo>
                    <a:lnTo>
                      <a:pt x="434" y="279"/>
                    </a:lnTo>
                    <a:lnTo>
                      <a:pt x="432" y="281"/>
                    </a:lnTo>
                    <a:lnTo>
                      <a:pt x="430" y="283"/>
                    </a:lnTo>
                    <a:lnTo>
                      <a:pt x="429" y="284"/>
                    </a:lnTo>
                    <a:lnTo>
                      <a:pt x="427" y="284"/>
                    </a:lnTo>
                    <a:lnTo>
                      <a:pt x="425" y="286"/>
                    </a:lnTo>
                    <a:lnTo>
                      <a:pt x="423" y="286"/>
                    </a:lnTo>
                    <a:lnTo>
                      <a:pt x="421" y="288"/>
                    </a:lnTo>
                    <a:lnTo>
                      <a:pt x="419" y="288"/>
                    </a:lnTo>
                    <a:lnTo>
                      <a:pt x="417" y="288"/>
                    </a:lnTo>
                    <a:lnTo>
                      <a:pt x="415" y="288"/>
                    </a:lnTo>
                    <a:lnTo>
                      <a:pt x="413" y="288"/>
                    </a:lnTo>
                    <a:lnTo>
                      <a:pt x="409" y="288"/>
                    </a:lnTo>
                    <a:lnTo>
                      <a:pt x="407" y="286"/>
                    </a:lnTo>
                    <a:lnTo>
                      <a:pt x="406" y="286"/>
                    </a:lnTo>
                    <a:lnTo>
                      <a:pt x="404" y="286"/>
                    </a:lnTo>
                    <a:lnTo>
                      <a:pt x="400" y="286"/>
                    </a:lnTo>
                    <a:lnTo>
                      <a:pt x="398" y="286"/>
                    </a:lnTo>
                    <a:lnTo>
                      <a:pt x="394" y="288"/>
                    </a:lnTo>
                    <a:lnTo>
                      <a:pt x="390" y="290"/>
                    </a:lnTo>
                    <a:lnTo>
                      <a:pt x="386" y="292"/>
                    </a:lnTo>
                    <a:lnTo>
                      <a:pt x="381" y="294"/>
                    </a:lnTo>
                    <a:lnTo>
                      <a:pt x="377" y="298"/>
                    </a:lnTo>
                    <a:lnTo>
                      <a:pt x="375" y="302"/>
                    </a:lnTo>
                    <a:lnTo>
                      <a:pt x="371" y="306"/>
                    </a:lnTo>
                    <a:lnTo>
                      <a:pt x="369" y="309"/>
                    </a:lnTo>
                    <a:lnTo>
                      <a:pt x="369" y="313"/>
                    </a:lnTo>
                    <a:lnTo>
                      <a:pt x="367" y="315"/>
                    </a:lnTo>
                    <a:lnTo>
                      <a:pt x="367" y="317"/>
                    </a:lnTo>
                    <a:lnTo>
                      <a:pt x="365" y="317"/>
                    </a:lnTo>
                    <a:lnTo>
                      <a:pt x="361" y="317"/>
                    </a:lnTo>
                    <a:lnTo>
                      <a:pt x="358" y="317"/>
                    </a:lnTo>
                    <a:lnTo>
                      <a:pt x="354" y="317"/>
                    </a:lnTo>
                    <a:lnTo>
                      <a:pt x="348" y="317"/>
                    </a:lnTo>
                    <a:lnTo>
                      <a:pt x="342" y="317"/>
                    </a:lnTo>
                    <a:lnTo>
                      <a:pt x="336" y="319"/>
                    </a:lnTo>
                    <a:lnTo>
                      <a:pt x="331" y="323"/>
                    </a:lnTo>
                    <a:lnTo>
                      <a:pt x="327" y="325"/>
                    </a:lnTo>
                    <a:lnTo>
                      <a:pt x="323" y="327"/>
                    </a:lnTo>
                    <a:lnTo>
                      <a:pt x="321" y="329"/>
                    </a:lnTo>
                    <a:lnTo>
                      <a:pt x="319" y="330"/>
                    </a:lnTo>
                    <a:lnTo>
                      <a:pt x="319" y="334"/>
                    </a:lnTo>
                    <a:lnTo>
                      <a:pt x="317" y="336"/>
                    </a:lnTo>
                    <a:lnTo>
                      <a:pt x="317" y="338"/>
                    </a:lnTo>
                    <a:lnTo>
                      <a:pt x="317" y="340"/>
                    </a:lnTo>
                    <a:lnTo>
                      <a:pt x="315" y="342"/>
                    </a:lnTo>
                    <a:lnTo>
                      <a:pt x="315" y="342"/>
                    </a:lnTo>
                    <a:lnTo>
                      <a:pt x="315" y="344"/>
                    </a:lnTo>
                    <a:lnTo>
                      <a:pt x="313" y="346"/>
                    </a:lnTo>
                    <a:lnTo>
                      <a:pt x="313" y="348"/>
                    </a:lnTo>
                    <a:lnTo>
                      <a:pt x="311" y="350"/>
                    </a:lnTo>
                    <a:lnTo>
                      <a:pt x="310" y="350"/>
                    </a:lnTo>
                    <a:lnTo>
                      <a:pt x="308" y="352"/>
                    </a:lnTo>
                    <a:lnTo>
                      <a:pt x="306" y="354"/>
                    </a:lnTo>
                    <a:lnTo>
                      <a:pt x="302" y="354"/>
                    </a:lnTo>
                    <a:lnTo>
                      <a:pt x="300" y="354"/>
                    </a:lnTo>
                    <a:lnTo>
                      <a:pt x="298" y="354"/>
                    </a:lnTo>
                    <a:lnTo>
                      <a:pt x="296" y="355"/>
                    </a:lnTo>
                    <a:lnTo>
                      <a:pt x="294" y="354"/>
                    </a:lnTo>
                    <a:lnTo>
                      <a:pt x="292" y="354"/>
                    </a:lnTo>
                    <a:lnTo>
                      <a:pt x="290" y="354"/>
                    </a:lnTo>
                    <a:lnTo>
                      <a:pt x="288" y="354"/>
                    </a:lnTo>
                    <a:lnTo>
                      <a:pt x="287" y="354"/>
                    </a:lnTo>
                    <a:lnTo>
                      <a:pt x="283" y="354"/>
                    </a:lnTo>
                    <a:lnTo>
                      <a:pt x="281" y="354"/>
                    </a:lnTo>
                    <a:lnTo>
                      <a:pt x="277" y="354"/>
                    </a:lnTo>
                    <a:lnTo>
                      <a:pt x="275" y="355"/>
                    </a:lnTo>
                    <a:lnTo>
                      <a:pt x="271" y="355"/>
                    </a:lnTo>
                    <a:lnTo>
                      <a:pt x="267" y="357"/>
                    </a:lnTo>
                    <a:lnTo>
                      <a:pt x="262" y="361"/>
                    </a:lnTo>
                    <a:lnTo>
                      <a:pt x="258" y="365"/>
                    </a:lnTo>
                    <a:lnTo>
                      <a:pt x="254" y="369"/>
                    </a:lnTo>
                    <a:lnTo>
                      <a:pt x="252" y="373"/>
                    </a:lnTo>
                    <a:lnTo>
                      <a:pt x="250" y="377"/>
                    </a:lnTo>
                    <a:lnTo>
                      <a:pt x="248" y="378"/>
                    </a:lnTo>
                    <a:lnTo>
                      <a:pt x="248" y="382"/>
                    </a:lnTo>
                    <a:lnTo>
                      <a:pt x="248" y="384"/>
                    </a:lnTo>
                    <a:lnTo>
                      <a:pt x="246" y="384"/>
                    </a:lnTo>
                    <a:lnTo>
                      <a:pt x="242" y="382"/>
                    </a:lnTo>
                    <a:lnTo>
                      <a:pt x="239" y="382"/>
                    </a:lnTo>
                    <a:lnTo>
                      <a:pt x="233" y="382"/>
                    </a:lnTo>
                    <a:lnTo>
                      <a:pt x="229" y="382"/>
                    </a:lnTo>
                    <a:lnTo>
                      <a:pt x="223" y="384"/>
                    </a:lnTo>
                    <a:lnTo>
                      <a:pt x="217" y="386"/>
                    </a:lnTo>
                    <a:lnTo>
                      <a:pt x="210" y="390"/>
                    </a:lnTo>
                    <a:lnTo>
                      <a:pt x="206" y="392"/>
                    </a:lnTo>
                    <a:lnTo>
                      <a:pt x="204" y="394"/>
                    </a:lnTo>
                    <a:lnTo>
                      <a:pt x="202" y="396"/>
                    </a:lnTo>
                    <a:lnTo>
                      <a:pt x="200" y="398"/>
                    </a:lnTo>
                    <a:lnTo>
                      <a:pt x="198" y="400"/>
                    </a:lnTo>
                    <a:lnTo>
                      <a:pt x="198" y="402"/>
                    </a:lnTo>
                    <a:lnTo>
                      <a:pt x="196" y="403"/>
                    </a:lnTo>
                    <a:lnTo>
                      <a:pt x="196" y="407"/>
                    </a:lnTo>
                    <a:lnTo>
                      <a:pt x="196" y="407"/>
                    </a:lnTo>
                    <a:lnTo>
                      <a:pt x="194" y="409"/>
                    </a:lnTo>
                    <a:lnTo>
                      <a:pt x="194" y="411"/>
                    </a:lnTo>
                    <a:lnTo>
                      <a:pt x="194" y="413"/>
                    </a:lnTo>
                    <a:lnTo>
                      <a:pt x="192" y="415"/>
                    </a:lnTo>
                    <a:lnTo>
                      <a:pt x="191" y="415"/>
                    </a:lnTo>
                    <a:lnTo>
                      <a:pt x="189" y="417"/>
                    </a:lnTo>
                    <a:lnTo>
                      <a:pt x="187" y="419"/>
                    </a:lnTo>
                    <a:lnTo>
                      <a:pt x="185" y="421"/>
                    </a:lnTo>
                    <a:lnTo>
                      <a:pt x="183" y="421"/>
                    </a:lnTo>
                    <a:lnTo>
                      <a:pt x="179" y="421"/>
                    </a:lnTo>
                    <a:lnTo>
                      <a:pt x="177" y="421"/>
                    </a:lnTo>
                    <a:lnTo>
                      <a:pt x="175" y="421"/>
                    </a:lnTo>
                    <a:lnTo>
                      <a:pt x="173" y="421"/>
                    </a:lnTo>
                    <a:lnTo>
                      <a:pt x="171" y="421"/>
                    </a:lnTo>
                    <a:lnTo>
                      <a:pt x="169" y="421"/>
                    </a:lnTo>
                    <a:lnTo>
                      <a:pt x="168" y="421"/>
                    </a:lnTo>
                    <a:lnTo>
                      <a:pt x="166" y="421"/>
                    </a:lnTo>
                    <a:lnTo>
                      <a:pt x="162" y="421"/>
                    </a:lnTo>
                    <a:lnTo>
                      <a:pt x="160" y="421"/>
                    </a:lnTo>
                    <a:lnTo>
                      <a:pt x="156" y="421"/>
                    </a:lnTo>
                    <a:lnTo>
                      <a:pt x="154" y="421"/>
                    </a:lnTo>
                    <a:lnTo>
                      <a:pt x="150" y="423"/>
                    </a:lnTo>
                    <a:lnTo>
                      <a:pt x="146" y="425"/>
                    </a:lnTo>
                    <a:lnTo>
                      <a:pt x="141" y="428"/>
                    </a:lnTo>
                    <a:lnTo>
                      <a:pt x="135" y="432"/>
                    </a:lnTo>
                    <a:lnTo>
                      <a:pt x="133" y="436"/>
                    </a:lnTo>
                    <a:lnTo>
                      <a:pt x="129" y="440"/>
                    </a:lnTo>
                    <a:lnTo>
                      <a:pt x="127" y="444"/>
                    </a:lnTo>
                    <a:lnTo>
                      <a:pt x="127" y="448"/>
                    </a:lnTo>
                    <a:lnTo>
                      <a:pt x="125" y="451"/>
                    </a:lnTo>
                    <a:lnTo>
                      <a:pt x="125" y="453"/>
                    </a:lnTo>
                    <a:lnTo>
                      <a:pt x="123" y="451"/>
                    </a:lnTo>
                    <a:lnTo>
                      <a:pt x="120" y="451"/>
                    </a:lnTo>
                    <a:lnTo>
                      <a:pt x="116" y="451"/>
                    </a:lnTo>
                    <a:lnTo>
                      <a:pt x="110" y="451"/>
                    </a:lnTo>
                    <a:lnTo>
                      <a:pt x="106" y="451"/>
                    </a:lnTo>
                    <a:lnTo>
                      <a:pt x="98" y="453"/>
                    </a:lnTo>
                    <a:lnTo>
                      <a:pt x="93" y="455"/>
                    </a:lnTo>
                    <a:lnTo>
                      <a:pt x="87" y="457"/>
                    </a:lnTo>
                    <a:lnTo>
                      <a:pt x="83" y="459"/>
                    </a:lnTo>
                    <a:lnTo>
                      <a:pt x="79" y="463"/>
                    </a:lnTo>
                    <a:lnTo>
                      <a:pt x="77" y="465"/>
                    </a:lnTo>
                    <a:lnTo>
                      <a:pt x="75" y="467"/>
                    </a:lnTo>
                    <a:lnTo>
                      <a:pt x="75" y="469"/>
                    </a:lnTo>
                    <a:lnTo>
                      <a:pt x="73" y="471"/>
                    </a:lnTo>
                    <a:lnTo>
                      <a:pt x="73" y="473"/>
                    </a:lnTo>
                    <a:lnTo>
                      <a:pt x="72" y="474"/>
                    </a:lnTo>
                    <a:lnTo>
                      <a:pt x="72" y="476"/>
                    </a:lnTo>
                    <a:lnTo>
                      <a:pt x="72" y="478"/>
                    </a:lnTo>
                    <a:lnTo>
                      <a:pt x="70" y="480"/>
                    </a:lnTo>
                    <a:lnTo>
                      <a:pt x="70" y="482"/>
                    </a:lnTo>
                    <a:lnTo>
                      <a:pt x="68" y="484"/>
                    </a:lnTo>
                    <a:lnTo>
                      <a:pt x="68" y="484"/>
                    </a:lnTo>
                    <a:lnTo>
                      <a:pt x="66" y="486"/>
                    </a:lnTo>
                    <a:lnTo>
                      <a:pt x="62" y="488"/>
                    </a:lnTo>
                    <a:lnTo>
                      <a:pt x="60" y="490"/>
                    </a:lnTo>
                    <a:lnTo>
                      <a:pt x="58" y="490"/>
                    </a:lnTo>
                    <a:lnTo>
                      <a:pt x="56" y="490"/>
                    </a:lnTo>
                    <a:lnTo>
                      <a:pt x="52" y="490"/>
                    </a:lnTo>
                    <a:lnTo>
                      <a:pt x="50" y="492"/>
                    </a:lnTo>
                    <a:lnTo>
                      <a:pt x="48" y="490"/>
                    </a:lnTo>
                    <a:lnTo>
                      <a:pt x="47" y="490"/>
                    </a:lnTo>
                    <a:lnTo>
                      <a:pt x="45" y="490"/>
                    </a:lnTo>
                    <a:lnTo>
                      <a:pt x="43" y="490"/>
                    </a:lnTo>
                    <a:lnTo>
                      <a:pt x="41" y="490"/>
                    </a:lnTo>
                    <a:lnTo>
                      <a:pt x="37" y="490"/>
                    </a:lnTo>
                    <a:lnTo>
                      <a:pt x="35" y="490"/>
                    </a:lnTo>
                    <a:lnTo>
                      <a:pt x="31" y="490"/>
                    </a:lnTo>
                    <a:lnTo>
                      <a:pt x="29" y="490"/>
                    </a:lnTo>
                    <a:lnTo>
                      <a:pt x="25" y="492"/>
                    </a:lnTo>
                    <a:lnTo>
                      <a:pt x="22" y="494"/>
                    </a:lnTo>
                    <a:lnTo>
                      <a:pt x="14" y="499"/>
                    </a:lnTo>
                    <a:lnTo>
                      <a:pt x="10" y="503"/>
                    </a:lnTo>
                    <a:lnTo>
                      <a:pt x="6" y="509"/>
                    </a:lnTo>
                    <a:lnTo>
                      <a:pt x="2" y="513"/>
                    </a:lnTo>
                    <a:lnTo>
                      <a:pt x="0" y="517"/>
                    </a:lnTo>
                    <a:lnTo>
                      <a:pt x="0" y="521"/>
                    </a:lnTo>
                    <a:lnTo>
                      <a:pt x="0" y="522"/>
                    </a:lnTo>
                    <a:lnTo>
                      <a:pt x="0" y="524"/>
                    </a:lnTo>
                    <a:lnTo>
                      <a:pt x="2" y="524"/>
                    </a:lnTo>
                    <a:lnTo>
                      <a:pt x="2" y="524"/>
                    </a:lnTo>
                    <a:lnTo>
                      <a:pt x="2" y="522"/>
                    </a:lnTo>
                    <a:lnTo>
                      <a:pt x="2" y="521"/>
                    </a:lnTo>
                    <a:lnTo>
                      <a:pt x="4" y="519"/>
                    </a:lnTo>
                    <a:lnTo>
                      <a:pt x="6" y="515"/>
                    </a:lnTo>
                    <a:lnTo>
                      <a:pt x="8" y="509"/>
                    </a:lnTo>
                    <a:lnTo>
                      <a:pt x="12" y="505"/>
                    </a:lnTo>
                    <a:lnTo>
                      <a:pt x="16" y="501"/>
                    </a:lnTo>
                    <a:lnTo>
                      <a:pt x="22" y="496"/>
                    </a:lnTo>
                    <a:lnTo>
                      <a:pt x="25" y="496"/>
                    </a:lnTo>
                    <a:lnTo>
                      <a:pt x="29" y="494"/>
                    </a:lnTo>
                    <a:lnTo>
                      <a:pt x="33" y="492"/>
                    </a:lnTo>
                    <a:lnTo>
                      <a:pt x="35" y="492"/>
                    </a:lnTo>
                    <a:lnTo>
                      <a:pt x="37" y="492"/>
                    </a:lnTo>
                    <a:lnTo>
                      <a:pt x="41" y="492"/>
                    </a:lnTo>
                    <a:lnTo>
                      <a:pt x="43" y="492"/>
                    </a:lnTo>
                    <a:lnTo>
                      <a:pt x="45" y="494"/>
                    </a:lnTo>
                    <a:lnTo>
                      <a:pt x="47" y="494"/>
                    </a:lnTo>
                    <a:lnTo>
                      <a:pt x="48" y="494"/>
                    </a:lnTo>
                    <a:lnTo>
                      <a:pt x="50" y="494"/>
                    </a:lnTo>
                    <a:lnTo>
                      <a:pt x="54" y="494"/>
                    </a:lnTo>
                    <a:lnTo>
                      <a:pt x="56" y="494"/>
                    </a:lnTo>
                    <a:lnTo>
                      <a:pt x="58" y="492"/>
                    </a:lnTo>
                    <a:lnTo>
                      <a:pt x="62" y="492"/>
                    </a:lnTo>
                    <a:lnTo>
                      <a:pt x="64" y="490"/>
                    </a:lnTo>
                    <a:lnTo>
                      <a:pt x="66" y="488"/>
                    </a:lnTo>
                    <a:lnTo>
                      <a:pt x="70" y="486"/>
                    </a:lnTo>
                    <a:lnTo>
                      <a:pt x="72" y="484"/>
                    </a:lnTo>
                    <a:lnTo>
                      <a:pt x="72" y="484"/>
                    </a:lnTo>
                    <a:lnTo>
                      <a:pt x="73" y="482"/>
                    </a:lnTo>
                    <a:lnTo>
                      <a:pt x="73" y="480"/>
                    </a:lnTo>
                    <a:lnTo>
                      <a:pt x="73" y="478"/>
                    </a:lnTo>
                    <a:lnTo>
                      <a:pt x="75" y="476"/>
                    </a:lnTo>
                    <a:lnTo>
                      <a:pt x="75" y="474"/>
                    </a:lnTo>
                    <a:lnTo>
                      <a:pt x="75" y="473"/>
                    </a:lnTo>
                    <a:lnTo>
                      <a:pt x="77" y="471"/>
                    </a:lnTo>
                    <a:lnTo>
                      <a:pt x="79" y="469"/>
                    </a:lnTo>
                    <a:lnTo>
                      <a:pt x="79" y="467"/>
                    </a:lnTo>
                    <a:lnTo>
                      <a:pt x="81" y="465"/>
                    </a:lnTo>
                    <a:lnTo>
                      <a:pt x="85" y="463"/>
                    </a:lnTo>
                    <a:lnTo>
                      <a:pt x="89" y="459"/>
                    </a:lnTo>
                    <a:lnTo>
                      <a:pt x="95" y="457"/>
                    </a:lnTo>
                    <a:lnTo>
                      <a:pt x="102" y="455"/>
                    </a:lnTo>
                    <a:lnTo>
                      <a:pt x="108" y="453"/>
                    </a:lnTo>
                    <a:lnTo>
                      <a:pt x="114" y="453"/>
                    </a:lnTo>
                    <a:lnTo>
                      <a:pt x="120" y="455"/>
                    </a:lnTo>
                    <a:lnTo>
                      <a:pt x="123" y="455"/>
                    </a:lnTo>
                    <a:lnTo>
                      <a:pt x="125" y="455"/>
                    </a:lnTo>
                    <a:lnTo>
                      <a:pt x="125" y="455"/>
                    </a:lnTo>
                    <a:lnTo>
                      <a:pt x="127" y="457"/>
                    </a:lnTo>
                    <a:lnTo>
                      <a:pt x="127" y="457"/>
                    </a:lnTo>
                    <a:lnTo>
                      <a:pt x="127" y="457"/>
                    </a:lnTo>
                    <a:lnTo>
                      <a:pt x="127" y="455"/>
                    </a:lnTo>
                    <a:lnTo>
                      <a:pt x="127" y="455"/>
                    </a:lnTo>
                    <a:lnTo>
                      <a:pt x="127" y="455"/>
                    </a:lnTo>
                    <a:lnTo>
                      <a:pt x="127" y="455"/>
                    </a:lnTo>
                    <a:lnTo>
                      <a:pt x="127" y="455"/>
                    </a:lnTo>
                    <a:lnTo>
                      <a:pt x="127" y="455"/>
                    </a:lnTo>
                    <a:lnTo>
                      <a:pt x="127" y="453"/>
                    </a:lnTo>
                    <a:lnTo>
                      <a:pt x="129" y="451"/>
                    </a:lnTo>
                    <a:lnTo>
                      <a:pt x="129" y="448"/>
                    </a:lnTo>
                    <a:lnTo>
                      <a:pt x="131" y="444"/>
                    </a:lnTo>
                    <a:lnTo>
                      <a:pt x="133" y="440"/>
                    </a:lnTo>
                    <a:lnTo>
                      <a:pt x="137" y="436"/>
                    </a:lnTo>
                    <a:lnTo>
                      <a:pt x="141" y="432"/>
                    </a:lnTo>
                    <a:lnTo>
                      <a:pt x="146" y="426"/>
                    </a:lnTo>
                    <a:lnTo>
                      <a:pt x="150" y="426"/>
                    </a:lnTo>
                    <a:lnTo>
                      <a:pt x="154" y="425"/>
                    </a:lnTo>
                    <a:lnTo>
                      <a:pt x="158" y="423"/>
                    </a:lnTo>
                    <a:lnTo>
                      <a:pt x="160" y="423"/>
                    </a:lnTo>
                    <a:lnTo>
                      <a:pt x="162" y="423"/>
                    </a:lnTo>
                    <a:lnTo>
                      <a:pt x="166" y="423"/>
                    </a:lnTo>
                    <a:lnTo>
                      <a:pt x="168" y="423"/>
                    </a:lnTo>
                    <a:lnTo>
                      <a:pt x="169" y="425"/>
                    </a:lnTo>
                    <a:lnTo>
                      <a:pt x="171" y="425"/>
                    </a:lnTo>
                    <a:lnTo>
                      <a:pt x="173" y="425"/>
                    </a:lnTo>
                    <a:lnTo>
                      <a:pt x="175" y="425"/>
                    </a:lnTo>
                    <a:lnTo>
                      <a:pt x="177" y="425"/>
                    </a:lnTo>
                    <a:lnTo>
                      <a:pt x="181" y="425"/>
                    </a:lnTo>
                    <a:lnTo>
                      <a:pt x="183" y="423"/>
                    </a:lnTo>
                    <a:lnTo>
                      <a:pt x="185" y="423"/>
                    </a:lnTo>
                    <a:lnTo>
                      <a:pt x="189" y="421"/>
                    </a:lnTo>
                    <a:lnTo>
                      <a:pt x="191" y="419"/>
                    </a:lnTo>
                    <a:lnTo>
                      <a:pt x="192" y="417"/>
                    </a:lnTo>
                    <a:lnTo>
                      <a:pt x="194" y="417"/>
                    </a:lnTo>
                    <a:lnTo>
                      <a:pt x="196" y="415"/>
                    </a:lnTo>
                    <a:lnTo>
                      <a:pt x="196" y="413"/>
                    </a:lnTo>
                    <a:lnTo>
                      <a:pt x="198" y="411"/>
                    </a:lnTo>
                    <a:lnTo>
                      <a:pt x="198" y="409"/>
                    </a:lnTo>
                    <a:lnTo>
                      <a:pt x="198" y="407"/>
                    </a:lnTo>
                    <a:lnTo>
                      <a:pt x="200" y="405"/>
                    </a:lnTo>
                    <a:lnTo>
                      <a:pt x="200" y="403"/>
                    </a:lnTo>
                    <a:lnTo>
                      <a:pt x="200" y="402"/>
                    </a:lnTo>
                    <a:lnTo>
                      <a:pt x="202" y="400"/>
                    </a:lnTo>
                    <a:lnTo>
                      <a:pt x="204" y="398"/>
                    </a:lnTo>
                    <a:lnTo>
                      <a:pt x="206" y="396"/>
                    </a:lnTo>
                    <a:lnTo>
                      <a:pt x="208" y="394"/>
                    </a:lnTo>
                    <a:lnTo>
                      <a:pt x="212" y="392"/>
                    </a:lnTo>
                    <a:lnTo>
                      <a:pt x="219" y="388"/>
                    </a:lnTo>
                    <a:lnTo>
                      <a:pt x="225" y="386"/>
                    </a:lnTo>
                    <a:lnTo>
                      <a:pt x="231" y="386"/>
                    </a:lnTo>
                    <a:lnTo>
                      <a:pt x="237" y="386"/>
                    </a:lnTo>
                    <a:lnTo>
                      <a:pt x="242" y="386"/>
                    </a:lnTo>
                    <a:lnTo>
                      <a:pt x="246" y="386"/>
                    </a:lnTo>
                    <a:lnTo>
                      <a:pt x="248" y="388"/>
                    </a:lnTo>
                    <a:lnTo>
                      <a:pt x="250" y="388"/>
                    </a:lnTo>
                    <a:lnTo>
                      <a:pt x="252" y="388"/>
                    </a:lnTo>
                    <a:lnTo>
                      <a:pt x="252" y="388"/>
                    </a:lnTo>
                    <a:lnTo>
                      <a:pt x="252" y="388"/>
                    </a:lnTo>
                    <a:lnTo>
                      <a:pt x="252" y="388"/>
                    </a:lnTo>
                    <a:lnTo>
                      <a:pt x="252" y="386"/>
                    </a:lnTo>
                    <a:lnTo>
                      <a:pt x="252" y="386"/>
                    </a:lnTo>
                    <a:lnTo>
                      <a:pt x="252" y="386"/>
                    </a:lnTo>
                    <a:lnTo>
                      <a:pt x="250" y="386"/>
                    </a:lnTo>
                    <a:lnTo>
                      <a:pt x="250" y="386"/>
                    </a:lnTo>
                    <a:lnTo>
                      <a:pt x="250" y="384"/>
                    </a:lnTo>
                    <a:lnTo>
                      <a:pt x="252" y="382"/>
                    </a:lnTo>
                    <a:lnTo>
                      <a:pt x="252" y="380"/>
                    </a:lnTo>
                    <a:lnTo>
                      <a:pt x="252" y="377"/>
                    </a:lnTo>
                    <a:lnTo>
                      <a:pt x="254" y="373"/>
                    </a:lnTo>
                    <a:lnTo>
                      <a:pt x="258" y="369"/>
                    </a:lnTo>
                    <a:lnTo>
                      <a:pt x="262" y="365"/>
                    </a:lnTo>
                    <a:lnTo>
                      <a:pt x="267" y="359"/>
                    </a:lnTo>
                    <a:lnTo>
                      <a:pt x="271" y="359"/>
                    </a:lnTo>
                    <a:lnTo>
                      <a:pt x="275" y="357"/>
                    </a:lnTo>
                    <a:lnTo>
                      <a:pt x="279" y="357"/>
                    </a:lnTo>
                    <a:lnTo>
                      <a:pt x="281" y="355"/>
                    </a:lnTo>
                    <a:lnTo>
                      <a:pt x="283" y="355"/>
                    </a:lnTo>
                    <a:lnTo>
                      <a:pt x="287" y="355"/>
                    </a:lnTo>
                    <a:lnTo>
                      <a:pt x="288" y="355"/>
                    </a:lnTo>
                    <a:lnTo>
                      <a:pt x="290" y="357"/>
                    </a:lnTo>
                    <a:lnTo>
                      <a:pt x="292" y="357"/>
                    </a:lnTo>
                    <a:lnTo>
                      <a:pt x="294" y="357"/>
                    </a:lnTo>
                    <a:lnTo>
                      <a:pt x="296" y="357"/>
                    </a:lnTo>
                    <a:lnTo>
                      <a:pt x="298" y="357"/>
                    </a:lnTo>
                    <a:lnTo>
                      <a:pt x="302" y="357"/>
                    </a:lnTo>
                    <a:lnTo>
                      <a:pt x="304" y="355"/>
                    </a:lnTo>
                    <a:lnTo>
                      <a:pt x="306" y="355"/>
                    </a:lnTo>
                    <a:lnTo>
                      <a:pt x="310" y="354"/>
                    </a:lnTo>
                    <a:lnTo>
                      <a:pt x="311" y="352"/>
                    </a:lnTo>
                    <a:lnTo>
                      <a:pt x="313" y="352"/>
                    </a:lnTo>
                    <a:lnTo>
                      <a:pt x="315" y="350"/>
                    </a:lnTo>
                    <a:lnTo>
                      <a:pt x="317" y="348"/>
                    </a:lnTo>
                    <a:lnTo>
                      <a:pt x="317" y="346"/>
                    </a:lnTo>
                    <a:lnTo>
                      <a:pt x="317" y="344"/>
                    </a:lnTo>
                    <a:lnTo>
                      <a:pt x="319" y="342"/>
                    </a:lnTo>
                    <a:lnTo>
                      <a:pt x="319" y="340"/>
                    </a:lnTo>
                    <a:lnTo>
                      <a:pt x="319" y="338"/>
                    </a:lnTo>
                    <a:lnTo>
                      <a:pt x="321" y="336"/>
                    </a:lnTo>
                    <a:lnTo>
                      <a:pt x="321" y="334"/>
                    </a:lnTo>
                    <a:lnTo>
                      <a:pt x="323" y="332"/>
                    </a:lnTo>
                    <a:lnTo>
                      <a:pt x="323" y="330"/>
                    </a:lnTo>
                    <a:lnTo>
                      <a:pt x="325" y="329"/>
                    </a:lnTo>
                    <a:lnTo>
                      <a:pt x="329" y="327"/>
                    </a:lnTo>
                    <a:lnTo>
                      <a:pt x="331" y="325"/>
                    </a:lnTo>
                    <a:lnTo>
                      <a:pt x="338" y="323"/>
                    </a:lnTo>
                    <a:lnTo>
                      <a:pt x="344" y="321"/>
                    </a:lnTo>
                    <a:lnTo>
                      <a:pt x="352" y="319"/>
                    </a:lnTo>
                    <a:lnTo>
                      <a:pt x="358" y="319"/>
                    </a:lnTo>
                    <a:lnTo>
                      <a:pt x="361" y="319"/>
                    </a:lnTo>
                    <a:lnTo>
                      <a:pt x="365" y="321"/>
                    </a:lnTo>
                    <a:lnTo>
                      <a:pt x="367" y="321"/>
                    </a:lnTo>
                    <a:lnTo>
                      <a:pt x="369" y="321"/>
                    </a:lnTo>
                    <a:lnTo>
                      <a:pt x="371" y="321"/>
                    </a:lnTo>
                    <a:lnTo>
                      <a:pt x="371" y="321"/>
                    </a:lnTo>
                    <a:lnTo>
                      <a:pt x="371" y="321"/>
                    </a:lnTo>
                    <a:lnTo>
                      <a:pt x="371" y="321"/>
                    </a:lnTo>
                    <a:lnTo>
                      <a:pt x="371" y="321"/>
                    </a:lnTo>
                    <a:lnTo>
                      <a:pt x="371" y="321"/>
                    </a:lnTo>
                    <a:lnTo>
                      <a:pt x="371" y="321"/>
                    </a:lnTo>
                    <a:lnTo>
                      <a:pt x="371" y="319"/>
                    </a:lnTo>
                    <a:lnTo>
                      <a:pt x="371" y="319"/>
                    </a:lnTo>
                    <a:lnTo>
                      <a:pt x="371" y="319"/>
                    </a:lnTo>
                    <a:lnTo>
                      <a:pt x="371" y="317"/>
                    </a:lnTo>
                    <a:lnTo>
                      <a:pt x="371" y="313"/>
                    </a:lnTo>
                    <a:lnTo>
                      <a:pt x="373" y="309"/>
                    </a:lnTo>
                    <a:lnTo>
                      <a:pt x="375" y="306"/>
                    </a:lnTo>
                    <a:lnTo>
                      <a:pt x="379" y="302"/>
                    </a:lnTo>
                    <a:lnTo>
                      <a:pt x="383" y="298"/>
                    </a:lnTo>
                    <a:lnTo>
                      <a:pt x="388" y="294"/>
                    </a:lnTo>
                    <a:lnTo>
                      <a:pt x="392" y="292"/>
                    </a:lnTo>
                    <a:lnTo>
                      <a:pt x="394" y="290"/>
                    </a:lnTo>
                    <a:lnTo>
                      <a:pt x="398" y="290"/>
                    </a:lnTo>
                    <a:lnTo>
                      <a:pt x="400" y="290"/>
                    </a:lnTo>
                    <a:lnTo>
                      <a:pt x="404" y="290"/>
                    </a:lnTo>
                    <a:lnTo>
                      <a:pt x="406" y="290"/>
                    </a:lnTo>
                    <a:lnTo>
                      <a:pt x="407" y="290"/>
                    </a:lnTo>
                    <a:lnTo>
                      <a:pt x="409" y="290"/>
                    </a:lnTo>
                    <a:lnTo>
                      <a:pt x="411" y="290"/>
                    </a:lnTo>
                    <a:lnTo>
                      <a:pt x="413" y="290"/>
                    </a:lnTo>
                    <a:lnTo>
                      <a:pt x="417" y="290"/>
                    </a:lnTo>
                    <a:lnTo>
                      <a:pt x="419" y="290"/>
                    </a:lnTo>
                    <a:lnTo>
                      <a:pt x="421" y="290"/>
                    </a:lnTo>
                    <a:lnTo>
                      <a:pt x="423" y="290"/>
                    </a:lnTo>
                    <a:lnTo>
                      <a:pt x="427" y="288"/>
                    </a:lnTo>
                    <a:lnTo>
                      <a:pt x="429" y="288"/>
                    </a:lnTo>
                    <a:lnTo>
                      <a:pt x="430" y="286"/>
                    </a:lnTo>
                    <a:lnTo>
                      <a:pt x="432" y="284"/>
                    </a:lnTo>
                    <a:lnTo>
                      <a:pt x="434" y="283"/>
                    </a:lnTo>
                    <a:lnTo>
                      <a:pt x="436" y="281"/>
                    </a:lnTo>
                    <a:lnTo>
                      <a:pt x="436" y="279"/>
                    </a:lnTo>
                    <a:lnTo>
                      <a:pt x="438" y="277"/>
                    </a:lnTo>
                    <a:lnTo>
                      <a:pt x="438" y="275"/>
                    </a:lnTo>
                    <a:lnTo>
                      <a:pt x="438" y="275"/>
                    </a:lnTo>
                    <a:lnTo>
                      <a:pt x="438" y="273"/>
                    </a:lnTo>
                    <a:lnTo>
                      <a:pt x="440" y="271"/>
                    </a:lnTo>
                    <a:lnTo>
                      <a:pt x="440" y="269"/>
                    </a:lnTo>
                    <a:lnTo>
                      <a:pt x="442" y="267"/>
                    </a:lnTo>
                    <a:lnTo>
                      <a:pt x="442" y="265"/>
                    </a:lnTo>
                    <a:lnTo>
                      <a:pt x="444" y="263"/>
                    </a:lnTo>
                    <a:lnTo>
                      <a:pt x="448" y="261"/>
                    </a:lnTo>
                    <a:lnTo>
                      <a:pt x="450" y="259"/>
                    </a:lnTo>
                    <a:lnTo>
                      <a:pt x="457" y="256"/>
                    </a:lnTo>
                    <a:lnTo>
                      <a:pt x="463" y="254"/>
                    </a:lnTo>
                    <a:lnTo>
                      <a:pt x="469" y="254"/>
                    </a:lnTo>
                    <a:lnTo>
                      <a:pt x="475" y="254"/>
                    </a:lnTo>
                    <a:lnTo>
                      <a:pt x="480" y="254"/>
                    </a:lnTo>
                    <a:lnTo>
                      <a:pt x="484" y="254"/>
                    </a:lnTo>
                    <a:lnTo>
                      <a:pt x="486" y="256"/>
                    </a:lnTo>
                    <a:lnTo>
                      <a:pt x="488" y="256"/>
                    </a:lnTo>
                    <a:lnTo>
                      <a:pt x="490" y="256"/>
                    </a:lnTo>
                    <a:lnTo>
                      <a:pt x="490" y="256"/>
                    </a:lnTo>
                    <a:lnTo>
                      <a:pt x="490" y="256"/>
                    </a:lnTo>
                    <a:lnTo>
                      <a:pt x="490" y="256"/>
                    </a:lnTo>
                    <a:lnTo>
                      <a:pt x="490" y="256"/>
                    </a:lnTo>
                    <a:lnTo>
                      <a:pt x="490" y="254"/>
                    </a:lnTo>
                    <a:lnTo>
                      <a:pt x="490" y="254"/>
                    </a:lnTo>
                    <a:lnTo>
                      <a:pt x="488" y="254"/>
                    </a:lnTo>
                    <a:lnTo>
                      <a:pt x="488" y="254"/>
                    </a:lnTo>
                    <a:lnTo>
                      <a:pt x="488" y="254"/>
                    </a:lnTo>
                    <a:lnTo>
                      <a:pt x="490" y="252"/>
                    </a:lnTo>
                    <a:lnTo>
                      <a:pt x="490" y="248"/>
                    </a:lnTo>
                    <a:lnTo>
                      <a:pt x="490" y="244"/>
                    </a:lnTo>
                    <a:lnTo>
                      <a:pt x="492" y="240"/>
                    </a:lnTo>
                    <a:lnTo>
                      <a:pt x="496" y="236"/>
                    </a:lnTo>
                    <a:lnTo>
                      <a:pt x="500" y="233"/>
                    </a:lnTo>
                    <a:lnTo>
                      <a:pt x="505" y="229"/>
                    </a:lnTo>
                    <a:lnTo>
                      <a:pt x="509" y="227"/>
                    </a:lnTo>
                    <a:lnTo>
                      <a:pt x="513" y="225"/>
                    </a:lnTo>
                    <a:lnTo>
                      <a:pt x="515" y="225"/>
                    </a:lnTo>
                    <a:lnTo>
                      <a:pt x="519" y="225"/>
                    </a:lnTo>
                    <a:lnTo>
                      <a:pt x="521" y="225"/>
                    </a:lnTo>
                    <a:lnTo>
                      <a:pt x="523" y="225"/>
                    </a:lnTo>
                    <a:lnTo>
                      <a:pt x="525" y="225"/>
                    </a:lnTo>
                    <a:lnTo>
                      <a:pt x="526" y="225"/>
                    </a:lnTo>
                    <a:lnTo>
                      <a:pt x="530" y="225"/>
                    </a:lnTo>
                    <a:lnTo>
                      <a:pt x="532" y="225"/>
                    </a:lnTo>
                    <a:lnTo>
                      <a:pt x="534" y="225"/>
                    </a:lnTo>
                    <a:lnTo>
                      <a:pt x="536" y="225"/>
                    </a:lnTo>
                    <a:lnTo>
                      <a:pt x="538" y="225"/>
                    </a:lnTo>
                    <a:lnTo>
                      <a:pt x="540" y="225"/>
                    </a:lnTo>
                    <a:lnTo>
                      <a:pt x="544" y="223"/>
                    </a:lnTo>
                    <a:lnTo>
                      <a:pt x="546" y="223"/>
                    </a:lnTo>
                    <a:lnTo>
                      <a:pt x="548" y="221"/>
                    </a:lnTo>
                    <a:lnTo>
                      <a:pt x="551" y="219"/>
                    </a:lnTo>
                    <a:lnTo>
                      <a:pt x="551" y="217"/>
                    </a:lnTo>
                    <a:lnTo>
                      <a:pt x="553" y="215"/>
                    </a:lnTo>
                    <a:lnTo>
                      <a:pt x="553" y="213"/>
                    </a:lnTo>
                    <a:lnTo>
                      <a:pt x="555" y="211"/>
                    </a:lnTo>
                    <a:lnTo>
                      <a:pt x="555" y="211"/>
                    </a:lnTo>
                    <a:lnTo>
                      <a:pt x="555" y="210"/>
                    </a:lnTo>
                    <a:lnTo>
                      <a:pt x="555" y="208"/>
                    </a:lnTo>
                    <a:lnTo>
                      <a:pt x="557" y="206"/>
                    </a:lnTo>
                    <a:lnTo>
                      <a:pt x="557" y="204"/>
                    </a:lnTo>
                    <a:lnTo>
                      <a:pt x="557" y="202"/>
                    </a:lnTo>
                    <a:lnTo>
                      <a:pt x="559" y="200"/>
                    </a:lnTo>
                    <a:lnTo>
                      <a:pt x="561" y="198"/>
                    </a:lnTo>
                    <a:lnTo>
                      <a:pt x="563" y="196"/>
                    </a:lnTo>
                    <a:lnTo>
                      <a:pt x="567" y="194"/>
                    </a:lnTo>
                    <a:lnTo>
                      <a:pt x="573" y="192"/>
                    </a:lnTo>
                    <a:lnTo>
                      <a:pt x="580" y="190"/>
                    </a:lnTo>
                    <a:lnTo>
                      <a:pt x="586" y="188"/>
                    </a:lnTo>
                    <a:lnTo>
                      <a:pt x="592" y="188"/>
                    </a:lnTo>
                    <a:lnTo>
                      <a:pt x="596" y="188"/>
                    </a:lnTo>
                    <a:lnTo>
                      <a:pt x="599" y="190"/>
                    </a:lnTo>
                    <a:lnTo>
                      <a:pt x="603" y="190"/>
                    </a:lnTo>
                    <a:lnTo>
                      <a:pt x="603" y="190"/>
                    </a:lnTo>
                    <a:lnTo>
                      <a:pt x="605" y="190"/>
                    </a:lnTo>
                    <a:lnTo>
                      <a:pt x="605" y="190"/>
                    </a:lnTo>
                    <a:lnTo>
                      <a:pt x="605" y="190"/>
                    </a:lnTo>
                    <a:lnTo>
                      <a:pt x="605" y="190"/>
                    </a:lnTo>
                    <a:lnTo>
                      <a:pt x="605" y="190"/>
                    </a:lnTo>
                    <a:lnTo>
                      <a:pt x="605" y="190"/>
                    </a:lnTo>
                    <a:lnTo>
                      <a:pt x="605" y="190"/>
                    </a:lnTo>
                    <a:lnTo>
                      <a:pt x="605" y="188"/>
                    </a:lnTo>
                    <a:lnTo>
                      <a:pt x="605" y="188"/>
                    </a:lnTo>
                    <a:lnTo>
                      <a:pt x="605" y="188"/>
                    </a:lnTo>
                    <a:lnTo>
                      <a:pt x="605" y="187"/>
                    </a:lnTo>
                    <a:lnTo>
                      <a:pt x="605" y="183"/>
                    </a:lnTo>
                    <a:lnTo>
                      <a:pt x="607" y="181"/>
                    </a:lnTo>
                    <a:lnTo>
                      <a:pt x="609" y="177"/>
                    </a:lnTo>
                    <a:lnTo>
                      <a:pt x="611" y="173"/>
                    </a:lnTo>
                    <a:lnTo>
                      <a:pt x="617" y="167"/>
                    </a:lnTo>
                    <a:lnTo>
                      <a:pt x="621" y="164"/>
                    </a:lnTo>
                    <a:lnTo>
                      <a:pt x="624" y="164"/>
                    </a:lnTo>
                    <a:lnTo>
                      <a:pt x="628" y="162"/>
                    </a:lnTo>
                    <a:lnTo>
                      <a:pt x="630" y="162"/>
                    </a:lnTo>
                    <a:lnTo>
                      <a:pt x="634" y="160"/>
                    </a:lnTo>
                    <a:lnTo>
                      <a:pt x="636" y="160"/>
                    </a:lnTo>
                    <a:lnTo>
                      <a:pt x="638" y="160"/>
                    </a:lnTo>
                    <a:lnTo>
                      <a:pt x="640" y="160"/>
                    </a:lnTo>
                    <a:lnTo>
                      <a:pt x="644" y="162"/>
                    </a:lnTo>
                    <a:lnTo>
                      <a:pt x="646" y="162"/>
                    </a:lnTo>
                    <a:lnTo>
                      <a:pt x="647" y="162"/>
                    </a:lnTo>
                    <a:lnTo>
                      <a:pt x="649" y="162"/>
                    </a:lnTo>
                    <a:lnTo>
                      <a:pt x="651" y="162"/>
                    </a:lnTo>
                    <a:lnTo>
                      <a:pt x="653" y="162"/>
                    </a:lnTo>
                    <a:lnTo>
                      <a:pt x="655" y="160"/>
                    </a:lnTo>
                    <a:lnTo>
                      <a:pt x="659" y="160"/>
                    </a:lnTo>
                    <a:lnTo>
                      <a:pt x="661" y="158"/>
                    </a:lnTo>
                    <a:lnTo>
                      <a:pt x="663" y="156"/>
                    </a:lnTo>
                    <a:lnTo>
                      <a:pt x="665" y="156"/>
                    </a:lnTo>
                    <a:lnTo>
                      <a:pt x="667" y="154"/>
                    </a:lnTo>
                    <a:lnTo>
                      <a:pt x="669" y="152"/>
                    </a:lnTo>
                    <a:lnTo>
                      <a:pt x="669" y="150"/>
                    </a:lnTo>
                    <a:lnTo>
                      <a:pt x="670" y="148"/>
                    </a:lnTo>
                    <a:lnTo>
                      <a:pt x="670" y="146"/>
                    </a:lnTo>
                    <a:lnTo>
                      <a:pt x="670" y="146"/>
                    </a:lnTo>
                    <a:lnTo>
                      <a:pt x="670" y="144"/>
                    </a:lnTo>
                    <a:lnTo>
                      <a:pt x="670" y="142"/>
                    </a:lnTo>
                    <a:lnTo>
                      <a:pt x="672" y="140"/>
                    </a:lnTo>
                    <a:lnTo>
                      <a:pt x="672" y="139"/>
                    </a:lnTo>
                    <a:lnTo>
                      <a:pt x="674" y="137"/>
                    </a:lnTo>
                    <a:lnTo>
                      <a:pt x="676" y="135"/>
                    </a:lnTo>
                    <a:lnTo>
                      <a:pt x="678" y="133"/>
                    </a:lnTo>
                    <a:lnTo>
                      <a:pt x="682" y="131"/>
                    </a:lnTo>
                    <a:lnTo>
                      <a:pt x="688" y="129"/>
                    </a:lnTo>
                    <a:lnTo>
                      <a:pt x="693" y="127"/>
                    </a:lnTo>
                    <a:lnTo>
                      <a:pt x="701" y="125"/>
                    </a:lnTo>
                    <a:lnTo>
                      <a:pt x="705" y="125"/>
                    </a:lnTo>
                    <a:lnTo>
                      <a:pt x="711" y="125"/>
                    </a:lnTo>
                    <a:lnTo>
                      <a:pt x="715" y="127"/>
                    </a:lnTo>
                    <a:lnTo>
                      <a:pt x="717" y="127"/>
                    </a:lnTo>
                    <a:lnTo>
                      <a:pt x="718" y="127"/>
                    </a:lnTo>
                    <a:lnTo>
                      <a:pt x="720" y="127"/>
                    </a:lnTo>
                    <a:lnTo>
                      <a:pt x="720" y="127"/>
                    </a:lnTo>
                    <a:lnTo>
                      <a:pt x="720" y="127"/>
                    </a:lnTo>
                    <a:lnTo>
                      <a:pt x="720" y="127"/>
                    </a:lnTo>
                    <a:lnTo>
                      <a:pt x="720" y="127"/>
                    </a:lnTo>
                    <a:lnTo>
                      <a:pt x="720" y="127"/>
                    </a:lnTo>
                    <a:lnTo>
                      <a:pt x="720" y="125"/>
                    </a:lnTo>
                    <a:lnTo>
                      <a:pt x="718" y="125"/>
                    </a:lnTo>
                    <a:lnTo>
                      <a:pt x="718" y="125"/>
                    </a:lnTo>
                    <a:lnTo>
                      <a:pt x="718" y="125"/>
                    </a:lnTo>
                    <a:lnTo>
                      <a:pt x="718" y="123"/>
                    </a:lnTo>
                    <a:lnTo>
                      <a:pt x="718" y="121"/>
                    </a:lnTo>
                    <a:lnTo>
                      <a:pt x="720" y="117"/>
                    </a:lnTo>
                    <a:lnTo>
                      <a:pt x="722" y="114"/>
                    </a:lnTo>
                    <a:lnTo>
                      <a:pt x="724" y="110"/>
                    </a:lnTo>
                    <a:lnTo>
                      <a:pt x="728" y="106"/>
                    </a:lnTo>
                    <a:lnTo>
                      <a:pt x="734" y="102"/>
                    </a:lnTo>
                    <a:lnTo>
                      <a:pt x="738" y="100"/>
                    </a:lnTo>
                    <a:lnTo>
                      <a:pt x="740" y="100"/>
                    </a:lnTo>
                    <a:lnTo>
                      <a:pt x="743" y="98"/>
                    </a:lnTo>
                    <a:lnTo>
                      <a:pt x="745" y="98"/>
                    </a:lnTo>
                    <a:lnTo>
                      <a:pt x="747" y="98"/>
                    </a:lnTo>
                    <a:lnTo>
                      <a:pt x="751" y="98"/>
                    </a:lnTo>
                    <a:lnTo>
                      <a:pt x="753" y="98"/>
                    </a:lnTo>
                    <a:lnTo>
                      <a:pt x="755" y="98"/>
                    </a:lnTo>
                    <a:lnTo>
                      <a:pt x="757" y="98"/>
                    </a:lnTo>
                    <a:lnTo>
                      <a:pt x="759" y="98"/>
                    </a:lnTo>
                    <a:lnTo>
                      <a:pt x="761" y="100"/>
                    </a:lnTo>
                    <a:lnTo>
                      <a:pt x="763" y="98"/>
                    </a:lnTo>
                    <a:lnTo>
                      <a:pt x="765" y="98"/>
                    </a:lnTo>
                    <a:lnTo>
                      <a:pt x="768" y="98"/>
                    </a:lnTo>
                    <a:lnTo>
                      <a:pt x="770" y="98"/>
                    </a:lnTo>
                    <a:lnTo>
                      <a:pt x="772" y="96"/>
                    </a:lnTo>
                    <a:lnTo>
                      <a:pt x="776" y="94"/>
                    </a:lnTo>
                    <a:lnTo>
                      <a:pt x="778" y="93"/>
                    </a:lnTo>
                    <a:lnTo>
                      <a:pt x="778" y="91"/>
                    </a:lnTo>
                    <a:lnTo>
                      <a:pt x="780" y="91"/>
                    </a:lnTo>
                    <a:lnTo>
                      <a:pt x="780" y="89"/>
                    </a:lnTo>
                    <a:lnTo>
                      <a:pt x="782" y="87"/>
                    </a:lnTo>
                    <a:lnTo>
                      <a:pt x="782" y="85"/>
                    </a:lnTo>
                    <a:lnTo>
                      <a:pt x="782" y="83"/>
                    </a:lnTo>
                    <a:lnTo>
                      <a:pt x="782" y="81"/>
                    </a:lnTo>
                    <a:lnTo>
                      <a:pt x="782" y="79"/>
                    </a:lnTo>
                    <a:lnTo>
                      <a:pt x="784" y="79"/>
                    </a:lnTo>
                    <a:lnTo>
                      <a:pt x="784" y="77"/>
                    </a:lnTo>
                    <a:lnTo>
                      <a:pt x="786" y="75"/>
                    </a:lnTo>
                    <a:lnTo>
                      <a:pt x="788" y="73"/>
                    </a:lnTo>
                    <a:lnTo>
                      <a:pt x="789" y="71"/>
                    </a:lnTo>
                    <a:lnTo>
                      <a:pt x="791" y="69"/>
                    </a:lnTo>
                    <a:lnTo>
                      <a:pt x="799" y="68"/>
                    </a:lnTo>
                    <a:lnTo>
                      <a:pt x="805" y="66"/>
                    </a:lnTo>
                    <a:lnTo>
                      <a:pt x="811" y="64"/>
                    </a:lnTo>
                    <a:lnTo>
                      <a:pt x="816" y="64"/>
                    </a:lnTo>
                    <a:lnTo>
                      <a:pt x="822" y="64"/>
                    </a:lnTo>
                    <a:lnTo>
                      <a:pt x="826" y="66"/>
                    </a:lnTo>
                    <a:lnTo>
                      <a:pt x="828" y="66"/>
                    </a:lnTo>
                    <a:lnTo>
                      <a:pt x="828" y="66"/>
                    </a:lnTo>
                    <a:lnTo>
                      <a:pt x="830" y="66"/>
                    </a:lnTo>
                    <a:lnTo>
                      <a:pt x="830" y="66"/>
                    </a:lnTo>
                    <a:lnTo>
                      <a:pt x="830" y="66"/>
                    </a:lnTo>
                    <a:lnTo>
                      <a:pt x="830" y="66"/>
                    </a:lnTo>
                    <a:lnTo>
                      <a:pt x="830" y="66"/>
                    </a:lnTo>
                    <a:lnTo>
                      <a:pt x="830" y="66"/>
                    </a:lnTo>
                    <a:lnTo>
                      <a:pt x="830" y="64"/>
                    </a:lnTo>
                    <a:lnTo>
                      <a:pt x="830" y="64"/>
                    </a:lnTo>
                    <a:lnTo>
                      <a:pt x="830" y="64"/>
                    </a:lnTo>
                    <a:lnTo>
                      <a:pt x="830" y="64"/>
                    </a:lnTo>
                    <a:lnTo>
                      <a:pt x="830" y="62"/>
                    </a:lnTo>
                    <a:lnTo>
                      <a:pt x="830" y="58"/>
                    </a:lnTo>
                    <a:lnTo>
                      <a:pt x="832" y="56"/>
                    </a:lnTo>
                    <a:lnTo>
                      <a:pt x="834" y="52"/>
                    </a:lnTo>
                    <a:lnTo>
                      <a:pt x="836" y="48"/>
                    </a:lnTo>
                    <a:lnTo>
                      <a:pt x="839" y="45"/>
                    </a:lnTo>
                    <a:lnTo>
                      <a:pt x="845" y="41"/>
                    </a:lnTo>
                    <a:lnTo>
                      <a:pt x="849" y="39"/>
                    </a:lnTo>
                    <a:lnTo>
                      <a:pt x="851" y="37"/>
                    </a:lnTo>
                    <a:lnTo>
                      <a:pt x="855" y="37"/>
                    </a:lnTo>
                    <a:lnTo>
                      <a:pt x="857" y="37"/>
                    </a:lnTo>
                    <a:lnTo>
                      <a:pt x="859" y="37"/>
                    </a:lnTo>
                    <a:lnTo>
                      <a:pt x="861" y="37"/>
                    </a:lnTo>
                    <a:lnTo>
                      <a:pt x="864" y="37"/>
                    </a:lnTo>
                    <a:lnTo>
                      <a:pt x="866" y="37"/>
                    </a:lnTo>
                    <a:lnTo>
                      <a:pt x="868" y="37"/>
                    </a:lnTo>
                    <a:lnTo>
                      <a:pt x="870" y="37"/>
                    </a:lnTo>
                    <a:lnTo>
                      <a:pt x="872" y="37"/>
                    </a:lnTo>
                    <a:lnTo>
                      <a:pt x="874" y="37"/>
                    </a:lnTo>
                    <a:lnTo>
                      <a:pt x="876" y="37"/>
                    </a:lnTo>
                    <a:lnTo>
                      <a:pt x="880" y="37"/>
                    </a:lnTo>
                    <a:lnTo>
                      <a:pt x="882" y="35"/>
                    </a:lnTo>
                    <a:lnTo>
                      <a:pt x="884" y="35"/>
                    </a:lnTo>
                    <a:lnTo>
                      <a:pt x="885" y="33"/>
                    </a:lnTo>
                    <a:lnTo>
                      <a:pt x="887" y="31"/>
                    </a:lnTo>
                    <a:lnTo>
                      <a:pt x="889" y="29"/>
                    </a:lnTo>
                    <a:lnTo>
                      <a:pt x="891" y="29"/>
                    </a:lnTo>
                    <a:lnTo>
                      <a:pt x="891" y="27"/>
                    </a:lnTo>
                    <a:lnTo>
                      <a:pt x="891" y="25"/>
                    </a:lnTo>
                    <a:lnTo>
                      <a:pt x="893" y="23"/>
                    </a:lnTo>
                    <a:lnTo>
                      <a:pt x="893" y="21"/>
                    </a:lnTo>
                    <a:lnTo>
                      <a:pt x="893" y="20"/>
                    </a:lnTo>
                    <a:lnTo>
                      <a:pt x="893" y="20"/>
                    </a:lnTo>
                    <a:lnTo>
                      <a:pt x="893" y="18"/>
                    </a:lnTo>
                    <a:lnTo>
                      <a:pt x="895" y="16"/>
                    </a:lnTo>
                    <a:lnTo>
                      <a:pt x="895" y="14"/>
                    </a:lnTo>
                    <a:lnTo>
                      <a:pt x="897" y="12"/>
                    </a:lnTo>
                    <a:lnTo>
                      <a:pt x="899" y="10"/>
                    </a:lnTo>
                    <a:lnTo>
                      <a:pt x="903" y="8"/>
                    </a:lnTo>
                    <a:lnTo>
                      <a:pt x="908" y="6"/>
                    </a:lnTo>
                    <a:lnTo>
                      <a:pt x="914" y="4"/>
                    </a:lnTo>
                    <a:lnTo>
                      <a:pt x="922" y="2"/>
                    </a:lnTo>
                    <a:lnTo>
                      <a:pt x="926" y="2"/>
                    </a:lnTo>
                    <a:lnTo>
                      <a:pt x="932" y="4"/>
                    </a:lnTo>
                    <a:lnTo>
                      <a:pt x="935" y="4"/>
                    </a:lnTo>
                    <a:lnTo>
                      <a:pt x="937" y="4"/>
                    </a:lnTo>
                    <a:lnTo>
                      <a:pt x="939" y="4"/>
                    </a:lnTo>
                    <a:lnTo>
                      <a:pt x="939" y="2"/>
                    </a:lnTo>
                    <a:lnTo>
                      <a:pt x="937" y="2"/>
                    </a:lnTo>
                    <a:lnTo>
                      <a:pt x="935" y="0"/>
                    </a:lnTo>
                    <a:lnTo>
                      <a:pt x="932" y="0"/>
                    </a:lnTo>
                    <a:lnTo>
                      <a:pt x="926" y="0"/>
                    </a:lnTo>
                    <a:lnTo>
                      <a:pt x="920" y="0"/>
                    </a:lnTo>
                    <a:lnTo>
                      <a:pt x="914" y="0"/>
                    </a:lnTo>
                    <a:lnTo>
                      <a:pt x="908" y="2"/>
                    </a:lnTo>
                    <a:lnTo>
                      <a:pt x="901" y="6"/>
                    </a:lnTo>
                    <a:close/>
                  </a:path>
                </a:pathLst>
              </a:custGeom>
              <a:solidFill>
                <a:srgbClr val="F8FBF8"/>
              </a:solidFill>
              <a:ln w="9525">
                <a:noFill/>
                <a:round/>
                <a:headEnd/>
                <a:tailEnd/>
              </a:ln>
            </p:spPr>
            <p:txBody>
              <a:bodyPr/>
              <a:lstStyle/>
              <a:p>
                <a:endParaRPr lang="en-US">
                  <a:solidFill>
                    <a:srgbClr val="000000"/>
                  </a:solidFill>
                  <a:latin typeface="+mn-lt"/>
                </a:endParaRPr>
              </a:p>
            </p:txBody>
          </p:sp>
          <p:sp>
            <p:nvSpPr>
              <p:cNvPr id="257" name="Freeform 200"/>
              <p:cNvSpPr>
                <a:spLocks/>
              </p:cNvSpPr>
              <p:nvPr/>
            </p:nvSpPr>
            <p:spPr bwMode="auto">
              <a:xfrm>
                <a:off x="3017" y="2058"/>
                <a:ext cx="941" cy="528"/>
              </a:xfrm>
              <a:custGeom>
                <a:avLst/>
                <a:gdLst/>
                <a:ahLst/>
                <a:cxnLst>
                  <a:cxn ang="0">
                    <a:pos x="889" y="29"/>
                  </a:cxn>
                  <a:cxn ang="0">
                    <a:pos x="862" y="34"/>
                  </a:cxn>
                  <a:cxn ang="0">
                    <a:pos x="827" y="63"/>
                  </a:cxn>
                  <a:cxn ang="0">
                    <a:pos x="781" y="82"/>
                  </a:cxn>
                  <a:cxn ang="0">
                    <a:pos x="762" y="98"/>
                  </a:cxn>
                  <a:cxn ang="0">
                    <a:pos x="722" y="111"/>
                  </a:cxn>
                  <a:cxn ang="0">
                    <a:pos x="678" y="132"/>
                  </a:cxn>
                  <a:cxn ang="0">
                    <a:pos x="664" y="155"/>
                  </a:cxn>
                  <a:cxn ang="0">
                    <a:pos x="632" y="159"/>
                  </a:cxn>
                  <a:cxn ang="0">
                    <a:pos x="595" y="188"/>
                  </a:cxn>
                  <a:cxn ang="0">
                    <a:pos x="555" y="213"/>
                  </a:cxn>
                  <a:cxn ang="0">
                    <a:pos x="532" y="224"/>
                  </a:cxn>
                  <a:cxn ang="0">
                    <a:pos x="489" y="245"/>
                  </a:cxn>
                  <a:cxn ang="0">
                    <a:pos x="441" y="265"/>
                  </a:cxn>
                  <a:cxn ang="0">
                    <a:pos x="426" y="290"/>
                  </a:cxn>
                  <a:cxn ang="0">
                    <a:pos x="392" y="292"/>
                  </a:cxn>
                  <a:cxn ang="0">
                    <a:pos x="349" y="320"/>
                  </a:cxn>
                  <a:cxn ang="0">
                    <a:pos x="315" y="347"/>
                  </a:cxn>
                  <a:cxn ang="0">
                    <a:pos x="290" y="357"/>
                  </a:cxn>
                  <a:cxn ang="0">
                    <a:pos x="249" y="386"/>
                  </a:cxn>
                  <a:cxn ang="0">
                    <a:pos x="200" y="403"/>
                  </a:cxn>
                  <a:cxn ang="0">
                    <a:pos x="180" y="424"/>
                  </a:cxn>
                  <a:cxn ang="0">
                    <a:pos x="140" y="432"/>
                  </a:cxn>
                  <a:cxn ang="0">
                    <a:pos x="94" y="459"/>
                  </a:cxn>
                  <a:cxn ang="0">
                    <a:pos x="69" y="487"/>
                  </a:cxn>
                  <a:cxn ang="0">
                    <a:pos x="38" y="493"/>
                  </a:cxn>
                  <a:cxn ang="0">
                    <a:pos x="2" y="528"/>
                  </a:cxn>
                  <a:cxn ang="0">
                    <a:pos x="38" y="495"/>
                  </a:cxn>
                  <a:cxn ang="0">
                    <a:pos x="71" y="489"/>
                  </a:cxn>
                  <a:cxn ang="0">
                    <a:pos x="96" y="460"/>
                  </a:cxn>
                  <a:cxn ang="0">
                    <a:pos x="129" y="459"/>
                  </a:cxn>
                  <a:cxn ang="0">
                    <a:pos x="159" y="426"/>
                  </a:cxn>
                  <a:cxn ang="0">
                    <a:pos x="194" y="420"/>
                  </a:cxn>
                  <a:cxn ang="0">
                    <a:pos x="211" y="395"/>
                  </a:cxn>
                  <a:cxn ang="0">
                    <a:pos x="251" y="389"/>
                  </a:cxn>
                  <a:cxn ang="0">
                    <a:pos x="278" y="359"/>
                  </a:cxn>
                  <a:cxn ang="0">
                    <a:pos x="313" y="355"/>
                  </a:cxn>
                  <a:cxn ang="0">
                    <a:pos x="328" y="330"/>
                  </a:cxn>
                  <a:cxn ang="0">
                    <a:pos x="372" y="324"/>
                  </a:cxn>
                  <a:cxn ang="0">
                    <a:pos x="395" y="293"/>
                  </a:cxn>
                  <a:cxn ang="0">
                    <a:pos x="430" y="290"/>
                  </a:cxn>
                  <a:cxn ang="0">
                    <a:pos x="445" y="265"/>
                  </a:cxn>
                  <a:cxn ang="0">
                    <a:pos x="489" y="257"/>
                  </a:cxn>
                  <a:cxn ang="0">
                    <a:pos x="511" y="228"/>
                  </a:cxn>
                  <a:cxn ang="0">
                    <a:pos x="545" y="226"/>
                  </a:cxn>
                  <a:cxn ang="0">
                    <a:pos x="560" y="201"/>
                  </a:cxn>
                  <a:cxn ang="0">
                    <a:pos x="607" y="192"/>
                  </a:cxn>
                  <a:cxn ang="0">
                    <a:pos x="624" y="167"/>
                  </a:cxn>
                  <a:cxn ang="0">
                    <a:pos x="658" y="163"/>
                  </a:cxn>
                  <a:cxn ang="0">
                    <a:pos x="674" y="140"/>
                  </a:cxn>
                  <a:cxn ang="0">
                    <a:pos x="722" y="128"/>
                  </a:cxn>
                  <a:cxn ang="0">
                    <a:pos x="729" y="107"/>
                  </a:cxn>
                  <a:cxn ang="0">
                    <a:pos x="768" y="100"/>
                  </a:cxn>
                  <a:cxn ang="0">
                    <a:pos x="785" y="79"/>
                  </a:cxn>
                  <a:cxn ang="0">
                    <a:pos x="833" y="67"/>
                  </a:cxn>
                  <a:cxn ang="0">
                    <a:pos x="837" y="50"/>
                  </a:cxn>
                  <a:cxn ang="0">
                    <a:pos x="877" y="38"/>
                  </a:cxn>
                  <a:cxn ang="0">
                    <a:pos x="894" y="19"/>
                  </a:cxn>
                  <a:cxn ang="0">
                    <a:pos x="941" y="6"/>
                  </a:cxn>
                </a:cxnLst>
                <a:rect l="0" t="0" r="r" b="b"/>
                <a:pathLst>
                  <a:path w="941" h="528">
                    <a:moveTo>
                      <a:pt x="904" y="7"/>
                    </a:moveTo>
                    <a:lnTo>
                      <a:pt x="900" y="9"/>
                    </a:lnTo>
                    <a:lnTo>
                      <a:pt x="898" y="11"/>
                    </a:lnTo>
                    <a:lnTo>
                      <a:pt x="896" y="13"/>
                    </a:lnTo>
                    <a:lnTo>
                      <a:pt x="894" y="15"/>
                    </a:lnTo>
                    <a:lnTo>
                      <a:pt x="893" y="17"/>
                    </a:lnTo>
                    <a:lnTo>
                      <a:pt x="893" y="19"/>
                    </a:lnTo>
                    <a:lnTo>
                      <a:pt x="893" y="21"/>
                    </a:lnTo>
                    <a:lnTo>
                      <a:pt x="893" y="23"/>
                    </a:lnTo>
                    <a:lnTo>
                      <a:pt x="893" y="23"/>
                    </a:lnTo>
                    <a:lnTo>
                      <a:pt x="891" y="25"/>
                    </a:lnTo>
                    <a:lnTo>
                      <a:pt x="891" y="27"/>
                    </a:lnTo>
                    <a:lnTo>
                      <a:pt x="891" y="29"/>
                    </a:lnTo>
                    <a:lnTo>
                      <a:pt x="889" y="29"/>
                    </a:lnTo>
                    <a:lnTo>
                      <a:pt x="889" y="31"/>
                    </a:lnTo>
                    <a:lnTo>
                      <a:pt x="887" y="32"/>
                    </a:lnTo>
                    <a:lnTo>
                      <a:pt x="885" y="32"/>
                    </a:lnTo>
                    <a:lnTo>
                      <a:pt x="883" y="34"/>
                    </a:lnTo>
                    <a:lnTo>
                      <a:pt x="881" y="34"/>
                    </a:lnTo>
                    <a:lnTo>
                      <a:pt x="879" y="34"/>
                    </a:lnTo>
                    <a:lnTo>
                      <a:pt x="877" y="36"/>
                    </a:lnTo>
                    <a:lnTo>
                      <a:pt x="873" y="36"/>
                    </a:lnTo>
                    <a:lnTo>
                      <a:pt x="871" y="36"/>
                    </a:lnTo>
                    <a:lnTo>
                      <a:pt x="870" y="34"/>
                    </a:lnTo>
                    <a:lnTo>
                      <a:pt x="868" y="34"/>
                    </a:lnTo>
                    <a:lnTo>
                      <a:pt x="866" y="34"/>
                    </a:lnTo>
                    <a:lnTo>
                      <a:pt x="864" y="34"/>
                    </a:lnTo>
                    <a:lnTo>
                      <a:pt x="862" y="34"/>
                    </a:lnTo>
                    <a:lnTo>
                      <a:pt x="858" y="34"/>
                    </a:lnTo>
                    <a:lnTo>
                      <a:pt x="856" y="34"/>
                    </a:lnTo>
                    <a:lnTo>
                      <a:pt x="852" y="36"/>
                    </a:lnTo>
                    <a:lnTo>
                      <a:pt x="848" y="36"/>
                    </a:lnTo>
                    <a:lnTo>
                      <a:pt x="847" y="38"/>
                    </a:lnTo>
                    <a:lnTo>
                      <a:pt x="841" y="42"/>
                    </a:lnTo>
                    <a:lnTo>
                      <a:pt x="837" y="46"/>
                    </a:lnTo>
                    <a:lnTo>
                      <a:pt x="835" y="50"/>
                    </a:lnTo>
                    <a:lnTo>
                      <a:pt x="831" y="52"/>
                    </a:lnTo>
                    <a:lnTo>
                      <a:pt x="831" y="55"/>
                    </a:lnTo>
                    <a:lnTo>
                      <a:pt x="829" y="59"/>
                    </a:lnTo>
                    <a:lnTo>
                      <a:pt x="829" y="61"/>
                    </a:lnTo>
                    <a:lnTo>
                      <a:pt x="829" y="63"/>
                    </a:lnTo>
                    <a:lnTo>
                      <a:pt x="827" y="63"/>
                    </a:lnTo>
                    <a:lnTo>
                      <a:pt x="823" y="63"/>
                    </a:lnTo>
                    <a:lnTo>
                      <a:pt x="820" y="63"/>
                    </a:lnTo>
                    <a:lnTo>
                      <a:pt x="816" y="63"/>
                    </a:lnTo>
                    <a:lnTo>
                      <a:pt x="810" y="63"/>
                    </a:lnTo>
                    <a:lnTo>
                      <a:pt x="804" y="63"/>
                    </a:lnTo>
                    <a:lnTo>
                      <a:pt x="799" y="65"/>
                    </a:lnTo>
                    <a:lnTo>
                      <a:pt x="793" y="69"/>
                    </a:lnTo>
                    <a:lnTo>
                      <a:pt x="789" y="71"/>
                    </a:lnTo>
                    <a:lnTo>
                      <a:pt x="787" y="73"/>
                    </a:lnTo>
                    <a:lnTo>
                      <a:pt x="785" y="75"/>
                    </a:lnTo>
                    <a:lnTo>
                      <a:pt x="783" y="77"/>
                    </a:lnTo>
                    <a:lnTo>
                      <a:pt x="783" y="79"/>
                    </a:lnTo>
                    <a:lnTo>
                      <a:pt x="781" y="80"/>
                    </a:lnTo>
                    <a:lnTo>
                      <a:pt x="781" y="82"/>
                    </a:lnTo>
                    <a:lnTo>
                      <a:pt x="781" y="84"/>
                    </a:lnTo>
                    <a:lnTo>
                      <a:pt x="781" y="86"/>
                    </a:lnTo>
                    <a:lnTo>
                      <a:pt x="781" y="86"/>
                    </a:lnTo>
                    <a:lnTo>
                      <a:pt x="779" y="88"/>
                    </a:lnTo>
                    <a:lnTo>
                      <a:pt x="779" y="90"/>
                    </a:lnTo>
                    <a:lnTo>
                      <a:pt x="779" y="90"/>
                    </a:lnTo>
                    <a:lnTo>
                      <a:pt x="777" y="92"/>
                    </a:lnTo>
                    <a:lnTo>
                      <a:pt x="775" y="94"/>
                    </a:lnTo>
                    <a:lnTo>
                      <a:pt x="774" y="96"/>
                    </a:lnTo>
                    <a:lnTo>
                      <a:pt x="772" y="96"/>
                    </a:lnTo>
                    <a:lnTo>
                      <a:pt x="770" y="98"/>
                    </a:lnTo>
                    <a:lnTo>
                      <a:pt x="768" y="98"/>
                    </a:lnTo>
                    <a:lnTo>
                      <a:pt x="764" y="98"/>
                    </a:lnTo>
                    <a:lnTo>
                      <a:pt x="762" y="98"/>
                    </a:lnTo>
                    <a:lnTo>
                      <a:pt x="760" y="98"/>
                    </a:lnTo>
                    <a:lnTo>
                      <a:pt x="758" y="98"/>
                    </a:lnTo>
                    <a:lnTo>
                      <a:pt x="756" y="98"/>
                    </a:lnTo>
                    <a:lnTo>
                      <a:pt x="754" y="98"/>
                    </a:lnTo>
                    <a:lnTo>
                      <a:pt x="752" y="96"/>
                    </a:lnTo>
                    <a:lnTo>
                      <a:pt x="751" y="96"/>
                    </a:lnTo>
                    <a:lnTo>
                      <a:pt x="747" y="96"/>
                    </a:lnTo>
                    <a:lnTo>
                      <a:pt x="745" y="98"/>
                    </a:lnTo>
                    <a:lnTo>
                      <a:pt x="741" y="98"/>
                    </a:lnTo>
                    <a:lnTo>
                      <a:pt x="737" y="100"/>
                    </a:lnTo>
                    <a:lnTo>
                      <a:pt x="733" y="102"/>
                    </a:lnTo>
                    <a:lnTo>
                      <a:pt x="729" y="103"/>
                    </a:lnTo>
                    <a:lnTo>
                      <a:pt x="726" y="107"/>
                    </a:lnTo>
                    <a:lnTo>
                      <a:pt x="722" y="111"/>
                    </a:lnTo>
                    <a:lnTo>
                      <a:pt x="720" y="115"/>
                    </a:lnTo>
                    <a:lnTo>
                      <a:pt x="720" y="117"/>
                    </a:lnTo>
                    <a:lnTo>
                      <a:pt x="718" y="121"/>
                    </a:lnTo>
                    <a:lnTo>
                      <a:pt x="718" y="123"/>
                    </a:lnTo>
                    <a:lnTo>
                      <a:pt x="718" y="125"/>
                    </a:lnTo>
                    <a:lnTo>
                      <a:pt x="716" y="125"/>
                    </a:lnTo>
                    <a:lnTo>
                      <a:pt x="712" y="125"/>
                    </a:lnTo>
                    <a:lnTo>
                      <a:pt x="708" y="125"/>
                    </a:lnTo>
                    <a:lnTo>
                      <a:pt x="704" y="125"/>
                    </a:lnTo>
                    <a:lnTo>
                      <a:pt x="699" y="125"/>
                    </a:lnTo>
                    <a:lnTo>
                      <a:pt x="693" y="126"/>
                    </a:lnTo>
                    <a:lnTo>
                      <a:pt x="687" y="128"/>
                    </a:lnTo>
                    <a:lnTo>
                      <a:pt x="681" y="130"/>
                    </a:lnTo>
                    <a:lnTo>
                      <a:pt x="678" y="132"/>
                    </a:lnTo>
                    <a:lnTo>
                      <a:pt x="676" y="134"/>
                    </a:lnTo>
                    <a:lnTo>
                      <a:pt x="674" y="136"/>
                    </a:lnTo>
                    <a:lnTo>
                      <a:pt x="672" y="138"/>
                    </a:lnTo>
                    <a:lnTo>
                      <a:pt x="672" y="140"/>
                    </a:lnTo>
                    <a:lnTo>
                      <a:pt x="670" y="142"/>
                    </a:lnTo>
                    <a:lnTo>
                      <a:pt x="670" y="144"/>
                    </a:lnTo>
                    <a:lnTo>
                      <a:pt x="670" y="146"/>
                    </a:lnTo>
                    <a:lnTo>
                      <a:pt x="670" y="148"/>
                    </a:lnTo>
                    <a:lnTo>
                      <a:pt x="668" y="150"/>
                    </a:lnTo>
                    <a:lnTo>
                      <a:pt x="668" y="151"/>
                    </a:lnTo>
                    <a:lnTo>
                      <a:pt x="668" y="151"/>
                    </a:lnTo>
                    <a:lnTo>
                      <a:pt x="666" y="153"/>
                    </a:lnTo>
                    <a:lnTo>
                      <a:pt x="666" y="155"/>
                    </a:lnTo>
                    <a:lnTo>
                      <a:pt x="664" y="155"/>
                    </a:lnTo>
                    <a:lnTo>
                      <a:pt x="662" y="157"/>
                    </a:lnTo>
                    <a:lnTo>
                      <a:pt x="658" y="159"/>
                    </a:lnTo>
                    <a:lnTo>
                      <a:pt x="656" y="159"/>
                    </a:lnTo>
                    <a:lnTo>
                      <a:pt x="655" y="159"/>
                    </a:lnTo>
                    <a:lnTo>
                      <a:pt x="653" y="161"/>
                    </a:lnTo>
                    <a:lnTo>
                      <a:pt x="651" y="161"/>
                    </a:lnTo>
                    <a:lnTo>
                      <a:pt x="649" y="161"/>
                    </a:lnTo>
                    <a:lnTo>
                      <a:pt x="647" y="159"/>
                    </a:lnTo>
                    <a:lnTo>
                      <a:pt x="645" y="159"/>
                    </a:lnTo>
                    <a:lnTo>
                      <a:pt x="643" y="159"/>
                    </a:lnTo>
                    <a:lnTo>
                      <a:pt x="639" y="159"/>
                    </a:lnTo>
                    <a:lnTo>
                      <a:pt x="637" y="159"/>
                    </a:lnTo>
                    <a:lnTo>
                      <a:pt x="635" y="159"/>
                    </a:lnTo>
                    <a:lnTo>
                      <a:pt x="632" y="159"/>
                    </a:lnTo>
                    <a:lnTo>
                      <a:pt x="630" y="161"/>
                    </a:lnTo>
                    <a:lnTo>
                      <a:pt x="626" y="161"/>
                    </a:lnTo>
                    <a:lnTo>
                      <a:pt x="622" y="163"/>
                    </a:lnTo>
                    <a:lnTo>
                      <a:pt x="616" y="167"/>
                    </a:lnTo>
                    <a:lnTo>
                      <a:pt x="612" y="171"/>
                    </a:lnTo>
                    <a:lnTo>
                      <a:pt x="608" y="174"/>
                    </a:lnTo>
                    <a:lnTo>
                      <a:pt x="607" y="178"/>
                    </a:lnTo>
                    <a:lnTo>
                      <a:pt x="607" y="182"/>
                    </a:lnTo>
                    <a:lnTo>
                      <a:pt x="605" y="184"/>
                    </a:lnTo>
                    <a:lnTo>
                      <a:pt x="605" y="188"/>
                    </a:lnTo>
                    <a:lnTo>
                      <a:pt x="605" y="190"/>
                    </a:lnTo>
                    <a:lnTo>
                      <a:pt x="601" y="188"/>
                    </a:lnTo>
                    <a:lnTo>
                      <a:pt x="599" y="188"/>
                    </a:lnTo>
                    <a:lnTo>
                      <a:pt x="595" y="188"/>
                    </a:lnTo>
                    <a:lnTo>
                      <a:pt x="589" y="188"/>
                    </a:lnTo>
                    <a:lnTo>
                      <a:pt x="584" y="188"/>
                    </a:lnTo>
                    <a:lnTo>
                      <a:pt x="578" y="190"/>
                    </a:lnTo>
                    <a:lnTo>
                      <a:pt x="572" y="192"/>
                    </a:lnTo>
                    <a:lnTo>
                      <a:pt x="566" y="194"/>
                    </a:lnTo>
                    <a:lnTo>
                      <a:pt x="564" y="196"/>
                    </a:lnTo>
                    <a:lnTo>
                      <a:pt x="560" y="197"/>
                    </a:lnTo>
                    <a:lnTo>
                      <a:pt x="559" y="201"/>
                    </a:lnTo>
                    <a:lnTo>
                      <a:pt x="557" y="203"/>
                    </a:lnTo>
                    <a:lnTo>
                      <a:pt x="557" y="205"/>
                    </a:lnTo>
                    <a:lnTo>
                      <a:pt x="555" y="207"/>
                    </a:lnTo>
                    <a:lnTo>
                      <a:pt x="555" y="209"/>
                    </a:lnTo>
                    <a:lnTo>
                      <a:pt x="555" y="211"/>
                    </a:lnTo>
                    <a:lnTo>
                      <a:pt x="555" y="213"/>
                    </a:lnTo>
                    <a:lnTo>
                      <a:pt x="553" y="213"/>
                    </a:lnTo>
                    <a:lnTo>
                      <a:pt x="553" y="215"/>
                    </a:lnTo>
                    <a:lnTo>
                      <a:pt x="553" y="217"/>
                    </a:lnTo>
                    <a:lnTo>
                      <a:pt x="551" y="219"/>
                    </a:lnTo>
                    <a:lnTo>
                      <a:pt x="549" y="219"/>
                    </a:lnTo>
                    <a:lnTo>
                      <a:pt x="549" y="221"/>
                    </a:lnTo>
                    <a:lnTo>
                      <a:pt x="545" y="222"/>
                    </a:lnTo>
                    <a:lnTo>
                      <a:pt x="543" y="222"/>
                    </a:lnTo>
                    <a:lnTo>
                      <a:pt x="541" y="224"/>
                    </a:lnTo>
                    <a:lnTo>
                      <a:pt x="539" y="224"/>
                    </a:lnTo>
                    <a:lnTo>
                      <a:pt x="537" y="224"/>
                    </a:lnTo>
                    <a:lnTo>
                      <a:pt x="536" y="224"/>
                    </a:lnTo>
                    <a:lnTo>
                      <a:pt x="534" y="224"/>
                    </a:lnTo>
                    <a:lnTo>
                      <a:pt x="532" y="224"/>
                    </a:lnTo>
                    <a:lnTo>
                      <a:pt x="530" y="224"/>
                    </a:lnTo>
                    <a:lnTo>
                      <a:pt x="526" y="224"/>
                    </a:lnTo>
                    <a:lnTo>
                      <a:pt x="524" y="224"/>
                    </a:lnTo>
                    <a:lnTo>
                      <a:pt x="522" y="224"/>
                    </a:lnTo>
                    <a:lnTo>
                      <a:pt x="518" y="224"/>
                    </a:lnTo>
                    <a:lnTo>
                      <a:pt x="516" y="224"/>
                    </a:lnTo>
                    <a:lnTo>
                      <a:pt x="512" y="224"/>
                    </a:lnTo>
                    <a:lnTo>
                      <a:pt x="509" y="226"/>
                    </a:lnTo>
                    <a:lnTo>
                      <a:pt x="507" y="228"/>
                    </a:lnTo>
                    <a:lnTo>
                      <a:pt x="501" y="232"/>
                    </a:lnTo>
                    <a:lnTo>
                      <a:pt x="497" y="236"/>
                    </a:lnTo>
                    <a:lnTo>
                      <a:pt x="493" y="240"/>
                    </a:lnTo>
                    <a:lnTo>
                      <a:pt x="491" y="242"/>
                    </a:lnTo>
                    <a:lnTo>
                      <a:pt x="489" y="245"/>
                    </a:lnTo>
                    <a:lnTo>
                      <a:pt x="488" y="249"/>
                    </a:lnTo>
                    <a:lnTo>
                      <a:pt x="488" y="251"/>
                    </a:lnTo>
                    <a:lnTo>
                      <a:pt x="488" y="255"/>
                    </a:lnTo>
                    <a:lnTo>
                      <a:pt x="486" y="253"/>
                    </a:lnTo>
                    <a:lnTo>
                      <a:pt x="482" y="253"/>
                    </a:lnTo>
                    <a:lnTo>
                      <a:pt x="478" y="253"/>
                    </a:lnTo>
                    <a:lnTo>
                      <a:pt x="472" y="253"/>
                    </a:lnTo>
                    <a:lnTo>
                      <a:pt x="468" y="253"/>
                    </a:lnTo>
                    <a:lnTo>
                      <a:pt x="463" y="255"/>
                    </a:lnTo>
                    <a:lnTo>
                      <a:pt x="457" y="257"/>
                    </a:lnTo>
                    <a:lnTo>
                      <a:pt x="449" y="259"/>
                    </a:lnTo>
                    <a:lnTo>
                      <a:pt x="447" y="261"/>
                    </a:lnTo>
                    <a:lnTo>
                      <a:pt x="443" y="263"/>
                    </a:lnTo>
                    <a:lnTo>
                      <a:pt x="441" y="265"/>
                    </a:lnTo>
                    <a:lnTo>
                      <a:pt x="440" y="269"/>
                    </a:lnTo>
                    <a:lnTo>
                      <a:pt x="440" y="270"/>
                    </a:lnTo>
                    <a:lnTo>
                      <a:pt x="438" y="272"/>
                    </a:lnTo>
                    <a:lnTo>
                      <a:pt x="438" y="274"/>
                    </a:lnTo>
                    <a:lnTo>
                      <a:pt x="438" y="276"/>
                    </a:lnTo>
                    <a:lnTo>
                      <a:pt x="436" y="278"/>
                    </a:lnTo>
                    <a:lnTo>
                      <a:pt x="436" y="278"/>
                    </a:lnTo>
                    <a:lnTo>
                      <a:pt x="436" y="280"/>
                    </a:lnTo>
                    <a:lnTo>
                      <a:pt x="434" y="282"/>
                    </a:lnTo>
                    <a:lnTo>
                      <a:pt x="434" y="284"/>
                    </a:lnTo>
                    <a:lnTo>
                      <a:pt x="432" y="284"/>
                    </a:lnTo>
                    <a:lnTo>
                      <a:pt x="430" y="286"/>
                    </a:lnTo>
                    <a:lnTo>
                      <a:pt x="428" y="288"/>
                    </a:lnTo>
                    <a:lnTo>
                      <a:pt x="426" y="290"/>
                    </a:lnTo>
                    <a:lnTo>
                      <a:pt x="424" y="290"/>
                    </a:lnTo>
                    <a:lnTo>
                      <a:pt x="422" y="290"/>
                    </a:lnTo>
                    <a:lnTo>
                      <a:pt x="418" y="290"/>
                    </a:lnTo>
                    <a:lnTo>
                      <a:pt x="416" y="290"/>
                    </a:lnTo>
                    <a:lnTo>
                      <a:pt x="415" y="290"/>
                    </a:lnTo>
                    <a:lnTo>
                      <a:pt x="413" y="290"/>
                    </a:lnTo>
                    <a:lnTo>
                      <a:pt x="411" y="290"/>
                    </a:lnTo>
                    <a:lnTo>
                      <a:pt x="409" y="290"/>
                    </a:lnTo>
                    <a:lnTo>
                      <a:pt x="407" y="290"/>
                    </a:lnTo>
                    <a:lnTo>
                      <a:pt x="403" y="290"/>
                    </a:lnTo>
                    <a:lnTo>
                      <a:pt x="401" y="290"/>
                    </a:lnTo>
                    <a:lnTo>
                      <a:pt x="397" y="290"/>
                    </a:lnTo>
                    <a:lnTo>
                      <a:pt x="395" y="290"/>
                    </a:lnTo>
                    <a:lnTo>
                      <a:pt x="392" y="292"/>
                    </a:lnTo>
                    <a:lnTo>
                      <a:pt x="388" y="293"/>
                    </a:lnTo>
                    <a:lnTo>
                      <a:pt x="382" y="297"/>
                    </a:lnTo>
                    <a:lnTo>
                      <a:pt x="378" y="301"/>
                    </a:lnTo>
                    <a:lnTo>
                      <a:pt x="374" y="305"/>
                    </a:lnTo>
                    <a:lnTo>
                      <a:pt x="372" y="309"/>
                    </a:lnTo>
                    <a:lnTo>
                      <a:pt x="370" y="313"/>
                    </a:lnTo>
                    <a:lnTo>
                      <a:pt x="370" y="316"/>
                    </a:lnTo>
                    <a:lnTo>
                      <a:pt x="369" y="318"/>
                    </a:lnTo>
                    <a:lnTo>
                      <a:pt x="369" y="320"/>
                    </a:lnTo>
                    <a:lnTo>
                      <a:pt x="367" y="320"/>
                    </a:lnTo>
                    <a:lnTo>
                      <a:pt x="363" y="320"/>
                    </a:lnTo>
                    <a:lnTo>
                      <a:pt x="359" y="318"/>
                    </a:lnTo>
                    <a:lnTo>
                      <a:pt x="353" y="318"/>
                    </a:lnTo>
                    <a:lnTo>
                      <a:pt x="349" y="320"/>
                    </a:lnTo>
                    <a:lnTo>
                      <a:pt x="344" y="320"/>
                    </a:lnTo>
                    <a:lnTo>
                      <a:pt x="338" y="322"/>
                    </a:lnTo>
                    <a:lnTo>
                      <a:pt x="330" y="326"/>
                    </a:lnTo>
                    <a:lnTo>
                      <a:pt x="326" y="328"/>
                    </a:lnTo>
                    <a:lnTo>
                      <a:pt x="324" y="330"/>
                    </a:lnTo>
                    <a:lnTo>
                      <a:pt x="322" y="332"/>
                    </a:lnTo>
                    <a:lnTo>
                      <a:pt x="321" y="334"/>
                    </a:lnTo>
                    <a:lnTo>
                      <a:pt x="319" y="336"/>
                    </a:lnTo>
                    <a:lnTo>
                      <a:pt x="319" y="338"/>
                    </a:lnTo>
                    <a:lnTo>
                      <a:pt x="319" y="340"/>
                    </a:lnTo>
                    <a:lnTo>
                      <a:pt x="317" y="341"/>
                    </a:lnTo>
                    <a:lnTo>
                      <a:pt x="317" y="343"/>
                    </a:lnTo>
                    <a:lnTo>
                      <a:pt x="317" y="345"/>
                    </a:lnTo>
                    <a:lnTo>
                      <a:pt x="315" y="347"/>
                    </a:lnTo>
                    <a:lnTo>
                      <a:pt x="315" y="349"/>
                    </a:lnTo>
                    <a:lnTo>
                      <a:pt x="315" y="349"/>
                    </a:lnTo>
                    <a:lnTo>
                      <a:pt x="313" y="351"/>
                    </a:lnTo>
                    <a:lnTo>
                      <a:pt x="311" y="353"/>
                    </a:lnTo>
                    <a:lnTo>
                      <a:pt x="309" y="355"/>
                    </a:lnTo>
                    <a:lnTo>
                      <a:pt x="305" y="355"/>
                    </a:lnTo>
                    <a:lnTo>
                      <a:pt x="303" y="357"/>
                    </a:lnTo>
                    <a:lnTo>
                      <a:pt x="301" y="357"/>
                    </a:lnTo>
                    <a:lnTo>
                      <a:pt x="299" y="357"/>
                    </a:lnTo>
                    <a:lnTo>
                      <a:pt x="297" y="357"/>
                    </a:lnTo>
                    <a:lnTo>
                      <a:pt x="296" y="357"/>
                    </a:lnTo>
                    <a:lnTo>
                      <a:pt x="294" y="357"/>
                    </a:lnTo>
                    <a:lnTo>
                      <a:pt x="292" y="357"/>
                    </a:lnTo>
                    <a:lnTo>
                      <a:pt x="290" y="357"/>
                    </a:lnTo>
                    <a:lnTo>
                      <a:pt x="286" y="357"/>
                    </a:lnTo>
                    <a:lnTo>
                      <a:pt x="284" y="357"/>
                    </a:lnTo>
                    <a:lnTo>
                      <a:pt x="280" y="357"/>
                    </a:lnTo>
                    <a:lnTo>
                      <a:pt x="278" y="357"/>
                    </a:lnTo>
                    <a:lnTo>
                      <a:pt x="274" y="357"/>
                    </a:lnTo>
                    <a:lnTo>
                      <a:pt x="271" y="359"/>
                    </a:lnTo>
                    <a:lnTo>
                      <a:pt x="267" y="361"/>
                    </a:lnTo>
                    <a:lnTo>
                      <a:pt x="263" y="364"/>
                    </a:lnTo>
                    <a:lnTo>
                      <a:pt x="257" y="368"/>
                    </a:lnTo>
                    <a:lnTo>
                      <a:pt x="255" y="372"/>
                    </a:lnTo>
                    <a:lnTo>
                      <a:pt x="251" y="376"/>
                    </a:lnTo>
                    <a:lnTo>
                      <a:pt x="251" y="380"/>
                    </a:lnTo>
                    <a:lnTo>
                      <a:pt x="249" y="382"/>
                    </a:lnTo>
                    <a:lnTo>
                      <a:pt x="249" y="386"/>
                    </a:lnTo>
                    <a:lnTo>
                      <a:pt x="249" y="388"/>
                    </a:lnTo>
                    <a:lnTo>
                      <a:pt x="246" y="388"/>
                    </a:lnTo>
                    <a:lnTo>
                      <a:pt x="244" y="386"/>
                    </a:lnTo>
                    <a:lnTo>
                      <a:pt x="238" y="386"/>
                    </a:lnTo>
                    <a:lnTo>
                      <a:pt x="234" y="386"/>
                    </a:lnTo>
                    <a:lnTo>
                      <a:pt x="228" y="386"/>
                    </a:lnTo>
                    <a:lnTo>
                      <a:pt x="223" y="388"/>
                    </a:lnTo>
                    <a:lnTo>
                      <a:pt x="217" y="389"/>
                    </a:lnTo>
                    <a:lnTo>
                      <a:pt x="211" y="391"/>
                    </a:lnTo>
                    <a:lnTo>
                      <a:pt x="207" y="395"/>
                    </a:lnTo>
                    <a:lnTo>
                      <a:pt x="203" y="397"/>
                    </a:lnTo>
                    <a:lnTo>
                      <a:pt x="201" y="399"/>
                    </a:lnTo>
                    <a:lnTo>
                      <a:pt x="200" y="401"/>
                    </a:lnTo>
                    <a:lnTo>
                      <a:pt x="200" y="403"/>
                    </a:lnTo>
                    <a:lnTo>
                      <a:pt x="198" y="405"/>
                    </a:lnTo>
                    <a:lnTo>
                      <a:pt x="198" y="407"/>
                    </a:lnTo>
                    <a:lnTo>
                      <a:pt x="196" y="409"/>
                    </a:lnTo>
                    <a:lnTo>
                      <a:pt x="196" y="411"/>
                    </a:lnTo>
                    <a:lnTo>
                      <a:pt x="196" y="412"/>
                    </a:lnTo>
                    <a:lnTo>
                      <a:pt x="196" y="414"/>
                    </a:lnTo>
                    <a:lnTo>
                      <a:pt x="194" y="416"/>
                    </a:lnTo>
                    <a:lnTo>
                      <a:pt x="194" y="418"/>
                    </a:lnTo>
                    <a:lnTo>
                      <a:pt x="192" y="418"/>
                    </a:lnTo>
                    <a:lnTo>
                      <a:pt x="190" y="420"/>
                    </a:lnTo>
                    <a:lnTo>
                      <a:pt x="188" y="422"/>
                    </a:lnTo>
                    <a:lnTo>
                      <a:pt x="184" y="424"/>
                    </a:lnTo>
                    <a:lnTo>
                      <a:pt x="182" y="424"/>
                    </a:lnTo>
                    <a:lnTo>
                      <a:pt x="180" y="424"/>
                    </a:lnTo>
                    <a:lnTo>
                      <a:pt x="178" y="424"/>
                    </a:lnTo>
                    <a:lnTo>
                      <a:pt x="177" y="424"/>
                    </a:lnTo>
                    <a:lnTo>
                      <a:pt x="175" y="424"/>
                    </a:lnTo>
                    <a:lnTo>
                      <a:pt x="173" y="424"/>
                    </a:lnTo>
                    <a:lnTo>
                      <a:pt x="171" y="424"/>
                    </a:lnTo>
                    <a:lnTo>
                      <a:pt x="167" y="424"/>
                    </a:lnTo>
                    <a:lnTo>
                      <a:pt x="165" y="424"/>
                    </a:lnTo>
                    <a:lnTo>
                      <a:pt x="163" y="424"/>
                    </a:lnTo>
                    <a:lnTo>
                      <a:pt x="159" y="424"/>
                    </a:lnTo>
                    <a:lnTo>
                      <a:pt x="157" y="424"/>
                    </a:lnTo>
                    <a:lnTo>
                      <a:pt x="154" y="424"/>
                    </a:lnTo>
                    <a:lnTo>
                      <a:pt x="150" y="426"/>
                    </a:lnTo>
                    <a:lnTo>
                      <a:pt x="146" y="428"/>
                    </a:lnTo>
                    <a:lnTo>
                      <a:pt x="140" y="432"/>
                    </a:lnTo>
                    <a:lnTo>
                      <a:pt x="136" y="435"/>
                    </a:lnTo>
                    <a:lnTo>
                      <a:pt x="132" y="439"/>
                    </a:lnTo>
                    <a:lnTo>
                      <a:pt x="130" y="443"/>
                    </a:lnTo>
                    <a:lnTo>
                      <a:pt x="129" y="447"/>
                    </a:lnTo>
                    <a:lnTo>
                      <a:pt x="127" y="451"/>
                    </a:lnTo>
                    <a:lnTo>
                      <a:pt x="127" y="455"/>
                    </a:lnTo>
                    <a:lnTo>
                      <a:pt x="125" y="457"/>
                    </a:lnTo>
                    <a:lnTo>
                      <a:pt x="123" y="457"/>
                    </a:lnTo>
                    <a:lnTo>
                      <a:pt x="119" y="455"/>
                    </a:lnTo>
                    <a:lnTo>
                      <a:pt x="115" y="455"/>
                    </a:lnTo>
                    <a:lnTo>
                      <a:pt x="111" y="455"/>
                    </a:lnTo>
                    <a:lnTo>
                      <a:pt x="106" y="455"/>
                    </a:lnTo>
                    <a:lnTo>
                      <a:pt x="100" y="457"/>
                    </a:lnTo>
                    <a:lnTo>
                      <a:pt x="94" y="459"/>
                    </a:lnTo>
                    <a:lnTo>
                      <a:pt x="86" y="460"/>
                    </a:lnTo>
                    <a:lnTo>
                      <a:pt x="82" y="464"/>
                    </a:lnTo>
                    <a:lnTo>
                      <a:pt x="81" y="466"/>
                    </a:lnTo>
                    <a:lnTo>
                      <a:pt x="79" y="468"/>
                    </a:lnTo>
                    <a:lnTo>
                      <a:pt x="77" y="470"/>
                    </a:lnTo>
                    <a:lnTo>
                      <a:pt x="75" y="472"/>
                    </a:lnTo>
                    <a:lnTo>
                      <a:pt x="73" y="474"/>
                    </a:lnTo>
                    <a:lnTo>
                      <a:pt x="73" y="476"/>
                    </a:lnTo>
                    <a:lnTo>
                      <a:pt x="73" y="480"/>
                    </a:lnTo>
                    <a:lnTo>
                      <a:pt x="71" y="480"/>
                    </a:lnTo>
                    <a:lnTo>
                      <a:pt x="71" y="482"/>
                    </a:lnTo>
                    <a:lnTo>
                      <a:pt x="71" y="483"/>
                    </a:lnTo>
                    <a:lnTo>
                      <a:pt x="69" y="485"/>
                    </a:lnTo>
                    <a:lnTo>
                      <a:pt x="69" y="487"/>
                    </a:lnTo>
                    <a:lnTo>
                      <a:pt x="67" y="489"/>
                    </a:lnTo>
                    <a:lnTo>
                      <a:pt x="65" y="489"/>
                    </a:lnTo>
                    <a:lnTo>
                      <a:pt x="63" y="491"/>
                    </a:lnTo>
                    <a:lnTo>
                      <a:pt x="59" y="493"/>
                    </a:lnTo>
                    <a:lnTo>
                      <a:pt x="58" y="493"/>
                    </a:lnTo>
                    <a:lnTo>
                      <a:pt x="56" y="495"/>
                    </a:lnTo>
                    <a:lnTo>
                      <a:pt x="54" y="495"/>
                    </a:lnTo>
                    <a:lnTo>
                      <a:pt x="52" y="495"/>
                    </a:lnTo>
                    <a:lnTo>
                      <a:pt x="50" y="495"/>
                    </a:lnTo>
                    <a:lnTo>
                      <a:pt x="48" y="495"/>
                    </a:lnTo>
                    <a:lnTo>
                      <a:pt x="46" y="493"/>
                    </a:lnTo>
                    <a:lnTo>
                      <a:pt x="42" y="493"/>
                    </a:lnTo>
                    <a:lnTo>
                      <a:pt x="40" y="493"/>
                    </a:lnTo>
                    <a:lnTo>
                      <a:pt x="38" y="493"/>
                    </a:lnTo>
                    <a:lnTo>
                      <a:pt x="34" y="493"/>
                    </a:lnTo>
                    <a:lnTo>
                      <a:pt x="33" y="493"/>
                    </a:lnTo>
                    <a:lnTo>
                      <a:pt x="29" y="495"/>
                    </a:lnTo>
                    <a:lnTo>
                      <a:pt x="25" y="495"/>
                    </a:lnTo>
                    <a:lnTo>
                      <a:pt x="21" y="497"/>
                    </a:lnTo>
                    <a:lnTo>
                      <a:pt x="13" y="503"/>
                    </a:lnTo>
                    <a:lnTo>
                      <a:pt x="10" y="507"/>
                    </a:lnTo>
                    <a:lnTo>
                      <a:pt x="6" y="512"/>
                    </a:lnTo>
                    <a:lnTo>
                      <a:pt x="2" y="516"/>
                    </a:lnTo>
                    <a:lnTo>
                      <a:pt x="2" y="522"/>
                    </a:lnTo>
                    <a:lnTo>
                      <a:pt x="0" y="524"/>
                    </a:lnTo>
                    <a:lnTo>
                      <a:pt x="0" y="528"/>
                    </a:lnTo>
                    <a:lnTo>
                      <a:pt x="0" y="528"/>
                    </a:lnTo>
                    <a:lnTo>
                      <a:pt x="2" y="528"/>
                    </a:lnTo>
                    <a:lnTo>
                      <a:pt x="2" y="528"/>
                    </a:lnTo>
                    <a:lnTo>
                      <a:pt x="4" y="528"/>
                    </a:lnTo>
                    <a:lnTo>
                      <a:pt x="4" y="526"/>
                    </a:lnTo>
                    <a:lnTo>
                      <a:pt x="4" y="522"/>
                    </a:lnTo>
                    <a:lnTo>
                      <a:pt x="6" y="518"/>
                    </a:lnTo>
                    <a:lnTo>
                      <a:pt x="8" y="514"/>
                    </a:lnTo>
                    <a:lnTo>
                      <a:pt x="11" y="508"/>
                    </a:lnTo>
                    <a:lnTo>
                      <a:pt x="15" y="505"/>
                    </a:lnTo>
                    <a:lnTo>
                      <a:pt x="23" y="501"/>
                    </a:lnTo>
                    <a:lnTo>
                      <a:pt x="27" y="499"/>
                    </a:lnTo>
                    <a:lnTo>
                      <a:pt x="29" y="497"/>
                    </a:lnTo>
                    <a:lnTo>
                      <a:pt x="33" y="497"/>
                    </a:lnTo>
                    <a:lnTo>
                      <a:pt x="34" y="495"/>
                    </a:lnTo>
                    <a:lnTo>
                      <a:pt x="38" y="495"/>
                    </a:lnTo>
                    <a:lnTo>
                      <a:pt x="40" y="495"/>
                    </a:lnTo>
                    <a:lnTo>
                      <a:pt x="42" y="497"/>
                    </a:lnTo>
                    <a:lnTo>
                      <a:pt x="44" y="497"/>
                    </a:lnTo>
                    <a:lnTo>
                      <a:pt x="46" y="497"/>
                    </a:lnTo>
                    <a:lnTo>
                      <a:pt x="48" y="497"/>
                    </a:lnTo>
                    <a:lnTo>
                      <a:pt x="52" y="497"/>
                    </a:lnTo>
                    <a:lnTo>
                      <a:pt x="54" y="497"/>
                    </a:lnTo>
                    <a:lnTo>
                      <a:pt x="56" y="497"/>
                    </a:lnTo>
                    <a:lnTo>
                      <a:pt x="58" y="497"/>
                    </a:lnTo>
                    <a:lnTo>
                      <a:pt x="61" y="495"/>
                    </a:lnTo>
                    <a:lnTo>
                      <a:pt x="63" y="493"/>
                    </a:lnTo>
                    <a:lnTo>
                      <a:pt x="67" y="493"/>
                    </a:lnTo>
                    <a:lnTo>
                      <a:pt x="69" y="491"/>
                    </a:lnTo>
                    <a:lnTo>
                      <a:pt x="71" y="489"/>
                    </a:lnTo>
                    <a:lnTo>
                      <a:pt x="73" y="487"/>
                    </a:lnTo>
                    <a:lnTo>
                      <a:pt x="73" y="485"/>
                    </a:lnTo>
                    <a:lnTo>
                      <a:pt x="73" y="483"/>
                    </a:lnTo>
                    <a:lnTo>
                      <a:pt x="75" y="482"/>
                    </a:lnTo>
                    <a:lnTo>
                      <a:pt x="75" y="480"/>
                    </a:lnTo>
                    <a:lnTo>
                      <a:pt x="75" y="478"/>
                    </a:lnTo>
                    <a:lnTo>
                      <a:pt x="77" y="476"/>
                    </a:lnTo>
                    <a:lnTo>
                      <a:pt x="77" y="474"/>
                    </a:lnTo>
                    <a:lnTo>
                      <a:pt x="79" y="472"/>
                    </a:lnTo>
                    <a:lnTo>
                      <a:pt x="81" y="470"/>
                    </a:lnTo>
                    <a:lnTo>
                      <a:pt x="82" y="468"/>
                    </a:lnTo>
                    <a:lnTo>
                      <a:pt x="84" y="466"/>
                    </a:lnTo>
                    <a:lnTo>
                      <a:pt x="88" y="464"/>
                    </a:lnTo>
                    <a:lnTo>
                      <a:pt x="96" y="460"/>
                    </a:lnTo>
                    <a:lnTo>
                      <a:pt x="102" y="459"/>
                    </a:lnTo>
                    <a:lnTo>
                      <a:pt x="109" y="457"/>
                    </a:lnTo>
                    <a:lnTo>
                      <a:pt x="115" y="457"/>
                    </a:lnTo>
                    <a:lnTo>
                      <a:pt x="119" y="459"/>
                    </a:lnTo>
                    <a:lnTo>
                      <a:pt x="123" y="459"/>
                    </a:lnTo>
                    <a:lnTo>
                      <a:pt x="125" y="459"/>
                    </a:lnTo>
                    <a:lnTo>
                      <a:pt x="127" y="459"/>
                    </a:lnTo>
                    <a:lnTo>
                      <a:pt x="129" y="460"/>
                    </a:lnTo>
                    <a:lnTo>
                      <a:pt x="129" y="460"/>
                    </a:lnTo>
                    <a:lnTo>
                      <a:pt x="129" y="460"/>
                    </a:lnTo>
                    <a:lnTo>
                      <a:pt x="129" y="459"/>
                    </a:lnTo>
                    <a:lnTo>
                      <a:pt x="129" y="459"/>
                    </a:lnTo>
                    <a:lnTo>
                      <a:pt x="129" y="459"/>
                    </a:lnTo>
                    <a:lnTo>
                      <a:pt x="129" y="459"/>
                    </a:lnTo>
                    <a:lnTo>
                      <a:pt x="129" y="459"/>
                    </a:lnTo>
                    <a:lnTo>
                      <a:pt x="129" y="459"/>
                    </a:lnTo>
                    <a:lnTo>
                      <a:pt x="129" y="457"/>
                    </a:lnTo>
                    <a:lnTo>
                      <a:pt x="129" y="455"/>
                    </a:lnTo>
                    <a:lnTo>
                      <a:pt x="129" y="453"/>
                    </a:lnTo>
                    <a:lnTo>
                      <a:pt x="130" y="449"/>
                    </a:lnTo>
                    <a:lnTo>
                      <a:pt x="132" y="443"/>
                    </a:lnTo>
                    <a:lnTo>
                      <a:pt x="136" y="439"/>
                    </a:lnTo>
                    <a:lnTo>
                      <a:pt x="142" y="435"/>
                    </a:lnTo>
                    <a:lnTo>
                      <a:pt x="148" y="430"/>
                    </a:lnTo>
                    <a:lnTo>
                      <a:pt x="152" y="430"/>
                    </a:lnTo>
                    <a:lnTo>
                      <a:pt x="154" y="428"/>
                    </a:lnTo>
                    <a:lnTo>
                      <a:pt x="157" y="426"/>
                    </a:lnTo>
                    <a:lnTo>
                      <a:pt x="159" y="426"/>
                    </a:lnTo>
                    <a:lnTo>
                      <a:pt x="163" y="426"/>
                    </a:lnTo>
                    <a:lnTo>
                      <a:pt x="165" y="426"/>
                    </a:lnTo>
                    <a:lnTo>
                      <a:pt x="167" y="426"/>
                    </a:lnTo>
                    <a:lnTo>
                      <a:pt x="169" y="428"/>
                    </a:lnTo>
                    <a:lnTo>
                      <a:pt x="171" y="428"/>
                    </a:lnTo>
                    <a:lnTo>
                      <a:pt x="175" y="428"/>
                    </a:lnTo>
                    <a:lnTo>
                      <a:pt x="177" y="428"/>
                    </a:lnTo>
                    <a:lnTo>
                      <a:pt x="178" y="428"/>
                    </a:lnTo>
                    <a:lnTo>
                      <a:pt x="180" y="428"/>
                    </a:lnTo>
                    <a:lnTo>
                      <a:pt x="182" y="426"/>
                    </a:lnTo>
                    <a:lnTo>
                      <a:pt x="186" y="426"/>
                    </a:lnTo>
                    <a:lnTo>
                      <a:pt x="188" y="424"/>
                    </a:lnTo>
                    <a:lnTo>
                      <a:pt x="192" y="422"/>
                    </a:lnTo>
                    <a:lnTo>
                      <a:pt x="194" y="420"/>
                    </a:lnTo>
                    <a:lnTo>
                      <a:pt x="196" y="418"/>
                    </a:lnTo>
                    <a:lnTo>
                      <a:pt x="196" y="418"/>
                    </a:lnTo>
                    <a:lnTo>
                      <a:pt x="198" y="416"/>
                    </a:lnTo>
                    <a:lnTo>
                      <a:pt x="198" y="414"/>
                    </a:lnTo>
                    <a:lnTo>
                      <a:pt x="200" y="412"/>
                    </a:lnTo>
                    <a:lnTo>
                      <a:pt x="200" y="411"/>
                    </a:lnTo>
                    <a:lnTo>
                      <a:pt x="200" y="409"/>
                    </a:lnTo>
                    <a:lnTo>
                      <a:pt x="200" y="407"/>
                    </a:lnTo>
                    <a:lnTo>
                      <a:pt x="201" y="405"/>
                    </a:lnTo>
                    <a:lnTo>
                      <a:pt x="203" y="403"/>
                    </a:lnTo>
                    <a:lnTo>
                      <a:pt x="203" y="401"/>
                    </a:lnTo>
                    <a:lnTo>
                      <a:pt x="205" y="399"/>
                    </a:lnTo>
                    <a:lnTo>
                      <a:pt x="209" y="397"/>
                    </a:lnTo>
                    <a:lnTo>
                      <a:pt x="211" y="395"/>
                    </a:lnTo>
                    <a:lnTo>
                      <a:pt x="219" y="391"/>
                    </a:lnTo>
                    <a:lnTo>
                      <a:pt x="226" y="389"/>
                    </a:lnTo>
                    <a:lnTo>
                      <a:pt x="232" y="389"/>
                    </a:lnTo>
                    <a:lnTo>
                      <a:pt x="238" y="389"/>
                    </a:lnTo>
                    <a:lnTo>
                      <a:pt x="242" y="389"/>
                    </a:lnTo>
                    <a:lnTo>
                      <a:pt x="246" y="389"/>
                    </a:lnTo>
                    <a:lnTo>
                      <a:pt x="249" y="389"/>
                    </a:lnTo>
                    <a:lnTo>
                      <a:pt x="249" y="391"/>
                    </a:lnTo>
                    <a:lnTo>
                      <a:pt x="251" y="391"/>
                    </a:lnTo>
                    <a:lnTo>
                      <a:pt x="251" y="391"/>
                    </a:lnTo>
                    <a:lnTo>
                      <a:pt x="251" y="391"/>
                    </a:lnTo>
                    <a:lnTo>
                      <a:pt x="251" y="391"/>
                    </a:lnTo>
                    <a:lnTo>
                      <a:pt x="251" y="389"/>
                    </a:lnTo>
                    <a:lnTo>
                      <a:pt x="251" y="389"/>
                    </a:lnTo>
                    <a:lnTo>
                      <a:pt x="251" y="389"/>
                    </a:lnTo>
                    <a:lnTo>
                      <a:pt x="251" y="389"/>
                    </a:lnTo>
                    <a:lnTo>
                      <a:pt x="251" y="389"/>
                    </a:lnTo>
                    <a:lnTo>
                      <a:pt x="251" y="388"/>
                    </a:lnTo>
                    <a:lnTo>
                      <a:pt x="251" y="386"/>
                    </a:lnTo>
                    <a:lnTo>
                      <a:pt x="251" y="384"/>
                    </a:lnTo>
                    <a:lnTo>
                      <a:pt x="253" y="380"/>
                    </a:lnTo>
                    <a:lnTo>
                      <a:pt x="255" y="376"/>
                    </a:lnTo>
                    <a:lnTo>
                      <a:pt x="259" y="372"/>
                    </a:lnTo>
                    <a:lnTo>
                      <a:pt x="263" y="366"/>
                    </a:lnTo>
                    <a:lnTo>
                      <a:pt x="269" y="363"/>
                    </a:lnTo>
                    <a:lnTo>
                      <a:pt x="273" y="361"/>
                    </a:lnTo>
                    <a:lnTo>
                      <a:pt x="276" y="361"/>
                    </a:lnTo>
                    <a:lnTo>
                      <a:pt x="278" y="359"/>
                    </a:lnTo>
                    <a:lnTo>
                      <a:pt x="282" y="359"/>
                    </a:lnTo>
                    <a:lnTo>
                      <a:pt x="284" y="359"/>
                    </a:lnTo>
                    <a:lnTo>
                      <a:pt x="286" y="359"/>
                    </a:lnTo>
                    <a:lnTo>
                      <a:pt x="288" y="359"/>
                    </a:lnTo>
                    <a:lnTo>
                      <a:pt x="290" y="359"/>
                    </a:lnTo>
                    <a:lnTo>
                      <a:pt x="294" y="361"/>
                    </a:lnTo>
                    <a:lnTo>
                      <a:pt x="296" y="361"/>
                    </a:lnTo>
                    <a:lnTo>
                      <a:pt x="297" y="361"/>
                    </a:lnTo>
                    <a:lnTo>
                      <a:pt x="299" y="361"/>
                    </a:lnTo>
                    <a:lnTo>
                      <a:pt x="301" y="361"/>
                    </a:lnTo>
                    <a:lnTo>
                      <a:pt x="303" y="359"/>
                    </a:lnTo>
                    <a:lnTo>
                      <a:pt x="307" y="359"/>
                    </a:lnTo>
                    <a:lnTo>
                      <a:pt x="309" y="357"/>
                    </a:lnTo>
                    <a:lnTo>
                      <a:pt x="313" y="355"/>
                    </a:lnTo>
                    <a:lnTo>
                      <a:pt x="315" y="353"/>
                    </a:lnTo>
                    <a:lnTo>
                      <a:pt x="317" y="351"/>
                    </a:lnTo>
                    <a:lnTo>
                      <a:pt x="317" y="349"/>
                    </a:lnTo>
                    <a:lnTo>
                      <a:pt x="319" y="349"/>
                    </a:lnTo>
                    <a:lnTo>
                      <a:pt x="319" y="347"/>
                    </a:lnTo>
                    <a:lnTo>
                      <a:pt x="319" y="345"/>
                    </a:lnTo>
                    <a:lnTo>
                      <a:pt x="321" y="343"/>
                    </a:lnTo>
                    <a:lnTo>
                      <a:pt x="321" y="341"/>
                    </a:lnTo>
                    <a:lnTo>
                      <a:pt x="321" y="340"/>
                    </a:lnTo>
                    <a:lnTo>
                      <a:pt x="322" y="338"/>
                    </a:lnTo>
                    <a:lnTo>
                      <a:pt x="322" y="336"/>
                    </a:lnTo>
                    <a:lnTo>
                      <a:pt x="324" y="334"/>
                    </a:lnTo>
                    <a:lnTo>
                      <a:pt x="326" y="332"/>
                    </a:lnTo>
                    <a:lnTo>
                      <a:pt x="328" y="330"/>
                    </a:lnTo>
                    <a:lnTo>
                      <a:pt x="332" y="328"/>
                    </a:lnTo>
                    <a:lnTo>
                      <a:pt x="340" y="324"/>
                    </a:lnTo>
                    <a:lnTo>
                      <a:pt x="345" y="322"/>
                    </a:lnTo>
                    <a:lnTo>
                      <a:pt x="351" y="322"/>
                    </a:lnTo>
                    <a:lnTo>
                      <a:pt x="357" y="322"/>
                    </a:lnTo>
                    <a:lnTo>
                      <a:pt x="363" y="322"/>
                    </a:lnTo>
                    <a:lnTo>
                      <a:pt x="367" y="322"/>
                    </a:lnTo>
                    <a:lnTo>
                      <a:pt x="369" y="324"/>
                    </a:lnTo>
                    <a:lnTo>
                      <a:pt x="370" y="324"/>
                    </a:lnTo>
                    <a:lnTo>
                      <a:pt x="372" y="324"/>
                    </a:lnTo>
                    <a:lnTo>
                      <a:pt x="372" y="324"/>
                    </a:lnTo>
                    <a:lnTo>
                      <a:pt x="372" y="324"/>
                    </a:lnTo>
                    <a:lnTo>
                      <a:pt x="372" y="324"/>
                    </a:lnTo>
                    <a:lnTo>
                      <a:pt x="372" y="324"/>
                    </a:lnTo>
                    <a:lnTo>
                      <a:pt x="372" y="322"/>
                    </a:lnTo>
                    <a:lnTo>
                      <a:pt x="372" y="322"/>
                    </a:lnTo>
                    <a:lnTo>
                      <a:pt x="372" y="322"/>
                    </a:lnTo>
                    <a:lnTo>
                      <a:pt x="372" y="322"/>
                    </a:lnTo>
                    <a:lnTo>
                      <a:pt x="372" y="322"/>
                    </a:lnTo>
                    <a:lnTo>
                      <a:pt x="372" y="318"/>
                    </a:lnTo>
                    <a:lnTo>
                      <a:pt x="372" y="316"/>
                    </a:lnTo>
                    <a:lnTo>
                      <a:pt x="374" y="313"/>
                    </a:lnTo>
                    <a:lnTo>
                      <a:pt x="376" y="309"/>
                    </a:lnTo>
                    <a:lnTo>
                      <a:pt x="378" y="305"/>
                    </a:lnTo>
                    <a:lnTo>
                      <a:pt x="384" y="299"/>
                    </a:lnTo>
                    <a:lnTo>
                      <a:pt x="390" y="295"/>
                    </a:lnTo>
                    <a:lnTo>
                      <a:pt x="393" y="293"/>
                    </a:lnTo>
                    <a:lnTo>
                      <a:pt x="395" y="293"/>
                    </a:lnTo>
                    <a:lnTo>
                      <a:pt x="399" y="292"/>
                    </a:lnTo>
                    <a:lnTo>
                      <a:pt x="401" y="292"/>
                    </a:lnTo>
                    <a:lnTo>
                      <a:pt x="403" y="292"/>
                    </a:lnTo>
                    <a:lnTo>
                      <a:pt x="407" y="292"/>
                    </a:lnTo>
                    <a:lnTo>
                      <a:pt x="409" y="292"/>
                    </a:lnTo>
                    <a:lnTo>
                      <a:pt x="411" y="292"/>
                    </a:lnTo>
                    <a:lnTo>
                      <a:pt x="413" y="293"/>
                    </a:lnTo>
                    <a:lnTo>
                      <a:pt x="415" y="293"/>
                    </a:lnTo>
                    <a:lnTo>
                      <a:pt x="416" y="293"/>
                    </a:lnTo>
                    <a:lnTo>
                      <a:pt x="420" y="293"/>
                    </a:lnTo>
                    <a:lnTo>
                      <a:pt x="422" y="293"/>
                    </a:lnTo>
                    <a:lnTo>
                      <a:pt x="424" y="292"/>
                    </a:lnTo>
                    <a:lnTo>
                      <a:pt x="426" y="292"/>
                    </a:lnTo>
                    <a:lnTo>
                      <a:pt x="430" y="290"/>
                    </a:lnTo>
                    <a:lnTo>
                      <a:pt x="432" y="288"/>
                    </a:lnTo>
                    <a:lnTo>
                      <a:pt x="434" y="286"/>
                    </a:lnTo>
                    <a:lnTo>
                      <a:pt x="436" y="286"/>
                    </a:lnTo>
                    <a:lnTo>
                      <a:pt x="438" y="284"/>
                    </a:lnTo>
                    <a:lnTo>
                      <a:pt x="438" y="282"/>
                    </a:lnTo>
                    <a:lnTo>
                      <a:pt x="440" y="280"/>
                    </a:lnTo>
                    <a:lnTo>
                      <a:pt x="440" y="278"/>
                    </a:lnTo>
                    <a:lnTo>
                      <a:pt x="440" y="276"/>
                    </a:lnTo>
                    <a:lnTo>
                      <a:pt x="440" y="274"/>
                    </a:lnTo>
                    <a:lnTo>
                      <a:pt x="441" y="272"/>
                    </a:lnTo>
                    <a:lnTo>
                      <a:pt x="441" y="270"/>
                    </a:lnTo>
                    <a:lnTo>
                      <a:pt x="441" y="269"/>
                    </a:lnTo>
                    <a:lnTo>
                      <a:pt x="443" y="267"/>
                    </a:lnTo>
                    <a:lnTo>
                      <a:pt x="445" y="265"/>
                    </a:lnTo>
                    <a:lnTo>
                      <a:pt x="447" y="263"/>
                    </a:lnTo>
                    <a:lnTo>
                      <a:pt x="451" y="261"/>
                    </a:lnTo>
                    <a:lnTo>
                      <a:pt x="459" y="259"/>
                    </a:lnTo>
                    <a:lnTo>
                      <a:pt x="464" y="257"/>
                    </a:lnTo>
                    <a:lnTo>
                      <a:pt x="470" y="255"/>
                    </a:lnTo>
                    <a:lnTo>
                      <a:pt x="476" y="255"/>
                    </a:lnTo>
                    <a:lnTo>
                      <a:pt x="482" y="255"/>
                    </a:lnTo>
                    <a:lnTo>
                      <a:pt x="486" y="257"/>
                    </a:lnTo>
                    <a:lnTo>
                      <a:pt x="488" y="257"/>
                    </a:lnTo>
                    <a:lnTo>
                      <a:pt x="488" y="257"/>
                    </a:lnTo>
                    <a:lnTo>
                      <a:pt x="489" y="259"/>
                    </a:lnTo>
                    <a:lnTo>
                      <a:pt x="489" y="257"/>
                    </a:lnTo>
                    <a:lnTo>
                      <a:pt x="489" y="257"/>
                    </a:lnTo>
                    <a:lnTo>
                      <a:pt x="489" y="257"/>
                    </a:lnTo>
                    <a:lnTo>
                      <a:pt x="489" y="257"/>
                    </a:lnTo>
                    <a:lnTo>
                      <a:pt x="489" y="257"/>
                    </a:lnTo>
                    <a:lnTo>
                      <a:pt x="489" y="257"/>
                    </a:lnTo>
                    <a:lnTo>
                      <a:pt x="489" y="257"/>
                    </a:lnTo>
                    <a:lnTo>
                      <a:pt x="489" y="255"/>
                    </a:lnTo>
                    <a:lnTo>
                      <a:pt x="489" y="255"/>
                    </a:lnTo>
                    <a:lnTo>
                      <a:pt x="489" y="253"/>
                    </a:lnTo>
                    <a:lnTo>
                      <a:pt x="491" y="249"/>
                    </a:lnTo>
                    <a:lnTo>
                      <a:pt x="491" y="247"/>
                    </a:lnTo>
                    <a:lnTo>
                      <a:pt x="493" y="244"/>
                    </a:lnTo>
                    <a:lnTo>
                      <a:pt x="497" y="238"/>
                    </a:lnTo>
                    <a:lnTo>
                      <a:pt x="501" y="234"/>
                    </a:lnTo>
                    <a:lnTo>
                      <a:pt x="507" y="230"/>
                    </a:lnTo>
                    <a:lnTo>
                      <a:pt x="511" y="228"/>
                    </a:lnTo>
                    <a:lnTo>
                      <a:pt x="514" y="228"/>
                    </a:lnTo>
                    <a:lnTo>
                      <a:pt x="516" y="226"/>
                    </a:lnTo>
                    <a:lnTo>
                      <a:pt x="520" y="226"/>
                    </a:lnTo>
                    <a:lnTo>
                      <a:pt x="522" y="226"/>
                    </a:lnTo>
                    <a:lnTo>
                      <a:pt x="524" y="226"/>
                    </a:lnTo>
                    <a:lnTo>
                      <a:pt x="526" y="226"/>
                    </a:lnTo>
                    <a:lnTo>
                      <a:pt x="528" y="226"/>
                    </a:lnTo>
                    <a:lnTo>
                      <a:pt x="532" y="226"/>
                    </a:lnTo>
                    <a:lnTo>
                      <a:pt x="534" y="228"/>
                    </a:lnTo>
                    <a:lnTo>
                      <a:pt x="536" y="228"/>
                    </a:lnTo>
                    <a:lnTo>
                      <a:pt x="537" y="228"/>
                    </a:lnTo>
                    <a:lnTo>
                      <a:pt x="539" y="226"/>
                    </a:lnTo>
                    <a:lnTo>
                      <a:pt x="541" y="226"/>
                    </a:lnTo>
                    <a:lnTo>
                      <a:pt x="545" y="226"/>
                    </a:lnTo>
                    <a:lnTo>
                      <a:pt x="547" y="224"/>
                    </a:lnTo>
                    <a:lnTo>
                      <a:pt x="549" y="222"/>
                    </a:lnTo>
                    <a:lnTo>
                      <a:pt x="553" y="221"/>
                    </a:lnTo>
                    <a:lnTo>
                      <a:pt x="553" y="219"/>
                    </a:lnTo>
                    <a:lnTo>
                      <a:pt x="555" y="219"/>
                    </a:lnTo>
                    <a:lnTo>
                      <a:pt x="555" y="217"/>
                    </a:lnTo>
                    <a:lnTo>
                      <a:pt x="557" y="215"/>
                    </a:lnTo>
                    <a:lnTo>
                      <a:pt x="557" y="213"/>
                    </a:lnTo>
                    <a:lnTo>
                      <a:pt x="557" y="211"/>
                    </a:lnTo>
                    <a:lnTo>
                      <a:pt x="557" y="209"/>
                    </a:lnTo>
                    <a:lnTo>
                      <a:pt x="559" y="207"/>
                    </a:lnTo>
                    <a:lnTo>
                      <a:pt x="559" y="205"/>
                    </a:lnTo>
                    <a:lnTo>
                      <a:pt x="559" y="203"/>
                    </a:lnTo>
                    <a:lnTo>
                      <a:pt x="560" y="201"/>
                    </a:lnTo>
                    <a:lnTo>
                      <a:pt x="562" y="199"/>
                    </a:lnTo>
                    <a:lnTo>
                      <a:pt x="564" y="197"/>
                    </a:lnTo>
                    <a:lnTo>
                      <a:pt x="568" y="196"/>
                    </a:lnTo>
                    <a:lnTo>
                      <a:pt x="574" y="194"/>
                    </a:lnTo>
                    <a:lnTo>
                      <a:pt x="582" y="192"/>
                    </a:lnTo>
                    <a:lnTo>
                      <a:pt x="587" y="192"/>
                    </a:lnTo>
                    <a:lnTo>
                      <a:pt x="593" y="190"/>
                    </a:lnTo>
                    <a:lnTo>
                      <a:pt x="599" y="192"/>
                    </a:lnTo>
                    <a:lnTo>
                      <a:pt x="601" y="192"/>
                    </a:lnTo>
                    <a:lnTo>
                      <a:pt x="605" y="192"/>
                    </a:lnTo>
                    <a:lnTo>
                      <a:pt x="605" y="192"/>
                    </a:lnTo>
                    <a:lnTo>
                      <a:pt x="607" y="194"/>
                    </a:lnTo>
                    <a:lnTo>
                      <a:pt x="607" y="194"/>
                    </a:lnTo>
                    <a:lnTo>
                      <a:pt x="607" y="192"/>
                    </a:lnTo>
                    <a:lnTo>
                      <a:pt x="607" y="192"/>
                    </a:lnTo>
                    <a:lnTo>
                      <a:pt x="607" y="192"/>
                    </a:lnTo>
                    <a:lnTo>
                      <a:pt x="607" y="192"/>
                    </a:lnTo>
                    <a:lnTo>
                      <a:pt x="607" y="192"/>
                    </a:lnTo>
                    <a:lnTo>
                      <a:pt x="607" y="192"/>
                    </a:lnTo>
                    <a:lnTo>
                      <a:pt x="607" y="192"/>
                    </a:lnTo>
                    <a:lnTo>
                      <a:pt x="607" y="190"/>
                    </a:lnTo>
                    <a:lnTo>
                      <a:pt x="607" y="188"/>
                    </a:lnTo>
                    <a:lnTo>
                      <a:pt x="607" y="186"/>
                    </a:lnTo>
                    <a:lnTo>
                      <a:pt x="608" y="182"/>
                    </a:lnTo>
                    <a:lnTo>
                      <a:pt x="610" y="178"/>
                    </a:lnTo>
                    <a:lnTo>
                      <a:pt x="612" y="174"/>
                    </a:lnTo>
                    <a:lnTo>
                      <a:pt x="618" y="171"/>
                    </a:lnTo>
                    <a:lnTo>
                      <a:pt x="624" y="167"/>
                    </a:lnTo>
                    <a:lnTo>
                      <a:pt x="626" y="165"/>
                    </a:lnTo>
                    <a:lnTo>
                      <a:pt x="630" y="163"/>
                    </a:lnTo>
                    <a:lnTo>
                      <a:pt x="632" y="163"/>
                    </a:lnTo>
                    <a:lnTo>
                      <a:pt x="635" y="161"/>
                    </a:lnTo>
                    <a:lnTo>
                      <a:pt x="637" y="161"/>
                    </a:lnTo>
                    <a:lnTo>
                      <a:pt x="639" y="161"/>
                    </a:lnTo>
                    <a:lnTo>
                      <a:pt x="643" y="163"/>
                    </a:lnTo>
                    <a:lnTo>
                      <a:pt x="645" y="163"/>
                    </a:lnTo>
                    <a:lnTo>
                      <a:pt x="647" y="163"/>
                    </a:lnTo>
                    <a:lnTo>
                      <a:pt x="649" y="163"/>
                    </a:lnTo>
                    <a:lnTo>
                      <a:pt x="651" y="163"/>
                    </a:lnTo>
                    <a:lnTo>
                      <a:pt x="653" y="163"/>
                    </a:lnTo>
                    <a:lnTo>
                      <a:pt x="655" y="163"/>
                    </a:lnTo>
                    <a:lnTo>
                      <a:pt x="658" y="163"/>
                    </a:lnTo>
                    <a:lnTo>
                      <a:pt x="660" y="161"/>
                    </a:lnTo>
                    <a:lnTo>
                      <a:pt x="662" y="159"/>
                    </a:lnTo>
                    <a:lnTo>
                      <a:pt x="666" y="159"/>
                    </a:lnTo>
                    <a:lnTo>
                      <a:pt x="668" y="157"/>
                    </a:lnTo>
                    <a:lnTo>
                      <a:pt x="668" y="155"/>
                    </a:lnTo>
                    <a:lnTo>
                      <a:pt x="670" y="153"/>
                    </a:lnTo>
                    <a:lnTo>
                      <a:pt x="670" y="151"/>
                    </a:lnTo>
                    <a:lnTo>
                      <a:pt x="672" y="150"/>
                    </a:lnTo>
                    <a:lnTo>
                      <a:pt x="672" y="148"/>
                    </a:lnTo>
                    <a:lnTo>
                      <a:pt x="672" y="148"/>
                    </a:lnTo>
                    <a:lnTo>
                      <a:pt x="672" y="146"/>
                    </a:lnTo>
                    <a:lnTo>
                      <a:pt x="674" y="144"/>
                    </a:lnTo>
                    <a:lnTo>
                      <a:pt x="674" y="142"/>
                    </a:lnTo>
                    <a:lnTo>
                      <a:pt x="674" y="140"/>
                    </a:lnTo>
                    <a:lnTo>
                      <a:pt x="676" y="138"/>
                    </a:lnTo>
                    <a:lnTo>
                      <a:pt x="678" y="136"/>
                    </a:lnTo>
                    <a:lnTo>
                      <a:pt x="679" y="134"/>
                    </a:lnTo>
                    <a:lnTo>
                      <a:pt x="683" y="132"/>
                    </a:lnTo>
                    <a:lnTo>
                      <a:pt x="689" y="130"/>
                    </a:lnTo>
                    <a:lnTo>
                      <a:pt x="697" y="128"/>
                    </a:lnTo>
                    <a:lnTo>
                      <a:pt x="703" y="126"/>
                    </a:lnTo>
                    <a:lnTo>
                      <a:pt x="708" y="126"/>
                    </a:lnTo>
                    <a:lnTo>
                      <a:pt x="712" y="126"/>
                    </a:lnTo>
                    <a:lnTo>
                      <a:pt x="716" y="128"/>
                    </a:lnTo>
                    <a:lnTo>
                      <a:pt x="718" y="128"/>
                    </a:lnTo>
                    <a:lnTo>
                      <a:pt x="720" y="128"/>
                    </a:lnTo>
                    <a:lnTo>
                      <a:pt x="722" y="128"/>
                    </a:lnTo>
                    <a:lnTo>
                      <a:pt x="722" y="128"/>
                    </a:lnTo>
                    <a:lnTo>
                      <a:pt x="722" y="128"/>
                    </a:lnTo>
                    <a:lnTo>
                      <a:pt x="722" y="128"/>
                    </a:lnTo>
                    <a:lnTo>
                      <a:pt x="722" y="128"/>
                    </a:lnTo>
                    <a:lnTo>
                      <a:pt x="722" y="128"/>
                    </a:lnTo>
                    <a:lnTo>
                      <a:pt x="722" y="126"/>
                    </a:lnTo>
                    <a:lnTo>
                      <a:pt x="722" y="126"/>
                    </a:lnTo>
                    <a:lnTo>
                      <a:pt x="722" y="126"/>
                    </a:lnTo>
                    <a:lnTo>
                      <a:pt x="722" y="126"/>
                    </a:lnTo>
                    <a:lnTo>
                      <a:pt x="722" y="125"/>
                    </a:lnTo>
                    <a:lnTo>
                      <a:pt x="722" y="123"/>
                    </a:lnTo>
                    <a:lnTo>
                      <a:pt x="722" y="119"/>
                    </a:lnTo>
                    <a:lnTo>
                      <a:pt x="724" y="115"/>
                    </a:lnTo>
                    <a:lnTo>
                      <a:pt x="726" y="111"/>
                    </a:lnTo>
                    <a:lnTo>
                      <a:pt x="729" y="107"/>
                    </a:lnTo>
                    <a:lnTo>
                      <a:pt x="735" y="103"/>
                    </a:lnTo>
                    <a:lnTo>
                      <a:pt x="739" y="102"/>
                    </a:lnTo>
                    <a:lnTo>
                      <a:pt x="741" y="102"/>
                    </a:lnTo>
                    <a:lnTo>
                      <a:pt x="745" y="100"/>
                    </a:lnTo>
                    <a:lnTo>
                      <a:pt x="747" y="100"/>
                    </a:lnTo>
                    <a:lnTo>
                      <a:pt x="751" y="100"/>
                    </a:lnTo>
                    <a:lnTo>
                      <a:pt x="752" y="100"/>
                    </a:lnTo>
                    <a:lnTo>
                      <a:pt x="754" y="100"/>
                    </a:lnTo>
                    <a:lnTo>
                      <a:pt x="756" y="100"/>
                    </a:lnTo>
                    <a:lnTo>
                      <a:pt x="758" y="100"/>
                    </a:lnTo>
                    <a:lnTo>
                      <a:pt x="760" y="100"/>
                    </a:lnTo>
                    <a:lnTo>
                      <a:pt x="762" y="100"/>
                    </a:lnTo>
                    <a:lnTo>
                      <a:pt x="766" y="100"/>
                    </a:lnTo>
                    <a:lnTo>
                      <a:pt x="768" y="100"/>
                    </a:lnTo>
                    <a:lnTo>
                      <a:pt x="770" y="100"/>
                    </a:lnTo>
                    <a:lnTo>
                      <a:pt x="772" y="98"/>
                    </a:lnTo>
                    <a:lnTo>
                      <a:pt x="775" y="98"/>
                    </a:lnTo>
                    <a:lnTo>
                      <a:pt x="777" y="96"/>
                    </a:lnTo>
                    <a:lnTo>
                      <a:pt x="779" y="94"/>
                    </a:lnTo>
                    <a:lnTo>
                      <a:pt x="781" y="92"/>
                    </a:lnTo>
                    <a:lnTo>
                      <a:pt x="781" y="90"/>
                    </a:lnTo>
                    <a:lnTo>
                      <a:pt x="783" y="90"/>
                    </a:lnTo>
                    <a:lnTo>
                      <a:pt x="783" y="88"/>
                    </a:lnTo>
                    <a:lnTo>
                      <a:pt x="783" y="86"/>
                    </a:lnTo>
                    <a:lnTo>
                      <a:pt x="783" y="84"/>
                    </a:lnTo>
                    <a:lnTo>
                      <a:pt x="785" y="82"/>
                    </a:lnTo>
                    <a:lnTo>
                      <a:pt x="785" y="80"/>
                    </a:lnTo>
                    <a:lnTo>
                      <a:pt x="785" y="79"/>
                    </a:lnTo>
                    <a:lnTo>
                      <a:pt x="785" y="79"/>
                    </a:lnTo>
                    <a:lnTo>
                      <a:pt x="787" y="77"/>
                    </a:lnTo>
                    <a:lnTo>
                      <a:pt x="789" y="75"/>
                    </a:lnTo>
                    <a:lnTo>
                      <a:pt x="791" y="73"/>
                    </a:lnTo>
                    <a:lnTo>
                      <a:pt x="795" y="71"/>
                    </a:lnTo>
                    <a:lnTo>
                      <a:pt x="800" y="67"/>
                    </a:lnTo>
                    <a:lnTo>
                      <a:pt x="806" y="65"/>
                    </a:lnTo>
                    <a:lnTo>
                      <a:pt x="814" y="65"/>
                    </a:lnTo>
                    <a:lnTo>
                      <a:pt x="820" y="65"/>
                    </a:lnTo>
                    <a:lnTo>
                      <a:pt x="823" y="65"/>
                    </a:lnTo>
                    <a:lnTo>
                      <a:pt x="827" y="65"/>
                    </a:lnTo>
                    <a:lnTo>
                      <a:pt x="829" y="67"/>
                    </a:lnTo>
                    <a:lnTo>
                      <a:pt x="831" y="67"/>
                    </a:lnTo>
                    <a:lnTo>
                      <a:pt x="833" y="67"/>
                    </a:lnTo>
                    <a:lnTo>
                      <a:pt x="833" y="67"/>
                    </a:lnTo>
                    <a:lnTo>
                      <a:pt x="833" y="67"/>
                    </a:lnTo>
                    <a:lnTo>
                      <a:pt x="833" y="67"/>
                    </a:lnTo>
                    <a:lnTo>
                      <a:pt x="833" y="67"/>
                    </a:lnTo>
                    <a:lnTo>
                      <a:pt x="833" y="65"/>
                    </a:lnTo>
                    <a:lnTo>
                      <a:pt x="833" y="65"/>
                    </a:lnTo>
                    <a:lnTo>
                      <a:pt x="833" y="65"/>
                    </a:lnTo>
                    <a:lnTo>
                      <a:pt x="833" y="65"/>
                    </a:lnTo>
                    <a:lnTo>
                      <a:pt x="833" y="65"/>
                    </a:lnTo>
                    <a:lnTo>
                      <a:pt x="833" y="63"/>
                    </a:lnTo>
                    <a:lnTo>
                      <a:pt x="833" y="59"/>
                    </a:lnTo>
                    <a:lnTo>
                      <a:pt x="833" y="55"/>
                    </a:lnTo>
                    <a:lnTo>
                      <a:pt x="835" y="54"/>
                    </a:lnTo>
                    <a:lnTo>
                      <a:pt x="837" y="50"/>
                    </a:lnTo>
                    <a:lnTo>
                      <a:pt x="841" y="46"/>
                    </a:lnTo>
                    <a:lnTo>
                      <a:pt x="847" y="42"/>
                    </a:lnTo>
                    <a:lnTo>
                      <a:pt x="850" y="40"/>
                    </a:lnTo>
                    <a:lnTo>
                      <a:pt x="854" y="38"/>
                    </a:lnTo>
                    <a:lnTo>
                      <a:pt x="856" y="38"/>
                    </a:lnTo>
                    <a:lnTo>
                      <a:pt x="858" y="38"/>
                    </a:lnTo>
                    <a:lnTo>
                      <a:pt x="862" y="38"/>
                    </a:lnTo>
                    <a:lnTo>
                      <a:pt x="864" y="38"/>
                    </a:lnTo>
                    <a:lnTo>
                      <a:pt x="866" y="38"/>
                    </a:lnTo>
                    <a:lnTo>
                      <a:pt x="868" y="38"/>
                    </a:lnTo>
                    <a:lnTo>
                      <a:pt x="870" y="38"/>
                    </a:lnTo>
                    <a:lnTo>
                      <a:pt x="871" y="38"/>
                    </a:lnTo>
                    <a:lnTo>
                      <a:pt x="873" y="38"/>
                    </a:lnTo>
                    <a:lnTo>
                      <a:pt x="877" y="38"/>
                    </a:lnTo>
                    <a:lnTo>
                      <a:pt x="879" y="38"/>
                    </a:lnTo>
                    <a:lnTo>
                      <a:pt x="881" y="38"/>
                    </a:lnTo>
                    <a:lnTo>
                      <a:pt x="883" y="36"/>
                    </a:lnTo>
                    <a:lnTo>
                      <a:pt x="887" y="34"/>
                    </a:lnTo>
                    <a:lnTo>
                      <a:pt x="889" y="34"/>
                    </a:lnTo>
                    <a:lnTo>
                      <a:pt x="891" y="32"/>
                    </a:lnTo>
                    <a:lnTo>
                      <a:pt x="893" y="31"/>
                    </a:lnTo>
                    <a:lnTo>
                      <a:pt x="893" y="29"/>
                    </a:lnTo>
                    <a:lnTo>
                      <a:pt x="894" y="27"/>
                    </a:lnTo>
                    <a:lnTo>
                      <a:pt x="894" y="27"/>
                    </a:lnTo>
                    <a:lnTo>
                      <a:pt x="894" y="25"/>
                    </a:lnTo>
                    <a:lnTo>
                      <a:pt x="894" y="23"/>
                    </a:lnTo>
                    <a:lnTo>
                      <a:pt x="894" y="21"/>
                    </a:lnTo>
                    <a:lnTo>
                      <a:pt x="894" y="19"/>
                    </a:lnTo>
                    <a:lnTo>
                      <a:pt x="896" y="17"/>
                    </a:lnTo>
                    <a:lnTo>
                      <a:pt x="896" y="15"/>
                    </a:lnTo>
                    <a:lnTo>
                      <a:pt x="898" y="15"/>
                    </a:lnTo>
                    <a:lnTo>
                      <a:pt x="900" y="13"/>
                    </a:lnTo>
                    <a:lnTo>
                      <a:pt x="902" y="11"/>
                    </a:lnTo>
                    <a:lnTo>
                      <a:pt x="904" y="9"/>
                    </a:lnTo>
                    <a:lnTo>
                      <a:pt x="912" y="6"/>
                    </a:lnTo>
                    <a:lnTo>
                      <a:pt x="918" y="4"/>
                    </a:lnTo>
                    <a:lnTo>
                      <a:pt x="923" y="4"/>
                    </a:lnTo>
                    <a:lnTo>
                      <a:pt x="929" y="4"/>
                    </a:lnTo>
                    <a:lnTo>
                      <a:pt x="933" y="4"/>
                    </a:lnTo>
                    <a:lnTo>
                      <a:pt x="937" y="4"/>
                    </a:lnTo>
                    <a:lnTo>
                      <a:pt x="941" y="6"/>
                    </a:lnTo>
                    <a:lnTo>
                      <a:pt x="941" y="6"/>
                    </a:lnTo>
                    <a:lnTo>
                      <a:pt x="941" y="2"/>
                    </a:lnTo>
                    <a:lnTo>
                      <a:pt x="941" y="2"/>
                    </a:lnTo>
                    <a:lnTo>
                      <a:pt x="939" y="2"/>
                    </a:lnTo>
                    <a:lnTo>
                      <a:pt x="933" y="2"/>
                    </a:lnTo>
                    <a:lnTo>
                      <a:pt x="929" y="0"/>
                    </a:lnTo>
                    <a:lnTo>
                      <a:pt x="923" y="2"/>
                    </a:lnTo>
                    <a:lnTo>
                      <a:pt x="918" y="2"/>
                    </a:lnTo>
                    <a:lnTo>
                      <a:pt x="910" y="4"/>
                    </a:lnTo>
                    <a:lnTo>
                      <a:pt x="904" y="7"/>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258" name="Freeform 201"/>
              <p:cNvSpPr>
                <a:spLocks/>
              </p:cNvSpPr>
              <p:nvPr/>
            </p:nvSpPr>
            <p:spPr bwMode="auto">
              <a:xfrm>
                <a:off x="2775" y="1762"/>
                <a:ext cx="887" cy="463"/>
              </a:xfrm>
              <a:custGeom>
                <a:avLst/>
                <a:gdLst/>
                <a:ahLst/>
                <a:cxnLst>
                  <a:cxn ang="0">
                    <a:pos x="837" y="25"/>
                  </a:cxn>
                  <a:cxn ang="0">
                    <a:pos x="810" y="31"/>
                  </a:cxn>
                  <a:cxn ang="0">
                    <a:pos x="778" y="56"/>
                  </a:cxn>
                  <a:cxn ang="0">
                    <a:pos x="735" y="73"/>
                  </a:cxn>
                  <a:cxn ang="0">
                    <a:pos x="718" y="87"/>
                  </a:cxn>
                  <a:cxn ang="0">
                    <a:pos x="680" y="98"/>
                  </a:cxn>
                  <a:cxn ang="0">
                    <a:pos x="639" y="117"/>
                  </a:cxn>
                  <a:cxn ang="0">
                    <a:pos x="624" y="137"/>
                  </a:cxn>
                  <a:cxn ang="0">
                    <a:pos x="595" y="140"/>
                  </a:cxn>
                  <a:cxn ang="0">
                    <a:pos x="559" y="165"/>
                  </a:cxn>
                  <a:cxn ang="0">
                    <a:pos x="520" y="186"/>
                  </a:cxn>
                  <a:cxn ang="0">
                    <a:pos x="499" y="198"/>
                  </a:cxn>
                  <a:cxn ang="0">
                    <a:pos x="461" y="217"/>
                  </a:cxn>
                  <a:cxn ang="0">
                    <a:pos x="415" y="234"/>
                  </a:cxn>
                  <a:cxn ang="0">
                    <a:pos x="399" y="254"/>
                  </a:cxn>
                  <a:cxn ang="0">
                    <a:pos x="369" y="257"/>
                  </a:cxn>
                  <a:cxn ang="0">
                    <a:pos x="328" y="280"/>
                  </a:cxn>
                  <a:cxn ang="0">
                    <a:pos x="298" y="305"/>
                  </a:cxn>
                  <a:cxn ang="0">
                    <a:pos x="273" y="313"/>
                  </a:cxn>
                  <a:cxn ang="0">
                    <a:pos x="234" y="338"/>
                  </a:cxn>
                  <a:cxn ang="0">
                    <a:pos x="188" y="353"/>
                  </a:cxn>
                  <a:cxn ang="0">
                    <a:pos x="169" y="373"/>
                  </a:cxn>
                  <a:cxn ang="0">
                    <a:pos x="133" y="378"/>
                  </a:cxn>
                  <a:cxn ang="0">
                    <a:pos x="88" y="401"/>
                  </a:cxn>
                  <a:cxn ang="0">
                    <a:pos x="65" y="426"/>
                  </a:cxn>
                  <a:cxn ang="0">
                    <a:pos x="37" y="432"/>
                  </a:cxn>
                  <a:cxn ang="0">
                    <a:pos x="4" y="463"/>
                  </a:cxn>
                  <a:cxn ang="0">
                    <a:pos x="37" y="436"/>
                  </a:cxn>
                  <a:cxn ang="0">
                    <a:pos x="67" y="428"/>
                  </a:cxn>
                  <a:cxn ang="0">
                    <a:pos x="90" y="403"/>
                  </a:cxn>
                  <a:cxn ang="0">
                    <a:pos x="121" y="401"/>
                  </a:cxn>
                  <a:cxn ang="0">
                    <a:pos x="152" y="375"/>
                  </a:cxn>
                  <a:cxn ang="0">
                    <a:pos x="182" y="369"/>
                  </a:cxn>
                  <a:cxn ang="0">
                    <a:pos x="200" y="348"/>
                  </a:cxn>
                  <a:cxn ang="0">
                    <a:pos x="236" y="342"/>
                  </a:cxn>
                  <a:cxn ang="0">
                    <a:pos x="263" y="315"/>
                  </a:cxn>
                  <a:cxn ang="0">
                    <a:pos x="294" y="311"/>
                  </a:cxn>
                  <a:cxn ang="0">
                    <a:pos x="309" y="290"/>
                  </a:cxn>
                  <a:cxn ang="0">
                    <a:pos x="349" y="284"/>
                  </a:cxn>
                  <a:cxn ang="0">
                    <a:pos x="372" y="257"/>
                  </a:cxn>
                  <a:cxn ang="0">
                    <a:pos x="403" y="256"/>
                  </a:cxn>
                  <a:cxn ang="0">
                    <a:pos x="419" y="234"/>
                  </a:cxn>
                  <a:cxn ang="0">
                    <a:pos x="461" y="227"/>
                  </a:cxn>
                  <a:cxn ang="0">
                    <a:pos x="480" y="202"/>
                  </a:cxn>
                  <a:cxn ang="0">
                    <a:pos x="513" y="198"/>
                  </a:cxn>
                  <a:cxn ang="0">
                    <a:pos x="528" y="179"/>
                  </a:cxn>
                  <a:cxn ang="0">
                    <a:pos x="570" y="169"/>
                  </a:cxn>
                  <a:cxn ang="0">
                    <a:pos x="586" y="146"/>
                  </a:cxn>
                  <a:cxn ang="0">
                    <a:pos x="618" y="142"/>
                  </a:cxn>
                  <a:cxn ang="0">
                    <a:pos x="635" y="123"/>
                  </a:cxn>
                  <a:cxn ang="0">
                    <a:pos x="678" y="113"/>
                  </a:cxn>
                  <a:cxn ang="0">
                    <a:pos x="687" y="94"/>
                  </a:cxn>
                  <a:cxn ang="0">
                    <a:pos x="722" y="89"/>
                  </a:cxn>
                  <a:cxn ang="0">
                    <a:pos x="739" y="71"/>
                  </a:cxn>
                  <a:cxn ang="0">
                    <a:pos x="783" y="60"/>
                  </a:cxn>
                  <a:cxn ang="0">
                    <a:pos x="789" y="42"/>
                  </a:cxn>
                  <a:cxn ang="0">
                    <a:pos x="826" y="35"/>
                  </a:cxn>
                  <a:cxn ang="0">
                    <a:pos x="843" y="18"/>
                  </a:cxn>
                  <a:cxn ang="0">
                    <a:pos x="885" y="4"/>
                  </a:cxn>
                </a:cxnLst>
                <a:rect l="0" t="0" r="r" b="b"/>
                <a:pathLst>
                  <a:path w="887" h="463">
                    <a:moveTo>
                      <a:pt x="850" y="6"/>
                    </a:moveTo>
                    <a:lnTo>
                      <a:pt x="849" y="8"/>
                    </a:lnTo>
                    <a:lnTo>
                      <a:pt x="845" y="10"/>
                    </a:lnTo>
                    <a:lnTo>
                      <a:pt x="843" y="12"/>
                    </a:lnTo>
                    <a:lnTo>
                      <a:pt x="843" y="14"/>
                    </a:lnTo>
                    <a:lnTo>
                      <a:pt x="841" y="16"/>
                    </a:lnTo>
                    <a:lnTo>
                      <a:pt x="841" y="16"/>
                    </a:lnTo>
                    <a:lnTo>
                      <a:pt x="841" y="18"/>
                    </a:lnTo>
                    <a:lnTo>
                      <a:pt x="839" y="19"/>
                    </a:lnTo>
                    <a:lnTo>
                      <a:pt x="839" y="21"/>
                    </a:lnTo>
                    <a:lnTo>
                      <a:pt x="839" y="21"/>
                    </a:lnTo>
                    <a:lnTo>
                      <a:pt x="839" y="23"/>
                    </a:lnTo>
                    <a:lnTo>
                      <a:pt x="839" y="25"/>
                    </a:lnTo>
                    <a:lnTo>
                      <a:pt x="837" y="25"/>
                    </a:lnTo>
                    <a:lnTo>
                      <a:pt x="835" y="27"/>
                    </a:lnTo>
                    <a:lnTo>
                      <a:pt x="835" y="27"/>
                    </a:lnTo>
                    <a:lnTo>
                      <a:pt x="833" y="29"/>
                    </a:lnTo>
                    <a:lnTo>
                      <a:pt x="831" y="29"/>
                    </a:lnTo>
                    <a:lnTo>
                      <a:pt x="829" y="31"/>
                    </a:lnTo>
                    <a:lnTo>
                      <a:pt x="827" y="31"/>
                    </a:lnTo>
                    <a:lnTo>
                      <a:pt x="826" y="31"/>
                    </a:lnTo>
                    <a:lnTo>
                      <a:pt x="824" y="31"/>
                    </a:lnTo>
                    <a:lnTo>
                      <a:pt x="822" y="31"/>
                    </a:lnTo>
                    <a:lnTo>
                      <a:pt x="820" y="31"/>
                    </a:lnTo>
                    <a:lnTo>
                      <a:pt x="818" y="31"/>
                    </a:lnTo>
                    <a:lnTo>
                      <a:pt x="816" y="31"/>
                    </a:lnTo>
                    <a:lnTo>
                      <a:pt x="814" y="31"/>
                    </a:lnTo>
                    <a:lnTo>
                      <a:pt x="810" y="31"/>
                    </a:lnTo>
                    <a:lnTo>
                      <a:pt x="808" y="31"/>
                    </a:lnTo>
                    <a:lnTo>
                      <a:pt x="806" y="31"/>
                    </a:lnTo>
                    <a:lnTo>
                      <a:pt x="802" y="31"/>
                    </a:lnTo>
                    <a:lnTo>
                      <a:pt x="801" y="33"/>
                    </a:lnTo>
                    <a:lnTo>
                      <a:pt x="797" y="35"/>
                    </a:lnTo>
                    <a:lnTo>
                      <a:pt x="793" y="37"/>
                    </a:lnTo>
                    <a:lnTo>
                      <a:pt x="789" y="41"/>
                    </a:lnTo>
                    <a:lnTo>
                      <a:pt x="785" y="42"/>
                    </a:lnTo>
                    <a:lnTo>
                      <a:pt x="783" y="46"/>
                    </a:lnTo>
                    <a:lnTo>
                      <a:pt x="781" y="48"/>
                    </a:lnTo>
                    <a:lnTo>
                      <a:pt x="781" y="52"/>
                    </a:lnTo>
                    <a:lnTo>
                      <a:pt x="781" y="54"/>
                    </a:lnTo>
                    <a:lnTo>
                      <a:pt x="779" y="56"/>
                    </a:lnTo>
                    <a:lnTo>
                      <a:pt x="778" y="56"/>
                    </a:lnTo>
                    <a:lnTo>
                      <a:pt x="776" y="56"/>
                    </a:lnTo>
                    <a:lnTo>
                      <a:pt x="772" y="54"/>
                    </a:lnTo>
                    <a:lnTo>
                      <a:pt x="768" y="54"/>
                    </a:lnTo>
                    <a:lnTo>
                      <a:pt x="762" y="56"/>
                    </a:lnTo>
                    <a:lnTo>
                      <a:pt x="756" y="56"/>
                    </a:lnTo>
                    <a:lnTo>
                      <a:pt x="753" y="58"/>
                    </a:lnTo>
                    <a:lnTo>
                      <a:pt x="747" y="60"/>
                    </a:lnTo>
                    <a:lnTo>
                      <a:pt x="743" y="62"/>
                    </a:lnTo>
                    <a:lnTo>
                      <a:pt x="741" y="64"/>
                    </a:lnTo>
                    <a:lnTo>
                      <a:pt x="739" y="65"/>
                    </a:lnTo>
                    <a:lnTo>
                      <a:pt x="737" y="67"/>
                    </a:lnTo>
                    <a:lnTo>
                      <a:pt x="737" y="69"/>
                    </a:lnTo>
                    <a:lnTo>
                      <a:pt x="735" y="71"/>
                    </a:lnTo>
                    <a:lnTo>
                      <a:pt x="735" y="73"/>
                    </a:lnTo>
                    <a:lnTo>
                      <a:pt x="735" y="73"/>
                    </a:lnTo>
                    <a:lnTo>
                      <a:pt x="735" y="75"/>
                    </a:lnTo>
                    <a:lnTo>
                      <a:pt x="733" y="77"/>
                    </a:lnTo>
                    <a:lnTo>
                      <a:pt x="733" y="77"/>
                    </a:lnTo>
                    <a:lnTo>
                      <a:pt x="733" y="79"/>
                    </a:lnTo>
                    <a:lnTo>
                      <a:pt x="731" y="81"/>
                    </a:lnTo>
                    <a:lnTo>
                      <a:pt x="731" y="81"/>
                    </a:lnTo>
                    <a:lnTo>
                      <a:pt x="730" y="83"/>
                    </a:lnTo>
                    <a:lnTo>
                      <a:pt x="728" y="83"/>
                    </a:lnTo>
                    <a:lnTo>
                      <a:pt x="726" y="85"/>
                    </a:lnTo>
                    <a:lnTo>
                      <a:pt x="724" y="85"/>
                    </a:lnTo>
                    <a:lnTo>
                      <a:pt x="722" y="85"/>
                    </a:lnTo>
                    <a:lnTo>
                      <a:pt x="720" y="87"/>
                    </a:lnTo>
                    <a:lnTo>
                      <a:pt x="718" y="87"/>
                    </a:lnTo>
                    <a:lnTo>
                      <a:pt x="716" y="87"/>
                    </a:lnTo>
                    <a:lnTo>
                      <a:pt x="714" y="87"/>
                    </a:lnTo>
                    <a:lnTo>
                      <a:pt x="712" y="85"/>
                    </a:lnTo>
                    <a:lnTo>
                      <a:pt x="710" y="85"/>
                    </a:lnTo>
                    <a:lnTo>
                      <a:pt x="708" y="85"/>
                    </a:lnTo>
                    <a:lnTo>
                      <a:pt x="706" y="85"/>
                    </a:lnTo>
                    <a:lnTo>
                      <a:pt x="703" y="85"/>
                    </a:lnTo>
                    <a:lnTo>
                      <a:pt x="701" y="85"/>
                    </a:lnTo>
                    <a:lnTo>
                      <a:pt x="697" y="87"/>
                    </a:lnTo>
                    <a:lnTo>
                      <a:pt x="695" y="87"/>
                    </a:lnTo>
                    <a:lnTo>
                      <a:pt x="691" y="89"/>
                    </a:lnTo>
                    <a:lnTo>
                      <a:pt x="687" y="92"/>
                    </a:lnTo>
                    <a:lnTo>
                      <a:pt x="683" y="94"/>
                    </a:lnTo>
                    <a:lnTo>
                      <a:pt x="680" y="98"/>
                    </a:lnTo>
                    <a:lnTo>
                      <a:pt x="678" y="100"/>
                    </a:lnTo>
                    <a:lnTo>
                      <a:pt x="678" y="104"/>
                    </a:lnTo>
                    <a:lnTo>
                      <a:pt x="676" y="106"/>
                    </a:lnTo>
                    <a:lnTo>
                      <a:pt x="676" y="108"/>
                    </a:lnTo>
                    <a:lnTo>
                      <a:pt x="676" y="110"/>
                    </a:lnTo>
                    <a:lnTo>
                      <a:pt x="674" y="110"/>
                    </a:lnTo>
                    <a:lnTo>
                      <a:pt x="670" y="110"/>
                    </a:lnTo>
                    <a:lnTo>
                      <a:pt x="666" y="110"/>
                    </a:lnTo>
                    <a:lnTo>
                      <a:pt x="662" y="110"/>
                    </a:lnTo>
                    <a:lnTo>
                      <a:pt x="657" y="110"/>
                    </a:lnTo>
                    <a:lnTo>
                      <a:pt x="653" y="112"/>
                    </a:lnTo>
                    <a:lnTo>
                      <a:pt x="647" y="112"/>
                    </a:lnTo>
                    <a:lnTo>
                      <a:pt x="641" y="115"/>
                    </a:lnTo>
                    <a:lnTo>
                      <a:pt x="639" y="117"/>
                    </a:lnTo>
                    <a:lnTo>
                      <a:pt x="635" y="119"/>
                    </a:lnTo>
                    <a:lnTo>
                      <a:pt x="634" y="121"/>
                    </a:lnTo>
                    <a:lnTo>
                      <a:pt x="632" y="121"/>
                    </a:lnTo>
                    <a:lnTo>
                      <a:pt x="632" y="123"/>
                    </a:lnTo>
                    <a:lnTo>
                      <a:pt x="630" y="125"/>
                    </a:lnTo>
                    <a:lnTo>
                      <a:pt x="630" y="127"/>
                    </a:lnTo>
                    <a:lnTo>
                      <a:pt x="630" y="129"/>
                    </a:lnTo>
                    <a:lnTo>
                      <a:pt x="630" y="131"/>
                    </a:lnTo>
                    <a:lnTo>
                      <a:pt x="630" y="131"/>
                    </a:lnTo>
                    <a:lnTo>
                      <a:pt x="628" y="133"/>
                    </a:lnTo>
                    <a:lnTo>
                      <a:pt x="628" y="135"/>
                    </a:lnTo>
                    <a:lnTo>
                      <a:pt x="626" y="135"/>
                    </a:lnTo>
                    <a:lnTo>
                      <a:pt x="626" y="137"/>
                    </a:lnTo>
                    <a:lnTo>
                      <a:pt x="624" y="137"/>
                    </a:lnTo>
                    <a:lnTo>
                      <a:pt x="622" y="138"/>
                    </a:lnTo>
                    <a:lnTo>
                      <a:pt x="620" y="140"/>
                    </a:lnTo>
                    <a:lnTo>
                      <a:pt x="618" y="140"/>
                    </a:lnTo>
                    <a:lnTo>
                      <a:pt x="616" y="140"/>
                    </a:lnTo>
                    <a:lnTo>
                      <a:pt x="614" y="140"/>
                    </a:lnTo>
                    <a:lnTo>
                      <a:pt x="612" y="140"/>
                    </a:lnTo>
                    <a:lnTo>
                      <a:pt x="611" y="140"/>
                    </a:lnTo>
                    <a:lnTo>
                      <a:pt x="609" y="140"/>
                    </a:lnTo>
                    <a:lnTo>
                      <a:pt x="607" y="140"/>
                    </a:lnTo>
                    <a:lnTo>
                      <a:pt x="605" y="140"/>
                    </a:lnTo>
                    <a:lnTo>
                      <a:pt x="603" y="140"/>
                    </a:lnTo>
                    <a:lnTo>
                      <a:pt x="599" y="140"/>
                    </a:lnTo>
                    <a:lnTo>
                      <a:pt x="597" y="140"/>
                    </a:lnTo>
                    <a:lnTo>
                      <a:pt x="595" y="140"/>
                    </a:lnTo>
                    <a:lnTo>
                      <a:pt x="591" y="142"/>
                    </a:lnTo>
                    <a:lnTo>
                      <a:pt x="589" y="142"/>
                    </a:lnTo>
                    <a:lnTo>
                      <a:pt x="586" y="144"/>
                    </a:lnTo>
                    <a:lnTo>
                      <a:pt x="580" y="146"/>
                    </a:lnTo>
                    <a:lnTo>
                      <a:pt x="576" y="150"/>
                    </a:lnTo>
                    <a:lnTo>
                      <a:pt x="574" y="154"/>
                    </a:lnTo>
                    <a:lnTo>
                      <a:pt x="570" y="156"/>
                    </a:lnTo>
                    <a:lnTo>
                      <a:pt x="570" y="160"/>
                    </a:lnTo>
                    <a:lnTo>
                      <a:pt x="568" y="161"/>
                    </a:lnTo>
                    <a:lnTo>
                      <a:pt x="568" y="165"/>
                    </a:lnTo>
                    <a:lnTo>
                      <a:pt x="568" y="167"/>
                    </a:lnTo>
                    <a:lnTo>
                      <a:pt x="566" y="165"/>
                    </a:lnTo>
                    <a:lnTo>
                      <a:pt x="563" y="165"/>
                    </a:lnTo>
                    <a:lnTo>
                      <a:pt x="559" y="165"/>
                    </a:lnTo>
                    <a:lnTo>
                      <a:pt x="555" y="165"/>
                    </a:lnTo>
                    <a:lnTo>
                      <a:pt x="549" y="165"/>
                    </a:lnTo>
                    <a:lnTo>
                      <a:pt x="545" y="167"/>
                    </a:lnTo>
                    <a:lnTo>
                      <a:pt x="539" y="169"/>
                    </a:lnTo>
                    <a:lnTo>
                      <a:pt x="534" y="171"/>
                    </a:lnTo>
                    <a:lnTo>
                      <a:pt x="530" y="173"/>
                    </a:lnTo>
                    <a:lnTo>
                      <a:pt x="528" y="175"/>
                    </a:lnTo>
                    <a:lnTo>
                      <a:pt x="526" y="177"/>
                    </a:lnTo>
                    <a:lnTo>
                      <a:pt x="524" y="179"/>
                    </a:lnTo>
                    <a:lnTo>
                      <a:pt x="522" y="181"/>
                    </a:lnTo>
                    <a:lnTo>
                      <a:pt x="522" y="183"/>
                    </a:lnTo>
                    <a:lnTo>
                      <a:pt x="522" y="183"/>
                    </a:lnTo>
                    <a:lnTo>
                      <a:pt x="520" y="184"/>
                    </a:lnTo>
                    <a:lnTo>
                      <a:pt x="520" y="186"/>
                    </a:lnTo>
                    <a:lnTo>
                      <a:pt x="520" y="188"/>
                    </a:lnTo>
                    <a:lnTo>
                      <a:pt x="520" y="188"/>
                    </a:lnTo>
                    <a:lnTo>
                      <a:pt x="518" y="190"/>
                    </a:lnTo>
                    <a:lnTo>
                      <a:pt x="518" y="192"/>
                    </a:lnTo>
                    <a:lnTo>
                      <a:pt x="516" y="192"/>
                    </a:lnTo>
                    <a:lnTo>
                      <a:pt x="515" y="194"/>
                    </a:lnTo>
                    <a:lnTo>
                      <a:pt x="513" y="194"/>
                    </a:lnTo>
                    <a:lnTo>
                      <a:pt x="511" y="196"/>
                    </a:lnTo>
                    <a:lnTo>
                      <a:pt x="509" y="196"/>
                    </a:lnTo>
                    <a:lnTo>
                      <a:pt x="507" y="198"/>
                    </a:lnTo>
                    <a:lnTo>
                      <a:pt x="505" y="198"/>
                    </a:lnTo>
                    <a:lnTo>
                      <a:pt x="503" y="198"/>
                    </a:lnTo>
                    <a:lnTo>
                      <a:pt x="501" y="198"/>
                    </a:lnTo>
                    <a:lnTo>
                      <a:pt x="499" y="198"/>
                    </a:lnTo>
                    <a:lnTo>
                      <a:pt x="497" y="198"/>
                    </a:lnTo>
                    <a:lnTo>
                      <a:pt x="495" y="196"/>
                    </a:lnTo>
                    <a:lnTo>
                      <a:pt x="493" y="196"/>
                    </a:lnTo>
                    <a:lnTo>
                      <a:pt x="491" y="196"/>
                    </a:lnTo>
                    <a:lnTo>
                      <a:pt x="488" y="196"/>
                    </a:lnTo>
                    <a:lnTo>
                      <a:pt x="486" y="198"/>
                    </a:lnTo>
                    <a:lnTo>
                      <a:pt x="482" y="198"/>
                    </a:lnTo>
                    <a:lnTo>
                      <a:pt x="480" y="200"/>
                    </a:lnTo>
                    <a:lnTo>
                      <a:pt x="476" y="200"/>
                    </a:lnTo>
                    <a:lnTo>
                      <a:pt x="470" y="204"/>
                    </a:lnTo>
                    <a:lnTo>
                      <a:pt x="467" y="208"/>
                    </a:lnTo>
                    <a:lnTo>
                      <a:pt x="465" y="209"/>
                    </a:lnTo>
                    <a:lnTo>
                      <a:pt x="461" y="213"/>
                    </a:lnTo>
                    <a:lnTo>
                      <a:pt x="461" y="217"/>
                    </a:lnTo>
                    <a:lnTo>
                      <a:pt x="459" y="219"/>
                    </a:lnTo>
                    <a:lnTo>
                      <a:pt x="459" y="221"/>
                    </a:lnTo>
                    <a:lnTo>
                      <a:pt x="459" y="223"/>
                    </a:lnTo>
                    <a:lnTo>
                      <a:pt x="455" y="223"/>
                    </a:lnTo>
                    <a:lnTo>
                      <a:pt x="453" y="223"/>
                    </a:lnTo>
                    <a:lnTo>
                      <a:pt x="449" y="223"/>
                    </a:lnTo>
                    <a:lnTo>
                      <a:pt x="445" y="223"/>
                    </a:lnTo>
                    <a:lnTo>
                      <a:pt x="440" y="223"/>
                    </a:lnTo>
                    <a:lnTo>
                      <a:pt x="434" y="223"/>
                    </a:lnTo>
                    <a:lnTo>
                      <a:pt x="430" y="225"/>
                    </a:lnTo>
                    <a:lnTo>
                      <a:pt x="424" y="229"/>
                    </a:lnTo>
                    <a:lnTo>
                      <a:pt x="420" y="231"/>
                    </a:lnTo>
                    <a:lnTo>
                      <a:pt x="417" y="232"/>
                    </a:lnTo>
                    <a:lnTo>
                      <a:pt x="415" y="234"/>
                    </a:lnTo>
                    <a:lnTo>
                      <a:pt x="415" y="236"/>
                    </a:lnTo>
                    <a:lnTo>
                      <a:pt x="413" y="236"/>
                    </a:lnTo>
                    <a:lnTo>
                      <a:pt x="413" y="238"/>
                    </a:lnTo>
                    <a:lnTo>
                      <a:pt x="411" y="240"/>
                    </a:lnTo>
                    <a:lnTo>
                      <a:pt x="411" y="242"/>
                    </a:lnTo>
                    <a:lnTo>
                      <a:pt x="411" y="244"/>
                    </a:lnTo>
                    <a:lnTo>
                      <a:pt x="409" y="246"/>
                    </a:lnTo>
                    <a:lnTo>
                      <a:pt x="409" y="246"/>
                    </a:lnTo>
                    <a:lnTo>
                      <a:pt x="409" y="248"/>
                    </a:lnTo>
                    <a:lnTo>
                      <a:pt x="407" y="248"/>
                    </a:lnTo>
                    <a:lnTo>
                      <a:pt x="407" y="250"/>
                    </a:lnTo>
                    <a:lnTo>
                      <a:pt x="405" y="252"/>
                    </a:lnTo>
                    <a:lnTo>
                      <a:pt x="403" y="252"/>
                    </a:lnTo>
                    <a:lnTo>
                      <a:pt x="399" y="254"/>
                    </a:lnTo>
                    <a:lnTo>
                      <a:pt x="397" y="254"/>
                    </a:lnTo>
                    <a:lnTo>
                      <a:pt x="396" y="256"/>
                    </a:lnTo>
                    <a:lnTo>
                      <a:pt x="394" y="256"/>
                    </a:lnTo>
                    <a:lnTo>
                      <a:pt x="392" y="256"/>
                    </a:lnTo>
                    <a:lnTo>
                      <a:pt x="390" y="256"/>
                    </a:lnTo>
                    <a:lnTo>
                      <a:pt x="388" y="256"/>
                    </a:lnTo>
                    <a:lnTo>
                      <a:pt x="386" y="256"/>
                    </a:lnTo>
                    <a:lnTo>
                      <a:pt x="384" y="254"/>
                    </a:lnTo>
                    <a:lnTo>
                      <a:pt x="382" y="254"/>
                    </a:lnTo>
                    <a:lnTo>
                      <a:pt x="380" y="254"/>
                    </a:lnTo>
                    <a:lnTo>
                      <a:pt x="378" y="254"/>
                    </a:lnTo>
                    <a:lnTo>
                      <a:pt x="374" y="256"/>
                    </a:lnTo>
                    <a:lnTo>
                      <a:pt x="372" y="256"/>
                    </a:lnTo>
                    <a:lnTo>
                      <a:pt x="369" y="257"/>
                    </a:lnTo>
                    <a:lnTo>
                      <a:pt x="365" y="257"/>
                    </a:lnTo>
                    <a:lnTo>
                      <a:pt x="361" y="261"/>
                    </a:lnTo>
                    <a:lnTo>
                      <a:pt x="355" y="265"/>
                    </a:lnTo>
                    <a:lnTo>
                      <a:pt x="353" y="267"/>
                    </a:lnTo>
                    <a:lnTo>
                      <a:pt x="349" y="271"/>
                    </a:lnTo>
                    <a:lnTo>
                      <a:pt x="349" y="275"/>
                    </a:lnTo>
                    <a:lnTo>
                      <a:pt x="348" y="277"/>
                    </a:lnTo>
                    <a:lnTo>
                      <a:pt x="348" y="279"/>
                    </a:lnTo>
                    <a:lnTo>
                      <a:pt x="346" y="280"/>
                    </a:lnTo>
                    <a:lnTo>
                      <a:pt x="344" y="280"/>
                    </a:lnTo>
                    <a:lnTo>
                      <a:pt x="342" y="280"/>
                    </a:lnTo>
                    <a:lnTo>
                      <a:pt x="338" y="280"/>
                    </a:lnTo>
                    <a:lnTo>
                      <a:pt x="332" y="280"/>
                    </a:lnTo>
                    <a:lnTo>
                      <a:pt x="328" y="280"/>
                    </a:lnTo>
                    <a:lnTo>
                      <a:pt x="323" y="282"/>
                    </a:lnTo>
                    <a:lnTo>
                      <a:pt x="317" y="284"/>
                    </a:lnTo>
                    <a:lnTo>
                      <a:pt x="311" y="286"/>
                    </a:lnTo>
                    <a:lnTo>
                      <a:pt x="309" y="288"/>
                    </a:lnTo>
                    <a:lnTo>
                      <a:pt x="305" y="290"/>
                    </a:lnTo>
                    <a:lnTo>
                      <a:pt x="303" y="292"/>
                    </a:lnTo>
                    <a:lnTo>
                      <a:pt x="301" y="294"/>
                    </a:lnTo>
                    <a:lnTo>
                      <a:pt x="301" y="296"/>
                    </a:lnTo>
                    <a:lnTo>
                      <a:pt x="300" y="298"/>
                    </a:lnTo>
                    <a:lnTo>
                      <a:pt x="300" y="300"/>
                    </a:lnTo>
                    <a:lnTo>
                      <a:pt x="298" y="300"/>
                    </a:lnTo>
                    <a:lnTo>
                      <a:pt x="298" y="302"/>
                    </a:lnTo>
                    <a:lnTo>
                      <a:pt x="298" y="303"/>
                    </a:lnTo>
                    <a:lnTo>
                      <a:pt x="298" y="305"/>
                    </a:lnTo>
                    <a:lnTo>
                      <a:pt x="296" y="305"/>
                    </a:lnTo>
                    <a:lnTo>
                      <a:pt x="296" y="307"/>
                    </a:lnTo>
                    <a:lnTo>
                      <a:pt x="294" y="309"/>
                    </a:lnTo>
                    <a:lnTo>
                      <a:pt x="292" y="309"/>
                    </a:lnTo>
                    <a:lnTo>
                      <a:pt x="290" y="311"/>
                    </a:lnTo>
                    <a:lnTo>
                      <a:pt x="288" y="311"/>
                    </a:lnTo>
                    <a:lnTo>
                      <a:pt x="286" y="313"/>
                    </a:lnTo>
                    <a:lnTo>
                      <a:pt x="282" y="313"/>
                    </a:lnTo>
                    <a:lnTo>
                      <a:pt x="280" y="313"/>
                    </a:lnTo>
                    <a:lnTo>
                      <a:pt x="280" y="313"/>
                    </a:lnTo>
                    <a:lnTo>
                      <a:pt x="278" y="313"/>
                    </a:lnTo>
                    <a:lnTo>
                      <a:pt x="276" y="313"/>
                    </a:lnTo>
                    <a:lnTo>
                      <a:pt x="275" y="313"/>
                    </a:lnTo>
                    <a:lnTo>
                      <a:pt x="273" y="313"/>
                    </a:lnTo>
                    <a:lnTo>
                      <a:pt x="269" y="313"/>
                    </a:lnTo>
                    <a:lnTo>
                      <a:pt x="267" y="313"/>
                    </a:lnTo>
                    <a:lnTo>
                      <a:pt x="265" y="313"/>
                    </a:lnTo>
                    <a:lnTo>
                      <a:pt x="261" y="313"/>
                    </a:lnTo>
                    <a:lnTo>
                      <a:pt x="259" y="313"/>
                    </a:lnTo>
                    <a:lnTo>
                      <a:pt x="255" y="315"/>
                    </a:lnTo>
                    <a:lnTo>
                      <a:pt x="252" y="317"/>
                    </a:lnTo>
                    <a:lnTo>
                      <a:pt x="248" y="321"/>
                    </a:lnTo>
                    <a:lnTo>
                      <a:pt x="244" y="323"/>
                    </a:lnTo>
                    <a:lnTo>
                      <a:pt x="240" y="327"/>
                    </a:lnTo>
                    <a:lnTo>
                      <a:pt x="238" y="330"/>
                    </a:lnTo>
                    <a:lnTo>
                      <a:pt x="236" y="332"/>
                    </a:lnTo>
                    <a:lnTo>
                      <a:pt x="234" y="336"/>
                    </a:lnTo>
                    <a:lnTo>
                      <a:pt x="234" y="338"/>
                    </a:lnTo>
                    <a:lnTo>
                      <a:pt x="234" y="340"/>
                    </a:lnTo>
                    <a:lnTo>
                      <a:pt x="232" y="340"/>
                    </a:lnTo>
                    <a:lnTo>
                      <a:pt x="228" y="338"/>
                    </a:lnTo>
                    <a:lnTo>
                      <a:pt x="225" y="338"/>
                    </a:lnTo>
                    <a:lnTo>
                      <a:pt x="221" y="338"/>
                    </a:lnTo>
                    <a:lnTo>
                      <a:pt x="215" y="340"/>
                    </a:lnTo>
                    <a:lnTo>
                      <a:pt x="211" y="340"/>
                    </a:lnTo>
                    <a:lnTo>
                      <a:pt x="205" y="342"/>
                    </a:lnTo>
                    <a:lnTo>
                      <a:pt x="200" y="344"/>
                    </a:lnTo>
                    <a:lnTo>
                      <a:pt x="196" y="346"/>
                    </a:lnTo>
                    <a:lnTo>
                      <a:pt x="192" y="348"/>
                    </a:lnTo>
                    <a:lnTo>
                      <a:pt x="190" y="350"/>
                    </a:lnTo>
                    <a:lnTo>
                      <a:pt x="188" y="351"/>
                    </a:lnTo>
                    <a:lnTo>
                      <a:pt x="188" y="353"/>
                    </a:lnTo>
                    <a:lnTo>
                      <a:pt x="186" y="355"/>
                    </a:lnTo>
                    <a:lnTo>
                      <a:pt x="186" y="357"/>
                    </a:lnTo>
                    <a:lnTo>
                      <a:pt x="184" y="359"/>
                    </a:lnTo>
                    <a:lnTo>
                      <a:pt x="184" y="361"/>
                    </a:lnTo>
                    <a:lnTo>
                      <a:pt x="184" y="363"/>
                    </a:lnTo>
                    <a:lnTo>
                      <a:pt x="184" y="363"/>
                    </a:lnTo>
                    <a:lnTo>
                      <a:pt x="182" y="365"/>
                    </a:lnTo>
                    <a:lnTo>
                      <a:pt x="182" y="367"/>
                    </a:lnTo>
                    <a:lnTo>
                      <a:pt x="181" y="367"/>
                    </a:lnTo>
                    <a:lnTo>
                      <a:pt x="179" y="369"/>
                    </a:lnTo>
                    <a:lnTo>
                      <a:pt x="177" y="371"/>
                    </a:lnTo>
                    <a:lnTo>
                      <a:pt x="175" y="371"/>
                    </a:lnTo>
                    <a:lnTo>
                      <a:pt x="171" y="373"/>
                    </a:lnTo>
                    <a:lnTo>
                      <a:pt x="169" y="373"/>
                    </a:lnTo>
                    <a:lnTo>
                      <a:pt x="167" y="373"/>
                    </a:lnTo>
                    <a:lnTo>
                      <a:pt x="165" y="373"/>
                    </a:lnTo>
                    <a:lnTo>
                      <a:pt x="163" y="373"/>
                    </a:lnTo>
                    <a:lnTo>
                      <a:pt x="161" y="373"/>
                    </a:lnTo>
                    <a:lnTo>
                      <a:pt x="161" y="373"/>
                    </a:lnTo>
                    <a:lnTo>
                      <a:pt x="157" y="373"/>
                    </a:lnTo>
                    <a:lnTo>
                      <a:pt x="156" y="371"/>
                    </a:lnTo>
                    <a:lnTo>
                      <a:pt x="154" y="371"/>
                    </a:lnTo>
                    <a:lnTo>
                      <a:pt x="152" y="373"/>
                    </a:lnTo>
                    <a:lnTo>
                      <a:pt x="148" y="373"/>
                    </a:lnTo>
                    <a:lnTo>
                      <a:pt x="146" y="373"/>
                    </a:lnTo>
                    <a:lnTo>
                      <a:pt x="142" y="375"/>
                    </a:lnTo>
                    <a:lnTo>
                      <a:pt x="138" y="376"/>
                    </a:lnTo>
                    <a:lnTo>
                      <a:pt x="133" y="378"/>
                    </a:lnTo>
                    <a:lnTo>
                      <a:pt x="129" y="382"/>
                    </a:lnTo>
                    <a:lnTo>
                      <a:pt x="125" y="386"/>
                    </a:lnTo>
                    <a:lnTo>
                      <a:pt x="123" y="390"/>
                    </a:lnTo>
                    <a:lnTo>
                      <a:pt x="121" y="392"/>
                    </a:lnTo>
                    <a:lnTo>
                      <a:pt x="119" y="396"/>
                    </a:lnTo>
                    <a:lnTo>
                      <a:pt x="119" y="398"/>
                    </a:lnTo>
                    <a:lnTo>
                      <a:pt x="119" y="399"/>
                    </a:lnTo>
                    <a:lnTo>
                      <a:pt x="115" y="399"/>
                    </a:lnTo>
                    <a:lnTo>
                      <a:pt x="113" y="399"/>
                    </a:lnTo>
                    <a:lnTo>
                      <a:pt x="109" y="399"/>
                    </a:lnTo>
                    <a:lnTo>
                      <a:pt x="106" y="399"/>
                    </a:lnTo>
                    <a:lnTo>
                      <a:pt x="100" y="399"/>
                    </a:lnTo>
                    <a:lnTo>
                      <a:pt x="94" y="399"/>
                    </a:lnTo>
                    <a:lnTo>
                      <a:pt x="88" y="401"/>
                    </a:lnTo>
                    <a:lnTo>
                      <a:pt x="83" y="405"/>
                    </a:lnTo>
                    <a:lnTo>
                      <a:pt x="79" y="407"/>
                    </a:lnTo>
                    <a:lnTo>
                      <a:pt x="77" y="409"/>
                    </a:lnTo>
                    <a:lnTo>
                      <a:pt x="75" y="411"/>
                    </a:lnTo>
                    <a:lnTo>
                      <a:pt x="73" y="413"/>
                    </a:lnTo>
                    <a:lnTo>
                      <a:pt x="71" y="415"/>
                    </a:lnTo>
                    <a:lnTo>
                      <a:pt x="71" y="417"/>
                    </a:lnTo>
                    <a:lnTo>
                      <a:pt x="69" y="419"/>
                    </a:lnTo>
                    <a:lnTo>
                      <a:pt x="69" y="421"/>
                    </a:lnTo>
                    <a:lnTo>
                      <a:pt x="69" y="421"/>
                    </a:lnTo>
                    <a:lnTo>
                      <a:pt x="67" y="422"/>
                    </a:lnTo>
                    <a:lnTo>
                      <a:pt x="67" y="424"/>
                    </a:lnTo>
                    <a:lnTo>
                      <a:pt x="65" y="424"/>
                    </a:lnTo>
                    <a:lnTo>
                      <a:pt x="65" y="426"/>
                    </a:lnTo>
                    <a:lnTo>
                      <a:pt x="63" y="428"/>
                    </a:lnTo>
                    <a:lnTo>
                      <a:pt x="61" y="430"/>
                    </a:lnTo>
                    <a:lnTo>
                      <a:pt x="60" y="430"/>
                    </a:lnTo>
                    <a:lnTo>
                      <a:pt x="58" y="432"/>
                    </a:lnTo>
                    <a:lnTo>
                      <a:pt x="56" y="432"/>
                    </a:lnTo>
                    <a:lnTo>
                      <a:pt x="52" y="432"/>
                    </a:lnTo>
                    <a:lnTo>
                      <a:pt x="50" y="434"/>
                    </a:lnTo>
                    <a:lnTo>
                      <a:pt x="48" y="434"/>
                    </a:lnTo>
                    <a:lnTo>
                      <a:pt x="48" y="434"/>
                    </a:lnTo>
                    <a:lnTo>
                      <a:pt x="46" y="432"/>
                    </a:lnTo>
                    <a:lnTo>
                      <a:pt x="44" y="432"/>
                    </a:lnTo>
                    <a:lnTo>
                      <a:pt x="42" y="432"/>
                    </a:lnTo>
                    <a:lnTo>
                      <a:pt x="38" y="432"/>
                    </a:lnTo>
                    <a:lnTo>
                      <a:pt x="37" y="432"/>
                    </a:lnTo>
                    <a:lnTo>
                      <a:pt x="35" y="432"/>
                    </a:lnTo>
                    <a:lnTo>
                      <a:pt x="31" y="432"/>
                    </a:lnTo>
                    <a:lnTo>
                      <a:pt x="29" y="434"/>
                    </a:lnTo>
                    <a:lnTo>
                      <a:pt x="25" y="434"/>
                    </a:lnTo>
                    <a:lnTo>
                      <a:pt x="21" y="436"/>
                    </a:lnTo>
                    <a:lnTo>
                      <a:pt x="15" y="440"/>
                    </a:lnTo>
                    <a:lnTo>
                      <a:pt x="10" y="446"/>
                    </a:lnTo>
                    <a:lnTo>
                      <a:pt x="6" y="449"/>
                    </a:lnTo>
                    <a:lnTo>
                      <a:pt x="4" y="453"/>
                    </a:lnTo>
                    <a:lnTo>
                      <a:pt x="2" y="457"/>
                    </a:lnTo>
                    <a:lnTo>
                      <a:pt x="2" y="459"/>
                    </a:lnTo>
                    <a:lnTo>
                      <a:pt x="0" y="461"/>
                    </a:lnTo>
                    <a:lnTo>
                      <a:pt x="0" y="463"/>
                    </a:lnTo>
                    <a:lnTo>
                      <a:pt x="4" y="463"/>
                    </a:lnTo>
                    <a:lnTo>
                      <a:pt x="4" y="463"/>
                    </a:lnTo>
                    <a:lnTo>
                      <a:pt x="4" y="463"/>
                    </a:lnTo>
                    <a:lnTo>
                      <a:pt x="4" y="461"/>
                    </a:lnTo>
                    <a:lnTo>
                      <a:pt x="6" y="457"/>
                    </a:lnTo>
                    <a:lnTo>
                      <a:pt x="6" y="453"/>
                    </a:lnTo>
                    <a:lnTo>
                      <a:pt x="10" y="451"/>
                    </a:lnTo>
                    <a:lnTo>
                      <a:pt x="12" y="447"/>
                    </a:lnTo>
                    <a:lnTo>
                      <a:pt x="17" y="442"/>
                    </a:lnTo>
                    <a:lnTo>
                      <a:pt x="23" y="440"/>
                    </a:lnTo>
                    <a:lnTo>
                      <a:pt x="27" y="438"/>
                    </a:lnTo>
                    <a:lnTo>
                      <a:pt x="29" y="436"/>
                    </a:lnTo>
                    <a:lnTo>
                      <a:pt x="33" y="436"/>
                    </a:lnTo>
                    <a:lnTo>
                      <a:pt x="35" y="436"/>
                    </a:lnTo>
                    <a:lnTo>
                      <a:pt x="37" y="436"/>
                    </a:lnTo>
                    <a:lnTo>
                      <a:pt x="38" y="436"/>
                    </a:lnTo>
                    <a:lnTo>
                      <a:pt x="40" y="436"/>
                    </a:lnTo>
                    <a:lnTo>
                      <a:pt x="42" y="436"/>
                    </a:lnTo>
                    <a:lnTo>
                      <a:pt x="44" y="436"/>
                    </a:lnTo>
                    <a:lnTo>
                      <a:pt x="46" y="436"/>
                    </a:lnTo>
                    <a:lnTo>
                      <a:pt x="48" y="436"/>
                    </a:lnTo>
                    <a:lnTo>
                      <a:pt x="52" y="436"/>
                    </a:lnTo>
                    <a:lnTo>
                      <a:pt x="54" y="436"/>
                    </a:lnTo>
                    <a:lnTo>
                      <a:pt x="56" y="436"/>
                    </a:lnTo>
                    <a:lnTo>
                      <a:pt x="58" y="434"/>
                    </a:lnTo>
                    <a:lnTo>
                      <a:pt x="61" y="434"/>
                    </a:lnTo>
                    <a:lnTo>
                      <a:pt x="63" y="432"/>
                    </a:lnTo>
                    <a:lnTo>
                      <a:pt x="65" y="430"/>
                    </a:lnTo>
                    <a:lnTo>
                      <a:pt x="67" y="428"/>
                    </a:lnTo>
                    <a:lnTo>
                      <a:pt x="69" y="426"/>
                    </a:lnTo>
                    <a:lnTo>
                      <a:pt x="69" y="426"/>
                    </a:lnTo>
                    <a:lnTo>
                      <a:pt x="71" y="424"/>
                    </a:lnTo>
                    <a:lnTo>
                      <a:pt x="71" y="422"/>
                    </a:lnTo>
                    <a:lnTo>
                      <a:pt x="71" y="421"/>
                    </a:lnTo>
                    <a:lnTo>
                      <a:pt x="73" y="419"/>
                    </a:lnTo>
                    <a:lnTo>
                      <a:pt x="73" y="417"/>
                    </a:lnTo>
                    <a:lnTo>
                      <a:pt x="73" y="415"/>
                    </a:lnTo>
                    <a:lnTo>
                      <a:pt x="75" y="415"/>
                    </a:lnTo>
                    <a:lnTo>
                      <a:pt x="77" y="413"/>
                    </a:lnTo>
                    <a:lnTo>
                      <a:pt x="79" y="411"/>
                    </a:lnTo>
                    <a:lnTo>
                      <a:pt x="81" y="409"/>
                    </a:lnTo>
                    <a:lnTo>
                      <a:pt x="85" y="407"/>
                    </a:lnTo>
                    <a:lnTo>
                      <a:pt x="90" y="403"/>
                    </a:lnTo>
                    <a:lnTo>
                      <a:pt x="98" y="403"/>
                    </a:lnTo>
                    <a:lnTo>
                      <a:pt x="104" y="401"/>
                    </a:lnTo>
                    <a:lnTo>
                      <a:pt x="108" y="401"/>
                    </a:lnTo>
                    <a:lnTo>
                      <a:pt x="113" y="401"/>
                    </a:lnTo>
                    <a:lnTo>
                      <a:pt x="115" y="401"/>
                    </a:lnTo>
                    <a:lnTo>
                      <a:pt x="119" y="403"/>
                    </a:lnTo>
                    <a:lnTo>
                      <a:pt x="119" y="403"/>
                    </a:lnTo>
                    <a:lnTo>
                      <a:pt x="121" y="403"/>
                    </a:lnTo>
                    <a:lnTo>
                      <a:pt x="121" y="403"/>
                    </a:lnTo>
                    <a:lnTo>
                      <a:pt x="121" y="403"/>
                    </a:lnTo>
                    <a:lnTo>
                      <a:pt x="121" y="403"/>
                    </a:lnTo>
                    <a:lnTo>
                      <a:pt x="121" y="403"/>
                    </a:lnTo>
                    <a:lnTo>
                      <a:pt x="121" y="403"/>
                    </a:lnTo>
                    <a:lnTo>
                      <a:pt x="121" y="401"/>
                    </a:lnTo>
                    <a:lnTo>
                      <a:pt x="121" y="401"/>
                    </a:lnTo>
                    <a:lnTo>
                      <a:pt x="121" y="401"/>
                    </a:lnTo>
                    <a:lnTo>
                      <a:pt x="121" y="401"/>
                    </a:lnTo>
                    <a:lnTo>
                      <a:pt x="121" y="399"/>
                    </a:lnTo>
                    <a:lnTo>
                      <a:pt x="123" y="396"/>
                    </a:lnTo>
                    <a:lnTo>
                      <a:pt x="123" y="394"/>
                    </a:lnTo>
                    <a:lnTo>
                      <a:pt x="127" y="390"/>
                    </a:lnTo>
                    <a:lnTo>
                      <a:pt x="129" y="386"/>
                    </a:lnTo>
                    <a:lnTo>
                      <a:pt x="134" y="382"/>
                    </a:lnTo>
                    <a:lnTo>
                      <a:pt x="140" y="378"/>
                    </a:lnTo>
                    <a:lnTo>
                      <a:pt x="144" y="376"/>
                    </a:lnTo>
                    <a:lnTo>
                      <a:pt x="146" y="376"/>
                    </a:lnTo>
                    <a:lnTo>
                      <a:pt x="150" y="375"/>
                    </a:lnTo>
                    <a:lnTo>
                      <a:pt x="152" y="375"/>
                    </a:lnTo>
                    <a:lnTo>
                      <a:pt x="154" y="375"/>
                    </a:lnTo>
                    <a:lnTo>
                      <a:pt x="156" y="375"/>
                    </a:lnTo>
                    <a:lnTo>
                      <a:pt x="157" y="375"/>
                    </a:lnTo>
                    <a:lnTo>
                      <a:pt x="159" y="375"/>
                    </a:lnTo>
                    <a:lnTo>
                      <a:pt x="161" y="375"/>
                    </a:lnTo>
                    <a:lnTo>
                      <a:pt x="163" y="375"/>
                    </a:lnTo>
                    <a:lnTo>
                      <a:pt x="165" y="375"/>
                    </a:lnTo>
                    <a:lnTo>
                      <a:pt x="167" y="375"/>
                    </a:lnTo>
                    <a:lnTo>
                      <a:pt x="171" y="375"/>
                    </a:lnTo>
                    <a:lnTo>
                      <a:pt x="173" y="375"/>
                    </a:lnTo>
                    <a:lnTo>
                      <a:pt x="175" y="375"/>
                    </a:lnTo>
                    <a:lnTo>
                      <a:pt x="177" y="373"/>
                    </a:lnTo>
                    <a:lnTo>
                      <a:pt x="181" y="371"/>
                    </a:lnTo>
                    <a:lnTo>
                      <a:pt x="182" y="369"/>
                    </a:lnTo>
                    <a:lnTo>
                      <a:pt x="184" y="369"/>
                    </a:lnTo>
                    <a:lnTo>
                      <a:pt x="184" y="367"/>
                    </a:lnTo>
                    <a:lnTo>
                      <a:pt x="186" y="365"/>
                    </a:lnTo>
                    <a:lnTo>
                      <a:pt x="186" y="363"/>
                    </a:lnTo>
                    <a:lnTo>
                      <a:pt x="188" y="361"/>
                    </a:lnTo>
                    <a:lnTo>
                      <a:pt x="188" y="361"/>
                    </a:lnTo>
                    <a:lnTo>
                      <a:pt x="188" y="359"/>
                    </a:lnTo>
                    <a:lnTo>
                      <a:pt x="190" y="357"/>
                    </a:lnTo>
                    <a:lnTo>
                      <a:pt x="190" y="355"/>
                    </a:lnTo>
                    <a:lnTo>
                      <a:pt x="192" y="353"/>
                    </a:lnTo>
                    <a:lnTo>
                      <a:pt x="192" y="351"/>
                    </a:lnTo>
                    <a:lnTo>
                      <a:pt x="194" y="350"/>
                    </a:lnTo>
                    <a:lnTo>
                      <a:pt x="198" y="350"/>
                    </a:lnTo>
                    <a:lnTo>
                      <a:pt x="200" y="348"/>
                    </a:lnTo>
                    <a:lnTo>
                      <a:pt x="207" y="344"/>
                    </a:lnTo>
                    <a:lnTo>
                      <a:pt x="213" y="342"/>
                    </a:lnTo>
                    <a:lnTo>
                      <a:pt x="219" y="342"/>
                    </a:lnTo>
                    <a:lnTo>
                      <a:pt x="225" y="342"/>
                    </a:lnTo>
                    <a:lnTo>
                      <a:pt x="228" y="342"/>
                    </a:lnTo>
                    <a:lnTo>
                      <a:pt x="232" y="342"/>
                    </a:lnTo>
                    <a:lnTo>
                      <a:pt x="234" y="342"/>
                    </a:lnTo>
                    <a:lnTo>
                      <a:pt x="234" y="344"/>
                    </a:lnTo>
                    <a:lnTo>
                      <a:pt x="236" y="344"/>
                    </a:lnTo>
                    <a:lnTo>
                      <a:pt x="236" y="344"/>
                    </a:lnTo>
                    <a:lnTo>
                      <a:pt x="236" y="344"/>
                    </a:lnTo>
                    <a:lnTo>
                      <a:pt x="236" y="344"/>
                    </a:lnTo>
                    <a:lnTo>
                      <a:pt x="236" y="342"/>
                    </a:lnTo>
                    <a:lnTo>
                      <a:pt x="236" y="342"/>
                    </a:lnTo>
                    <a:lnTo>
                      <a:pt x="236" y="342"/>
                    </a:lnTo>
                    <a:lnTo>
                      <a:pt x="236" y="342"/>
                    </a:lnTo>
                    <a:lnTo>
                      <a:pt x="236" y="342"/>
                    </a:lnTo>
                    <a:lnTo>
                      <a:pt x="236" y="340"/>
                    </a:lnTo>
                    <a:lnTo>
                      <a:pt x="236" y="340"/>
                    </a:lnTo>
                    <a:lnTo>
                      <a:pt x="238" y="336"/>
                    </a:lnTo>
                    <a:lnTo>
                      <a:pt x="238" y="334"/>
                    </a:lnTo>
                    <a:lnTo>
                      <a:pt x="240" y="330"/>
                    </a:lnTo>
                    <a:lnTo>
                      <a:pt x="244" y="327"/>
                    </a:lnTo>
                    <a:lnTo>
                      <a:pt x="248" y="323"/>
                    </a:lnTo>
                    <a:lnTo>
                      <a:pt x="253" y="319"/>
                    </a:lnTo>
                    <a:lnTo>
                      <a:pt x="257" y="317"/>
                    </a:lnTo>
                    <a:lnTo>
                      <a:pt x="259" y="317"/>
                    </a:lnTo>
                    <a:lnTo>
                      <a:pt x="263" y="315"/>
                    </a:lnTo>
                    <a:lnTo>
                      <a:pt x="265" y="315"/>
                    </a:lnTo>
                    <a:lnTo>
                      <a:pt x="267" y="315"/>
                    </a:lnTo>
                    <a:lnTo>
                      <a:pt x="269" y="315"/>
                    </a:lnTo>
                    <a:lnTo>
                      <a:pt x="271" y="315"/>
                    </a:lnTo>
                    <a:lnTo>
                      <a:pt x="275" y="315"/>
                    </a:lnTo>
                    <a:lnTo>
                      <a:pt x="275" y="317"/>
                    </a:lnTo>
                    <a:lnTo>
                      <a:pt x="276" y="317"/>
                    </a:lnTo>
                    <a:lnTo>
                      <a:pt x="278" y="317"/>
                    </a:lnTo>
                    <a:lnTo>
                      <a:pt x="282" y="317"/>
                    </a:lnTo>
                    <a:lnTo>
                      <a:pt x="284" y="317"/>
                    </a:lnTo>
                    <a:lnTo>
                      <a:pt x="286" y="315"/>
                    </a:lnTo>
                    <a:lnTo>
                      <a:pt x="288" y="315"/>
                    </a:lnTo>
                    <a:lnTo>
                      <a:pt x="292" y="313"/>
                    </a:lnTo>
                    <a:lnTo>
                      <a:pt x="294" y="311"/>
                    </a:lnTo>
                    <a:lnTo>
                      <a:pt x="296" y="311"/>
                    </a:lnTo>
                    <a:lnTo>
                      <a:pt x="298" y="309"/>
                    </a:lnTo>
                    <a:lnTo>
                      <a:pt x="298" y="307"/>
                    </a:lnTo>
                    <a:lnTo>
                      <a:pt x="300" y="305"/>
                    </a:lnTo>
                    <a:lnTo>
                      <a:pt x="300" y="305"/>
                    </a:lnTo>
                    <a:lnTo>
                      <a:pt x="301" y="303"/>
                    </a:lnTo>
                    <a:lnTo>
                      <a:pt x="301" y="302"/>
                    </a:lnTo>
                    <a:lnTo>
                      <a:pt x="301" y="300"/>
                    </a:lnTo>
                    <a:lnTo>
                      <a:pt x="301" y="298"/>
                    </a:lnTo>
                    <a:lnTo>
                      <a:pt x="303" y="296"/>
                    </a:lnTo>
                    <a:lnTo>
                      <a:pt x="303" y="296"/>
                    </a:lnTo>
                    <a:lnTo>
                      <a:pt x="305" y="294"/>
                    </a:lnTo>
                    <a:lnTo>
                      <a:pt x="307" y="292"/>
                    </a:lnTo>
                    <a:lnTo>
                      <a:pt x="309" y="290"/>
                    </a:lnTo>
                    <a:lnTo>
                      <a:pt x="313" y="288"/>
                    </a:lnTo>
                    <a:lnTo>
                      <a:pt x="319" y="286"/>
                    </a:lnTo>
                    <a:lnTo>
                      <a:pt x="326" y="284"/>
                    </a:lnTo>
                    <a:lnTo>
                      <a:pt x="332" y="282"/>
                    </a:lnTo>
                    <a:lnTo>
                      <a:pt x="336" y="282"/>
                    </a:lnTo>
                    <a:lnTo>
                      <a:pt x="342" y="282"/>
                    </a:lnTo>
                    <a:lnTo>
                      <a:pt x="344" y="284"/>
                    </a:lnTo>
                    <a:lnTo>
                      <a:pt x="346" y="284"/>
                    </a:lnTo>
                    <a:lnTo>
                      <a:pt x="348" y="284"/>
                    </a:lnTo>
                    <a:lnTo>
                      <a:pt x="349" y="284"/>
                    </a:lnTo>
                    <a:lnTo>
                      <a:pt x="349" y="284"/>
                    </a:lnTo>
                    <a:lnTo>
                      <a:pt x="349" y="284"/>
                    </a:lnTo>
                    <a:lnTo>
                      <a:pt x="349" y="284"/>
                    </a:lnTo>
                    <a:lnTo>
                      <a:pt x="349" y="284"/>
                    </a:lnTo>
                    <a:lnTo>
                      <a:pt x="349" y="284"/>
                    </a:lnTo>
                    <a:lnTo>
                      <a:pt x="349" y="284"/>
                    </a:lnTo>
                    <a:lnTo>
                      <a:pt x="349" y="282"/>
                    </a:lnTo>
                    <a:lnTo>
                      <a:pt x="349" y="282"/>
                    </a:lnTo>
                    <a:lnTo>
                      <a:pt x="349" y="282"/>
                    </a:lnTo>
                    <a:lnTo>
                      <a:pt x="349" y="280"/>
                    </a:lnTo>
                    <a:lnTo>
                      <a:pt x="349" y="279"/>
                    </a:lnTo>
                    <a:lnTo>
                      <a:pt x="351" y="275"/>
                    </a:lnTo>
                    <a:lnTo>
                      <a:pt x="353" y="271"/>
                    </a:lnTo>
                    <a:lnTo>
                      <a:pt x="357" y="267"/>
                    </a:lnTo>
                    <a:lnTo>
                      <a:pt x="361" y="263"/>
                    </a:lnTo>
                    <a:lnTo>
                      <a:pt x="367" y="261"/>
                    </a:lnTo>
                    <a:lnTo>
                      <a:pt x="371" y="259"/>
                    </a:lnTo>
                    <a:lnTo>
                      <a:pt x="372" y="257"/>
                    </a:lnTo>
                    <a:lnTo>
                      <a:pt x="374" y="257"/>
                    </a:lnTo>
                    <a:lnTo>
                      <a:pt x="378" y="257"/>
                    </a:lnTo>
                    <a:lnTo>
                      <a:pt x="380" y="257"/>
                    </a:lnTo>
                    <a:lnTo>
                      <a:pt x="382" y="257"/>
                    </a:lnTo>
                    <a:lnTo>
                      <a:pt x="384" y="257"/>
                    </a:lnTo>
                    <a:lnTo>
                      <a:pt x="386" y="257"/>
                    </a:lnTo>
                    <a:lnTo>
                      <a:pt x="388" y="257"/>
                    </a:lnTo>
                    <a:lnTo>
                      <a:pt x="390" y="257"/>
                    </a:lnTo>
                    <a:lnTo>
                      <a:pt x="392" y="257"/>
                    </a:lnTo>
                    <a:lnTo>
                      <a:pt x="394" y="257"/>
                    </a:lnTo>
                    <a:lnTo>
                      <a:pt x="396" y="257"/>
                    </a:lnTo>
                    <a:lnTo>
                      <a:pt x="399" y="257"/>
                    </a:lnTo>
                    <a:lnTo>
                      <a:pt x="401" y="256"/>
                    </a:lnTo>
                    <a:lnTo>
                      <a:pt x="403" y="256"/>
                    </a:lnTo>
                    <a:lnTo>
                      <a:pt x="407" y="254"/>
                    </a:lnTo>
                    <a:lnTo>
                      <a:pt x="409" y="252"/>
                    </a:lnTo>
                    <a:lnTo>
                      <a:pt x="409" y="250"/>
                    </a:lnTo>
                    <a:lnTo>
                      <a:pt x="411" y="250"/>
                    </a:lnTo>
                    <a:lnTo>
                      <a:pt x="411" y="248"/>
                    </a:lnTo>
                    <a:lnTo>
                      <a:pt x="413" y="246"/>
                    </a:lnTo>
                    <a:lnTo>
                      <a:pt x="413" y="244"/>
                    </a:lnTo>
                    <a:lnTo>
                      <a:pt x="413" y="244"/>
                    </a:lnTo>
                    <a:lnTo>
                      <a:pt x="415" y="242"/>
                    </a:lnTo>
                    <a:lnTo>
                      <a:pt x="415" y="240"/>
                    </a:lnTo>
                    <a:lnTo>
                      <a:pt x="415" y="238"/>
                    </a:lnTo>
                    <a:lnTo>
                      <a:pt x="417" y="236"/>
                    </a:lnTo>
                    <a:lnTo>
                      <a:pt x="419" y="234"/>
                    </a:lnTo>
                    <a:lnTo>
                      <a:pt x="419" y="234"/>
                    </a:lnTo>
                    <a:lnTo>
                      <a:pt x="422" y="232"/>
                    </a:lnTo>
                    <a:lnTo>
                      <a:pt x="424" y="231"/>
                    </a:lnTo>
                    <a:lnTo>
                      <a:pt x="432" y="227"/>
                    </a:lnTo>
                    <a:lnTo>
                      <a:pt x="438" y="227"/>
                    </a:lnTo>
                    <a:lnTo>
                      <a:pt x="443" y="225"/>
                    </a:lnTo>
                    <a:lnTo>
                      <a:pt x="447" y="225"/>
                    </a:lnTo>
                    <a:lnTo>
                      <a:pt x="453" y="225"/>
                    </a:lnTo>
                    <a:lnTo>
                      <a:pt x="455" y="225"/>
                    </a:lnTo>
                    <a:lnTo>
                      <a:pt x="459" y="227"/>
                    </a:lnTo>
                    <a:lnTo>
                      <a:pt x="459" y="227"/>
                    </a:lnTo>
                    <a:lnTo>
                      <a:pt x="461" y="227"/>
                    </a:lnTo>
                    <a:lnTo>
                      <a:pt x="461" y="227"/>
                    </a:lnTo>
                    <a:lnTo>
                      <a:pt x="461" y="227"/>
                    </a:lnTo>
                    <a:lnTo>
                      <a:pt x="461" y="227"/>
                    </a:lnTo>
                    <a:lnTo>
                      <a:pt x="461" y="227"/>
                    </a:lnTo>
                    <a:lnTo>
                      <a:pt x="461" y="225"/>
                    </a:lnTo>
                    <a:lnTo>
                      <a:pt x="461" y="225"/>
                    </a:lnTo>
                    <a:lnTo>
                      <a:pt x="461" y="225"/>
                    </a:lnTo>
                    <a:lnTo>
                      <a:pt x="461" y="225"/>
                    </a:lnTo>
                    <a:lnTo>
                      <a:pt x="461" y="225"/>
                    </a:lnTo>
                    <a:lnTo>
                      <a:pt x="461" y="223"/>
                    </a:lnTo>
                    <a:lnTo>
                      <a:pt x="461" y="221"/>
                    </a:lnTo>
                    <a:lnTo>
                      <a:pt x="463" y="217"/>
                    </a:lnTo>
                    <a:lnTo>
                      <a:pt x="465" y="213"/>
                    </a:lnTo>
                    <a:lnTo>
                      <a:pt x="468" y="209"/>
                    </a:lnTo>
                    <a:lnTo>
                      <a:pt x="472" y="206"/>
                    </a:lnTo>
                    <a:lnTo>
                      <a:pt x="478" y="204"/>
                    </a:lnTo>
                    <a:lnTo>
                      <a:pt x="480" y="202"/>
                    </a:lnTo>
                    <a:lnTo>
                      <a:pt x="484" y="200"/>
                    </a:lnTo>
                    <a:lnTo>
                      <a:pt x="486" y="200"/>
                    </a:lnTo>
                    <a:lnTo>
                      <a:pt x="490" y="200"/>
                    </a:lnTo>
                    <a:lnTo>
                      <a:pt x="491" y="200"/>
                    </a:lnTo>
                    <a:lnTo>
                      <a:pt x="493" y="200"/>
                    </a:lnTo>
                    <a:lnTo>
                      <a:pt x="495" y="200"/>
                    </a:lnTo>
                    <a:lnTo>
                      <a:pt x="497" y="200"/>
                    </a:lnTo>
                    <a:lnTo>
                      <a:pt x="499" y="200"/>
                    </a:lnTo>
                    <a:lnTo>
                      <a:pt x="501" y="200"/>
                    </a:lnTo>
                    <a:lnTo>
                      <a:pt x="503" y="200"/>
                    </a:lnTo>
                    <a:lnTo>
                      <a:pt x="505" y="200"/>
                    </a:lnTo>
                    <a:lnTo>
                      <a:pt x="507" y="200"/>
                    </a:lnTo>
                    <a:lnTo>
                      <a:pt x="509" y="200"/>
                    </a:lnTo>
                    <a:lnTo>
                      <a:pt x="513" y="198"/>
                    </a:lnTo>
                    <a:lnTo>
                      <a:pt x="515" y="198"/>
                    </a:lnTo>
                    <a:lnTo>
                      <a:pt x="516" y="196"/>
                    </a:lnTo>
                    <a:lnTo>
                      <a:pt x="518" y="194"/>
                    </a:lnTo>
                    <a:lnTo>
                      <a:pt x="520" y="192"/>
                    </a:lnTo>
                    <a:lnTo>
                      <a:pt x="522" y="192"/>
                    </a:lnTo>
                    <a:lnTo>
                      <a:pt x="522" y="190"/>
                    </a:lnTo>
                    <a:lnTo>
                      <a:pt x="522" y="188"/>
                    </a:lnTo>
                    <a:lnTo>
                      <a:pt x="524" y="186"/>
                    </a:lnTo>
                    <a:lnTo>
                      <a:pt x="524" y="186"/>
                    </a:lnTo>
                    <a:lnTo>
                      <a:pt x="524" y="184"/>
                    </a:lnTo>
                    <a:lnTo>
                      <a:pt x="524" y="183"/>
                    </a:lnTo>
                    <a:lnTo>
                      <a:pt x="526" y="181"/>
                    </a:lnTo>
                    <a:lnTo>
                      <a:pt x="526" y="181"/>
                    </a:lnTo>
                    <a:lnTo>
                      <a:pt x="528" y="179"/>
                    </a:lnTo>
                    <a:lnTo>
                      <a:pt x="530" y="177"/>
                    </a:lnTo>
                    <a:lnTo>
                      <a:pt x="532" y="175"/>
                    </a:lnTo>
                    <a:lnTo>
                      <a:pt x="536" y="173"/>
                    </a:lnTo>
                    <a:lnTo>
                      <a:pt x="541" y="171"/>
                    </a:lnTo>
                    <a:lnTo>
                      <a:pt x="547" y="169"/>
                    </a:lnTo>
                    <a:lnTo>
                      <a:pt x="553" y="169"/>
                    </a:lnTo>
                    <a:lnTo>
                      <a:pt x="559" y="167"/>
                    </a:lnTo>
                    <a:lnTo>
                      <a:pt x="563" y="169"/>
                    </a:lnTo>
                    <a:lnTo>
                      <a:pt x="566" y="169"/>
                    </a:lnTo>
                    <a:lnTo>
                      <a:pt x="568" y="169"/>
                    </a:lnTo>
                    <a:lnTo>
                      <a:pt x="568" y="169"/>
                    </a:lnTo>
                    <a:lnTo>
                      <a:pt x="570" y="169"/>
                    </a:lnTo>
                    <a:lnTo>
                      <a:pt x="570" y="169"/>
                    </a:lnTo>
                    <a:lnTo>
                      <a:pt x="570" y="169"/>
                    </a:lnTo>
                    <a:lnTo>
                      <a:pt x="570" y="169"/>
                    </a:lnTo>
                    <a:lnTo>
                      <a:pt x="570" y="169"/>
                    </a:lnTo>
                    <a:lnTo>
                      <a:pt x="570" y="169"/>
                    </a:lnTo>
                    <a:lnTo>
                      <a:pt x="570" y="169"/>
                    </a:lnTo>
                    <a:lnTo>
                      <a:pt x="570" y="167"/>
                    </a:lnTo>
                    <a:lnTo>
                      <a:pt x="570" y="167"/>
                    </a:lnTo>
                    <a:lnTo>
                      <a:pt x="570" y="167"/>
                    </a:lnTo>
                    <a:lnTo>
                      <a:pt x="570" y="165"/>
                    </a:lnTo>
                    <a:lnTo>
                      <a:pt x="572" y="163"/>
                    </a:lnTo>
                    <a:lnTo>
                      <a:pt x="572" y="160"/>
                    </a:lnTo>
                    <a:lnTo>
                      <a:pt x="574" y="158"/>
                    </a:lnTo>
                    <a:lnTo>
                      <a:pt x="578" y="154"/>
                    </a:lnTo>
                    <a:lnTo>
                      <a:pt x="582" y="150"/>
                    </a:lnTo>
                    <a:lnTo>
                      <a:pt x="586" y="146"/>
                    </a:lnTo>
                    <a:lnTo>
                      <a:pt x="589" y="144"/>
                    </a:lnTo>
                    <a:lnTo>
                      <a:pt x="593" y="144"/>
                    </a:lnTo>
                    <a:lnTo>
                      <a:pt x="595" y="144"/>
                    </a:lnTo>
                    <a:lnTo>
                      <a:pt x="597" y="142"/>
                    </a:lnTo>
                    <a:lnTo>
                      <a:pt x="599" y="142"/>
                    </a:lnTo>
                    <a:lnTo>
                      <a:pt x="603" y="142"/>
                    </a:lnTo>
                    <a:lnTo>
                      <a:pt x="605" y="142"/>
                    </a:lnTo>
                    <a:lnTo>
                      <a:pt x="607" y="144"/>
                    </a:lnTo>
                    <a:lnTo>
                      <a:pt x="609" y="144"/>
                    </a:lnTo>
                    <a:lnTo>
                      <a:pt x="611" y="144"/>
                    </a:lnTo>
                    <a:lnTo>
                      <a:pt x="612" y="144"/>
                    </a:lnTo>
                    <a:lnTo>
                      <a:pt x="614" y="144"/>
                    </a:lnTo>
                    <a:lnTo>
                      <a:pt x="616" y="144"/>
                    </a:lnTo>
                    <a:lnTo>
                      <a:pt x="618" y="142"/>
                    </a:lnTo>
                    <a:lnTo>
                      <a:pt x="620" y="142"/>
                    </a:lnTo>
                    <a:lnTo>
                      <a:pt x="624" y="140"/>
                    </a:lnTo>
                    <a:lnTo>
                      <a:pt x="626" y="140"/>
                    </a:lnTo>
                    <a:lnTo>
                      <a:pt x="628" y="138"/>
                    </a:lnTo>
                    <a:lnTo>
                      <a:pt x="630" y="137"/>
                    </a:lnTo>
                    <a:lnTo>
                      <a:pt x="630" y="135"/>
                    </a:lnTo>
                    <a:lnTo>
                      <a:pt x="632" y="135"/>
                    </a:lnTo>
                    <a:lnTo>
                      <a:pt x="632" y="133"/>
                    </a:lnTo>
                    <a:lnTo>
                      <a:pt x="632" y="131"/>
                    </a:lnTo>
                    <a:lnTo>
                      <a:pt x="632" y="129"/>
                    </a:lnTo>
                    <a:lnTo>
                      <a:pt x="634" y="129"/>
                    </a:lnTo>
                    <a:lnTo>
                      <a:pt x="634" y="127"/>
                    </a:lnTo>
                    <a:lnTo>
                      <a:pt x="634" y="125"/>
                    </a:lnTo>
                    <a:lnTo>
                      <a:pt x="635" y="123"/>
                    </a:lnTo>
                    <a:lnTo>
                      <a:pt x="635" y="121"/>
                    </a:lnTo>
                    <a:lnTo>
                      <a:pt x="637" y="121"/>
                    </a:lnTo>
                    <a:lnTo>
                      <a:pt x="639" y="119"/>
                    </a:lnTo>
                    <a:lnTo>
                      <a:pt x="643" y="117"/>
                    </a:lnTo>
                    <a:lnTo>
                      <a:pt x="649" y="115"/>
                    </a:lnTo>
                    <a:lnTo>
                      <a:pt x="655" y="113"/>
                    </a:lnTo>
                    <a:lnTo>
                      <a:pt x="660" y="112"/>
                    </a:lnTo>
                    <a:lnTo>
                      <a:pt x="666" y="112"/>
                    </a:lnTo>
                    <a:lnTo>
                      <a:pt x="670" y="112"/>
                    </a:lnTo>
                    <a:lnTo>
                      <a:pt x="674" y="113"/>
                    </a:lnTo>
                    <a:lnTo>
                      <a:pt x="676" y="113"/>
                    </a:lnTo>
                    <a:lnTo>
                      <a:pt x="676" y="113"/>
                    </a:lnTo>
                    <a:lnTo>
                      <a:pt x="678" y="113"/>
                    </a:lnTo>
                    <a:lnTo>
                      <a:pt x="678" y="113"/>
                    </a:lnTo>
                    <a:lnTo>
                      <a:pt x="678" y="113"/>
                    </a:lnTo>
                    <a:lnTo>
                      <a:pt x="678" y="113"/>
                    </a:lnTo>
                    <a:lnTo>
                      <a:pt x="678" y="113"/>
                    </a:lnTo>
                    <a:lnTo>
                      <a:pt x="678" y="112"/>
                    </a:lnTo>
                    <a:lnTo>
                      <a:pt x="678" y="112"/>
                    </a:lnTo>
                    <a:lnTo>
                      <a:pt x="678" y="112"/>
                    </a:lnTo>
                    <a:lnTo>
                      <a:pt x="678" y="112"/>
                    </a:lnTo>
                    <a:lnTo>
                      <a:pt x="678" y="112"/>
                    </a:lnTo>
                    <a:lnTo>
                      <a:pt x="678" y="110"/>
                    </a:lnTo>
                    <a:lnTo>
                      <a:pt x="678" y="108"/>
                    </a:lnTo>
                    <a:lnTo>
                      <a:pt x="680" y="104"/>
                    </a:lnTo>
                    <a:lnTo>
                      <a:pt x="682" y="102"/>
                    </a:lnTo>
                    <a:lnTo>
                      <a:pt x="683" y="98"/>
                    </a:lnTo>
                    <a:lnTo>
                      <a:pt x="687" y="94"/>
                    </a:lnTo>
                    <a:lnTo>
                      <a:pt x="693" y="92"/>
                    </a:lnTo>
                    <a:lnTo>
                      <a:pt x="695" y="90"/>
                    </a:lnTo>
                    <a:lnTo>
                      <a:pt x="699" y="89"/>
                    </a:lnTo>
                    <a:lnTo>
                      <a:pt x="701" y="89"/>
                    </a:lnTo>
                    <a:lnTo>
                      <a:pt x="703" y="89"/>
                    </a:lnTo>
                    <a:lnTo>
                      <a:pt x="706" y="89"/>
                    </a:lnTo>
                    <a:lnTo>
                      <a:pt x="708" y="89"/>
                    </a:lnTo>
                    <a:lnTo>
                      <a:pt x="710" y="89"/>
                    </a:lnTo>
                    <a:lnTo>
                      <a:pt x="712" y="89"/>
                    </a:lnTo>
                    <a:lnTo>
                      <a:pt x="714" y="89"/>
                    </a:lnTo>
                    <a:lnTo>
                      <a:pt x="716" y="89"/>
                    </a:lnTo>
                    <a:lnTo>
                      <a:pt x="718" y="89"/>
                    </a:lnTo>
                    <a:lnTo>
                      <a:pt x="720" y="89"/>
                    </a:lnTo>
                    <a:lnTo>
                      <a:pt x="722" y="89"/>
                    </a:lnTo>
                    <a:lnTo>
                      <a:pt x="724" y="89"/>
                    </a:lnTo>
                    <a:lnTo>
                      <a:pt x="726" y="87"/>
                    </a:lnTo>
                    <a:lnTo>
                      <a:pt x="730" y="87"/>
                    </a:lnTo>
                    <a:lnTo>
                      <a:pt x="731" y="85"/>
                    </a:lnTo>
                    <a:lnTo>
                      <a:pt x="733" y="83"/>
                    </a:lnTo>
                    <a:lnTo>
                      <a:pt x="735" y="81"/>
                    </a:lnTo>
                    <a:lnTo>
                      <a:pt x="735" y="81"/>
                    </a:lnTo>
                    <a:lnTo>
                      <a:pt x="737" y="79"/>
                    </a:lnTo>
                    <a:lnTo>
                      <a:pt x="737" y="77"/>
                    </a:lnTo>
                    <a:lnTo>
                      <a:pt x="737" y="77"/>
                    </a:lnTo>
                    <a:lnTo>
                      <a:pt x="737" y="75"/>
                    </a:lnTo>
                    <a:lnTo>
                      <a:pt x="737" y="73"/>
                    </a:lnTo>
                    <a:lnTo>
                      <a:pt x="739" y="71"/>
                    </a:lnTo>
                    <a:lnTo>
                      <a:pt x="739" y="71"/>
                    </a:lnTo>
                    <a:lnTo>
                      <a:pt x="741" y="69"/>
                    </a:lnTo>
                    <a:lnTo>
                      <a:pt x="741" y="67"/>
                    </a:lnTo>
                    <a:lnTo>
                      <a:pt x="743" y="65"/>
                    </a:lnTo>
                    <a:lnTo>
                      <a:pt x="745" y="64"/>
                    </a:lnTo>
                    <a:lnTo>
                      <a:pt x="749" y="64"/>
                    </a:lnTo>
                    <a:lnTo>
                      <a:pt x="754" y="60"/>
                    </a:lnTo>
                    <a:lnTo>
                      <a:pt x="760" y="58"/>
                    </a:lnTo>
                    <a:lnTo>
                      <a:pt x="766" y="58"/>
                    </a:lnTo>
                    <a:lnTo>
                      <a:pt x="770" y="58"/>
                    </a:lnTo>
                    <a:lnTo>
                      <a:pt x="776" y="58"/>
                    </a:lnTo>
                    <a:lnTo>
                      <a:pt x="778" y="58"/>
                    </a:lnTo>
                    <a:lnTo>
                      <a:pt x="781" y="58"/>
                    </a:lnTo>
                    <a:lnTo>
                      <a:pt x="781" y="60"/>
                    </a:lnTo>
                    <a:lnTo>
                      <a:pt x="783" y="60"/>
                    </a:lnTo>
                    <a:lnTo>
                      <a:pt x="783" y="60"/>
                    </a:lnTo>
                    <a:lnTo>
                      <a:pt x="783" y="60"/>
                    </a:lnTo>
                    <a:lnTo>
                      <a:pt x="783" y="58"/>
                    </a:lnTo>
                    <a:lnTo>
                      <a:pt x="783" y="58"/>
                    </a:lnTo>
                    <a:lnTo>
                      <a:pt x="783" y="58"/>
                    </a:lnTo>
                    <a:lnTo>
                      <a:pt x="783" y="58"/>
                    </a:lnTo>
                    <a:lnTo>
                      <a:pt x="783" y="58"/>
                    </a:lnTo>
                    <a:lnTo>
                      <a:pt x="783" y="58"/>
                    </a:lnTo>
                    <a:lnTo>
                      <a:pt x="783" y="56"/>
                    </a:lnTo>
                    <a:lnTo>
                      <a:pt x="783" y="56"/>
                    </a:lnTo>
                    <a:lnTo>
                      <a:pt x="783" y="52"/>
                    </a:lnTo>
                    <a:lnTo>
                      <a:pt x="785" y="50"/>
                    </a:lnTo>
                    <a:lnTo>
                      <a:pt x="787" y="46"/>
                    </a:lnTo>
                    <a:lnTo>
                      <a:pt x="789" y="42"/>
                    </a:lnTo>
                    <a:lnTo>
                      <a:pt x="793" y="41"/>
                    </a:lnTo>
                    <a:lnTo>
                      <a:pt x="799" y="37"/>
                    </a:lnTo>
                    <a:lnTo>
                      <a:pt x="801" y="35"/>
                    </a:lnTo>
                    <a:lnTo>
                      <a:pt x="804" y="35"/>
                    </a:lnTo>
                    <a:lnTo>
                      <a:pt x="806" y="33"/>
                    </a:lnTo>
                    <a:lnTo>
                      <a:pt x="808" y="33"/>
                    </a:lnTo>
                    <a:lnTo>
                      <a:pt x="810" y="33"/>
                    </a:lnTo>
                    <a:lnTo>
                      <a:pt x="814" y="33"/>
                    </a:lnTo>
                    <a:lnTo>
                      <a:pt x="816" y="33"/>
                    </a:lnTo>
                    <a:lnTo>
                      <a:pt x="818" y="33"/>
                    </a:lnTo>
                    <a:lnTo>
                      <a:pt x="820" y="35"/>
                    </a:lnTo>
                    <a:lnTo>
                      <a:pt x="822" y="35"/>
                    </a:lnTo>
                    <a:lnTo>
                      <a:pt x="824" y="35"/>
                    </a:lnTo>
                    <a:lnTo>
                      <a:pt x="826" y="35"/>
                    </a:lnTo>
                    <a:lnTo>
                      <a:pt x="827" y="33"/>
                    </a:lnTo>
                    <a:lnTo>
                      <a:pt x="829" y="33"/>
                    </a:lnTo>
                    <a:lnTo>
                      <a:pt x="831" y="33"/>
                    </a:lnTo>
                    <a:lnTo>
                      <a:pt x="833" y="31"/>
                    </a:lnTo>
                    <a:lnTo>
                      <a:pt x="837" y="29"/>
                    </a:lnTo>
                    <a:lnTo>
                      <a:pt x="839" y="29"/>
                    </a:lnTo>
                    <a:lnTo>
                      <a:pt x="839" y="27"/>
                    </a:lnTo>
                    <a:lnTo>
                      <a:pt x="841" y="25"/>
                    </a:lnTo>
                    <a:lnTo>
                      <a:pt x="841" y="25"/>
                    </a:lnTo>
                    <a:lnTo>
                      <a:pt x="841" y="23"/>
                    </a:lnTo>
                    <a:lnTo>
                      <a:pt x="843" y="21"/>
                    </a:lnTo>
                    <a:lnTo>
                      <a:pt x="843" y="19"/>
                    </a:lnTo>
                    <a:lnTo>
                      <a:pt x="843" y="19"/>
                    </a:lnTo>
                    <a:lnTo>
                      <a:pt x="843" y="18"/>
                    </a:lnTo>
                    <a:lnTo>
                      <a:pt x="845" y="16"/>
                    </a:lnTo>
                    <a:lnTo>
                      <a:pt x="845" y="14"/>
                    </a:lnTo>
                    <a:lnTo>
                      <a:pt x="847" y="14"/>
                    </a:lnTo>
                    <a:lnTo>
                      <a:pt x="847" y="12"/>
                    </a:lnTo>
                    <a:lnTo>
                      <a:pt x="850" y="10"/>
                    </a:lnTo>
                    <a:lnTo>
                      <a:pt x="852" y="8"/>
                    </a:lnTo>
                    <a:lnTo>
                      <a:pt x="858" y="6"/>
                    </a:lnTo>
                    <a:lnTo>
                      <a:pt x="864" y="4"/>
                    </a:lnTo>
                    <a:lnTo>
                      <a:pt x="870" y="4"/>
                    </a:lnTo>
                    <a:lnTo>
                      <a:pt x="875" y="4"/>
                    </a:lnTo>
                    <a:lnTo>
                      <a:pt x="879" y="4"/>
                    </a:lnTo>
                    <a:lnTo>
                      <a:pt x="883" y="4"/>
                    </a:lnTo>
                    <a:lnTo>
                      <a:pt x="885" y="4"/>
                    </a:lnTo>
                    <a:lnTo>
                      <a:pt x="885" y="4"/>
                    </a:lnTo>
                    <a:lnTo>
                      <a:pt x="887" y="2"/>
                    </a:lnTo>
                    <a:lnTo>
                      <a:pt x="885" y="2"/>
                    </a:lnTo>
                    <a:lnTo>
                      <a:pt x="883" y="2"/>
                    </a:lnTo>
                    <a:lnTo>
                      <a:pt x="879" y="0"/>
                    </a:lnTo>
                    <a:lnTo>
                      <a:pt x="875" y="0"/>
                    </a:lnTo>
                    <a:lnTo>
                      <a:pt x="870" y="0"/>
                    </a:lnTo>
                    <a:lnTo>
                      <a:pt x="864" y="2"/>
                    </a:lnTo>
                    <a:lnTo>
                      <a:pt x="858" y="4"/>
                    </a:lnTo>
                    <a:lnTo>
                      <a:pt x="850"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59" name="Freeform 202"/>
              <p:cNvSpPr>
                <a:spLocks/>
              </p:cNvSpPr>
              <p:nvPr/>
            </p:nvSpPr>
            <p:spPr bwMode="auto">
              <a:xfrm>
                <a:off x="2790" y="2240"/>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0" name="Freeform 203"/>
              <p:cNvSpPr>
                <a:spLocks/>
              </p:cNvSpPr>
              <p:nvPr/>
            </p:nvSpPr>
            <p:spPr bwMode="auto">
              <a:xfrm>
                <a:off x="2788" y="1776"/>
                <a:ext cx="887" cy="464"/>
              </a:xfrm>
              <a:custGeom>
                <a:avLst/>
                <a:gdLst/>
                <a:ahLst/>
                <a:cxnLst>
                  <a:cxn ang="0">
                    <a:pos x="837" y="25"/>
                  </a:cxn>
                  <a:cxn ang="0">
                    <a:pos x="813" y="28"/>
                  </a:cxn>
                  <a:cxn ang="0">
                    <a:pos x="780" y="53"/>
                  </a:cxn>
                  <a:cxn ang="0">
                    <a:pos x="736" y="71"/>
                  </a:cxn>
                  <a:cxn ang="0">
                    <a:pos x="718" y="84"/>
                  </a:cxn>
                  <a:cxn ang="0">
                    <a:pos x="680" y="98"/>
                  </a:cxn>
                  <a:cxn ang="0">
                    <a:pos x="640" y="115"/>
                  </a:cxn>
                  <a:cxn ang="0">
                    <a:pos x="624" y="136"/>
                  </a:cxn>
                  <a:cxn ang="0">
                    <a:pos x="596" y="140"/>
                  </a:cxn>
                  <a:cxn ang="0">
                    <a:pos x="559" y="165"/>
                  </a:cxn>
                  <a:cxn ang="0">
                    <a:pos x="521" y="186"/>
                  </a:cxn>
                  <a:cxn ang="0">
                    <a:pos x="500" y="197"/>
                  </a:cxn>
                  <a:cxn ang="0">
                    <a:pos x="459" y="217"/>
                  </a:cxn>
                  <a:cxn ang="0">
                    <a:pos x="415" y="234"/>
                  </a:cxn>
                  <a:cxn ang="0">
                    <a:pos x="400" y="253"/>
                  </a:cxn>
                  <a:cxn ang="0">
                    <a:pos x="369" y="257"/>
                  </a:cxn>
                  <a:cxn ang="0">
                    <a:pos x="329" y="280"/>
                  </a:cxn>
                  <a:cxn ang="0">
                    <a:pos x="296" y="305"/>
                  </a:cxn>
                  <a:cxn ang="0">
                    <a:pos x="271" y="313"/>
                  </a:cxn>
                  <a:cxn ang="0">
                    <a:pos x="233" y="337"/>
                  </a:cxn>
                  <a:cxn ang="0">
                    <a:pos x="187" y="355"/>
                  </a:cxn>
                  <a:cxn ang="0">
                    <a:pos x="169" y="372"/>
                  </a:cxn>
                  <a:cxn ang="0">
                    <a:pos x="133" y="380"/>
                  </a:cxn>
                  <a:cxn ang="0">
                    <a:pos x="89" y="403"/>
                  </a:cxn>
                  <a:cxn ang="0">
                    <a:pos x="64" y="428"/>
                  </a:cxn>
                  <a:cxn ang="0">
                    <a:pos x="35" y="433"/>
                  </a:cxn>
                  <a:cxn ang="0">
                    <a:pos x="2" y="464"/>
                  </a:cxn>
                  <a:cxn ang="0">
                    <a:pos x="37" y="435"/>
                  </a:cxn>
                  <a:cxn ang="0">
                    <a:pos x="68" y="428"/>
                  </a:cxn>
                  <a:cxn ang="0">
                    <a:pos x="96" y="403"/>
                  </a:cxn>
                  <a:cxn ang="0">
                    <a:pos x="120" y="403"/>
                  </a:cxn>
                  <a:cxn ang="0">
                    <a:pos x="152" y="376"/>
                  </a:cxn>
                  <a:cxn ang="0">
                    <a:pos x="183" y="368"/>
                  </a:cxn>
                  <a:cxn ang="0">
                    <a:pos x="206" y="345"/>
                  </a:cxn>
                  <a:cxn ang="0">
                    <a:pos x="237" y="341"/>
                  </a:cxn>
                  <a:cxn ang="0">
                    <a:pos x="265" y="316"/>
                  </a:cxn>
                  <a:cxn ang="0">
                    <a:pos x="294" y="311"/>
                  </a:cxn>
                  <a:cxn ang="0">
                    <a:pos x="313" y="288"/>
                  </a:cxn>
                  <a:cxn ang="0">
                    <a:pos x="348" y="284"/>
                  </a:cxn>
                  <a:cxn ang="0">
                    <a:pos x="375" y="257"/>
                  </a:cxn>
                  <a:cxn ang="0">
                    <a:pos x="406" y="253"/>
                  </a:cxn>
                  <a:cxn ang="0">
                    <a:pos x="421" y="232"/>
                  </a:cxn>
                  <a:cxn ang="0">
                    <a:pos x="461" y="226"/>
                  </a:cxn>
                  <a:cxn ang="0">
                    <a:pos x="484" y="199"/>
                  </a:cxn>
                  <a:cxn ang="0">
                    <a:pos x="515" y="197"/>
                  </a:cxn>
                  <a:cxn ang="0">
                    <a:pos x="530" y="176"/>
                  </a:cxn>
                  <a:cxn ang="0">
                    <a:pos x="571" y="169"/>
                  </a:cxn>
                  <a:cxn ang="0">
                    <a:pos x="590" y="144"/>
                  </a:cxn>
                  <a:cxn ang="0">
                    <a:pos x="621" y="142"/>
                  </a:cxn>
                  <a:cxn ang="0">
                    <a:pos x="636" y="121"/>
                  </a:cxn>
                  <a:cxn ang="0">
                    <a:pos x="680" y="113"/>
                  </a:cxn>
                  <a:cxn ang="0">
                    <a:pos x="693" y="90"/>
                  </a:cxn>
                  <a:cxn ang="0">
                    <a:pos x="724" y="86"/>
                  </a:cxn>
                  <a:cxn ang="0">
                    <a:pos x="741" y="67"/>
                  </a:cxn>
                  <a:cxn ang="0">
                    <a:pos x="784" y="57"/>
                  </a:cxn>
                  <a:cxn ang="0">
                    <a:pos x="793" y="38"/>
                  </a:cxn>
                  <a:cxn ang="0">
                    <a:pos x="828" y="32"/>
                  </a:cxn>
                  <a:cxn ang="0">
                    <a:pos x="845" y="15"/>
                  </a:cxn>
                  <a:cxn ang="0">
                    <a:pos x="887" y="0"/>
                  </a:cxn>
                </a:cxnLst>
                <a:rect l="0" t="0" r="r" b="b"/>
                <a:pathLst>
                  <a:path w="887" h="464">
                    <a:moveTo>
                      <a:pt x="853" y="5"/>
                    </a:moveTo>
                    <a:lnTo>
                      <a:pt x="849" y="7"/>
                    </a:lnTo>
                    <a:lnTo>
                      <a:pt x="847" y="7"/>
                    </a:lnTo>
                    <a:lnTo>
                      <a:pt x="845" y="9"/>
                    </a:lnTo>
                    <a:lnTo>
                      <a:pt x="843" y="11"/>
                    </a:lnTo>
                    <a:lnTo>
                      <a:pt x="843" y="13"/>
                    </a:lnTo>
                    <a:lnTo>
                      <a:pt x="841" y="15"/>
                    </a:lnTo>
                    <a:lnTo>
                      <a:pt x="841" y="17"/>
                    </a:lnTo>
                    <a:lnTo>
                      <a:pt x="841" y="19"/>
                    </a:lnTo>
                    <a:lnTo>
                      <a:pt x="841" y="19"/>
                    </a:lnTo>
                    <a:lnTo>
                      <a:pt x="839" y="21"/>
                    </a:lnTo>
                    <a:lnTo>
                      <a:pt x="839" y="23"/>
                    </a:lnTo>
                    <a:lnTo>
                      <a:pt x="839" y="23"/>
                    </a:lnTo>
                    <a:lnTo>
                      <a:pt x="837" y="25"/>
                    </a:lnTo>
                    <a:lnTo>
                      <a:pt x="837" y="25"/>
                    </a:lnTo>
                    <a:lnTo>
                      <a:pt x="836" y="27"/>
                    </a:lnTo>
                    <a:lnTo>
                      <a:pt x="834" y="27"/>
                    </a:lnTo>
                    <a:lnTo>
                      <a:pt x="832" y="28"/>
                    </a:lnTo>
                    <a:lnTo>
                      <a:pt x="830" y="28"/>
                    </a:lnTo>
                    <a:lnTo>
                      <a:pt x="828" y="30"/>
                    </a:lnTo>
                    <a:lnTo>
                      <a:pt x="826" y="30"/>
                    </a:lnTo>
                    <a:lnTo>
                      <a:pt x="824" y="30"/>
                    </a:lnTo>
                    <a:lnTo>
                      <a:pt x="822" y="30"/>
                    </a:lnTo>
                    <a:lnTo>
                      <a:pt x="820" y="30"/>
                    </a:lnTo>
                    <a:lnTo>
                      <a:pt x="818" y="30"/>
                    </a:lnTo>
                    <a:lnTo>
                      <a:pt x="816" y="28"/>
                    </a:lnTo>
                    <a:lnTo>
                      <a:pt x="814" y="28"/>
                    </a:lnTo>
                    <a:lnTo>
                      <a:pt x="813" y="28"/>
                    </a:lnTo>
                    <a:lnTo>
                      <a:pt x="809" y="28"/>
                    </a:lnTo>
                    <a:lnTo>
                      <a:pt x="807" y="30"/>
                    </a:lnTo>
                    <a:lnTo>
                      <a:pt x="805" y="30"/>
                    </a:lnTo>
                    <a:lnTo>
                      <a:pt x="801" y="32"/>
                    </a:lnTo>
                    <a:lnTo>
                      <a:pt x="797" y="32"/>
                    </a:lnTo>
                    <a:lnTo>
                      <a:pt x="793" y="36"/>
                    </a:lnTo>
                    <a:lnTo>
                      <a:pt x="789" y="38"/>
                    </a:lnTo>
                    <a:lnTo>
                      <a:pt x="786" y="42"/>
                    </a:lnTo>
                    <a:lnTo>
                      <a:pt x="784" y="46"/>
                    </a:lnTo>
                    <a:lnTo>
                      <a:pt x="784" y="48"/>
                    </a:lnTo>
                    <a:lnTo>
                      <a:pt x="782" y="50"/>
                    </a:lnTo>
                    <a:lnTo>
                      <a:pt x="782" y="53"/>
                    </a:lnTo>
                    <a:lnTo>
                      <a:pt x="782" y="55"/>
                    </a:lnTo>
                    <a:lnTo>
                      <a:pt x="780" y="53"/>
                    </a:lnTo>
                    <a:lnTo>
                      <a:pt x="776" y="53"/>
                    </a:lnTo>
                    <a:lnTo>
                      <a:pt x="772" y="53"/>
                    </a:lnTo>
                    <a:lnTo>
                      <a:pt x="768" y="53"/>
                    </a:lnTo>
                    <a:lnTo>
                      <a:pt x="763" y="53"/>
                    </a:lnTo>
                    <a:lnTo>
                      <a:pt x="759" y="55"/>
                    </a:lnTo>
                    <a:lnTo>
                      <a:pt x="753" y="57"/>
                    </a:lnTo>
                    <a:lnTo>
                      <a:pt x="747" y="59"/>
                    </a:lnTo>
                    <a:lnTo>
                      <a:pt x="743" y="61"/>
                    </a:lnTo>
                    <a:lnTo>
                      <a:pt x="741" y="63"/>
                    </a:lnTo>
                    <a:lnTo>
                      <a:pt x="740" y="65"/>
                    </a:lnTo>
                    <a:lnTo>
                      <a:pt x="738" y="67"/>
                    </a:lnTo>
                    <a:lnTo>
                      <a:pt x="738" y="69"/>
                    </a:lnTo>
                    <a:lnTo>
                      <a:pt x="738" y="69"/>
                    </a:lnTo>
                    <a:lnTo>
                      <a:pt x="736" y="71"/>
                    </a:lnTo>
                    <a:lnTo>
                      <a:pt x="736" y="73"/>
                    </a:lnTo>
                    <a:lnTo>
                      <a:pt x="736" y="75"/>
                    </a:lnTo>
                    <a:lnTo>
                      <a:pt x="736" y="75"/>
                    </a:lnTo>
                    <a:lnTo>
                      <a:pt x="734" y="76"/>
                    </a:lnTo>
                    <a:lnTo>
                      <a:pt x="734" y="78"/>
                    </a:lnTo>
                    <a:lnTo>
                      <a:pt x="734" y="78"/>
                    </a:lnTo>
                    <a:lnTo>
                      <a:pt x="732" y="80"/>
                    </a:lnTo>
                    <a:lnTo>
                      <a:pt x="730" y="80"/>
                    </a:lnTo>
                    <a:lnTo>
                      <a:pt x="728" y="82"/>
                    </a:lnTo>
                    <a:lnTo>
                      <a:pt x="726" y="84"/>
                    </a:lnTo>
                    <a:lnTo>
                      <a:pt x="724" y="84"/>
                    </a:lnTo>
                    <a:lnTo>
                      <a:pt x="722" y="84"/>
                    </a:lnTo>
                    <a:lnTo>
                      <a:pt x="720" y="84"/>
                    </a:lnTo>
                    <a:lnTo>
                      <a:pt x="718" y="84"/>
                    </a:lnTo>
                    <a:lnTo>
                      <a:pt x="717" y="84"/>
                    </a:lnTo>
                    <a:lnTo>
                      <a:pt x="715" y="84"/>
                    </a:lnTo>
                    <a:lnTo>
                      <a:pt x="713" y="84"/>
                    </a:lnTo>
                    <a:lnTo>
                      <a:pt x="711" y="84"/>
                    </a:lnTo>
                    <a:lnTo>
                      <a:pt x="709" y="84"/>
                    </a:lnTo>
                    <a:lnTo>
                      <a:pt x="707" y="84"/>
                    </a:lnTo>
                    <a:lnTo>
                      <a:pt x="703" y="84"/>
                    </a:lnTo>
                    <a:lnTo>
                      <a:pt x="701" y="84"/>
                    </a:lnTo>
                    <a:lnTo>
                      <a:pt x="699" y="86"/>
                    </a:lnTo>
                    <a:lnTo>
                      <a:pt x="695" y="86"/>
                    </a:lnTo>
                    <a:lnTo>
                      <a:pt x="692" y="88"/>
                    </a:lnTo>
                    <a:lnTo>
                      <a:pt x="688" y="92"/>
                    </a:lnTo>
                    <a:lnTo>
                      <a:pt x="684" y="94"/>
                    </a:lnTo>
                    <a:lnTo>
                      <a:pt x="680" y="98"/>
                    </a:lnTo>
                    <a:lnTo>
                      <a:pt x="678" y="99"/>
                    </a:lnTo>
                    <a:lnTo>
                      <a:pt x="678" y="103"/>
                    </a:lnTo>
                    <a:lnTo>
                      <a:pt x="676" y="105"/>
                    </a:lnTo>
                    <a:lnTo>
                      <a:pt x="676" y="107"/>
                    </a:lnTo>
                    <a:lnTo>
                      <a:pt x="676" y="109"/>
                    </a:lnTo>
                    <a:lnTo>
                      <a:pt x="674" y="109"/>
                    </a:lnTo>
                    <a:lnTo>
                      <a:pt x="670" y="109"/>
                    </a:lnTo>
                    <a:lnTo>
                      <a:pt x="667" y="109"/>
                    </a:lnTo>
                    <a:lnTo>
                      <a:pt x="663" y="109"/>
                    </a:lnTo>
                    <a:lnTo>
                      <a:pt x="657" y="109"/>
                    </a:lnTo>
                    <a:lnTo>
                      <a:pt x="653" y="109"/>
                    </a:lnTo>
                    <a:lnTo>
                      <a:pt x="647" y="111"/>
                    </a:lnTo>
                    <a:lnTo>
                      <a:pt x="642" y="115"/>
                    </a:lnTo>
                    <a:lnTo>
                      <a:pt x="640" y="115"/>
                    </a:lnTo>
                    <a:lnTo>
                      <a:pt x="636" y="117"/>
                    </a:lnTo>
                    <a:lnTo>
                      <a:pt x="634" y="119"/>
                    </a:lnTo>
                    <a:lnTo>
                      <a:pt x="632" y="121"/>
                    </a:lnTo>
                    <a:lnTo>
                      <a:pt x="632" y="123"/>
                    </a:lnTo>
                    <a:lnTo>
                      <a:pt x="632" y="124"/>
                    </a:lnTo>
                    <a:lnTo>
                      <a:pt x="630" y="126"/>
                    </a:lnTo>
                    <a:lnTo>
                      <a:pt x="630" y="128"/>
                    </a:lnTo>
                    <a:lnTo>
                      <a:pt x="630" y="130"/>
                    </a:lnTo>
                    <a:lnTo>
                      <a:pt x="630" y="130"/>
                    </a:lnTo>
                    <a:lnTo>
                      <a:pt x="628" y="132"/>
                    </a:lnTo>
                    <a:lnTo>
                      <a:pt x="628" y="132"/>
                    </a:lnTo>
                    <a:lnTo>
                      <a:pt x="626" y="134"/>
                    </a:lnTo>
                    <a:lnTo>
                      <a:pt x="626" y="136"/>
                    </a:lnTo>
                    <a:lnTo>
                      <a:pt x="624" y="136"/>
                    </a:lnTo>
                    <a:lnTo>
                      <a:pt x="622" y="138"/>
                    </a:lnTo>
                    <a:lnTo>
                      <a:pt x="621" y="138"/>
                    </a:lnTo>
                    <a:lnTo>
                      <a:pt x="619" y="140"/>
                    </a:lnTo>
                    <a:lnTo>
                      <a:pt x="617" y="140"/>
                    </a:lnTo>
                    <a:lnTo>
                      <a:pt x="615" y="140"/>
                    </a:lnTo>
                    <a:lnTo>
                      <a:pt x="613" y="140"/>
                    </a:lnTo>
                    <a:lnTo>
                      <a:pt x="611" y="140"/>
                    </a:lnTo>
                    <a:lnTo>
                      <a:pt x="609" y="140"/>
                    </a:lnTo>
                    <a:lnTo>
                      <a:pt x="607" y="140"/>
                    </a:lnTo>
                    <a:lnTo>
                      <a:pt x="605" y="140"/>
                    </a:lnTo>
                    <a:lnTo>
                      <a:pt x="603" y="140"/>
                    </a:lnTo>
                    <a:lnTo>
                      <a:pt x="599" y="140"/>
                    </a:lnTo>
                    <a:lnTo>
                      <a:pt x="598" y="140"/>
                    </a:lnTo>
                    <a:lnTo>
                      <a:pt x="596" y="140"/>
                    </a:lnTo>
                    <a:lnTo>
                      <a:pt x="592" y="140"/>
                    </a:lnTo>
                    <a:lnTo>
                      <a:pt x="590" y="142"/>
                    </a:lnTo>
                    <a:lnTo>
                      <a:pt x="586" y="144"/>
                    </a:lnTo>
                    <a:lnTo>
                      <a:pt x="580" y="146"/>
                    </a:lnTo>
                    <a:lnTo>
                      <a:pt x="576" y="149"/>
                    </a:lnTo>
                    <a:lnTo>
                      <a:pt x="574" y="153"/>
                    </a:lnTo>
                    <a:lnTo>
                      <a:pt x="571" y="155"/>
                    </a:lnTo>
                    <a:lnTo>
                      <a:pt x="571" y="159"/>
                    </a:lnTo>
                    <a:lnTo>
                      <a:pt x="569" y="161"/>
                    </a:lnTo>
                    <a:lnTo>
                      <a:pt x="569" y="165"/>
                    </a:lnTo>
                    <a:lnTo>
                      <a:pt x="569" y="167"/>
                    </a:lnTo>
                    <a:lnTo>
                      <a:pt x="567" y="165"/>
                    </a:lnTo>
                    <a:lnTo>
                      <a:pt x="563" y="165"/>
                    </a:lnTo>
                    <a:lnTo>
                      <a:pt x="559" y="165"/>
                    </a:lnTo>
                    <a:lnTo>
                      <a:pt x="555" y="165"/>
                    </a:lnTo>
                    <a:lnTo>
                      <a:pt x="550" y="165"/>
                    </a:lnTo>
                    <a:lnTo>
                      <a:pt x="546" y="167"/>
                    </a:lnTo>
                    <a:lnTo>
                      <a:pt x="540" y="169"/>
                    </a:lnTo>
                    <a:lnTo>
                      <a:pt x="534" y="170"/>
                    </a:lnTo>
                    <a:lnTo>
                      <a:pt x="530" y="172"/>
                    </a:lnTo>
                    <a:lnTo>
                      <a:pt x="528" y="174"/>
                    </a:lnTo>
                    <a:lnTo>
                      <a:pt x="526" y="176"/>
                    </a:lnTo>
                    <a:lnTo>
                      <a:pt x="525" y="178"/>
                    </a:lnTo>
                    <a:lnTo>
                      <a:pt x="523" y="180"/>
                    </a:lnTo>
                    <a:lnTo>
                      <a:pt x="523" y="182"/>
                    </a:lnTo>
                    <a:lnTo>
                      <a:pt x="523" y="182"/>
                    </a:lnTo>
                    <a:lnTo>
                      <a:pt x="521" y="184"/>
                    </a:lnTo>
                    <a:lnTo>
                      <a:pt x="521" y="186"/>
                    </a:lnTo>
                    <a:lnTo>
                      <a:pt x="521" y="188"/>
                    </a:lnTo>
                    <a:lnTo>
                      <a:pt x="521" y="188"/>
                    </a:lnTo>
                    <a:lnTo>
                      <a:pt x="519" y="190"/>
                    </a:lnTo>
                    <a:lnTo>
                      <a:pt x="519" y="192"/>
                    </a:lnTo>
                    <a:lnTo>
                      <a:pt x="517" y="192"/>
                    </a:lnTo>
                    <a:lnTo>
                      <a:pt x="515" y="194"/>
                    </a:lnTo>
                    <a:lnTo>
                      <a:pt x="513" y="195"/>
                    </a:lnTo>
                    <a:lnTo>
                      <a:pt x="511" y="195"/>
                    </a:lnTo>
                    <a:lnTo>
                      <a:pt x="509" y="195"/>
                    </a:lnTo>
                    <a:lnTo>
                      <a:pt x="507" y="197"/>
                    </a:lnTo>
                    <a:lnTo>
                      <a:pt x="505" y="197"/>
                    </a:lnTo>
                    <a:lnTo>
                      <a:pt x="503" y="197"/>
                    </a:lnTo>
                    <a:lnTo>
                      <a:pt x="502" y="197"/>
                    </a:lnTo>
                    <a:lnTo>
                      <a:pt x="500" y="197"/>
                    </a:lnTo>
                    <a:lnTo>
                      <a:pt x="498" y="197"/>
                    </a:lnTo>
                    <a:lnTo>
                      <a:pt x="496" y="195"/>
                    </a:lnTo>
                    <a:lnTo>
                      <a:pt x="494" y="195"/>
                    </a:lnTo>
                    <a:lnTo>
                      <a:pt x="492" y="195"/>
                    </a:lnTo>
                    <a:lnTo>
                      <a:pt x="488" y="195"/>
                    </a:lnTo>
                    <a:lnTo>
                      <a:pt x="486" y="197"/>
                    </a:lnTo>
                    <a:lnTo>
                      <a:pt x="482" y="197"/>
                    </a:lnTo>
                    <a:lnTo>
                      <a:pt x="480" y="199"/>
                    </a:lnTo>
                    <a:lnTo>
                      <a:pt x="477" y="199"/>
                    </a:lnTo>
                    <a:lnTo>
                      <a:pt x="471" y="203"/>
                    </a:lnTo>
                    <a:lnTo>
                      <a:pt x="467" y="207"/>
                    </a:lnTo>
                    <a:lnTo>
                      <a:pt x="465" y="209"/>
                    </a:lnTo>
                    <a:lnTo>
                      <a:pt x="461" y="213"/>
                    </a:lnTo>
                    <a:lnTo>
                      <a:pt x="459" y="217"/>
                    </a:lnTo>
                    <a:lnTo>
                      <a:pt x="459" y="218"/>
                    </a:lnTo>
                    <a:lnTo>
                      <a:pt x="459" y="220"/>
                    </a:lnTo>
                    <a:lnTo>
                      <a:pt x="457" y="222"/>
                    </a:lnTo>
                    <a:lnTo>
                      <a:pt x="455" y="222"/>
                    </a:lnTo>
                    <a:lnTo>
                      <a:pt x="454" y="222"/>
                    </a:lnTo>
                    <a:lnTo>
                      <a:pt x="450" y="222"/>
                    </a:lnTo>
                    <a:lnTo>
                      <a:pt x="444" y="222"/>
                    </a:lnTo>
                    <a:lnTo>
                      <a:pt x="440" y="222"/>
                    </a:lnTo>
                    <a:lnTo>
                      <a:pt x="434" y="224"/>
                    </a:lnTo>
                    <a:lnTo>
                      <a:pt x="429" y="224"/>
                    </a:lnTo>
                    <a:lnTo>
                      <a:pt x="423" y="228"/>
                    </a:lnTo>
                    <a:lnTo>
                      <a:pt x="421" y="230"/>
                    </a:lnTo>
                    <a:lnTo>
                      <a:pt x="417" y="232"/>
                    </a:lnTo>
                    <a:lnTo>
                      <a:pt x="415" y="234"/>
                    </a:lnTo>
                    <a:lnTo>
                      <a:pt x="413" y="236"/>
                    </a:lnTo>
                    <a:lnTo>
                      <a:pt x="413" y="238"/>
                    </a:lnTo>
                    <a:lnTo>
                      <a:pt x="411" y="240"/>
                    </a:lnTo>
                    <a:lnTo>
                      <a:pt x="411" y="240"/>
                    </a:lnTo>
                    <a:lnTo>
                      <a:pt x="411" y="242"/>
                    </a:lnTo>
                    <a:lnTo>
                      <a:pt x="409" y="243"/>
                    </a:lnTo>
                    <a:lnTo>
                      <a:pt x="409" y="245"/>
                    </a:lnTo>
                    <a:lnTo>
                      <a:pt x="409" y="245"/>
                    </a:lnTo>
                    <a:lnTo>
                      <a:pt x="407" y="247"/>
                    </a:lnTo>
                    <a:lnTo>
                      <a:pt x="407" y="249"/>
                    </a:lnTo>
                    <a:lnTo>
                      <a:pt x="406" y="249"/>
                    </a:lnTo>
                    <a:lnTo>
                      <a:pt x="404" y="251"/>
                    </a:lnTo>
                    <a:lnTo>
                      <a:pt x="402" y="253"/>
                    </a:lnTo>
                    <a:lnTo>
                      <a:pt x="400" y="253"/>
                    </a:lnTo>
                    <a:lnTo>
                      <a:pt x="398" y="255"/>
                    </a:lnTo>
                    <a:lnTo>
                      <a:pt x="396" y="255"/>
                    </a:lnTo>
                    <a:lnTo>
                      <a:pt x="394" y="255"/>
                    </a:lnTo>
                    <a:lnTo>
                      <a:pt x="392" y="255"/>
                    </a:lnTo>
                    <a:lnTo>
                      <a:pt x="390" y="255"/>
                    </a:lnTo>
                    <a:lnTo>
                      <a:pt x="388" y="255"/>
                    </a:lnTo>
                    <a:lnTo>
                      <a:pt x="386" y="255"/>
                    </a:lnTo>
                    <a:lnTo>
                      <a:pt x="384" y="255"/>
                    </a:lnTo>
                    <a:lnTo>
                      <a:pt x="383" y="255"/>
                    </a:lnTo>
                    <a:lnTo>
                      <a:pt x="381" y="255"/>
                    </a:lnTo>
                    <a:lnTo>
                      <a:pt x="377" y="255"/>
                    </a:lnTo>
                    <a:lnTo>
                      <a:pt x="375" y="255"/>
                    </a:lnTo>
                    <a:lnTo>
                      <a:pt x="371" y="255"/>
                    </a:lnTo>
                    <a:lnTo>
                      <a:pt x="369" y="257"/>
                    </a:lnTo>
                    <a:lnTo>
                      <a:pt x="365" y="259"/>
                    </a:lnTo>
                    <a:lnTo>
                      <a:pt x="359" y="261"/>
                    </a:lnTo>
                    <a:lnTo>
                      <a:pt x="356" y="265"/>
                    </a:lnTo>
                    <a:lnTo>
                      <a:pt x="352" y="268"/>
                    </a:lnTo>
                    <a:lnTo>
                      <a:pt x="350" y="270"/>
                    </a:lnTo>
                    <a:lnTo>
                      <a:pt x="348" y="274"/>
                    </a:lnTo>
                    <a:lnTo>
                      <a:pt x="348" y="278"/>
                    </a:lnTo>
                    <a:lnTo>
                      <a:pt x="346" y="280"/>
                    </a:lnTo>
                    <a:lnTo>
                      <a:pt x="346" y="282"/>
                    </a:lnTo>
                    <a:lnTo>
                      <a:pt x="344" y="282"/>
                    </a:lnTo>
                    <a:lnTo>
                      <a:pt x="340" y="280"/>
                    </a:lnTo>
                    <a:lnTo>
                      <a:pt x="336" y="280"/>
                    </a:lnTo>
                    <a:lnTo>
                      <a:pt x="333" y="280"/>
                    </a:lnTo>
                    <a:lnTo>
                      <a:pt x="329" y="280"/>
                    </a:lnTo>
                    <a:lnTo>
                      <a:pt x="323" y="282"/>
                    </a:lnTo>
                    <a:lnTo>
                      <a:pt x="317" y="284"/>
                    </a:lnTo>
                    <a:lnTo>
                      <a:pt x="311" y="286"/>
                    </a:lnTo>
                    <a:lnTo>
                      <a:pt x="308" y="288"/>
                    </a:lnTo>
                    <a:lnTo>
                      <a:pt x="306" y="289"/>
                    </a:lnTo>
                    <a:lnTo>
                      <a:pt x="304" y="291"/>
                    </a:lnTo>
                    <a:lnTo>
                      <a:pt x="302" y="293"/>
                    </a:lnTo>
                    <a:lnTo>
                      <a:pt x="300" y="295"/>
                    </a:lnTo>
                    <a:lnTo>
                      <a:pt x="300" y="297"/>
                    </a:lnTo>
                    <a:lnTo>
                      <a:pt x="298" y="299"/>
                    </a:lnTo>
                    <a:lnTo>
                      <a:pt x="298" y="301"/>
                    </a:lnTo>
                    <a:lnTo>
                      <a:pt x="298" y="303"/>
                    </a:lnTo>
                    <a:lnTo>
                      <a:pt x="296" y="303"/>
                    </a:lnTo>
                    <a:lnTo>
                      <a:pt x="296" y="305"/>
                    </a:lnTo>
                    <a:lnTo>
                      <a:pt x="296" y="307"/>
                    </a:lnTo>
                    <a:lnTo>
                      <a:pt x="294" y="307"/>
                    </a:lnTo>
                    <a:lnTo>
                      <a:pt x="292" y="309"/>
                    </a:lnTo>
                    <a:lnTo>
                      <a:pt x="292" y="311"/>
                    </a:lnTo>
                    <a:lnTo>
                      <a:pt x="288" y="311"/>
                    </a:lnTo>
                    <a:lnTo>
                      <a:pt x="287" y="313"/>
                    </a:lnTo>
                    <a:lnTo>
                      <a:pt x="285" y="313"/>
                    </a:lnTo>
                    <a:lnTo>
                      <a:pt x="283" y="314"/>
                    </a:lnTo>
                    <a:lnTo>
                      <a:pt x="281" y="314"/>
                    </a:lnTo>
                    <a:lnTo>
                      <a:pt x="279" y="314"/>
                    </a:lnTo>
                    <a:lnTo>
                      <a:pt x="277" y="314"/>
                    </a:lnTo>
                    <a:lnTo>
                      <a:pt x="275" y="314"/>
                    </a:lnTo>
                    <a:lnTo>
                      <a:pt x="273" y="313"/>
                    </a:lnTo>
                    <a:lnTo>
                      <a:pt x="271" y="313"/>
                    </a:lnTo>
                    <a:lnTo>
                      <a:pt x="269" y="313"/>
                    </a:lnTo>
                    <a:lnTo>
                      <a:pt x="267" y="313"/>
                    </a:lnTo>
                    <a:lnTo>
                      <a:pt x="263" y="313"/>
                    </a:lnTo>
                    <a:lnTo>
                      <a:pt x="262" y="313"/>
                    </a:lnTo>
                    <a:lnTo>
                      <a:pt x="258" y="314"/>
                    </a:lnTo>
                    <a:lnTo>
                      <a:pt x="256" y="314"/>
                    </a:lnTo>
                    <a:lnTo>
                      <a:pt x="252" y="316"/>
                    </a:lnTo>
                    <a:lnTo>
                      <a:pt x="246" y="320"/>
                    </a:lnTo>
                    <a:lnTo>
                      <a:pt x="242" y="324"/>
                    </a:lnTo>
                    <a:lnTo>
                      <a:pt x="239" y="326"/>
                    </a:lnTo>
                    <a:lnTo>
                      <a:pt x="237" y="330"/>
                    </a:lnTo>
                    <a:lnTo>
                      <a:pt x="235" y="334"/>
                    </a:lnTo>
                    <a:lnTo>
                      <a:pt x="235" y="336"/>
                    </a:lnTo>
                    <a:lnTo>
                      <a:pt x="233" y="337"/>
                    </a:lnTo>
                    <a:lnTo>
                      <a:pt x="233" y="339"/>
                    </a:lnTo>
                    <a:lnTo>
                      <a:pt x="231" y="339"/>
                    </a:lnTo>
                    <a:lnTo>
                      <a:pt x="229" y="339"/>
                    </a:lnTo>
                    <a:lnTo>
                      <a:pt x="225" y="339"/>
                    </a:lnTo>
                    <a:lnTo>
                      <a:pt x="219" y="339"/>
                    </a:lnTo>
                    <a:lnTo>
                      <a:pt x="215" y="339"/>
                    </a:lnTo>
                    <a:lnTo>
                      <a:pt x="210" y="341"/>
                    </a:lnTo>
                    <a:lnTo>
                      <a:pt x="204" y="341"/>
                    </a:lnTo>
                    <a:lnTo>
                      <a:pt x="198" y="345"/>
                    </a:lnTo>
                    <a:lnTo>
                      <a:pt x="194" y="347"/>
                    </a:lnTo>
                    <a:lnTo>
                      <a:pt x="192" y="349"/>
                    </a:lnTo>
                    <a:lnTo>
                      <a:pt x="191" y="351"/>
                    </a:lnTo>
                    <a:lnTo>
                      <a:pt x="189" y="353"/>
                    </a:lnTo>
                    <a:lnTo>
                      <a:pt x="187" y="355"/>
                    </a:lnTo>
                    <a:lnTo>
                      <a:pt x="187" y="357"/>
                    </a:lnTo>
                    <a:lnTo>
                      <a:pt x="185" y="359"/>
                    </a:lnTo>
                    <a:lnTo>
                      <a:pt x="185" y="361"/>
                    </a:lnTo>
                    <a:lnTo>
                      <a:pt x="185" y="361"/>
                    </a:lnTo>
                    <a:lnTo>
                      <a:pt x="183" y="362"/>
                    </a:lnTo>
                    <a:lnTo>
                      <a:pt x="183" y="364"/>
                    </a:lnTo>
                    <a:lnTo>
                      <a:pt x="183" y="366"/>
                    </a:lnTo>
                    <a:lnTo>
                      <a:pt x="181" y="366"/>
                    </a:lnTo>
                    <a:lnTo>
                      <a:pt x="179" y="368"/>
                    </a:lnTo>
                    <a:lnTo>
                      <a:pt x="177" y="370"/>
                    </a:lnTo>
                    <a:lnTo>
                      <a:pt x="175" y="370"/>
                    </a:lnTo>
                    <a:lnTo>
                      <a:pt x="173" y="372"/>
                    </a:lnTo>
                    <a:lnTo>
                      <a:pt x="171" y="372"/>
                    </a:lnTo>
                    <a:lnTo>
                      <a:pt x="169" y="372"/>
                    </a:lnTo>
                    <a:lnTo>
                      <a:pt x="168" y="374"/>
                    </a:lnTo>
                    <a:lnTo>
                      <a:pt x="166" y="374"/>
                    </a:lnTo>
                    <a:lnTo>
                      <a:pt x="164" y="374"/>
                    </a:lnTo>
                    <a:lnTo>
                      <a:pt x="162" y="374"/>
                    </a:lnTo>
                    <a:lnTo>
                      <a:pt x="160" y="372"/>
                    </a:lnTo>
                    <a:lnTo>
                      <a:pt x="158" y="372"/>
                    </a:lnTo>
                    <a:lnTo>
                      <a:pt x="156" y="372"/>
                    </a:lnTo>
                    <a:lnTo>
                      <a:pt x="152" y="372"/>
                    </a:lnTo>
                    <a:lnTo>
                      <a:pt x="150" y="372"/>
                    </a:lnTo>
                    <a:lnTo>
                      <a:pt x="148" y="372"/>
                    </a:lnTo>
                    <a:lnTo>
                      <a:pt x="144" y="374"/>
                    </a:lnTo>
                    <a:lnTo>
                      <a:pt x="141" y="374"/>
                    </a:lnTo>
                    <a:lnTo>
                      <a:pt x="137" y="376"/>
                    </a:lnTo>
                    <a:lnTo>
                      <a:pt x="133" y="380"/>
                    </a:lnTo>
                    <a:lnTo>
                      <a:pt x="127" y="384"/>
                    </a:lnTo>
                    <a:lnTo>
                      <a:pt x="125" y="387"/>
                    </a:lnTo>
                    <a:lnTo>
                      <a:pt x="121" y="389"/>
                    </a:lnTo>
                    <a:lnTo>
                      <a:pt x="120" y="393"/>
                    </a:lnTo>
                    <a:lnTo>
                      <a:pt x="120" y="397"/>
                    </a:lnTo>
                    <a:lnTo>
                      <a:pt x="118" y="399"/>
                    </a:lnTo>
                    <a:lnTo>
                      <a:pt x="118" y="401"/>
                    </a:lnTo>
                    <a:lnTo>
                      <a:pt x="116" y="401"/>
                    </a:lnTo>
                    <a:lnTo>
                      <a:pt x="112" y="399"/>
                    </a:lnTo>
                    <a:lnTo>
                      <a:pt x="108" y="399"/>
                    </a:lnTo>
                    <a:lnTo>
                      <a:pt x="104" y="399"/>
                    </a:lnTo>
                    <a:lnTo>
                      <a:pt x="98" y="401"/>
                    </a:lnTo>
                    <a:lnTo>
                      <a:pt x="95" y="401"/>
                    </a:lnTo>
                    <a:lnTo>
                      <a:pt x="89" y="403"/>
                    </a:lnTo>
                    <a:lnTo>
                      <a:pt x="81" y="405"/>
                    </a:lnTo>
                    <a:lnTo>
                      <a:pt x="79" y="407"/>
                    </a:lnTo>
                    <a:lnTo>
                      <a:pt x="75" y="408"/>
                    </a:lnTo>
                    <a:lnTo>
                      <a:pt x="73" y="412"/>
                    </a:lnTo>
                    <a:lnTo>
                      <a:pt x="72" y="414"/>
                    </a:lnTo>
                    <a:lnTo>
                      <a:pt x="70" y="416"/>
                    </a:lnTo>
                    <a:lnTo>
                      <a:pt x="70" y="416"/>
                    </a:lnTo>
                    <a:lnTo>
                      <a:pt x="68" y="418"/>
                    </a:lnTo>
                    <a:lnTo>
                      <a:pt x="68" y="420"/>
                    </a:lnTo>
                    <a:lnTo>
                      <a:pt x="68" y="422"/>
                    </a:lnTo>
                    <a:lnTo>
                      <a:pt x="68" y="424"/>
                    </a:lnTo>
                    <a:lnTo>
                      <a:pt x="66" y="426"/>
                    </a:lnTo>
                    <a:lnTo>
                      <a:pt x="66" y="426"/>
                    </a:lnTo>
                    <a:lnTo>
                      <a:pt x="64" y="428"/>
                    </a:lnTo>
                    <a:lnTo>
                      <a:pt x="62" y="430"/>
                    </a:lnTo>
                    <a:lnTo>
                      <a:pt x="60" y="430"/>
                    </a:lnTo>
                    <a:lnTo>
                      <a:pt x="58" y="432"/>
                    </a:lnTo>
                    <a:lnTo>
                      <a:pt x="56" y="433"/>
                    </a:lnTo>
                    <a:lnTo>
                      <a:pt x="54" y="433"/>
                    </a:lnTo>
                    <a:lnTo>
                      <a:pt x="52" y="433"/>
                    </a:lnTo>
                    <a:lnTo>
                      <a:pt x="50" y="433"/>
                    </a:lnTo>
                    <a:lnTo>
                      <a:pt x="48" y="433"/>
                    </a:lnTo>
                    <a:lnTo>
                      <a:pt x="47" y="433"/>
                    </a:lnTo>
                    <a:lnTo>
                      <a:pt x="45" y="433"/>
                    </a:lnTo>
                    <a:lnTo>
                      <a:pt x="43" y="433"/>
                    </a:lnTo>
                    <a:lnTo>
                      <a:pt x="41" y="433"/>
                    </a:lnTo>
                    <a:lnTo>
                      <a:pt x="39" y="433"/>
                    </a:lnTo>
                    <a:lnTo>
                      <a:pt x="35" y="433"/>
                    </a:lnTo>
                    <a:lnTo>
                      <a:pt x="33" y="433"/>
                    </a:lnTo>
                    <a:lnTo>
                      <a:pt x="31" y="433"/>
                    </a:lnTo>
                    <a:lnTo>
                      <a:pt x="27" y="435"/>
                    </a:lnTo>
                    <a:lnTo>
                      <a:pt x="24" y="435"/>
                    </a:lnTo>
                    <a:lnTo>
                      <a:pt x="20" y="437"/>
                    </a:lnTo>
                    <a:lnTo>
                      <a:pt x="14" y="441"/>
                    </a:lnTo>
                    <a:lnTo>
                      <a:pt x="8" y="445"/>
                    </a:lnTo>
                    <a:lnTo>
                      <a:pt x="4" y="451"/>
                    </a:lnTo>
                    <a:lnTo>
                      <a:pt x="2" y="455"/>
                    </a:lnTo>
                    <a:lnTo>
                      <a:pt x="0" y="458"/>
                    </a:lnTo>
                    <a:lnTo>
                      <a:pt x="0" y="460"/>
                    </a:lnTo>
                    <a:lnTo>
                      <a:pt x="0" y="462"/>
                    </a:lnTo>
                    <a:lnTo>
                      <a:pt x="0" y="464"/>
                    </a:lnTo>
                    <a:lnTo>
                      <a:pt x="2" y="464"/>
                    </a:lnTo>
                    <a:lnTo>
                      <a:pt x="2" y="462"/>
                    </a:lnTo>
                    <a:lnTo>
                      <a:pt x="2" y="460"/>
                    </a:lnTo>
                    <a:lnTo>
                      <a:pt x="4" y="458"/>
                    </a:lnTo>
                    <a:lnTo>
                      <a:pt x="4" y="455"/>
                    </a:lnTo>
                    <a:lnTo>
                      <a:pt x="8" y="451"/>
                    </a:lnTo>
                    <a:lnTo>
                      <a:pt x="10" y="447"/>
                    </a:lnTo>
                    <a:lnTo>
                      <a:pt x="16" y="443"/>
                    </a:lnTo>
                    <a:lnTo>
                      <a:pt x="22" y="439"/>
                    </a:lnTo>
                    <a:lnTo>
                      <a:pt x="25" y="439"/>
                    </a:lnTo>
                    <a:lnTo>
                      <a:pt x="27" y="437"/>
                    </a:lnTo>
                    <a:lnTo>
                      <a:pt x="31" y="437"/>
                    </a:lnTo>
                    <a:lnTo>
                      <a:pt x="33" y="435"/>
                    </a:lnTo>
                    <a:lnTo>
                      <a:pt x="35" y="435"/>
                    </a:lnTo>
                    <a:lnTo>
                      <a:pt x="37" y="435"/>
                    </a:lnTo>
                    <a:lnTo>
                      <a:pt x="41" y="435"/>
                    </a:lnTo>
                    <a:lnTo>
                      <a:pt x="43" y="437"/>
                    </a:lnTo>
                    <a:lnTo>
                      <a:pt x="45" y="437"/>
                    </a:lnTo>
                    <a:lnTo>
                      <a:pt x="47" y="437"/>
                    </a:lnTo>
                    <a:lnTo>
                      <a:pt x="48" y="437"/>
                    </a:lnTo>
                    <a:lnTo>
                      <a:pt x="50" y="437"/>
                    </a:lnTo>
                    <a:lnTo>
                      <a:pt x="52" y="437"/>
                    </a:lnTo>
                    <a:lnTo>
                      <a:pt x="54" y="435"/>
                    </a:lnTo>
                    <a:lnTo>
                      <a:pt x="56" y="435"/>
                    </a:lnTo>
                    <a:lnTo>
                      <a:pt x="60" y="433"/>
                    </a:lnTo>
                    <a:lnTo>
                      <a:pt x="62" y="433"/>
                    </a:lnTo>
                    <a:lnTo>
                      <a:pt x="64" y="432"/>
                    </a:lnTo>
                    <a:lnTo>
                      <a:pt x="66" y="430"/>
                    </a:lnTo>
                    <a:lnTo>
                      <a:pt x="68" y="428"/>
                    </a:lnTo>
                    <a:lnTo>
                      <a:pt x="68" y="426"/>
                    </a:lnTo>
                    <a:lnTo>
                      <a:pt x="70" y="424"/>
                    </a:lnTo>
                    <a:lnTo>
                      <a:pt x="70" y="424"/>
                    </a:lnTo>
                    <a:lnTo>
                      <a:pt x="70" y="422"/>
                    </a:lnTo>
                    <a:lnTo>
                      <a:pt x="72" y="420"/>
                    </a:lnTo>
                    <a:lnTo>
                      <a:pt x="72" y="418"/>
                    </a:lnTo>
                    <a:lnTo>
                      <a:pt x="73" y="416"/>
                    </a:lnTo>
                    <a:lnTo>
                      <a:pt x="73" y="414"/>
                    </a:lnTo>
                    <a:lnTo>
                      <a:pt x="75" y="412"/>
                    </a:lnTo>
                    <a:lnTo>
                      <a:pt x="77" y="412"/>
                    </a:lnTo>
                    <a:lnTo>
                      <a:pt x="79" y="410"/>
                    </a:lnTo>
                    <a:lnTo>
                      <a:pt x="83" y="408"/>
                    </a:lnTo>
                    <a:lnTo>
                      <a:pt x="91" y="405"/>
                    </a:lnTo>
                    <a:lnTo>
                      <a:pt x="96" y="403"/>
                    </a:lnTo>
                    <a:lnTo>
                      <a:pt x="102" y="403"/>
                    </a:lnTo>
                    <a:lnTo>
                      <a:pt x="108" y="403"/>
                    </a:lnTo>
                    <a:lnTo>
                      <a:pt x="112" y="403"/>
                    </a:lnTo>
                    <a:lnTo>
                      <a:pt x="116" y="403"/>
                    </a:lnTo>
                    <a:lnTo>
                      <a:pt x="118" y="403"/>
                    </a:lnTo>
                    <a:lnTo>
                      <a:pt x="118" y="405"/>
                    </a:lnTo>
                    <a:lnTo>
                      <a:pt x="120" y="405"/>
                    </a:lnTo>
                    <a:lnTo>
                      <a:pt x="120" y="405"/>
                    </a:lnTo>
                    <a:lnTo>
                      <a:pt x="120" y="405"/>
                    </a:lnTo>
                    <a:lnTo>
                      <a:pt x="120" y="405"/>
                    </a:lnTo>
                    <a:lnTo>
                      <a:pt x="120" y="403"/>
                    </a:lnTo>
                    <a:lnTo>
                      <a:pt x="120" y="403"/>
                    </a:lnTo>
                    <a:lnTo>
                      <a:pt x="120" y="403"/>
                    </a:lnTo>
                    <a:lnTo>
                      <a:pt x="120" y="403"/>
                    </a:lnTo>
                    <a:lnTo>
                      <a:pt x="120" y="403"/>
                    </a:lnTo>
                    <a:lnTo>
                      <a:pt x="120" y="401"/>
                    </a:lnTo>
                    <a:lnTo>
                      <a:pt x="120" y="401"/>
                    </a:lnTo>
                    <a:lnTo>
                      <a:pt x="121" y="397"/>
                    </a:lnTo>
                    <a:lnTo>
                      <a:pt x="123" y="393"/>
                    </a:lnTo>
                    <a:lnTo>
                      <a:pt x="125" y="391"/>
                    </a:lnTo>
                    <a:lnTo>
                      <a:pt x="129" y="385"/>
                    </a:lnTo>
                    <a:lnTo>
                      <a:pt x="133" y="382"/>
                    </a:lnTo>
                    <a:lnTo>
                      <a:pt x="139" y="380"/>
                    </a:lnTo>
                    <a:lnTo>
                      <a:pt x="143" y="378"/>
                    </a:lnTo>
                    <a:lnTo>
                      <a:pt x="144" y="376"/>
                    </a:lnTo>
                    <a:lnTo>
                      <a:pt x="148" y="376"/>
                    </a:lnTo>
                    <a:lnTo>
                      <a:pt x="150" y="376"/>
                    </a:lnTo>
                    <a:lnTo>
                      <a:pt x="152" y="376"/>
                    </a:lnTo>
                    <a:lnTo>
                      <a:pt x="156" y="376"/>
                    </a:lnTo>
                    <a:lnTo>
                      <a:pt x="158" y="376"/>
                    </a:lnTo>
                    <a:lnTo>
                      <a:pt x="160" y="376"/>
                    </a:lnTo>
                    <a:lnTo>
                      <a:pt x="162" y="376"/>
                    </a:lnTo>
                    <a:lnTo>
                      <a:pt x="164" y="376"/>
                    </a:lnTo>
                    <a:lnTo>
                      <a:pt x="166" y="376"/>
                    </a:lnTo>
                    <a:lnTo>
                      <a:pt x="168" y="376"/>
                    </a:lnTo>
                    <a:lnTo>
                      <a:pt x="169" y="376"/>
                    </a:lnTo>
                    <a:lnTo>
                      <a:pt x="171" y="376"/>
                    </a:lnTo>
                    <a:lnTo>
                      <a:pt x="173" y="374"/>
                    </a:lnTo>
                    <a:lnTo>
                      <a:pt x="177" y="374"/>
                    </a:lnTo>
                    <a:lnTo>
                      <a:pt x="179" y="372"/>
                    </a:lnTo>
                    <a:lnTo>
                      <a:pt x="181" y="370"/>
                    </a:lnTo>
                    <a:lnTo>
                      <a:pt x="183" y="368"/>
                    </a:lnTo>
                    <a:lnTo>
                      <a:pt x="185" y="366"/>
                    </a:lnTo>
                    <a:lnTo>
                      <a:pt x="185" y="366"/>
                    </a:lnTo>
                    <a:lnTo>
                      <a:pt x="187" y="364"/>
                    </a:lnTo>
                    <a:lnTo>
                      <a:pt x="187" y="362"/>
                    </a:lnTo>
                    <a:lnTo>
                      <a:pt x="187" y="361"/>
                    </a:lnTo>
                    <a:lnTo>
                      <a:pt x="189" y="359"/>
                    </a:lnTo>
                    <a:lnTo>
                      <a:pt x="189" y="357"/>
                    </a:lnTo>
                    <a:lnTo>
                      <a:pt x="189" y="357"/>
                    </a:lnTo>
                    <a:lnTo>
                      <a:pt x="191" y="355"/>
                    </a:lnTo>
                    <a:lnTo>
                      <a:pt x="192" y="353"/>
                    </a:lnTo>
                    <a:lnTo>
                      <a:pt x="194" y="351"/>
                    </a:lnTo>
                    <a:lnTo>
                      <a:pt x="196" y="349"/>
                    </a:lnTo>
                    <a:lnTo>
                      <a:pt x="200" y="347"/>
                    </a:lnTo>
                    <a:lnTo>
                      <a:pt x="206" y="345"/>
                    </a:lnTo>
                    <a:lnTo>
                      <a:pt x="212" y="343"/>
                    </a:lnTo>
                    <a:lnTo>
                      <a:pt x="217" y="341"/>
                    </a:lnTo>
                    <a:lnTo>
                      <a:pt x="223" y="341"/>
                    </a:lnTo>
                    <a:lnTo>
                      <a:pt x="227" y="341"/>
                    </a:lnTo>
                    <a:lnTo>
                      <a:pt x="231" y="343"/>
                    </a:lnTo>
                    <a:lnTo>
                      <a:pt x="233" y="343"/>
                    </a:lnTo>
                    <a:lnTo>
                      <a:pt x="235" y="343"/>
                    </a:lnTo>
                    <a:lnTo>
                      <a:pt x="237" y="343"/>
                    </a:lnTo>
                    <a:lnTo>
                      <a:pt x="237" y="343"/>
                    </a:lnTo>
                    <a:lnTo>
                      <a:pt x="237" y="343"/>
                    </a:lnTo>
                    <a:lnTo>
                      <a:pt x="237" y="343"/>
                    </a:lnTo>
                    <a:lnTo>
                      <a:pt x="237" y="343"/>
                    </a:lnTo>
                    <a:lnTo>
                      <a:pt x="237" y="343"/>
                    </a:lnTo>
                    <a:lnTo>
                      <a:pt x="237" y="341"/>
                    </a:lnTo>
                    <a:lnTo>
                      <a:pt x="237" y="341"/>
                    </a:lnTo>
                    <a:lnTo>
                      <a:pt x="237" y="341"/>
                    </a:lnTo>
                    <a:lnTo>
                      <a:pt x="237" y="341"/>
                    </a:lnTo>
                    <a:lnTo>
                      <a:pt x="237" y="339"/>
                    </a:lnTo>
                    <a:lnTo>
                      <a:pt x="237" y="337"/>
                    </a:lnTo>
                    <a:lnTo>
                      <a:pt x="239" y="334"/>
                    </a:lnTo>
                    <a:lnTo>
                      <a:pt x="240" y="330"/>
                    </a:lnTo>
                    <a:lnTo>
                      <a:pt x="242" y="326"/>
                    </a:lnTo>
                    <a:lnTo>
                      <a:pt x="248" y="322"/>
                    </a:lnTo>
                    <a:lnTo>
                      <a:pt x="254" y="320"/>
                    </a:lnTo>
                    <a:lnTo>
                      <a:pt x="256" y="318"/>
                    </a:lnTo>
                    <a:lnTo>
                      <a:pt x="260" y="316"/>
                    </a:lnTo>
                    <a:lnTo>
                      <a:pt x="262" y="316"/>
                    </a:lnTo>
                    <a:lnTo>
                      <a:pt x="265" y="316"/>
                    </a:lnTo>
                    <a:lnTo>
                      <a:pt x="267" y="316"/>
                    </a:lnTo>
                    <a:lnTo>
                      <a:pt x="269" y="316"/>
                    </a:lnTo>
                    <a:lnTo>
                      <a:pt x="271" y="316"/>
                    </a:lnTo>
                    <a:lnTo>
                      <a:pt x="273" y="316"/>
                    </a:lnTo>
                    <a:lnTo>
                      <a:pt x="275" y="316"/>
                    </a:lnTo>
                    <a:lnTo>
                      <a:pt x="277" y="316"/>
                    </a:lnTo>
                    <a:lnTo>
                      <a:pt x="279" y="316"/>
                    </a:lnTo>
                    <a:lnTo>
                      <a:pt x="281" y="316"/>
                    </a:lnTo>
                    <a:lnTo>
                      <a:pt x="283" y="316"/>
                    </a:lnTo>
                    <a:lnTo>
                      <a:pt x="285" y="316"/>
                    </a:lnTo>
                    <a:lnTo>
                      <a:pt x="288" y="314"/>
                    </a:lnTo>
                    <a:lnTo>
                      <a:pt x="290" y="314"/>
                    </a:lnTo>
                    <a:lnTo>
                      <a:pt x="292" y="313"/>
                    </a:lnTo>
                    <a:lnTo>
                      <a:pt x="294" y="311"/>
                    </a:lnTo>
                    <a:lnTo>
                      <a:pt x="296" y="309"/>
                    </a:lnTo>
                    <a:lnTo>
                      <a:pt x="298" y="309"/>
                    </a:lnTo>
                    <a:lnTo>
                      <a:pt x="298" y="307"/>
                    </a:lnTo>
                    <a:lnTo>
                      <a:pt x="300" y="305"/>
                    </a:lnTo>
                    <a:lnTo>
                      <a:pt x="300" y="303"/>
                    </a:lnTo>
                    <a:lnTo>
                      <a:pt x="300" y="301"/>
                    </a:lnTo>
                    <a:lnTo>
                      <a:pt x="302" y="301"/>
                    </a:lnTo>
                    <a:lnTo>
                      <a:pt x="302" y="299"/>
                    </a:lnTo>
                    <a:lnTo>
                      <a:pt x="302" y="297"/>
                    </a:lnTo>
                    <a:lnTo>
                      <a:pt x="304" y="295"/>
                    </a:lnTo>
                    <a:lnTo>
                      <a:pt x="306" y="293"/>
                    </a:lnTo>
                    <a:lnTo>
                      <a:pt x="308" y="291"/>
                    </a:lnTo>
                    <a:lnTo>
                      <a:pt x="310" y="289"/>
                    </a:lnTo>
                    <a:lnTo>
                      <a:pt x="313" y="288"/>
                    </a:lnTo>
                    <a:lnTo>
                      <a:pt x="319" y="286"/>
                    </a:lnTo>
                    <a:lnTo>
                      <a:pt x="325" y="284"/>
                    </a:lnTo>
                    <a:lnTo>
                      <a:pt x="331" y="284"/>
                    </a:lnTo>
                    <a:lnTo>
                      <a:pt x="336" y="284"/>
                    </a:lnTo>
                    <a:lnTo>
                      <a:pt x="340" y="284"/>
                    </a:lnTo>
                    <a:lnTo>
                      <a:pt x="344" y="284"/>
                    </a:lnTo>
                    <a:lnTo>
                      <a:pt x="346" y="284"/>
                    </a:lnTo>
                    <a:lnTo>
                      <a:pt x="346" y="284"/>
                    </a:lnTo>
                    <a:lnTo>
                      <a:pt x="348" y="286"/>
                    </a:lnTo>
                    <a:lnTo>
                      <a:pt x="348" y="286"/>
                    </a:lnTo>
                    <a:lnTo>
                      <a:pt x="348" y="286"/>
                    </a:lnTo>
                    <a:lnTo>
                      <a:pt x="348" y="284"/>
                    </a:lnTo>
                    <a:lnTo>
                      <a:pt x="348" y="284"/>
                    </a:lnTo>
                    <a:lnTo>
                      <a:pt x="348" y="284"/>
                    </a:lnTo>
                    <a:lnTo>
                      <a:pt x="348" y="284"/>
                    </a:lnTo>
                    <a:lnTo>
                      <a:pt x="348" y="284"/>
                    </a:lnTo>
                    <a:lnTo>
                      <a:pt x="348" y="284"/>
                    </a:lnTo>
                    <a:lnTo>
                      <a:pt x="348" y="282"/>
                    </a:lnTo>
                    <a:lnTo>
                      <a:pt x="350" y="280"/>
                    </a:lnTo>
                    <a:lnTo>
                      <a:pt x="350" y="278"/>
                    </a:lnTo>
                    <a:lnTo>
                      <a:pt x="352" y="274"/>
                    </a:lnTo>
                    <a:lnTo>
                      <a:pt x="354" y="272"/>
                    </a:lnTo>
                    <a:lnTo>
                      <a:pt x="356" y="268"/>
                    </a:lnTo>
                    <a:lnTo>
                      <a:pt x="361" y="265"/>
                    </a:lnTo>
                    <a:lnTo>
                      <a:pt x="367" y="261"/>
                    </a:lnTo>
                    <a:lnTo>
                      <a:pt x="369" y="259"/>
                    </a:lnTo>
                    <a:lnTo>
                      <a:pt x="373" y="259"/>
                    </a:lnTo>
                    <a:lnTo>
                      <a:pt x="375" y="257"/>
                    </a:lnTo>
                    <a:lnTo>
                      <a:pt x="377" y="257"/>
                    </a:lnTo>
                    <a:lnTo>
                      <a:pt x="381" y="257"/>
                    </a:lnTo>
                    <a:lnTo>
                      <a:pt x="383" y="257"/>
                    </a:lnTo>
                    <a:lnTo>
                      <a:pt x="384" y="257"/>
                    </a:lnTo>
                    <a:lnTo>
                      <a:pt x="386" y="257"/>
                    </a:lnTo>
                    <a:lnTo>
                      <a:pt x="388" y="257"/>
                    </a:lnTo>
                    <a:lnTo>
                      <a:pt x="390" y="257"/>
                    </a:lnTo>
                    <a:lnTo>
                      <a:pt x="392" y="257"/>
                    </a:lnTo>
                    <a:lnTo>
                      <a:pt x="394" y="257"/>
                    </a:lnTo>
                    <a:lnTo>
                      <a:pt x="396" y="257"/>
                    </a:lnTo>
                    <a:lnTo>
                      <a:pt x="398" y="257"/>
                    </a:lnTo>
                    <a:lnTo>
                      <a:pt x="402" y="257"/>
                    </a:lnTo>
                    <a:lnTo>
                      <a:pt x="404" y="255"/>
                    </a:lnTo>
                    <a:lnTo>
                      <a:pt x="406" y="253"/>
                    </a:lnTo>
                    <a:lnTo>
                      <a:pt x="407" y="251"/>
                    </a:lnTo>
                    <a:lnTo>
                      <a:pt x="409" y="251"/>
                    </a:lnTo>
                    <a:lnTo>
                      <a:pt x="411" y="249"/>
                    </a:lnTo>
                    <a:lnTo>
                      <a:pt x="411" y="247"/>
                    </a:lnTo>
                    <a:lnTo>
                      <a:pt x="413" y="245"/>
                    </a:lnTo>
                    <a:lnTo>
                      <a:pt x="413" y="245"/>
                    </a:lnTo>
                    <a:lnTo>
                      <a:pt x="413" y="243"/>
                    </a:lnTo>
                    <a:lnTo>
                      <a:pt x="413" y="242"/>
                    </a:lnTo>
                    <a:lnTo>
                      <a:pt x="415" y="240"/>
                    </a:lnTo>
                    <a:lnTo>
                      <a:pt x="415" y="238"/>
                    </a:lnTo>
                    <a:lnTo>
                      <a:pt x="417" y="236"/>
                    </a:lnTo>
                    <a:lnTo>
                      <a:pt x="417" y="236"/>
                    </a:lnTo>
                    <a:lnTo>
                      <a:pt x="419" y="234"/>
                    </a:lnTo>
                    <a:lnTo>
                      <a:pt x="421" y="232"/>
                    </a:lnTo>
                    <a:lnTo>
                      <a:pt x="425" y="230"/>
                    </a:lnTo>
                    <a:lnTo>
                      <a:pt x="430" y="228"/>
                    </a:lnTo>
                    <a:lnTo>
                      <a:pt x="438" y="226"/>
                    </a:lnTo>
                    <a:lnTo>
                      <a:pt x="444" y="224"/>
                    </a:lnTo>
                    <a:lnTo>
                      <a:pt x="448" y="224"/>
                    </a:lnTo>
                    <a:lnTo>
                      <a:pt x="454" y="224"/>
                    </a:lnTo>
                    <a:lnTo>
                      <a:pt x="455" y="226"/>
                    </a:lnTo>
                    <a:lnTo>
                      <a:pt x="457" y="226"/>
                    </a:lnTo>
                    <a:lnTo>
                      <a:pt x="459" y="226"/>
                    </a:lnTo>
                    <a:lnTo>
                      <a:pt x="461" y="226"/>
                    </a:lnTo>
                    <a:lnTo>
                      <a:pt x="461" y="226"/>
                    </a:lnTo>
                    <a:lnTo>
                      <a:pt x="461" y="226"/>
                    </a:lnTo>
                    <a:lnTo>
                      <a:pt x="461" y="226"/>
                    </a:lnTo>
                    <a:lnTo>
                      <a:pt x="461" y="226"/>
                    </a:lnTo>
                    <a:lnTo>
                      <a:pt x="461" y="226"/>
                    </a:lnTo>
                    <a:lnTo>
                      <a:pt x="461" y="224"/>
                    </a:lnTo>
                    <a:lnTo>
                      <a:pt x="461" y="224"/>
                    </a:lnTo>
                    <a:lnTo>
                      <a:pt x="461" y="224"/>
                    </a:lnTo>
                    <a:lnTo>
                      <a:pt x="461" y="224"/>
                    </a:lnTo>
                    <a:lnTo>
                      <a:pt x="461" y="222"/>
                    </a:lnTo>
                    <a:lnTo>
                      <a:pt x="461" y="220"/>
                    </a:lnTo>
                    <a:lnTo>
                      <a:pt x="463" y="217"/>
                    </a:lnTo>
                    <a:lnTo>
                      <a:pt x="465" y="213"/>
                    </a:lnTo>
                    <a:lnTo>
                      <a:pt x="467" y="209"/>
                    </a:lnTo>
                    <a:lnTo>
                      <a:pt x="473" y="207"/>
                    </a:lnTo>
                    <a:lnTo>
                      <a:pt x="478" y="203"/>
                    </a:lnTo>
                    <a:lnTo>
                      <a:pt x="480" y="201"/>
                    </a:lnTo>
                    <a:lnTo>
                      <a:pt x="484" y="199"/>
                    </a:lnTo>
                    <a:lnTo>
                      <a:pt x="486" y="199"/>
                    </a:lnTo>
                    <a:lnTo>
                      <a:pt x="488" y="199"/>
                    </a:lnTo>
                    <a:lnTo>
                      <a:pt x="492" y="199"/>
                    </a:lnTo>
                    <a:lnTo>
                      <a:pt x="494" y="199"/>
                    </a:lnTo>
                    <a:lnTo>
                      <a:pt x="496" y="199"/>
                    </a:lnTo>
                    <a:lnTo>
                      <a:pt x="498" y="199"/>
                    </a:lnTo>
                    <a:lnTo>
                      <a:pt x="500" y="199"/>
                    </a:lnTo>
                    <a:lnTo>
                      <a:pt x="502" y="199"/>
                    </a:lnTo>
                    <a:lnTo>
                      <a:pt x="503" y="199"/>
                    </a:lnTo>
                    <a:lnTo>
                      <a:pt x="505" y="199"/>
                    </a:lnTo>
                    <a:lnTo>
                      <a:pt x="507" y="199"/>
                    </a:lnTo>
                    <a:lnTo>
                      <a:pt x="509" y="199"/>
                    </a:lnTo>
                    <a:lnTo>
                      <a:pt x="511" y="197"/>
                    </a:lnTo>
                    <a:lnTo>
                      <a:pt x="515" y="197"/>
                    </a:lnTo>
                    <a:lnTo>
                      <a:pt x="517" y="195"/>
                    </a:lnTo>
                    <a:lnTo>
                      <a:pt x="519" y="194"/>
                    </a:lnTo>
                    <a:lnTo>
                      <a:pt x="521" y="194"/>
                    </a:lnTo>
                    <a:lnTo>
                      <a:pt x="521" y="192"/>
                    </a:lnTo>
                    <a:lnTo>
                      <a:pt x="523" y="190"/>
                    </a:lnTo>
                    <a:lnTo>
                      <a:pt x="523" y="188"/>
                    </a:lnTo>
                    <a:lnTo>
                      <a:pt x="523" y="186"/>
                    </a:lnTo>
                    <a:lnTo>
                      <a:pt x="525" y="186"/>
                    </a:lnTo>
                    <a:lnTo>
                      <a:pt x="525" y="184"/>
                    </a:lnTo>
                    <a:lnTo>
                      <a:pt x="525" y="182"/>
                    </a:lnTo>
                    <a:lnTo>
                      <a:pt x="526" y="180"/>
                    </a:lnTo>
                    <a:lnTo>
                      <a:pt x="526" y="180"/>
                    </a:lnTo>
                    <a:lnTo>
                      <a:pt x="528" y="178"/>
                    </a:lnTo>
                    <a:lnTo>
                      <a:pt x="530" y="176"/>
                    </a:lnTo>
                    <a:lnTo>
                      <a:pt x="532" y="174"/>
                    </a:lnTo>
                    <a:lnTo>
                      <a:pt x="534" y="172"/>
                    </a:lnTo>
                    <a:lnTo>
                      <a:pt x="542" y="170"/>
                    </a:lnTo>
                    <a:lnTo>
                      <a:pt x="548" y="169"/>
                    </a:lnTo>
                    <a:lnTo>
                      <a:pt x="553" y="169"/>
                    </a:lnTo>
                    <a:lnTo>
                      <a:pt x="559" y="167"/>
                    </a:lnTo>
                    <a:lnTo>
                      <a:pt x="563" y="169"/>
                    </a:lnTo>
                    <a:lnTo>
                      <a:pt x="567" y="169"/>
                    </a:lnTo>
                    <a:lnTo>
                      <a:pt x="569" y="169"/>
                    </a:lnTo>
                    <a:lnTo>
                      <a:pt x="569" y="169"/>
                    </a:lnTo>
                    <a:lnTo>
                      <a:pt x="571" y="169"/>
                    </a:lnTo>
                    <a:lnTo>
                      <a:pt x="571" y="169"/>
                    </a:lnTo>
                    <a:lnTo>
                      <a:pt x="571" y="169"/>
                    </a:lnTo>
                    <a:lnTo>
                      <a:pt x="571" y="169"/>
                    </a:lnTo>
                    <a:lnTo>
                      <a:pt x="571" y="169"/>
                    </a:lnTo>
                    <a:lnTo>
                      <a:pt x="571" y="169"/>
                    </a:lnTo>
                    <a:lnTo>
                      <a:pt x="571" y="169"/>
                    </a:lnTo>
                    <a:lnTo>
                      <a:pt x="571" y="167"/>
                    </a:lnTo>
                    <a:lnTo>
                      <a:pt x="571" y="167"/>
                    </a:lnTo>
                    <a:lnTo>
                      <a:pt x="571" y="167"/>
                    </a:lnTo>
                    <a:lnTo>
                      <a:pt x="571" y="165"/>
                    </a:lnTo>
                    <a:lnTo>
                      <a:pt x="571" y="163"/>
                    </a:lnTo>
                    <a:lnTo>
                      <a:pt x="573" y="159"/>
                    </a:lnTo>
                    <a:lnTo>
                      <a:pt x="574" y="157"/>
                    </a:lnTo>
                    <a:lnTo>
                      <a:pt x="578" y="153"/>
                    </a:lnTo>
                    <a:lnTo>
                      <a:pt x="582" y="149"/>
                    </a:lnTo>
                    <a:lnTo>
                      <a:pt x="586" y="146"/>
                    </a:lnTo>
                    <a:lnTo>
                      <a:pt x="590" y="144"/>
                    </a:lnTo>
                    <a:lnTo>
                      <a:pt x="594" y="144"/>
                    </a:lnTo>
                    <a:lnTo>
                      <a:pt x="596" y="142"/>
                    </a:lnTo>
                    <a:lnTo>
                      <a:pt x="598" y="142"/>
                    </a:lnTo>
                    <a:lnTo>
                      <a:pt x="599" y="142"/>
                    </a:lnTo>
                    <a:lnTo>
                      <a:pt x="603" y="142"/>
                    </a:lnTo>
                    <a:lnTo>
                      <a:pt x="605" y="142"/>
                    </a:lnTo>
                    <a:lnTo>
                      <a:pt x="607" y="142"/>
                    </a:lnTo>
                    <a:lnTo>
                      <a:pt x="609" y="144"/>
                    </a:lnTo>
                    <a:lnTo>
                      <a:pt x="611" y="144"/>
                    </a:lnTo>
                    <a:lnTo>
                      <a:pt x="613" y="144"/>
                    </a:lnTo>
                    <a:lnTo>
                      <a:pt x="615" y="144"/>
                    </a:lnTo>
                    <a:lnTo>
                      <a:pt x="617" y="142"/>
                    </a:lnTo>
                    <a:lnTo>
                      <a:pt x="619" y="142"/>
                    </a:lnTo>
                    <a:lnTo>
                      <a:pt x="621" y="142"/>
                    </a:lnTo>
                    <a:lnTo>
                      <a:pt x="624" y="140"/>
                    </a:lnTo>
                    <a:lnTo>
                      <a:pt x="626" y="138"/>
                    </a:lnTo>
                    <a:lnTo>
                      <a:pt x="628" y="138"/>
                    </a:lnTo>
                    <a:lnTo>
                      <a:pt x="630" y="136"/>
                    </a:lnTo>
                    <a:lnTo>
                      <a:pt x="630" y="134"/>
                    </a:lnTo>
                    <a:lnTo>
                      <a:pt x="632" y="132"/>
                    </a:lnTo>
                    <a:lnTo>
                      <a:pt x="632" y="132"/>
                    </a:lnTo>
                    <a:lnTo>
                      <a:pt x="632" y="130"/>
                    </a:lnTo>
                    <a:lnTo>
                      <a:pt x="632" y="128"/>
                    </a:lnTo>
                    <a:lnTo>
                      <a:pt x="634" y="126"/>
                    </a:lnTo>
                    <a:lnTo>
                      <a:pt x="634" y="126"/>
                    </a:lnTo>
                    <a:lnTo>
                      <a:pt x="634" y="124"/>
                    </a:lnTo>
                    <a:lnTo>
                      <a:pt x="636" y="123"/>
                    </a:lnTo>
                    <a:lnTo>
                      <a:pt x="636" y="121"/>
                    </a:lnTo>
                    <a:lnTo>
                      <a:pt x="638" y="119"/>
                    </a:lnTo>
                    <a:lnTo>
                      <a:pt x="640" y="119"/>
                    </a:lnTo>
                    <a:lnTo>
                      <a:pt x="644" y="117"/>
                    </a:lnTo>
                    <a:lnTo>
                      <a:pt x="649" y="113"/>
                    </a:lnTo>
                    <a:lnTo>
                      <a:pt x="655" y="113"/>
                    </a:lnTo>
                    <a:lnTo>
                      <a:pt x="661" y="111"/>
                    </a:lnTo>
                    <a:lnTo>
                      <a:pt x="667" y="111"/>
                    </a:lnTo>
                    <a:lnTo>
                      <a:pt x="670" y="111"/>
                    </a:lnTo>
                    <a:lnTo>
                      <a:pt x="674" y="111"/>
                    </a:lnTo>
                    <a:lnTo>
                      <a:pt x="676" y="113"/>
                    </a:lnTo>
                    <a:lnTo>
                      <a:pt x="676" y="113"/>
                    </a:lnTo>
                    <a:lnTo>
                      <a:pt x="680" y="113"/>
                    </a:lnTo>
                    <a:lnTo>
                      <a:pt x="680" y="113"/>
                    </a:lnTo>
                    <a:lnTo>
                      <a:pt x="680" y="113"/>
                    </a:lnTo>
                    <a:lnTo>
                      <a:pt x="678" y="113"/>
                    </a:lnTo>
                    <a:lnTo>
                      <a:pt x="678" y="111"/>
                    </a:lnTo>
                    <a:lnTo>
                      <a:pt x="678" y="111"/>
                    </a:lnTo>
                    <a:lnTo>
                      <a:pt x="678" y="111"/>
                    </a:lnTo>
                    <a:lnTo>
                      <a:pt x="678" y="111"/>
                    </a:lnTo>
                    <a:lnTo>
                      <a:pt x="678" y="111"/>
                    </a:lnTo>
                    <a:lnTo>
                      <a:pt x="678" y="111"/>
                    </a:lnTo>
                    <a:lnTo>
                      <a:pt x="678" y="109"/>
                    </a:lnTo>
                    <a:lnTo>
                      <a:pt x="680" y="107"/>
                    </a:lnTo>
                    <a:lnTo>
                      <a:pt x="680" y="103"/>
                    </a:lnTo>
                    <a:lnTo>
                      <a:pt x="682" y="101"/>
                    </a:lnTo>
                    <a:lnTo>
                      <a:pt x="684" y="98"/>
                    </a:lnTo>
                    <a:lnTo>
                      <a:pt x="688" y="94"/>
                    </a:lnTo>
                    <a:lnTo>
                      <a:pt x="693" y="90"/>
                    </a:lnTo>
                    <a:lnTo>
                      <a:pt x="695" y="90"/>
                    </a:lnTo>
                    <a:lnTo>
                      <a:pt x="699" y="88"/>
                    </a:lnTo>
                    <a:lnTo>
                      <a:pt x="701" y="88"/>
                    </a:lnTo>
                    <a:lnTo>
                      <a:pt x="705" y="86"/>
                    </a:lnTo>
                    <a:lnTo>
                      <a:pt x="707" y="86"/>
                    </a:lnTo>
                    <a:lnTo>
                      <a:pt x="709" y="86"/>
                    </a:lnTo>
                    <a:lnTo>
                      <a:pt x="711" y="88"/>
                    </a:lnTo>
                    <a:lnTo>
                      <a:pt x="713" y="88"/>
                    </a:lnTo>
                    <a:lnTo>
                      <a:pt x="715" y="88"/>
                    </a:lnTo>
                    <a:lnTo>
                      <a:pt x="717" y="88"/>
                    </a:lnTo>
                    <a:lnTo>
                      <a:pt x="718" y="88"/>
                    </a:lnTo>
                    <a:lnTo>
                      <a:pt x="720" y="88"/>
                    </a:lnTo>
                    <a:lnTo>
                      <a:pt x="722" y="88"/>
                    </a:lnTo>
                    <a:lnTo>
                      <a:pt x="724" y="86"/>
                    </a:lnTo>
                    <a:lnTo>
                      <a:pt x="728" y="86"/>
                    </a:lnTo>
                    <a:lnTo>
                      <a:pt x="730" y="84"/>
                    </a:lnTo>
                    <a:lnTo>
                      <a:pt x="732" y="84"/>
                    </a:lnTo>
                    <a:lnTo>
                      <a:pt x="734" y="82"/>
                    </a:lnTo>
                    <a:lnTo>
                      <a:pt x="736" y="80"/>
                    </a:lnTo>
                    <a:lnTo>
                      <a:pt x="736" y="78"/>
                    </a:lnTo>
                    <a:lnTo>
                      <a:pt x="738" y="78"/>
                    </a:lnTo>
                    <a:lnTo>
                      <a:pt x="738" y="76"/>
                    </a:lnTo>
                    <a:lnTo>
                      <a:pt x="738" y="75"/>
                    </a:lnTo>
                    <a:lnTo>
                      <a:pt x="738" y="75"/>
                    </a:lnTo>
                    <a:lnTo>
                      <a:pt x="740" y="73"/>
                    </a:lnTo>
                    <a:lnTo>
                      <a:pt x="740" y="71"/>
                    </a:lnTo>
                    <a:lnTo>
                      <a:pt x="740" y="69"/>
                    </a:lnTo>
                    <a:lnTo>
                      <a:pt x="741" y="67"/>
                    </a:lnTo>
                    <a:lnTo>
                      <a:pt x="741" y="67"/>
                    </a:lnTo>
                    <a:lnTo>
                      <a:pt x="743" y="65"/>
                    </a:lnTo>
                    <a:lnTo>
                      <a:pt x="745" y="63"/>
                    </a:lnTo>
                    <a:lnTo>
                      <a:pt x="749" y="61"/>
                    </a:lnTo>
                    <a:lnTo>
                      <a:pt x="755" y="59"/>
                    </a:lnTo>
                    <a:lnTo>
                      <a:pt x="761" y="57"/>
                    </a:lnTo>
                    <a:lnTo>
                      <a:pt x="766" y="57"/>
                    </a:lnTo>
                    <a:lnTo>
                      <a:pt x="772" y="57"/>
                    </a:lnTo>
                    <a:lnTo>
                      <a:pt x="776" y="57"/>
                    </a:lnTo>
                    <a:lnTo>
                      <a:pt x="780" y="57"/>
                    </a:lnTo>
                    <a:lnTo>
                      <a:pt x="782" y="57"/>
                    </a:lnTo>
                    <a:lnTo>
                      <a:pt x="782" y="57"/>
                    </a:lnTo>
                    <a:lnTo>
                      <a:pt x="784" y="57"/>
                    </a:lnTo>
                    <a:lnTo>
                      <a:pt x="784" y="57"/>
                    </a:lnTo>
                    <a:lnTo>
                      <a:pt x="784" y="57"/>
                    </a:lnTo>
                    <a:lnTo>
                      <a:pt x="784" y="57"/>
                    </a:lnTo>
                    <a:lnTo>
                      <a:pt x="784" y="57"/>
                    </a:lnTo>
                    <a:lnTo>
                      <a:pt x="784" y="57"/>
                    </a:lnTo>
                    <a:lnTo>
                      <a:pt x="784" y="57"/>
                    </a:lnTo>
                    <a:lnTo>
                      <a:pt x="784" y="55"/>
                    </a:lnTo>
                    <a:lnTo>
                      <a:pt x="784" y="55"/>
                    </a:lnTo>
                    <a:lnTo>
                      <a:pt x="784" y="55"/>
                    </a:lnTo>
                    <a:lnTo>
                      <a:pt x="784" y="53"/>
                    </a:lnTo>
                    <a:lnTo>
                      <a:pt x="784" y="51"/>
                    </a:lnTo>
                    <a:lnTo>
                      <a:pt x="786" y="50"/>
                    </a:lnTo>
                    <a:lnTo>
                      <a:pt x="788" y="46"/>
                    </a:lnTo>
                    <a:lnTo>
                      <a:pt x="789" y="42"/>
                    </a:lnTo>
                    <a:lnTo>
                      <a:pt x="793" y="38"/>
                    </a:lnTo>
                    <a:lnTo>
                      <a:pt x="799" y="36"/>
                    </a:lnTo>
                    <a:lnTo>
                      <a:pt x="801" y="34"/>
                    </a:lnTo>
                    <a:lnTo>
                      <a:pt x="805" y="32"/>
                    </a:lnTo>
                    <a:lnTo>
                      <a:pt x="807" y="32"/>
                    </a:lnTo>
                    <a:lnTo>
                      <a:pt x="811" y="32"/>
                    </a:lnTo>
                    <a:lnTo>
                      <a:pt x="813" y="32"/>
                    </a:lnTo>
                    <a:lnTo>
                      <a:pt x="814" y="32"/>
                    </a:lnTo>
                    <a:lnTo>
                      <a:pt x="816" y="32"/>
                    </a:lnTo>
                    <a:lnTo>
                      <a:pt x="818" y="32"/>
                    </a:lnTo>
                    <a:lnTo>
                      <a:pt x="820" y="32"/>
                    </a:lnTo>
                    <a:lnTo>
                      <a:pt x="822" y="32"/>
                    </a:lnTo>
                    <a:lnTo>
                      <a:pt x="824" y="32"/>
                    </a:lnTo>
                    <a:lnTo>
                      <a:pt x="826" y="32"/>
                    </a:lnTo>
                    <a:lnTo>
                      <a:pt x="828" y="32"/>
                    </a:lnTo>
                    <a:lnTo>
                      <a:pt x="830" y="32"/>
                    </a:lnTo>
                    <a:lnTo>
                      <a:pt x="832" y="30"/>
                    </a:lnTo>
                    <a:lnTo>
                      <a:pt x="836" y="30"/>
                    </a:lnTo>
                    <a:lnTo>
                      <a:pt x="837" y="28"/>
                    </a:lnTo>
                    <a:lnTo>
                      <a:pt x="839" y="27"/>
                    </a:lnTo>
                    <a:lnTo>
                      <a:pt x="841" y="27"/>
                    </a:lnTo>
                    <a:lnTo>
                      <a:pt x="841" y="25"/>
                    </a:lnTo>
                    <a:lnTo>
                      <a:pt x="843" y="23"/>
                    </a:lnTo>
                    <a:lnTo>
                      <a:pt x="843" y="21"/>
                    </a:lnTo>
                    <a:lnTo>
                      <a:pt x="843" y="21"/>
                    </a:lnTo>
                    <a:lnTo>
                      <a:pt x="843" y="19"/>
                    </a:lnTo>
                    <a:lnTo>
                      <a:pt x="843" y="17"/>
                    </a:lnTo>
                    <a:lnTo>
                      <a:pt x="845" y="15"/>
                    </a:lnTo>
                    <a:lnTo>
                      <a:pt x="845" y="15"/>
                    </a:lnTo>
                    <a:lnTo>
                      <a:pt x="845" y="13"/>
                    </a:lnTo>
                    <a:lnTo>
                      <a:pt x="847" y="11"/>
                    </a:lnTo>
                    <a:lnTo>
                      <a:pt x="849" y="9"/>
                    </a:lnTo>
                    <a:lnTo>
                      <a:pt x="851" y="9"/>
                    </a:lnTo>
                    <a:lnTo>
                      <a:pt x="853" y="7"/>
                    </a:lnTo>
                    <a:lnTo>
                      <a:pt x="859" y="5"/>
                    </a:lnTo>
                    <a:lnTo>
                      <a:pt x="866" y="4"/>
                    </a:lnTo>
                    <a:lnTo>
                      <a:pt x="870" y="2"/>
                    </a:lnTo>
                    <a:lnTo>
                      <a:pt x="876" y="2"/>
                    </a:lnTo>
                    <a:lnTo>
                      <a:pt x="880" y="2"/>
                    </a:lnTo>
                    <a:lnTo>
                      <a:pt x="884" y="4"/>
                    </a:lnTo>
                    <a:lnTo>
                      <a:pt x="885" y="4"/>
                    </a:lnTo>
                    <a:lnTo>
                      <a:pt x="887" y="4"/>
                    </a:lnTo>
                    <a:lnTo>
                      <a:pt x="887" y="0"/>
                    </a:lnTo>
                    <a:lnTo>
                      <a:pt x="885" y="0"/>
                    </a:lnTo>
                    <a:lnTo>
                      <a:pt x="884" y="0"/>
                    </a:lnTo>
                    <a:lnTo>
                      <a:pt x="880" y="0"/>
                    </a:lnTo>
                    <a:lnTo>
                      <a:pt x="876" y="0"/>
                    </a:lnTo>
                    <a:lnTo>
                      <a:pt x="870" y="0"/>
                    </a:lnTo>
                    <a:lnTo>
                      <a:pt x="864" y="0"/>
                    </a:lnTo>
                    <a:lnTo>
                      <a:pt x="859" y="2"/>
                    </a:lnTo>
                    <a:lnTo>
                      <a:pt x="853" y="5"/>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1" name="Freeform 204"/>
              <p:cNvSpPr>
                <a:spLocks/>
              </p:cNvSpPr>
              <p:nvPr/>
            </p:nvSpPr>
            <p:spPr bwMode="auto">
              <a:xfrm>
                <a:off x="2800" y="1787"/>
                <a:ext cx="889" cy="468"/>
              </a:xfrm>
              <a:custGeom>
                <a:avLst/>
                <a:gdLst/>
                <a:ahLst/>
                <a:cxnLst>
                  <a:cxn ang="0">
                    <a:pos x="841" y="25"/>
                  </a:cxn>
                  <a:cxn ang="0">
                    <a:pos x="814" y="31"/>
                  </a:cxn>
                  <a:cxn ang="0">
                    <a:pos x="781" y="56"/>
                  </a:cxn>
                  <a:cxn ang="0">
                    <a:pos x="739" y="73"/>
                  </a:cxn>
                  <a:cxn ang="0">
                    <a:pos x="720" y="87"/>
                  </a:cxn>
                  <a:cxn ang="0">
                    <a:pos x="683" y="98"/>
                  </a:cxn>
                  <a:cxn ang="0">
                    <a:pos x="641" y="117"/>
                  </a:cxn>
                  <a:cxn ang="0">
                    <a:pos x="626" y="138"/>
                  </a:cxn>
                  <a:cxn ang="0">
                    <a:pos x="597" y="142"/>
                  </a:cxn>
                  <a:cxn ang="0">
                    <a:pos x="561" y="167"/>
                  </a:cxn>
                  <a:cxn ang="0">
                    <a:pos x="522" y="188"/>
                  </a:cxn>
                  <a:cxn ang="0">
                    <a:pos x="501" y="200"/>
                  </a:cxn>
                  <a:cxn ang="0">
                    <a:pos x="461" y="219"/>
                  </a:cxn>
                  <a:cxn ang="0">
                    <a:pos x="417" y="236"/>
                  </a:cxn>
                  <a:cxn ang="0">
                    <a:pos x="401" y="257"/>
                  </a:cxn>
                  <a:cxn ang="0">
                    <a:pos x="369" y="259"/>
                  </a:cxn>
                  <a:cxn ang="0">
                    <a:pos x="328" y="284"/>
                  </a:cxn>
                  <a:cxn ang="0">
                    <a:pos x="298" y="309"/>
                  </a:cxn>
                  <a:cxn ang="0">
                    <a:pos x="273" y="317"/>
                  </a:cxn>
                  <a:cxn ang="0">
                    <a:pos x="234" y="342"/>
                  </a:cxn>
                  <a:cxn ang="0">
                    <a:pos x="188" y="359"/>
                  </a:cxn>
                  <a:cxn ang="0">
                    <a:pos x="169" y="376"/>
                  </a:cxn>
                  <a:cxn ang="0">
                    <a:pos x="132" y="384"/>
                  </a:cxn>
                  <a:cxn ang="0">
                    <a:pos x="88" y="407"/>
                  </a:cxn>
                  <a:cxn ang="0">
                    <a:pos x="63" y="432"/>
                  </a:cxn>
                  <a:cxn ang="0">
                    <a:pos x="36" y="438"/>
                  </a:cxn>
                  <a:cxn ang="0">
                    <a:pos x="2" y="468"/>
                  </a:cxn>
                  <a:cxn ang="0">
                    <a:pos x="36" y="440"/>
                  </a:cxn>
                  <a:cxn ang="0">
                    <a:pos x="65" y="434"/>
                  </a:cxn>
                  <a:cxn ang="0">
                    <a:pos x="90" y="409"/>
                  </a:cxn>
                  <a:cxn ang="0">
                    <a:pos x="121" y="407"/>
                  </a:cxn>
                  <a:cxn ang="0">
                    <a:pos x="152" y="378"/>
                  </a:cxn>
                  <a:cxn ang="0">
                    <a:pos x="182" y="374"/>
                  </a:cxn>
                  <a:cxn ang="0">
                    <a:pos x="200" y="351"/>
                  </a:cxn>
                  <a:cxn ang="0">
                    <a:pos x="236" y="346"/>
                  </a:cxn>
                  <a:cxn ang="0">
                    <a:pos x="263" y="319"/>
                  </a:cxn>
                  <a:cxn ang="0">
                    <a:pos x="294" y="315"/>
                  </a:cxn>
                  <a:cxn ang="0">
                    <a:pos x="311" y="294"/>
                  </a:cxn>
                  <a:cxn ang="0">
                    <a:pos x="349" y="288"/>
                  </a:cxn>
                  <a:cxn ang="0">
                    <a:pos x="374" y="261"/>
                  </a:cxn>
                  <a:cxn ang="0">
                    <a:pos x="405" y="257"/>
                  </a:cxn>
                  <a:cxn ang="0">
                    <a:pos x="420" y="236"/>
                  </a:cxn>
                  <a:cxn ang="0">
                    <a:pos x="463" y="229"/>
                  </a:cxn>
                  <a:cxn ang="0">
                    <a:pos x="482" y="204"/>
                  </a:cxn>
                  <a:cxn ang="0">
                    <a:pos x="513" y="202"/>
                  </a:cxn>
                  <a:cxn ang="0">
                    <a:pos x="530" y="181"/>
                  </a:cxn>
                  <a:cxn ang="0">
                    <a:pos x="572" y="171"/>
                  </a:cxn>
                  <a:cxn ang="0">
                    <a:pos x="589" y="148"/>
                  </a:cxn>
                  <a:cxn ang="0">
                    <a:pos x="620" y="144"/>
                  </a:cxn>
                  <a:cxn ang="0">
                    <a:pos x="637" y="125"/>
                  </a:cxn>
                  <a:cxn ang="0">
                    <a:pos x="681" y="115"/>
                  </a:cxn>
                  <a:cxn ang="0">
                    <a:pos x="689" y="96"/>
                  </a:cxn>
                  <a:cxn ang="0">
                    <a:pos x="724" y="88"/>
                  </a:cxn>
                  <a:cxn ang="0">
                    <a:pos x="741" y="71"/>
                  </a:cxn>
                  <a:cxn ang="0">
                    <a:pos x="787" y="60"/>
                  </a:cxn>
                  <a:cxn ang="0">
                    <a:pos x="793" y="44"/>
                  </a:cxn>
                  <a:cxn ang="0">
                    <a:pos x="827" y="35"/>
                  </a:cxn>
                  <a:cxn ang="0">
                    <a:pos x="847" y="17"/>
                  </a:cxn>
                  <a:cxn ang="0">
                    <a:pos x="889" y="4"/>
                  </a:cxn>
                </a:cxnLst>
                <a:rect l="0" t="0" r="r" b="b"/>
                <a:pathLst>
                  <a:path w="889" h="468">
                    <a:moveTo>
                      <a:pt x="854" y="6"/>
                    </a:moveTo>
                    <a:lnTo>
                      <a:pt x="850" y="8"/>
                    </a:lnTo>
                    <a:lnTo>
                      <a:pt x="849" y="10"/>
                    </a:lnTo>
                    <a:lnTo>
                      <a:pt x="847" y="12"/>
                    </a:lnTo>
                    <a:lnTo>
                      <a:pt x="845" y="14"/>
                    </a:lnTo>
                    <a:lnTo>
                      <a:pt x="845" y="16"/>
                    </a:lnTo>
                    <a:lnTo>
                      <a:pt x="845" y="17"/>
                    </a:lnTo>
                    <a:lnTo>
                      <a:pt x="843" y="17"/>
                    </a:lnTo>
                    <a:lnTo>
                      <a:pt x="843" y="19"/>
                    </a:lnTo>
                    <a:lnTo>
                      <a:pt x="843" y="21"/>
                    </a:lnTo>
                    <a:lnTo>
                      <a:pt x="843" y="23"/>
                    </a:lnTo>
                    <a:lnTo>
                      <a:pt x="843" y="23"/>
                    </a:lnTo>
                    <a:lnTo>
                      <a:pt x="841" y="25"/>
                    </a:lnTo>
                    <a:lnTo>
                      <a:pt x="841" y="25"/>
                    </a:lnTo>
                    <a:lnTo>
                      <a:pt x="839" y="27"/>
                    </a:lnTo>
                    <a:lnTo>
                      <a:pt x="837" y="29"/>
                    </a:lnTo>
                    <a:lnTo>
                      <a:pt x="835" y="29"/>
                    </a:lnTo>
                    <a:lnTo>
                      <a:pt x="833" y="31"/>
                    </a:lnTo>
                    <a:lnTo>
                      <a:pt x="831" y="31"/>
                    </a:lnTo>
                    <a:lnTo>
                      <a:pt x="829" y="31"/>
                    </a:lnTo>
                    <a:lnTo>
                      <a:pt x="827" y="31"/>
                    </a:lnTo>
                    <a:lnTo>
                      <a:pt x="825" y="31"/>
                    </a:lnTo>
                    <a:lnTo>
                      <a:pt x="824" y="31"/>
                    </a:lnTo>
                    <a:lnTo>
                      <a:pt x="822" y="31"/>
                    </a:lnTo>
                    <a:lnTo>
                      <a:pt x="820" y="31"/>
                    </a:lnTo>
                    <a:lnTo>
                      <a:pt x="818" y="31"/>
                    </a:lnTo>
                    <a:lnTo>
                      <a:pt x="816" y="31"/>
                    </a:lnTo>
                    <a:lnTo>
                      <a:pt x="814" y="31"/>
                    </a:lnTo>
                    <a:lnTo>
                      <a:pt x="812" y="31"/>
                    </a:lnTo>
                    <a:lnTo>
                      <a:pt x="808" y="31"/>
                    </a:lnTo>
                    <a:lnTo>
                      <a:pt x="806" y="33"/>
                    </a:lnTo>
                    <a:lnTo>
                      <a:pt x="802" y="33"/>
                    </a:lnTo>
                    <a:lnTo>
                      <a:pt x="801" y="35"/>
                    </a:lnTo>
                    <a:lnTo>
                      <a:pt x="795" y="39"/>
                    </a:lnTo>
                    <a:lnTo>
                      <a:pt x="791" y="40"/>
                    </a:lnTo>
                    <a:lnTo>
                      <a:pt x="789" y="44"/>
                    </a:lnTo>
                    <a:lnTo>
                      <a:pt x="787" y="46"/>
                    </a:lnTo>
                    <a:lnTo>
                      <a:pt x="785" y="50"/>
                    </a:lnTo>
                    <a:lnTo>
                      <a:pt x="783" y="52"/>
                    </a:lnTo>
                    <a:lnTo>
                      <a:pt x="783" y="54"/>
                    </a:lnTo>
                    <a:lnTo>
                      <a:pt x="783" y="56"/>
                    </a:lnTo>
                    <a:lnTo>
                      <a:pt x="781" y="56"/>
                    </a:lnTo>
                    <a:lnTo>
                      <a:pt x="777" y="56"/>
                    </a:lnTo>
                    <a:lnTo>
                      <a:pt x="774" y="56"/>
                    </a:lnTo>
                    <a:lnTo>
                      <a:pt x="770" y="56"/>
                    </a:lnTo>
                    <a:lnTo>
                      <a:pt x="766" y="56"/>
                    </a:lnTo>
                    <a:lnTo>
                      <a:pt x="760" y="58"/>
                    </a:lnTo>
                    <a:lnTo>
                      <a:pt x="754" y="58"/>
                    </a:lnTo>
                    <a:lnTo>
                      <a:pt x="749" y="62"/>
                    </a:lnTo>
                    <a:lnTo>
                      <a:pt x="747" y="64"/>
                    </a:lnTo>
                    <a:lnTo>
                      <a:pt x="743" y="65"/>
                    </a:lnTo>
                    <a:lnTo>
                      <a:pt x="741" y="67"/>
                    </a:lnTo>
                    <a:lnTo>
                      <a:pt x="741" y="67"/>
                    </a:lnTo>
                    <a:lnTo>
                      <a:pt x="739" y="69"/>
                    </a:lnTo>
                    <a:lnTo>
                      <a:pt x="739" y="71"/>
                    </a:lnTo>
                    <a:lnTo>
                      <a:pt x="739" y="73"/>
                    </a:lnTo>
                    <a:lnTo>
                      <a:pt x="737" y="75"/>
                    </a:lnTo>
                    <a:lnTo>
                      <a:pt x="737" y="77"/>
                    </a:lnTo>
                    <a:lnTo>
                      <a:pt x="737" y="77"/>
                    </a:lnTo>
                    <a:lnTo>
                      <a:pt x="737" y="79"/>
                    </a:lnTo>
                    <a:lnTo>
                      <a:pt x="735" y="79"/>
                    </a:lnTo>
                    <a:lnTo>
                      <a:pt x="735" y="81"/>
                    </a:lnTo>
                    <a:lnTo>
                      <a:pt x="733" y="83"/>
                    </a:lnTo>
                    <a:lnTo>
                      <a:pt x="731" y="83"/>
                    </a:lnTo>
                    <a:lnTo>
                      <a:pt x="729" y="85"/>
                    </a:lnTo>
                    <a:lnTo>
                      <a:pt x="728" y="85"/>
                    </a:lnTo>
                    <a:lnTo>
                      <a:pt x="726" y="87"/>
                    </a:lnTo>
                    <a:lnTo>
                      <a:pt x="724" y="87"/>
                    </a:lnTo>
                    <a:lnTo>
                      <a:pt x="722" y="87"/>
                    </a:lnTo>
                    <a:lnTo>
                      <a:pt x="720" y="87"/>
                    </a:lnTo>
                    <a:lnTo>
                      <a:pt x="718" y="87"/>
                    </a:lnTo>
                    <a:lnTo>
                      <a:pt x="716" y="87"/>
                    </a:lnTo>
                    <a:lnTo>
                      <a:pt x="714" y="87"/>
                    </a:lnTo>
                    <a:lnTo>
                      <a:pt x="712" y="87"/>
                    </a:lnTo>
                    <a:lnTo>
                      <a:pt x="710" y="87"/>
                    </a:lnTo>
                    <a:lnTo>
                      <a:pt x="708" y="87"/>
                    </a:lnTo>
                    <a:lnTo>
                      <a:pt x="706" y="87"/>
                    </a:lnTo>
                    <a:lnTo>
                      <a:pt x="703" y="87"/>
                    </a:lnTo>
                    <a:lnTo>
                      <a:pt x="701" y="87"/>
                    </a:lnTo>
                    <a:lnTo>
                      <a:pt x="697" y="88"/>
                    </a:lnTo>
                    <a:lnTo>
                      <a:pt x="693" y="90"/>
                    </a:lnTo>
                    <a:lnTo>
                      <a:pt x="689" y="92"/>
                    </a:lnTo>
                    <a:lnTo>
                      <a:pt x="685" y="96"/>
                    </a:lnTo>
                    <a:lnTo>
                      <a:pt x="683" y="98"/>
                    </a:lnTo>
                    <a:lnTo>
                      <a:pt x="680" y="102"/>
                    </a:lnTo>
                    <a:lnTo>
                      <a:pt x="680" y="106"/>
                    </a:lnTo>
                    <a:lnTo>
                      <a:pt x="678" y="108"/>
                    </a:lnTo>
                    <a:lnTo>
                      <a:pt x="678" y="110"/>
                    </a:lnTo>
                    <a:lnTo>
                      <a:pt x="678" y="112"/>
                    </a:lnTo>
                    <a:lnTo>
                      <a:pt x="676" y="112"/>
                    </a:lnTo>
                    <a:lnTo>
                      <a:pt x="672" y="112"/>
                    </a:lnTo>
                    <a:lnTo>
                      <a:pt x="668" y="110"/>
                    </a:lnTo>
                    <a:lnTo>
                      <a:pt x="664" y="112"/>
                    </a:lnTo>
                    <a:lnTo>
                      <a:pt x="660" y="112"/>
                    </a:lnTo>
                    <a:lnTo>
                      <a:pt x="655" y="112"/>
                    </a:lnTo>
                    <a:lnTo>
                      <a:pt x="649" y="113"/>
                    </a:lnTo>
                    <a:lnTo>
                      <a:pt x="643" y="115"/>
                    </a:lnTo>
                    <a:lnTo>
                      <a:pt x="641" y="117"/>
                    </a:lnTo>
                    <a:lnTo>
                      <a:pt x="637" y="119"/>
                    </a:lnTo>
                    <a:lnTo>
                      <a:pt x="635" y="121"/>
                    </a:lnTo>
                    <a:lnTo>
                      <a:pt x="635" y="123"/>
                    </a:lnTo>
                    <a:lnTo>
                      <a:pt x="633" y="125"/>
                    </a:lnTo>
                    <a:lnTo>
                      <a:pt x="633" y="127"/>
                    </a:lnTo>
                    <a:lnTo>
                      <a:pt x="632" y="129"/>
                    </a:lnTo>
                    <a:lnTo>
                      <a:pt x="632" y="131"/>
                    </a:lnTo>
                    <a:lnTo>
                      <a:pt x="632" y="131"/>
                    </a:lnTo>
                    <a:lnTo>
                      <a:pt x="632" y="133"/>
                    </a:lnTo>
                    <a:lnTo>
                      <a:pt x="630" y="135"/>
                    </a:lnTo>
                    <a:lnTo>
                      <a:pt x="630" y="135"/>
                    </a:lnTo>
                    <a:lnTo>
                      <a:pt x="630" y="136"/>
                    </a:lnTo>
                    <a:lnTo>
                      <a:pt x="628" y="138"/>
                    </a:lnTo>
                    <a:lnTo>
                      <a:pt x="626" y="138"/>
                    </a:lnTo>
                    <a:lnTo>
                      <a:pt x="624" y="140"/>
                    </a:lnTo>
                    <a:lnTo>
                      <a:pt x="622" y="140"/>
                    </a:lnTo>
                    <a:lnTo>
                      <a:pt x="620" y="142"/>
                    </a:lnTo>
                    <a:lnTo>
                      <a:pt x="618" y="142"/>
                    </a:lnTo>
                    <a:lnTo>
                      <a:pt x="616" y="142"/>
                    </a:lnTo>
                    <a:lnTo>
                      <a:pt x="614" y="142"/>
                    </a:lnTo>
                    <a:lnTo>
                      <a:pt x="612" y="142"/>
                    </a:lnTo>
                    <a:lnTo>
                      <a:pt x="610" y="142"/>
                    </a:lnTo>
                    <a:lnTo>
                      <a:pt x="609" y="142"/>
                    </a:lnTo>
                    <a:lnTo>
                      <a:pt x="607" y="142"/>
                    </a:lnTo>
                    <a:lnTo>
                      <a:pt x="605" y="142"/>
                    </a:lnTo>
                    <a:lnTo>
                      <a:pt x="603" y="142"/>
                    </a:lnTo>
                    <a:lnTo>
                      <a:pt x="599" y="142"/>
                    </a:lnTo>
                    <a:lnTo>
                      <a:pt x="597" y="142"/>
                    </a:lnTo>
                    <a:lnTo>
                      <a:pt x="593" y="142"/>
                    </a:lnTo>
                    <a:lnTo>
                      <a:pt x="591" y="144"/>
                    </a:lnTo>
                    <a:lnTo>
                      <a:pt x="587" y="146"/>
                    </a:lnTo>
                    <a:lnTo>
                      <a:pt x="582" y="148"/>
                    </a:lnTo>
                    <a:lnTo>
                      <a:pt x="578" y="152"/>
                    </a:lnTo>
                    <a:lnTo>
                      <a:pt x="576" y="156"/>
                    </a:lnTo>
                    <a:lnTo>
                      <a:pt x="572" y="158"/>
                    </a:lnTo>
                    <a:lnTo>
                      <a:pt x="572" y="161"/>
                    </a:lnTo>
                    <a:lnTo>
                      <a:pt x="570" y="163"/>
                    </a:lnTo>
                    <a:lnTo>
                      <a:pt x="570" y="167"/>
                    </a:lnTo>
                    <a:lnTo>
                      <a:pt x="570" y="169"/>
                    </a:lnTo>
                    <a:lnTo>
                      <a:pt x="568" y="167"/>
                    </a:lnTo>
                    <a:lnTo>
                      <a:pt x="564" y="167"/>
                    </a:lnTo>
                    <a:lnTo>
                      <a:pt x="561" y="167"/>
                    </a:lnTo>
                    <a:lnTo>
                      <a:pt x="557" y="167"/>
                    </a:lnTo>
                    <a:lnTo>
                      <a:pt x="551" y="167"/>
                    </a:lnTo>
                    <a:lnTo>
                      <a:pt x="547" y="169"/>
                    </a:lnTo>
                    <a:lnTo>
                      <a:pt x="541" y="171"/>
                    </a:lnTo>
                    <a:lnTo>
                      <a:pt x="536" y="173"/>
                    </a:lnTo>
                    <a:lnTo>
                      <a:pt x="532" y="175"/>
                    </a:lnTo>
                    <a:lnTo>
                      <a:pt x="530" y="177"/>
                    </a:lnTo>
                    <a:lnTo>
                      <a:pt x="528" y="179"/>
                    </a:lnTo>
                    <a:lnTo>
                      <a:pt x="526" y="181"/>
                    </a:lnTo>
                    <a:lnTo>
                      <a:pt x="524" y="183"/>
                    </a:lnTo>
                    <a:lnTo>
                      <a:pt x="524" y="184"/>
                    </a:lnTo>
                    <a:lnTo>
                      <a:pt x="524" y="186"/>
                    </a:lnTo>
                    <a:lnTo>
                      <a:pt x="522" y="186"/>
                    </a:lnTo>
                    <a:lnTo>
                      <a:pt x="522" y="188"/>
                    </a:lnTo>
                    <a:lnTo>
                      <a:pt x="522" y="190"/>
                    </a:lnTo>
                    <a:lnTo>
                      <a:pt x="522" y="190"/>
                    </a:lnTo>
                    <a:lnTo>
                      <a:pt x="520" y="192"/>
                    </a:lnTo>
                    <a:lnTo>
                      <a:pt x="520" y="194"/>
                    </a:lnTo>
                    <a:lnTo>
                      <a:pt x="518" y="194"/>
                    </a:lnTo>
                    <a:lnTo>
                      <a:pt x="516" y="196"/>
                    </a:lnTo>
                    <a:lnTo>
                      <a:pt x="514" y="198"/>
                    </a:lnTo>
                    <a:lnTo>
                      <a:pt x="513" y="198"/>
                    </a:lnTo>
                    <a:lnTo>
                      <a:pt x="511" y="200"/>
                    </a:lnTo>
                    <a:lnTo>
                      <a:pt x="509" y="200"/>
                    </a:lnTo>
                    <a:lnTo>
                      <a:pt x="507" y="200"/>
                    </a:lnTo>
                    <a:lnTo>
                      <a:pt x="505" y="200"/>
                    </a:lnTo>
                    <a:lnTo>
                      <a:pt x="503" y="200"/>
                    </a:lnTo>
                    <a:lnTo>
                      <a:pt x="501" y="200"/>
                    </a:lnTo>
                    <a:lnTo>
                      <a:pt x="499" y="200"/>
                    </a:lnTo>
                    <a:lnTo>
                      <a:pt x="497" y="200"/>
                    </a:lnTo>
                    <a:lnTo>
                      <a:pt x="495" y="200"/>
                    </a:lnTo>
                    <a:lnTo>
                      <a:pt x="491" y="200"/>
                    </a:lnTo>
                    <a:lnTo>
                      <a:pt x="490" y="200"/>
                    </a:lnTo>
                    <a:lnTo>
                      <a:pt x="488" y="200"/>
                    </a:lnTo>
                    <a:lnTo>
                      <a:pt x="484" y="200"/>
                    </a:lnTo>
                    <a:lnTo>
                      <a:pt x="482" y="202"/>
                    </a:lnTo>
                    <a:lnTo>
                      <a:pt x="478" y="204"/>
                    </a:lnTo>
                    <a:lnTo>
                      <a:pt x="472" y="206"/>
                    </a:lnTo>
                    <a:lnTo>
                      <a:pt x="468" y="209"/>
                    </a:lnTo>
                    <a:lnTo>
                      <a:pt x="465" y="213"/>
                    </a:lnTo>
                    <a:lnTo>
                      <a:pt x="463" y="215"/>
                    </a:lnTo>
                    <a:lnTo>
                      <a:pt x="461" y="219"/>
                    </a:lnTo>
                    <a:lnTo>
                      <a:pt x="461" y="221"/>
                    </a:lnTo>
                    <a:lnTo>
                      <a:pt x="459" y="225"/>
                    </a:lnTo>
                    <a:lnTo>
                      <a:pt x="459" y="227"/>
                    </a:lnTo>
                    <a:lnTo>
                      <a:pt x="457" y="225"/>
                    </a:lnTo>
                    <a:lnTo>
                      <a:pt x="455" y="225"/>
                    </a:lnTo>
                    <a:lnTo>
                      <a:pt x="451" y="225"/>
                    </a:lnTo>
                    <a:lnTo>
                      <a:pt x="445" y="225"/>
                    </a:lnTo>
                    <a:lnTo>
                      <a:pt x="442" y="225"/>
                    </a:lnTo>
                    <a:lnTo>
                      <a:pt x="436" y="227"/>
                    </a:lnTo>
                    <a:lnTo>
                      <a:pt x="430" y="229"/>
                    </a:lnTo>
                    <a:lnTo>
                      <a:pt x="424" y="231"/>
                    </a:lnTo>
                    <a:lnTo>
                      <a:pt x="420" y="232"/>
                    </a:lnTo>
                    <a:lnTo>
                      <a:pt x="418" y="234"/>
                    </a:lnTo>
                    <a:lnTo>
                      <a:pt x="417" y="236"/>
                    </a:lnTo>
                    <a:lnTo>
                      <a:pt x="415" y="238"/>
                    </a:lnTo>
                    <a:lnTo>
                      <a:pt x="415" y="240"/>
                    </a:lnTo>
                    <a:lnTo>
                      <a:pt x="413" y="242"/>
                    </a:lnTo>
                    <a:lnTo>
                      <a:pt x="413" y="244"/>
                    </a:lnTo>
                    <a:lnTo>
                      <a:pt x="411" y="246"/>
                    </a:lnTo>
                    <a:lnTo>
                      <a:pt x="411" y="246"/>
                    </a:lnTo>
                    <a:lnTo>
                      <a:pt x="411" y="248"/>
                    </a:lnTo>
                    <a:lnTo>
                      <a:pt x="411" y="250"/>
                    </a:lnTo>
                    <a:lnTo>
                      <a:pt x="409" y="250"/>
                    </a:lnTo>
                    <a:lnTo>
                      <a:pt x="409" y="252"/>
                    </a:lnTo>
                    <a:lnTo>
                      <a:pt x="407" y="254"/>
                    </a:lnTo>
                    <a:lnTo>
                      <a:pt x="405" y="254"/>
                    </a:lnTo>
                    <a:lnTo>
                      <a:pt x="403" y="255"/>
                    </a:lnTo>
                    <a:lnTo>
                      <a:pt x="401" y="257"/>
                    </a:lnTo>
                    <a:lnTo>
                      <a:pt x="399" y="257"/>
                    </a:lnTo>
                    <a:lnTo>
                      <a:pt x="397" y="257"/>
                    </a:lnTo>
                    <a:lnTo>
                      <a:pt x="395" y="257"/>
                    </a:lnTo>
                    <a:lnTo>
                      <a:pt x="394" y="257"/>
                    </a:lnTo>
                    <a:lnTo>
                      <a:pt x="392" y="257"/>
                    </a:lnTo>
                    <a:lnTo>
                      <a:pt x="390" y="257"/>
                    </a:lnTo>
                    <a:lnTo>
                      <a:pt x="388" y="257"/>
                    </a:lnTo>
                    <a:lnTo>
                      <a:pt x="386" y="257"/>
                    </a:lnTo>
                    <a:lnTo>
                      <a:pt x="384" y="257"/>
                    </a:lnTo>
                    <a:lnTo>
                      <a:pt x="380" y="257"/>
                    </a:lnTo>
                    <a:lnTo>
                      <a:pt x="378" y="257"/>
                    </a:lnTo>
                    <a:lnTo>
                      <a:pt x="376" y="257"/>
                    </a:lnTo>
                    <a:lnTo>
                      <a:pt x="372" y="257"/>
                    </a:lnTo>
                    <a:lnTo>
                      <a:pt x="369" y="259"/>
                    </a:lnTo>
                    <a:lnTo>
                      <a:pt x="367" y="261"/>
                    </a:lnTo>
                    <a:lnTo>
                      <a:pt x="361" y="265"/>
                    </a:lnTo>
                    <a:lnTo>
                      <a:pt x="357" y="267"/>
                    </a:lnTo>
                    <a:lnTo>
                      <a:pt x="353" y="271"/>
                    </a:lnTo>
                    <a:lnTo>
                      <a:pt x="351" y="275"/>
                    </a:lnTo>
                    <a:lnTo>
                      <a:pt x="349" y="277"/>
                    </a:lnTo>
                    <a:lnTo>
                      <a:pt x="347" y="280"/>
                    </a:lnTo>
                    <a:lnTo>
                      <a:pt x="347" y="282"/>
                    </a:lnTo>
                    <a:lnTo>
                      <a:pt x="347" y="284"/>
                    </a:lnTo>
                    <a:lnTo>
                      <a:pt x="346" y="284"/>
                    </a:lnTo>
                    <a:lnTo>
                      <a:pt x="342" y="284"/>
                    </a:lnTo>
                    <a:lnTo>
                      <a:pt x="338" y="284"/>
                    </a:lnTo>
                    <a:lnTo>
                      <a:pt x="334" y="284"/>
                    </a:lnTo>
                    <a:lnTo>
                      <a:pt x="328" y="284"/>
                    </a:lnTo>
                    <a:lnTo>
                      <a:pt x="323" y="284"/>
                    </a:lnTo>
                    <a:lnTo>
                      <a:pt x="319" y="286"/>
                    </a:lnTo>
                    <a:lnTo>
                      <a:pt x="313" y="290"/>
                    </a:lnTo>
                    <a:lnTo>
                      <a:pt x="309" y="292"/>
                    </a:lnTo>
                    <a:lnTo>
                      <a:pt x="305" y="294"/>
                    </a:lnTo>
                    <a:lnTo>
                      <a:pt x="303" y="296"/>
                    </a:lnTo>
                    <a:lnTo>
                      <a:pt x="301" y="298"/>
                    </a:lnTo>
                    <a:lnTo>
                      <a:pt x="301" y="300"/>
                    </a:lnTo>
                    <a:lnTo>
                      <a:pt x="299" y="302"/>
                    </a:lnTo>
                    <a:lnTo>
                      <a:pt x="299" y="302"/>
                    </a:lnTo>
                    <a:lnTo>
                      <a:pt x="299" y="303"/>
                    </a:lnTo>
                    <a:lnTo>
                      <a:pt x="298" y="305"/>
                    </a:lnTo>
                    <a:lnTo>
                      <a:pt x="298" y="307"/>
                    </a:lnTo>
                    <a:lnTo>
                      <a:pt x="298" y="309"/>
                    </a:lnTo>
                    <a:lnTo>
                      <a:pt x="296" y="309"/>
                    </a:lnTo>
                    <a:lnTo>
                      <a:pt x="296" y="311"/>
                    </a:lnTo>
                    <a:lnTo>
                      <a:pt x="294" y="313"/>
                    </a:lnTo>
                    <a:lnTo>
                      <a:pt x="292" y="313"/>
                    </a:lnTo>
                    <a:lnTo>
                      <a:pt x="290" y="315"/>
                    </a:lnTo>
                    <a:lnTo>
                      <a:pt x="288" y="315"/>
                    </a:lnTo>
                    <a:lnTo>
                      <a:pt x="286" y="317"/>
                    </a:lnTo>
                    <a:lnTo>
                      <a:pt x="284" y="317"/>
                    </a:lnTo>
                    <a:lnTo>
                      <a:pt x="282" y="317"/>
                    </a:lnTo>
                    <a:lnTo>
                      <a:pt x="280" y="317"/>
                    </a:lnTo>
                    <a:lnTo>
                      <a:pt x="278" y="317"/>
                    </a:lnTo>
                    <a:lnTo>
                      <a:pt x="276" y="317"/>
                    </a:lnTo>
                    <a:lnTo>
                      <a:pt x="275" y="317"/>
                    </a:lnTo>
                    <a:lnTo>
                      <a:pt x="273" y="317"/>
                    </a:lnTo>
                    <a:lnTo>
                      <a:pt x="271" y="317"/>
                    </a:lnTo>
                    <a:lnTo>
                      <a:pt x="267" y="317"/>
                    </a:lnTo>
                    <a:lnTo>
                      <a:pt x="265" y="317"/>
                    </a:lnTo>
                    <a:lnTo>
                      <a:pt x="263" y="317"/>
                    </a:lnTo>
                    <a:lnTo>
                      <a:pt x="259" y="317"/>
                    </a:lnTo>
                    <a:lnTo>
                      <a:pt x="255" y="319"/>
                    </a:lnTo>
                    <a:lnTo>
                      <a:pt x="251" y="321"/>
                    </a:lnTo>
                    <a:lnTo>
                      <a:pt x="248" y="323"/>
                    </a:lnTo>
                    <a:lnTo>
                      <a:pt x="244" y="326"/>
                    </a:lnTo>
                    <a:lnTo>
                      <a:pt x="240" y="330"/>
                    </a:lnTo>
                    <a:lnTo>
                      <a:pt x="238" y="334"/>
                    </a:lnTo>
                    <a:lnTo>
                      <a:pt x="236" y="336"/>
                    </a:lnTo>
                    <a:lnTo>
                      <a:pt x="234" y="340"/>
                    </a:lnTo>
                    <a:lnTo>
                      <a:pt x="234" y="342"/>
                    </a:lnTo>
                    <a:lnTo>
                      <a:pt x="234" y="344"/>
                    </a:lnTo>
                    <a:lnTo>
                      <a:pt x="232" y="344"/>
                    </a:lnTo>
                    <a:lnTo>
                      <a:pt x="228" y="344"/>
                    </a:lnTo>
                    <a:lnTo>
                      <a:pt x="225" y="342"/>
                    </a:lnTo>
                    <a:lnTo>
                      <a:pt x="221" y="342"/>
                    </a:lnTo>
                    <a:lnTo>
                      <a:pt x="215" y="344"/>
                    </a:lnTo>
                    <a:lnTo>
                      <a:pt x="211" y="344"/>
                    </a:lnTo>
                    <a:lnTo>
                      <a:pt x="205" y="346"/>
                    </a:lnTo>
                    <a:lnTo>
                      <a:pt x="200" y="348"/>
                    </a:lnTo>
                    <a:lnTo>
                      <a:pt x="196" y="350"/>
                    </a:lnTo>
                    <a:lnTo>
                      <a:pt x="192" y="353"/>
                    </a:lnTo>
                    <a:lnTo>
                      <a:pt x="190" y="355"/>
                    </a:lnTo>
                    <a:lnTo>
                      <a:pt x="188" y="357"/>
                    </a:lnTo>
                    <a:lnTo>
                      <a:pt x="188" y="359"/>
                    </a:lnTo>
                    <a:lnTo>
                      <a:pt x="186" y="359"/>
                    </a:lnTo>
                    <a:lnTo>
                      <a:pt x="186" y="361"/>
                    </a:lnTo>
                    <a:lnTo>
                      <a:pt x="184" y="363"/>
                    </a:lnTo>
                    <a:lnTo>
                      <a:pt x="184" y="365"/>
                    </a:lnTo>
                    <a:lnTo>
                      <a:pt x="184" y="367"/>
                    </a:lnTo>
                    <a:lnTo>
                      <a:pt x="182" y="369"/>
                    </a:lnTo>
                    <a:lnTo>
                      <a:pt x="182" y="369"/>
                    </a:lnTo>
                    <a:lnTo>
                      <a:pt x="180" y="371"/>
                    </a:lnTo>
                    <a:lnTo>
                      <a:pt x="180" y="373"/>
                    </a:lnTo>
                    <a:lnTo>
                      <a:pt x="179" y="373"/>
                    </a:lnTo>
                    <a:lnTo>
                      <a:pt x="177" y="374"/>
                    </a:lnTo>
                    <a:lnTo>
                      <a:pt x="173" y="376"/>
                    </a:lnTo>
                    <a:lnTo>
                      <a:pt x="171" y="376"/>
                    </a:lnTo>
                    <a:lnTo>
                      <a:pt x="169" y="376"/>
                    </a:lnTo>
                    <a:lnTo>
                      <a:pt x="167" y="376"/>
                    </a:lnTo>
                    <a:lnTo>
                      <a:pt x="165" y="376"/>
                    </a:lnTo>
                    <a:lnTo>
                      <a:pt x="163" y="376"/>
                    </a:lnTo>
                    <a:lnTo>
                      <a:pt x="161" y="376"/>
                    </a:lnTo>
                    <a:lnTo>
                      <a:pt x="159" y="376"/>
                    </a:lnTo>
                    <a:lnTo>
                      <a:pt x="157" y="376"/>
                    </a:lnTo>
                    <a:lnTo>
                      <a:pt x="156" y="376"/>
                    </a:lnTo>
                    <a:lnTo>
                      <a:pt x="154" y="376"/>
                    </a:lnTo>
                    <a:lnTo>
                      <a:pt x="152" y="376"/>
                    </a:lnTo>
                    <a:lnTo>
                      <a:pt x="148" y="376"/>
                    </a:lnTo>
                    <a:lnTo>
                      <a:pt x="144" y="376"/>
                    </a:lnTo>
                    <a:lnTo>
                      <a:pt x="142" y="378"/>
                    </a:lnTo>
                    <a:lnTo>
                      <a:pt x="138" y="380"/>
                    </a:lnTo>
                    <a:lnTo>
                      <a:pt x="132" y="384"/>
                    </a:lnTo>
                    <a:lnTo>
                      <a:pt x="129" y="388"/>
                    </a:lnTo>
                    <a:lnTo>
                      <a:pt x="125" y="390"/>
                    </a:lnTo>
                    <a:lnTo>
                      <a:pt x="123" y="394"/>
                    </a:lnTo>
                    <a:lnTo>
                      <a:pt x="121" y="397"/>
                    </a:lnTo>
                    <a:lnTo>
                      <a:pt x="119" y="399"/>
                    </a:lnTo>
                    <a:lnTo>
                      <a:pt x="119" y="403"/>
                    </a:lnTo>
                    <a:lnTo>
                      <a:pt x="117" y="405"/>
                    </a:lnTo>
                    <a:lnTo>
                      <a:pt x="115" y="405"/>
                    </a:lnTo>
                    <a:lnTo>
                      <a:pt x="113" y="403"/>
                    </a:lnTo>
                    <a:lnTo>
                      <a:pt x="109" y="403"/>
                    </a:lnTo>
                    <a:lnTo>
                      <a:pt x="104" y="403"/>
                    </a:lnTo>
                    <a:lnTo>
                      <a:pt x="100" y="403"/>
                    </a:lnTo>
                    <a:lnTo>
                      <a:pt x="94" y="405"/>
                    </a:lnTo>
                    <a:lnTo>
                      <a:pt x="88" y="407"/>
                    </a:lnTo>
                    <a:lnTo>
                      <a:pt x="83" y="409"/>
                    </a:lnTo>
                    <a:lnTo>
                      <a:pt x="79" y="411"/>
                    </a:lnTo>
                    <a:lnTo>
                      <a:pt x="75" y="413"/>
                    </a:lnTo>
                    <a:lnTo>
                      <a:pt x="73" y="415"/>
                    </a:lnTo>
                    <a:lnTo>
                      <a:pt x="71" y="417"/>
                    </a:lnTo>
                    <a:lnTo>
                      <a:pt x="71" y="419"/>
                    </a:lnTo>
                    <a:lnTo>
                      <a:pt x="69" y="421"/>
                    </a:lnTo>
                    <a:lnTo>
                      <a:pt x="69" y="422"/>
                    </a:lnTo>
                    <a:lnTo>
                      <a:pt x="67" y="424"/>
                    </a:lnTo>
                    <a:lnTo>
                      <a:pt x="67" y="426"/>
                    </a:lnTo>
                    <a:lnTo>
                      <a:pt x="67" y="428"/>
                    </a:lnTo>
                    <a:lnTo>
                      <a:pt x="65" y="428"/>
                    </a:lnTo>
                    <a:lnTo>
                      <a:pt x="65" y="430"/>
                    </a:lnTo>
                    <a:lnTo>
                      <a:pt x="63" y="432"/>
                    </a:lnTo>
                    <a:lnTo>
                      <a:pt x="63" y="434"/>
                    </a:lnTo>
                    <a:lnTo>
                      <a:pt x="61" y="434"/>
                    </a:lnTo>
                    <a:lnTo>
                      <a:pt x="58" y="436"/>
                    </a:lnTo>
                    <a:lnTo>
                      <a:pt x="56" y="438"/>
                    </a:lnTo>
                    <a:lnTo>
                      <a:pt x="54" y="438"/>
                    </a:lnTo>
                    <a:lnTo>
                      <a:pt x="52" y="438"/>
                    </a:lnTo>
                    <a:lnTo>
                      <a:pt x="50" y="438"/>
                    </a:lnTo>
                    <a:lnTo>
                      <a:pt x="48" y="438"/>
                    </a:lnTo>
                    <a:lnTo>
                      <a:pt x="46" y="438"/>
                    </a:lnTo>
                    <a:lnTo>
                      <a:pt x="44" y="438"/>
                    </a:lnTo>
                    <a:lnTo>
                      <a:pt x="42" y="438"/>
                    </a:lnTo>
                    <a:lnTo>
                      <a:pt x="40" y="438"/>
                    </a:lnTo>
                    <a:lnTo>
                      <a:pt x="38" y="438"/>
                    </a:lnTo>
                    <a:lnTo>
                      <a:pt x="36" y="438"/>
                    </a:lnTo>
                    <a:lnTo>
                      <a:pt x="33" y="438"/>
                    </a:lnTo>
                    <a:lnTo>
                      <a:pt x="31" y="438"/>
                    </a:lnTo>
                    <a:lnTo>
                      <a:pt x="27" y="438"/>
                    </a:lnTo>
                    <a:lnTo>
                      <a:pt x="23" y="440"/>
                    </a:lnTo>
                    <a:lnTo>
                      <a:pt x="21" y="442"/>
                    </a:lnTo>
                    <a:lnTo>
                      <a:pt x="13" y="445"/>
                    </a:lnTo>
                    <a:lnTo>
                      <a:pt x="10" y="449"/>
                    </a:lnTo>
                    <a:lnTo>
                      <a:pt x="6" y="455"/>
                    </a:lnTo>
                    <a:lnTo>
                      <a:pt x="2" y="459"/>
                    </a:lnTo>
                    <a:lnTo>
                      <a:pt x="2" y="463"/>
                    </a:lnTo>
                    <a:lnTo>
                      <a:pt x="0" y="465"/>
                    </a:lnTo>
                    <a:lnTo>
                      <a:pt x="0" y="467"/>
                    </a:lnTo>
                    <a:lnTo>
                      <a:pt x="0" y="468"/>
                    </a:lnTo>
                    <a:lnTo>
                      <a:pt x="2" y="468"/>
                    </a:lnTo>
                    <a:lnTo>
                      <a:pt x="2" y="468"/>
                    </a:lnTo>
                    <a:lnTo>
                      <a:pt x="2" y="467"/>
                    </a:lnTo>
                    <a:lnTo>
                      <a:pt x="2" y="465"/>
                    </a:lnTo>
                    <a:lnTo>
                      <a:pt x="4" y="463"/>
                    </a:lnTo>
                    <a:lnTo>
                      <a:pt x="6" y="459"/>
                    </a:lnTo>
                    <a:lnTo>
                      <a:pt x="8" y="455"/>
                    </a:lnTo>
                    <a:lnTo>
                      <a:pt x="12" y="451"/>
                    </a:lnTo>
                    <a:lnTo>
                      <a:pt x="15" y="447"/>
                    </a:lnTo>
                    <a:lnTo>
                      <a:pt x="21" y="444"/>
                    </a:lnTo>
                    <a:lnTo>
                      <a:pt x="25" y="442"/>
                    </a:lnTo>
                    <a:lnTo>
                      <a:pt x="29" y="442"/>
                    </a:lnTo>
                    <a:lnTo>
                      <a:pt x="31" y="440"/>
                    </a:lnTo>
                    <a:lnTo>
                      <a:pt x="33" y="440"/>
                    </a:lnTo>
                    <a:lnTo>
                      <a:pt x="36" y="440"/>
                    </a:lnTo>
                    <a:lnTo>
                      <a:pt x="38" y="440"/>
                    </a:lnTo>
                    <a:lnTo>
                      <a:pt x="40" y="440"/>
                    </a:lnTo>
                    <a:lnTo>
                      <a:pt x="42" y="442"/>
                    </a:lnTo>
                    <a:lnTo>
                      <a:pt x="44" y="442"/>
                    </a:lnTo>
                    <a:lnTo>
                      <a:pt x="46" y="442"/>
                    </a:lnTo>
                    <a:lnTo>
                      <a:pt x="48" y="442"/>
                    </a:lnTo>
                    <a:lnTo>
                      <a:pt x="50" y="442"/>
                    </a:lnTo>
                    <a:lnTo>
                      <a:pt x="52" y="442"/>
                    </a:lnTo>
                    <a:lnTo>
                      <a:pt x="54" y="440"/>
                    </a:lnTo>
                    <a:lnTo>
                      <a:pt x="58" y="440"/>
                    </a:lnTo>
                    <a:lnTo>
                      <a:pt x="60" y="438"/>
                    </a:lnTo>
                    <a:lnTo>
                      <a:pt x="63" y="436"/>
                    </a:lnTo>
                    <a:lnTo>
                      <a:pt x="65" y="436"/>
                    </a:lnTo>
                    <a:lnTo>
                      <a:pt x="65" y="434"/>
                    </a:lnTo>
                    <a:lnTo>
                      <a:pt x="67" y="432"/>
                    </a:lnTo>
                    <a:lnTo>
                      <a:pt x="69" y="430"/>
                    </a:lnTo>
                    <a:lnTo>
                      <a:pt x="69" y="428"/>
                    </a:lnTo>
                    <a:lnTo>
                      <a:pt x="69" y="428"/>
                    </a:lnTo>
                    <a:lnTo>
                      <a:pt x="71" y="426"/>
                    </a:lnTo>
                    <a:lnTo>
                      <a:pt x="71" y="424"/>
                    </a:lnTo>
                    <a:lnTo>
                      <a:pt x="71" y="422"/>
                    </a:lnTo>
                    <a:lnTo>
                      <a:pt x="73" y="421"/>
                    </a:lnTo>
                    <a:lnTo>
                      <a:pt x="75" y="419"/>
                    </a:lnTo>
                    <a:lnTo>
                      <a:pt x="75" y="417"/>
                    </a:lnTo>
                    <a:lnTo>
                      <a:pt x="77" y="415"/>
                    </a:lnTo>
                    <a:lnTo>
                      <a:pt x="81" y="413"/>
                    </a:lnTo>
                    <a:lnTo>
                      <a:pt x="83" y="411"/>
                    </a:lnTo>
                    <a:lnTo>
                      <a:pt x="90" y="409"/>
                    </a:lnTo>
                    <a:lnTo>
                      <a:pt x="96" y="407"/>
                    </a:lnTo>
                    <a:lnTo>
                      <a:pt x="102" y="407"/>
                    </a:lnTo>
                    <a:lnTo>
                      <a:pt x="108" y="407"/>
                    </a:lnTo>
                    <a:lnTo>
                      <a:pt x="111" y="407"/>
                    </a:lnTo>
                    <a:lnTo>
                      <a:pt x="115" y="407"/>
                    </a:lnTo>
                    <a:lnTo>
                      <a:pt x="117" y="407"/>
                    </a:lnTo>
                    <a:lnTo>
                      <a:pt x="119" y="407"/>
                    </a:lnTo>
                    <a:lnTo>
                      <a:pt x="121" y="409"/>
                    </a:lnTo>
                    <a:lnTo>
                      <a:pt x="121" y="409"/>
                    </a:lnTo>
                    <a:lnTo>
                      <a:pt x="121" y="409"/>
                    </a:lnTo>
                    <a:lnTo>
                      <a:pt x="121" y="407"/>
                    </a:lnTo>
                    <a:lnTo>
                      <a:pt x="121" y="407"/>
                    </a:lnTo>
                    <a:lnTo>
                      <a:pt x="121" y="407"/>
                    </a:lnTo>
                    <a:lnTo>
                      <a:pt x="121" y="407"/>
                    </a:lnTo>
                    <a:lnTo>
                      <a:pt x="121" y="407"/>
                    </a:lnTo>
                    <a:lnTo>
                      <a:pt x="121" y="407"/>
                    </a:lnTo>
                    <a:lnTo>
                      <a:pt x="121" y="405"/>
                    </a:lnTo>
                    <a:lnTo>
                      <a:pt x="121" y="403"/>
                    </a:lnTo>
                    <a:lnTo>
                      <a:pt x="121" y="401"/>
                    </a:lnTo>
                    <a:lnTo>
                      <a:pt x="123" y="397"/>
                    </a:lnTo>
                    <a:lnTo>
                      <a:pt x="125" y="394"/>
                    </a:lnTo>
                    <a:lnTo>
                      <a:pt x="129" y="390"/>
                    </a:lnTo>
                    <a:lnTo>
                      <a:pt x="132" y="386"/>
                    </a:lnTo>
                    <a:lnTo>
                      <a:pt x="138" y="382"/>
                    </a:lnTo>
                    <a:lnTo>
                      <a:pt x="142" y="380"/>
                    </a:lnTo>
                    <a:lnTo>
                      <a:pt x="146" y="380"/>
                    </a:lnTo>
                    <a:lnTo>
                      <a:pt x="148" y="380"/>
                    </a:lnTo>
                    <a:lnTo>
                      <a:pt x="152" y="378"/>
                    </a:lnTo>
                    <a:lnTo>
                      <a:pt x="154" y="378"/>
                    </a:lnTo>
                    <a:lnTo>
                      <a:pt x="156" y="378"/>
                    </a:lnTo>
                    <a:lnTo>
                      <a:pt x="157" y="378"/>
                    </a:lnTo>
                    <a:lnTo>
                      <a:pt x="159" y="380"/>
                    </a:lnTo>
                    <a:lnTo>
                      <a:pt x="161" y="380"/>
                    </a:lnTo>
                    <a:lnTo>
                      <a:pt x="163" y="380"/>
                    </a:lnTo>
                    <a:lnTo>
                      <a:pt x="165" y="380"/>
                    </a:lnTo>
                    <a:lnTo>
                      <a:pt x="167" y="380"/>
                    </a:lnTo>
                    <a:lnTo>
                      <a:pt x="169" y="380"/>
                    </a:lnTo>
                    <a:lnTo>
                      <a:pt x="173" y="378"/>
                    </a:lnTo>
                    <a:lnTo>
                      <a:pt x="175" y="378"/>
                    </a:lnTo>
                    <a:lnTo>
                      <a:pt x="177" y="376"/>
                    </a:lnTo>
                    <a:lnTo>
                      <a:pt x="180" y="374"/>
                    </a:lnTo>
                    <a:lnTo>
                      <a:pt x="182" y="374"/>
                    </a:lnTo>
                    <a:lnTo>
                      <a:pt x="184" y="373"/>
                    </a:lnTo>
                    <a:lnTo>
                      <a:pt x="184" y="371"/>
                    </a:lnTo>
                    <a:lnTo>
                      <a:pt x="186" y="369"/>
                    </a:lnTo>
                    <a:lnTo>
                      <a:pt x="186" y="367"/>
                    </a:lnTo>
                    <a:lnTo>
                      <a:pt x="186" y="367"/>
                    </a:lnTo>
                    <a:lnTo>
                      <a:pt x="188" y="365"/>
                    </a:lnTo>
                    <a:lnTo>
                      <a:pt x="188" y="363"/>
                    </a:lnTo>
                    <a:lnTo>
                      <a:pt x="188" y="361"/>
                    </a:lnTo>
                    <a:lnTo>
                      <a:pt x="190" y="359"/>
                    </a:lnTo>
                    <a:lnTo>
                      <a:pt x="190" y="357"/>
                    </a:lnTo>
                    <a:lnTo>
                      <a:pt x="192" y="355"/>
                    </a:lnTo>
                    <a:lnTo>
                      <a:pt x="194" y="355"/>
                    </a:lnTo>
                    <a:lnTo>
                      <a:pt x="198" y="353"/>
                    </a:lnTo>
                    <a:lnTo>
                      <a:pt x="200" y="351"/>
                    </a:lnTo>
                    <a:lnTo>
                      <a:pt x="207" y="348"/>
                    </a:lnTo>
                    <a:lnTo>
                      <a:pt x="213" y="346"/>
                    </a:lnTo>
                    <a:lnTo>
                      <a:pt x="219" y="346"/>
                    </a:lnTo>
                    <a:lnTo>
                      <a:pt x="225" y="346"/>
                    </a:lnTo>
                    <a:lnTo>
                      <a:pt x="228" y="346"/>
                    </a:lnTo>
                    <a:lnTo>
                      <a:pt x="232" y="346"/>
                    </a:lnTo>
                    <a:lnTo>
                      <a:pt x="234" y="348"/>
                    </a:lnTo>
                    <a:lnTo>
                      <a:pt x="234" y="348"/>
                    </a:lnTo>
                    <a:lnTo>
                      <a:pt x="236" y="348"/>
                    </a:lnTo>
                    <a:lnTo>
                      <a:pt x="236" y="348"/>
                    </a:lnTo>
                    <a:lnTo>
                      <a:pt x="236" y="348"/>
                    </a:lnTo>
                    <a:lnTo>
                      <a:pt x="236" y="348"/>
                    </a:lnTo>
                    <a:lnTo>
                      <a:pt x="236" y="346"/>
                    </a:lnTo>
                    <a:lnTo>
                      <a:pt x="236" y="346"/>
                    </a:lnTo>
                    <a:lnTo>
                      <a:pt x="236" y="346"/>
                    </a:lnTo>
                    <a:lnTo>
                      <a:pt x="236" y="346"/>
                    </a:lnTo>
                    <a:lnTo>
                      <a:pt x="236" y="346"/>
                    </a:lnTo>
                    <a:lnTo>
                      <a:pt x="236" y="346"/>
                    </a:lnTo>
                    <a:lnTo>
                      <a:pt x="236" y="344"/>
                    </a:lnTo>
                    <a:lnTo>
                      <a:pt x="238" y="340"/>
                    </a:lnTo>
                    <a:lnTo>
                      <a:pt x="238" y="338"/>
                    </a:lnTo>
                    <a:lnTo>
                      <a:pt x="240" y="334"/>
                    </a:lnTo>
                    <a:lnTo>
                      <a:pt x="244" y="330"/>
                    </a:lnTo>
                    <a:lnTo>
                      <a:pt x="248" y="326"/>
                    </a:lnTo>
                    <a:lnTo>
                      <a:pt x="253" y="323"/>
                    </a:lnTo>
                    <a:lnTo>
                      <a:pt x="257" y="321"/>
                    </a:lnTo>
                    <a:lnTo>
                      <a:pt x="259" y="321"/>
                    </a:lnTo>
                    <a:lnTo>
                      <a:pt x="263" y="319"/>
                    </a:lnTo>
                    <a:lnTo>
                      <a:pt x="265" y="319"/>
                    </a:lnTo>
                    <a:lnTo>
                      <a:pt x="267" y="319"/>
                    </a:lnTo>
                    <a:lnTo>
                      <a:pt x="269" y="319"/>
                    </a:lnTo>
                    <a:lnTo>
                      <a:pt x="273" y="319"/>
                    </a:lnTo>
                    <a:lnTo>
                      <a:pt x="275" y="319"/>
                    </a:lnTo>
                    <a:lnTo>
                      <a:pt x="276" y="321"/>
                    </a:lnTo>
                    <a:lnTo>
                      <a:pt x="278" y="321"/>
                    </a:lnTo>
                    <a:lnTo>
                      <a:pt x="280" y="321"/>
                    </a:lnTo>
                    <a:lnTo>
                      <a:pt x="282" y="321"/>
                    </a:lnTo>
                    <a:lnTo>
                      <a:pt x="284" y="321"/>
                    </a:lnTo>
                    <a:lnTo>
                      <a:pt x="286" y="319"/>
                    </a:lnTo>
                    <a:lnTo>
                      <a:pt x="288" y="319"/>
                    </a:lnTo>
                    <a:lnTo>
                      <a:pt x="292" y="317"/>
                    </a:lnTo>
                    <a:lnTo>
                      <a:pt x="294" y="315"/>
                    </a:lnTo>
                    <a:lnTo>
                      <a:pt x="296" y="315"/>
                    </a:lnTo>
                    <a:lnTo>
                      <a:pt x="298" y="313"/>
                    </a:lnTo>
                    <a:lnTo>
                      <a:pt x="299" y="311"/>
                    </a:lnTo>
                    <a:lnTo>
                      <a:pt x="299" y="309"/>
                    </a:lnTo>
                    <a:lnTo>
                      <a:pt x="299" y="307"/>
                    </a:lnTo>
                    <a:lnTo>
                      <a:pt x="301" y="307"/>
                    </a:lnTo>
                    <a:lnTo>
                      <a:pt x="301" y="305"/>
                    </a:lnTo>
                    <a:lnTo>
                      <a:pt x="301" y="303"/>
                    </a:lnTo>
                    <a:lnTo>
                      <a:pt x="303" y="302"/>
                    </a:lnTo>
                    <a:lnTo>
                      <a:pt x="303" y="300"/>
                    </a:lnTo>
                    <a:lnTo>
                      <a:pt x="305" y="298"/>
                    </a:lnTo>
                    <a:lnTo>
                      <a:pt x="305" y="298"/>
                    </a:lnTo>
                    <a:lnTo>
                      <a:pt x="307" y="296"/>
                    </a:lnTo>
                    <a:lnTo>
                      <a:pt x="311" y="294"/>
                    </a:lnTo>
                    <a:lnTo>
                      <a:pt x="313" y="292"/>
                    </a:lnTo>
                    <a:lnTo>
                      <a:pt x="321" y="288"/>
                    </a:lnTo>
                    <a:lnTo>
                      <a:pt x="326" y="288"/>
                    </a:lnTo>
                    <a:lnTo>
                      <a:pt x="332" y="286"/>
                    </a:lnTo>
                    <a:lnTo>
                      <a:pt x="338" y="286"/>
                    </a:lnTo>
                    <a:lnTo>
                      <a:pt x="342" y="286"/>
                    </a:lnTo>
                    <a:lnTo>
                      <a:pt x="346" y="286"/>
                    </a:lnTo>
                    <a:lnTo>
                      <a:pt x="347" y="288"/>
                    </a:lnTo>
                    <a:lnTo>
                      <a:pt x="347" y="288"/>
                    </a:lnTo>
                    <a:lnTo>
                      <a:pt x="349" y="288"/>
                    </a:lnTo>
                    <a:lnTo>
                      <a:pt x="349" y="288"/>
                    </a:lnTo>
                    <a:lnTo>
                      <a:pt x="349" y="288"/>
                    </a:lnTo>
                    <a:lnTo>
                      <a:pt x="349" y="288"/>
                    </a:lnTo>
                    <a:lnTo>
                      <a:pt x="349" y="288"/>
                    </a:lnTo>
                    <a:lnTo>
                      <a:pt x="349" y="286"/>
                    </a:lnTo>
                    <a:lnTo>
                      <a:pt x="349" y="286"/>
                    </a:lnTo>
                    <a:lnTo>
                      <a:pt x="349" y="286"/>
                    </a:lnTo>
                    <a:lnTo>
                      <a:pt x="349" y="286"/>
                    </a:lnTo>
                    <a:lnTo>
                      <a:pt x="349" y="286"/>
                    </a:lnTo>
                    <a:lnTo>
                      <a:pt x="349" y="284"/>
                    </a:lnTo>
                    <a:lnTo>
                      <a:pt x="351" y="280"/>
                    </a:lnTo>
                    <a:lnTo>
                      <a:pt x="351" y="278"/>
                    </a:lnTo>
                    <a:lnTo>
                      <a:pt x="353" y="275"/>
                    </a:lnTo>
                    <a:lnTo>
                      <a:pt x="357" y="271"/>
                    </a:lnTo>
                    <a:lnTo>
                      <a:pt x="361" y="267"/>
                    </a:lnTo>
                    <a:lnTo>
                      <a:pt x="367" y="263"/>
                    </a:lnTo>
                    <a:lnTo>
                      <a:pt x="371" y="261"/>
                    </a:lnTo>
                    <a:lnTo>
                      <a:pt x="374" y="261"/>
                    </a:lnTo>
                    <a:lnTo>
                      <a:pt x="376" y="261"/>
                    </a:lnTo>
                    <a:lnTo>
                      <a:pt x="378" y="259"/>
                    </a:lnTo>
                    <a:lnTo>
                      <a:pt x="380" y="259"/>
                    </a:lnTo>
                    <a:lnTo>
                      <a:pt x="384" y="259"/>
                    </a:lnTo>
                    <a:lnTo>
                      <a:pt x="386" y="259"/>
                    </a:lnTo>
                    <a:lnTo>
                      <a:pt x="388" y="261"/>
                    </a:lnTo>
                    <a:lnTo>
                      <a:pt x="390" y="261"/>
                    </a:lnTo>
                    <a:lnTo>
                      <a:pt x="392" y="261"/>
                    </a:lnTo>
                    <a:lnTo>
                      <a:pt x="394" y="261"/>
                    </a:lnTo>
                    <a:lnTo>
                      <a:pt x="395" y="261"/>
                    </a:lnTo>
                    <a:lnTo>
                      <a:pt x="397" y="261"/>
                    </a:lnTo>
                    <a:lnTo>
                      <a:pt x="399" y="259"/>
                    </a:lnTo>
                    <a:lnTo>
                      <a:pt x="401" y="259"/>
                    </a:lnTo>
                    <a:lnTo>
                      <a:pt x="405" y="257"/>
                    </a:lnTo>
                    <a:lnTo>
                      <a:pt x="407" y="257"/>
                    </a:lnTo>
                    <a:lnTo>
                      <a:pt x="409" y="255"/>
                    </a:lnTo>
                    <a:lnTo>
                      <a:pt x="411" y="254"/>
                    </a:lnTo>
                    <a:lnTo>
                      <a:pt x="413" y="252"/>
                    </a:lnTo>
                    <a:lnTo>
                      <a:pt x="413" y="250"/>
                    </a:lnTo>
                    <a:lnTo>
                      <a:pt x="413" y="250"/>
                    </a:lnTo>
                    <a:lnTo>
                      <a:pt x="415" y="248"/>
                    </a:lnTo>
                    <a:lnTo>
                      <a:pt x="415" y="246"/>
                    </a:lnTo>
                    <a:lnTo>
                      <a:pt x="415" y="244"/>
                    </a:lnTo>
                    <a:lnTo>
                      <a:pt x="415" y="242"/>
                    </a:lnTo>
                    <a:lnTo>
                      <a:pt x="417" y="242"/>
                    </a:lnTo>
                    <a:lnTo>
                      <a:pt x="417" y="240"/>
                    </a:lnTo>
                    <a:lnTo>
                      <a:pt x="418" y="238"/>
                    </a:lnTo>
                    <a:lnTo>
                      <a:pt x="420" y="236"/>
                    </a:lnTo>
                    <a:lnTo>
                      <a:pt x="422" y="234"/>
                    </a:lnTo>
                    <a:lnTo>
                      <a:pt x="426" y="232"/>
                    </a:lnTo>
                    <a:lnTo>
                      <a:pt x="432" y="231"/>
                    </a:lnTo>
                    <a:lnTo>
                      <a:pt x="438" y="229"/>
                    </a:lnTo>
                    <a:lnTo>
                      <a:pt x="443" y="229"/>
                    </a:lnTo>
                    <a:lnTo>
                      <a:pt x="449" y="229"/>
                    </a:lnTo>
                    <a:lnTo>
                      <a:pt x="453" y="229"/>
                    </a:lnTo>
                    <a:lnTo>
                      <a:pt x="457" y="229"/>
                    </a:lnTo>
                    <a:lnTo>
                      <a:pt x="459" y="229"/>
                    </a:lnTo>
                    <a:lnTo>
                      <a:pt x="461" y="229"/>
                    </a:lnTo>
                    <a:lnTo>
                      <a:pt x="463" y="231"/>
                    </a:lnTo>
                    <a:lnTo>
                      <a:pt x="463" y="229"/>
                    </a:lnTo>
                    <a:lnTo>
                      <a:pt x="463" y="229"/>
                    </a:lnTo>
                    <a:lnTo>
                      <a:pt x="463" y="229"/>
                    </a:lnTo>
                    <a:lnTo>
                      <a:pt x="463" y="229"/>
                    </a:lnTo>
                    <a:lnTo>
                      <a:pt x="463" y="229"/>
                    </a:lnTo>
                    <a:lnTo>
                      <a:pt x="463" y="229"/>
                    </a:lnTo>
                    <a:lnTo>
                      <a:pt x="463" y="229"/>
                    </a:lnTo>
                    <a:lnTo>
                      <a:pt x="463" y="229"/>
                    </a:lnTo>
                    <a:lnTo>
                      <a:pt x="463" y="227"/>
                    </a:lnTo>
                    <a:lnTo>
                      <a:pt x="463" y="225"/>
                    </a:lnTo>
                    <a:lnTo>
                      <a:pt x="463" y="223"/>
                    </a:lnTo>
                    <a:lnTo>
                      <a:pt x="465" y="219"/>
                    </a:lnTo>
                    <a:lnTo>
                      <a:pt x="466" y="217"/>
                    </a:lnTo>
                    <a:lnTo>
                      <a:pt x="468" y="213"/>
                    </a:lnTo>
                    <a:lnTo>
                      <a:pt x="474" y="209"/>
                    </a:lnTo>
                    <a:lnTo>
                      <a:pt x="478" y="206"/>
                    </a:lnTo>
                    <a:lnTo>
                      <a:pt x="482" y="204"/>
                    </a:lnTo>
                    <a:lnTo>
                      <a:pt x="486" y="204"/>
                    </a:lnTo>
                    <a:lnTo>
                      <a:pt x="488" y="202"/>
                    </a:lnTo>
                    <a:lnTo>
                      <a:pt x="490" y="202"/>
                    </a:lnTo>
                    <a:lnTo>
                      <a:pt x="491" y="202"/>
                    </a:lnTo>
                    <a:lnTo>
                      <a:pt x="495" y="202"/>
                    </a:lnTo>
                    <a:lnTo>
                      <a:pt x="497" y="202"/>
                    </a:lnTo>
                    <a:lnTo>
                      <a:pt x="499" y="202"/>
                    </a:lnTo>
                    <a:lnTo>
                      <a:pt x="501" y="202"/>
                    </a:lnTo>
                    <a:lnTo>
                      <a:pt x="503" y="202"/>
                    </a:lnTo>
                    <a:lnTo>
                      <a:pt x="505" y="202"/>
                    </a:lnTo>
                    <a:lnTo>
                      <a:pt x="507" y="202"/>
                    </a:lnTo>
                    <a:lnTo>
                      <a:pt x="509" y="202"/>
                    </a:lnTo>
                    <a:lnTo>
                      <a:pt x="511" y="202"/>
                    </a:lnTo>
                    <a:lnTo>
                      <a:pt x="513" y="202"/>
                    </a:lnTo>
                    <a:lnTo>
                      <a:pt x="516" y="200"/>
                    </a:lnTo>
                    <a:lnTo>
                      <a:pt x="518" y="198"/>
                    </a:lnTo>
                    <a:lnTo>
                      <a:pt x="520" y="196"/>
                    </a:lnTo>
                    <a:lnTo>
                      <a:pt x="522" y="196"/>
                    </a:lnTo>
                    <a:lnTo>
                      <a:pt x="522" y="194"/>
                    </a:lnTo>
                    <a:lnTo>
                      <a:pt x="524" y="192"/>
                    </a:lnTo>
                    <a:lnTo>
                      <a:pt x="524" y="190"/>
                    </a:lnTo>
                    <a:lnTo>
                      <a:pt x="524" y="190"/>
                    </a:lnTo>
                    <a:lnTo>
                      <a:pt x="526" y="188"/>
                    </a:lnTo>
                    <a:lnTo>
                      <a:pt x="526" y="186"/>
                    </a:lnTo>
                    <a:lnTo>
                      <a:pt x="526" y="184"/>
                    </a:lnTo>
                    <a:lnTo>
                      <a:pt x="528" y="183"/>
                    </a:lnTo>
                    <a:lnTo>
                      <a:pt x="528" y="183"/>
                    </a:lnTo>
                    <a:lnTo>
                      <a:pt x="530" y="181"/>
                    </a:lnTo>
                    <a:lnTo>
                      <a:pt x="532" y="179"/>
                    </a:lnTo>
                    <a:lnTo>
                      <a:pt x="534" y="177"/>
                    </a:lnTo>
                    <a:lnTo>
                      <a:pt x="536" y="175"/>
                    </a:lnTo>
                    <a:lnTo>
                      <a:pt x="543" y="173"/>
                    </a:lnTo>
                    <a:lnTo>
                      <a:pt x="549" y="171"/>
                    </a:lnTo>
                    <a:lnTo>
                      <a:pt x="555" y="171"/>
                    </a:lnTo>
                    <a:lnTo>
                      <a:pt x="561" y="169"/>
                    </a:lnTo>
                    <a:lnTo>
                      <a:pt x="564" y="171"/>
                    </a:lnTo>
                    <a:lnTo>
                      <a:pt x="568" y="171"/>
                    </a:lnTo>
                    <a:lnTo>
                      <a:pt x="570" y="171"/>
                    </a:lnTo>
                    <a:lnTo>
                      <a:pt x="570" y="171"/>
                    </a:lnTo>
                    <a:lnTo>
                      <a:pt x="572" y="171"/>
                    </a:lnTo>
                    <a:lnTo>
                      <a:pt x="572" y="171"/>
                    </a:lnTo>
                    <a:lnTo>
                      <a:pt x="572" y="171"/>
                    </a:lnTo>
                    <a:lnTo>
                      <a:pt x="572" y="171"/>
                    </a:lnTo>
                    <a:lnTo>
                      <a:pt x="572" y="171"/>
                    </a:lnTo>
                    <a:lnTo>
                      <a:pt x="572" y="171"/>
                    </a:lnTo>
                    <a:lnTo>
                      <a:pt x="572" y="171"/>
                    </a:lnTo>
                    <a:lnTo>
                      <a:pt x="572" y="169"/>
                    </a:lnTo>
                    <a:lnTo>
                      <a:pt x="572" y="169"/>
                    </a:lnTo>
                    <a:lnTo>
                      <a:pt x="572" y="169"/>
                    </a:lnTo>
                    <a:lnTo>
                      <a:pt x="572" y="167"/>
                    </a:lnTo>
                    <a:lnTo>
                      <a:pt x="574" y="165"/>
                    </a:lnTo>
                    <a:lnTo>
                      <a:pt x="574" y="161"/>
                    </a:lnTo>
                    <a:lnTo>
                      <a:pt x="576" y="159"/>
                    </a:lnTo>
                    <a:lnTo>
                      <a:pt x="580" y="156"/>
                    </a:lnTo>
                    <a:lnTo>
                      <a:pt x="584" y="152"/>
                    </a:lnTo>
                    <a:lnTo>
                      <a:pt x="589" y="148"/>
                    </a:lnTo>
                    <a:lnTo>
                      <a:pt x="591" y="146"/>
                    </a:lnTo>
                    <a:lnTo>
                      <a:pt x="595" y="146"/>
                    </a:lnTo>
                    <a:lnTo>
                      <a:pt x="597" y="144"/>
                    </a:lnTo>
                    <a:lnTo>
                      <a:pt x="599" y="144"/>
                    </a:lnTo>
                    <a:lnTo>
                      <a:pt x="603" y="144"/>
                    </a:lnTo>
                    <a:lnTo>
                      <a:pt x="605" y="144"/>
                    </a:lnTo>
                    <a:lnTo>
                      <a:pt x="607" y="144"/>
                    </a:lnTo>
                    <a:lnTo>
                      <a:pt x="609" y="144"/>
                    </a:lnTo>
                    <a:lnTo>
                      <a:pt x="610" y="146"/>
                    </a:lnTo>
                    <a:lnTo>
                      <a:pt x="612" y="146"/>
                    </a:lnTo>
                    <a:lnTo>
                      <a:pt x="614" y="146"/>
                    </a:lnTo>
                    <a:lnTo>
                      <a:pt x="616" y="146"/>
                    </a:lnTo>
                    <a:lnTo>
                      <a:pt x="618" y="144"/>
                    </a:lnTo>
                    <a:lnTo>
                      <a:pt x="620" y="144"/>
                    </a:lnTo>
                    <a:lnTo>
                      <a:pt x="622" y="144"/>
                    </a:lnTo>
                    <a:lnTo>
                      <a:pt x="626" y="142"/>
                    </a:lnTo>
                    <a:lnTo>
                      <a:pt x="628" y="140"/>
                    </a:lnTo>
                    <a:lnTo>
                      <a:pt x="630" y="140"/>
                    </a:lnTo>
                    <a:lnTo>
                      <a:pt x="632" y="138"/>
                    </a:lnTo>
                    <a:lnTo>
                      <a:pt x="632" y="136"/>
                    </a:lnTo>
                    <a:lnTo>
                      <a:pt x="633" y="135"/>
                    </a:lnTo>
                    <a:lnTo>
                      <a:pt x="633" y="135"/>
                    </a:lnTo>
                    <a:lnTo>
                      <a:pt x="633" y="133"/>
                    </a:lnTo>
                    <a:lnTo>
                      <a:pt x="633" y="131"/>
                    </a:lnTo>
                    <a:lnTo>
                      <a:pt x="635" y="129"/>
                    </a:lnTo>
                    <a:lnTo>
                      <a:pt x="635" y="129"/>
                    </a:lnTo>
                    <a:lnTo>
                      <a:pt x="635" y="127"/>
                    </a:lnTo>
                    <a:lnTo>
                      <a:pt x="637" y="125"/>
                    </a:lnTo>
                    <a:lnTo>
                      <a:pt x="637" y="123"/>
                    </a:lnTo>
                    <a:lnTo>
                      <a:pt x="639" y="121"/>
                    </a:lnTo>
                    <a:lnTo>
                      <a:pt x="643" y="121"/>
                    </a:lnTo>
                    <a:lnTo>
                      <a:pt x="645" y="119"/>
                    </a:lnTo>
                    <a:lnTo>
                      <a:pt x="651" y="115"/>
                    </a:lnTo>
                    <a:lnTo>
                      <a:pt x="657" y="113"/>
                    </a:lnTo>
                    <a:lnTo>
                      <a:pt x="662" y="113"/>
                    </a:lnTo>
                    <a:lnTo>
                      <a:pt x="668" y="113"/>
                    </a:lnTo>
                    <a:lnTo>
                      <a:pt x="672" y="113"/>
                    </a:lnTo>
                    <a:lnTo>
                      <a:pt x="676" y="113"/>
                    </a:lnTo>
                    <a:lnTo>
                      <a:pt x="678" y="115"/>
                    </a:lnTo>
                    <a:lnTo>
                      <a:pt x="680" y="115"/>
                    </a:lnTo>
                    <a:lnTo>
                      <a:pt x="681" y="115"/>
                    </a:lnTo>
                    <a:lnTo>
                      <a:pt x="681" y="115"/>
                    </a:lnTo>
                    <a:lnTo>
                      <a:pt x="681" y="115"/>
                    </a:lnTo>
                    <a:lnTo>
                      <a:pt x="681" y="115"/>
                    </a:lnTo>
                    <a:lnTo>
                      <a:pt x="681" y="113"/>
                    </a:lnTo>
                    <a:lnTo>
                      <a:pt x="681" y="113"/>
                    </a:lnTo>
                    <a:lnTo>
                      <a:pt x="681" y="113"/>
                    </a:lnTo>
                    <a:lnTo>
                      <a:pt x="681" y="113"/>
                    </a:lnTo>
                    <a:lnTo>
                      <a:pt x="681" y="113"/>
                    </a:lnTo>
                    <a:lnTo>
                      <a:pt x="681" y="112"/>
                    </a:lnTo>
                    <a:lnTo>
                      <a:pt x="681" y="112"/>
                    </a:lnTo>
                    <a:lnTo>
                      <a:pt x="681" y="108"/>
                    </a:lnTo>
                    <a:lnTo>
                      <a:pt x="681" y="106"/>
                    </a:lnTo>
                    <a:lnTo>
                      <a:pt x="683" y="102"/>
                    </a:lnTo>
                    <a:lnTo>
                      <a:pt x="685" y="100"/>
                    </a:lnTo>
                    <a:lnTo>
                      <a:pt x="689" y="96"/>
                    </a:lnTo>
                    <a:lnTo>
                      <a:pt x="695" y="92"/>
                    </a:lnTo>
                    <a:lnTo>
                      <a:pt x="699" y="90"/>
                    </a:lnTo>
                    <a:lnTo>
                      <a:pt x="701" y="90"/>
                    </a:lnTo>
                    <a:lnTo>
                      <a:pt x="705" y="88"/>
                    </a:lnTo>
                    <a:lnTo>
                      <a:pt x="706" y="88"/>
                    </a:lnTo>
                    <a:lnTo>
                      <a:pt x="708" y="88"/>
                    </a:lnTo>
                    <a:lnTo>
                      <a:pt x="710" y="88"/>
                    </a:lnTo>
                    <a:lnTo>
                      <a:pt x="712" y="88"/>
                    </a:lnTo>
                    <a:lnTo>
                      <a:pt x="714" y="88"/>
                    </a:lnTo>
                    <a:lnTo>
                      <a:pt x="716" y="90"/>
                    </a:lnTo>
                    <a:lnTo>
                      <a:pt x="718" y="90"/>
                    </a:lnTo>
                    <a:lnTo>
                      <a:pt x="720" y="90"/>
                    </a:lnTo>
                    <a:lnTo>
                      <a:pt x="722" y="90"/>
                    </a:lnTo>
                    <a:lnTo>
                      <a:pt x="724" y="88"/>
                    </a:lnTo>
                    <a:lnTo>
                      <a:pt x="728" y="88"/>
                    </a:lnTo>
                    <a:lnTo>
                      <a:pt x="729" y="88"/>
                    </a:lnTo>
                    <a:lnTo>
                      <a:pt x="731" y="87"/>
                    </a:lnTo>
                    <a:lnTo>
                      <a:pt x="733" y="85"/>
                    </a:lnTo>
                    <a:lnTo>
                      <a:pt x="735" y="85"/>
                    </a:lnTo>
                    <a:lnTo>
                      <a:pt x="737" y="83"/>
                    </a:lnTo>
                    <a:lnTo>
                      <a:pt x="739" y="81"/>
                    </a:lnTo>
                    <a:lnTo>
                      <a:pt x="739" y="79"/>
                    </a:lnTo>
                    <a:lnTo>
                      <a:pt x="739" y="79"/>
                    </a:lnTo>
                    <a:lnTo>
                      <a:pt x="741" y="77"/>
                    </a:lnTo>
                    <a:lnTo>
                      <a:pt x="741" y="75"/>
                    </a:lnTo>
                    <a:lnTo>
                      <a:pt x="741" y="73"/>
                    </a:lnTo>
                    <a:lnTo>
                      <a:pt x="741" y="73"/>
                    </a:lnTo>
                    <a:lnTo>
                      <a:pt x="741" y="71"/>
                    </a:lnTo>
                    <a:lnTo>
                      <a:pt x="743" y="69"/>
                    </a:lnTo>
                    <a:lnTo>
                      <a:pt x="745" y="67"/>
                    </a:lnTo>
                    <a:lnTo>
                      <a:pt x="745" y="67"/>
                    </a:lnTo>
                    <a:lnTo>
                      <a:pt x="749" y="65"/>
                    </a:lnTo>
                    <a:lnTo>
                      <a:pt x="751" y="64"/>
                    </a:lnTo>
                    <a:lnTo>
                      <a:pt x="756" y="62"/>
                    </a:lnTo>
                    <a:lnTo>
                      <a:pt x="762" y="60"/>
                    </a:lnTo>
                    <a:lnTo>
                      <a:pt x="768" y="58"/>
                    </a:lnTo>
                    <a:lnTo>
                      <a:pt x="774" y="58"/>
                    </a:lnTo>
                    <a:lnTo>
                      <a:pt x="777" y="58"/>
                    </a:lnTo>
                    <a:lnTo>
                      <a:pt x="781" y="60"/>
                    </a:lnTo>
                    <a:lnTo>
                      <a:pt x="783" y="60"/>
                    </a:lnTo>
                    <a:lnTo>
                      <a:pt x="785" y="60"/>
                    </a:lnTo>
                    <a:lnTo>
                      <a:pt x="787" y="60"/>
                    </a:lnTo>
                    <a:lnTo>
                      <a:pt x="787" y="60"/>
                    </a:lnTo>
                    <a:lnTo>
                      <a:pt x="787" y="60"/>
                    </a:lnTo>
                    <a:lnTo>
                      <a:pt x="787" y="60"/>
                    </a:lnTo>
                    <a:lnTo>
                      <a:pt x="787" y="60"/>
                    </a:lnTo>
                    <a:lnTo>
                      <a:pt x="787" y="58"/>
                    </a:lnTo>
                    <a:lnTo>
                      <a:pt x="785" y="58"/>
                    </a:lnTo>
                    <a:lnTo>
                      <a:pt x="785" y="58"/>
                    </a:lnTo>
                    <a:lnTo>
                      <a:pt x="785" y="58"/>
                    </a:lnTo>
                    <a:lnTo>
                      <a:pt x="785" y="58"/>
                    </a:lnTo>
                    <a:lnTo>
                      <a:pt x="787" y="56"/>
                    </a:lnTo>
                    <a:lnTo>
                      <a:pt x="787" y="54"/>
                    </a:lnTo>
                    <a:lnTo>
                      <a:pt x="787" y="50"/>
                    </a:lnTo>
                    <a:lnTo>
                      <a:pt x="789" y="48"/>
                    </a:lnTo>
                    <a:lnTo>
                      <a:pt x="793" y="44"/>
                    </a:lnTo>
                    <a:lnTo>
                      <a:pt x="797" y="40"/>
                    </a:lnTo>
                    <a:lnTo>
                      <a:pt x="801" y="37"/>
                    </a:lnTo>
                    <a:lnTo>
                      <a:pt x="804" y="37"/>
                    </a:lnTo>
                    <a:lnTo>
                      <a:pt x="806" y="35"/>
                    </a:lnTo>
                    <a:lnTo>
                      <a:pt x="810" y="35"/>
                    </a:lnTo>
                    <a:lnTo>
                      <a:pt x="812" y="35"/>
                    </a:lnTo>
                    <a:lnTo>
                      <a:pt x="814" y="33"/>
                    </a:lnTo>
                    <a:lnTo>
                      <a:pt x="816" y="33"/>
                    </a:lnTo>
                    <a:lnTo>
                      <a:pt x="818" y="35"/>
                    </a:lnTo>
                    <a:lnTo>
                      <a:pt x="820" y="35"/>
                    </a:lnTo>
                    <a:lnTo>
                      <a:pt x="822" y="35"/>
                    </a:lnTo>
                    <a:lnTo>
                      <a:pt x="824" y="35"/>
                    </a:lnTo>
                    <a:lnTo>
                      <a:pt x="825" y="35"/>
                    </a:lnTo>
                    <a:lnTo>
                      <a:pt x="827" y="35"/>
                    </a:lnTo>
                    <a:lnTo>
                      <a:pt x="829" y="35"/>
                    </a:lnTo>
                    <a:lnTo>
                      <a:pt x="833" y="33"/>
                    </a:lnTo>
                    <a:lnTo>
                      <a:pt x="835" y="33"/>
                    </a:lnTo>
                    <a:lnTo>
                      <a:pt x="837" y="31"/>
                    </a:lnTo>
                    <a:lnTo>
                      <a:pt x="839" y="31"/>
                    </a:lnTo>
                    <a:lnTo>
                      <a:pt x="841" y="29"/>
                    </a:lnTo>
                    <a:lnTo>
                      <a:pt x="843" y="27"/>
                    </a:lnTo>
                    <a:lnTo>
                      <a:pt x="845" y="27"/>
                    </a:lnTo>
                    <a:lnTo>
                      <a:pt x="845" y="25"/>
                    </a:lnTo>
                    <a:lnTo>
                      <a:pt x="845" y="23"/>
                    </a:lnTo>
                    <a:lnTo>
                      <a:pt x="845" y="21"/>
                    </a:lnTo>
                    <a:lnTo>
                      <a:pt x="847" y="21"/>
                    </a:lnTo>
                    <a:lnTo>
                      <a:pt x="847" y="19"/>
                    </a:lnTo>
                    <a:lnTo>
                      <a:pt x="847" y="17"/>
                    </a:lnTo>
                    <a:lnTo>
                      <a:pt x="847" y="16"/>
                    </a:lnTo>
                    <a:lnTo>
                      <a:pt x="849" y="16"/>
                    </a:lnTo>
                    <a:lnTo>
                      <a:pt x="849" y="14"/>
                    </a:lnTo>
                    <a:lnTo>
                      <a:pt x="850" y="12"/>
                    </a:lnTo>
                    <a:lnTo>
                      <a:pt x="852" y="10"/>
                    </a:lnTo>
                    <a:lnTo>
                      <a:pt x="856" y="8"/>
                    </a:lnTo>
                    <a:lnTo>
                      <a:pt x="862" y="6"/>
                    </a:lnTo>
                    <a:lnTo>
                      <a:pt x="868" y="4"/>
                    </a:lnTo>
                    <a:lnTo>
                      <a:pt x="873" y="4"/>
                    </a:lnTo>
                    <a:lnTo>
                      <a:pt x="879" y="4"/>
                    </a:lnTo>
                    <a:lnTo>
                      <a:pt x="883" y="4"/>
                    </a:lnTo>
                    <a:lnTo>
                      <a:pt x="887" y="4"/>
                    </a:lnTo>
                    <a:lnTo>
                      <a:pt x="889" y="4"/>
                    </a:lnTo>
                    <a:lnTo>
                      <a:pt x="889" y="4"/>
                    </a:lnTo>
                    <a:lnTo>
                      <a:pt x="889" y="2"/>
                    </a:lnTo>
                    <a:lnTo>
                      <a:pt x="889" y="2"/>
                    </a:lnTo>
                    <a:lnTo>
                      <a:pt x="887" y="2"/>
                    </a:lnTo>
                    <a:lnTo>
                      <a:pt x="883" y="0"/>
                    </a:lnTo>
                    <a:lnTo>
                      <a:pt x="877" y="0"/>
                    </a:lnTo>
                    <a:lnTo>
                      <a:pt x="873" y="0"/>
                    </a:lnTo>
                    <a:lnTo>
                      <a:pt x="868" y="2"/>
                    </a:lnTo>
                    <a:lnTo>
                      <a:pt x="860" y="4"/>
                    </a:lnTo>
                    <a:lnTo>
                      <a:pt x="854"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2" name="Freeform 205"/>
              <p:cNvSpPr>
                <a:spLocks/>
              </p:cNvSpPr>
              <p:nvPr/>
            </p:nvSpPr>
            <p:spPr bwMode="auto">
              <a:xfrm>
                <a:off x="2812" y="1801"/>
                <a:ext cx="892" cy="470"/>
              </a:xfrm>
              <a:custGeom>
                <a:avLst/>
                <a:gdLst/>
                <a:ahLst/>
                <a:cxnLst>
                  <a:cxn ang="0">
                    <a:pos x="842" y="25"/>
                  </a:cxn>
                  <a:cxn ang="0">
                    <a:pos x="815" y="30"/>
                  </a:cxn>
                  <a:cxn ang="0">
                    <a:pos x="783" y="55"/>
                  </a:cxn>
                  <a:cxn ang="0">
                    <a:pos x="741" y="73"/>
                  </a:cxn>
                  <a:cxn ang="0">
                    <a:pos x="723" y="86"/>
                  </a:cxn>
                  <a:cxn ang="0">
                    <a:pos x="685" y="98"/>
                  </a:cxn>
                  <a:cxn ang="0">
                    <a:pos x="643" y="117"/>
                  </a:cxn>
                  <a:cxn ang="0">
                    <a:pos x="627" y="138"/>
                  </a:cxn>
                  <a:cxn ang="0">
                    <a:pos x="598" y="142"/>
                  </a:cxn>
                  <a:cxn ang="0">
                    <a:pos x="562" y="167"/>
                  </a:cxn>
                  <a:cxn ang="0">
                    <a:pos x="524" y="188"/>
                  </a:cxn>
                  <a:cxn ang="0">
                    <a:pos x="502" y="199"/>
                  </a:cxn>
                  <a:cxn ang="0">
                    <a:pos x="462" y="218"/>
                  </a:cxn>
                  <a:cxn ang="0">
                    <a:pos x="418" y="236"/>
                  </a:cxn>
                  <a:cxn ang="0">
                    <a:pos x="403" y="257"/>
                  </a:cxn>
                  <a:cxn ang="0">
                    <a:pos x="370" y="259"/>
                  </a:cxn>
                  <a:cxn ang="0">
                    <a:pos x="330" y="284"/>
                  </a:cxn>
                  <a:cxn ang="0">
                    <a:pos x="297" y="309"/>
                  </a:cxn>
                  <a:cxn ang="0">
                    <a:pos x="272" y="316"/>
                  </a:cxn>
                  <a:cxn ang="0">
                    <a:pos x="236" y="343"/>
                  </a:cxn>
                  <a:cxn ang="0">
                    <a:pos x="188" y="359"/>
                  </a:cxn>
                  <a:cxn ang="0">
                    <a:pos x="170" y="378"/>
                  </a:cxn>
                  <a:cxn ang="0">
                    <a:pos x="132" y="383"/>
                  </a:cxn>
                  <a:cxn ang="0">
                    <a:pos x="88" y="408"/>
                  </a:cxn>
                  <a:cxn ang="0">
                    <a:pos x="65" y="433"/>
                  </a:cxn>
                  <a:cxn ang="0">
                    <a:pos x="36" y="439"/>
                  </a:cxn>
                  <a:cxn ang="0">
                    <a:pos x="3" y="470"/>
                  </a:cxn>
                  <a:cxn ang="0">
                    <a:pos x="36" y="441"/>
                  </a:cxn>
                  <a:cxn ang="0">
                    <a:pos x="67" y="435"/>
                  </a:cxn>
                  <a:cxn ang="0">
                    <a:pos x="90" y="410"/>
                  </a:cxn>
                  <a:cxn ang="0">
                    <a:pos x="120" y="408"/>
                  </a:cxn>
                  <a:cxn ang="0">
                    <a:pos x="151" y="380"/>
                  </a:cxn>
                  <a:cxn ang="0">
                    <a:pos x="182" y="374"/>
                  </a:cxn>
                  <a:cxn ang="0">
                    <a:pos x="201" y="351"/>
                  </a:cxn>
                  <a:cxn ang="0">
                    <a:pos x="238" y="347"/>
                  </a:cxn>
                  <a:cxn ang="0">
                    <a:pos x="263" y="320"/>
                  </a:cxn>
                  <a:cxn ang="0">
                    <a:pos x="295" y="316"/>
                  </a:cxn>
                  <a:cxn ang="0">
                    <a:pos x="311" y="293"/>
                  </a:cxn>
                  <a:cxn ang="0">
                    <a:pos x="351" y="288"/>
                  </a:cxn>
                  <a:cxn ang="0">
                    <a:pos x="374" y="261"/>
                  </a:cxn>
                  <a:cxn ang="0">
                    <a:pos x="406" y="259"/>
                  </a:cxn>
                  <a:cxn ang="0">
                    <a:pos x="422" y="236"/>
                  </a:cxn>
                  <a:cxn ang="0">
                    <a:pos x="464" y="230"/>
                  </a:cxn>
                  <a:cxn ang="0">
                    <a:pos x="483" y="203"/>
                  </a:cxn>
                  <a:cxn ang="0">
                    <a:pos x="514" y="201"/>
                  </a:cxn>
                  <a:cxn ang="0">
                    <a:pos x="531" y="180"/>
                  </a:cxn>
                  <a:cxn ang="0">
                    <a:pos x="574" y="170"/>
                  </a:cxn>
                  <a:cxn ang="0">
                    <a:pos x="591" y="147"/>
                  </a:cxn>
                  <a:cxn ang="0">
                    <a:pos x="621" y="144"/>
                  </a:cxn>
                  <a:cxn ang="0">
                    <a:pos x="639" y="124"/>
                  </a:cxn>
                  <a:cxn ang="0">
                    <a:pos x="683" y="115"/>
                  </a:cxn>
                  <a:cxn ang="0">
                    <a:pos x="693" y="96"/>
                  </a:cxn>
                  <a:cxn ang="0">
                    <a:pos x="727" y="88"/>
                  </a:cxn>
                  <a:cxn ang="0">
                    <a:pos x="744" y="71"/>
                  </a:cxn>
                  <a:cxn ang="0">
                    <a:pos x="789" y="59"/>
                  </a:cxn>
                  <a:cxn ang="0">
                    <a:pos x="794" y="44"/>
                  </a:cxn>
                  <a:cxn ang="0">
                    <a:pos x="831" y="34"/>
                  </a:cxn>
                  <a:cxn ang="0">
                    <a:pos x="848" y="17"/>
                  </a:cxn>
                  <a:cxn ang="0">
                    <a:pos x="892" y="3"/>
                  </a:cxn>
                </a:cxnLst>
                <a:rect l="0" t="0" r="r" b="b"/>
                <a:pathLst>
                  <a:path w="892" h="470">
                    <a:moveTo>
                      <a:pt x="858" y="5"/>
                    </a:moveTo>
                    <a:lnTo>
                      <a:pt x="854" y="7"/>
                    </a:lnTo>
                    <a:lnTo>
                      <a:pt x="852" y="9"/>
                    </a:lnTo>
                    <a:lnTo>
                      <a:pt x="850" y="11"/>
                    </a:lnTo>
                    <a:lnTo>
                      <a:pt x="848" y="13"/>
                    </a:lnTo>
                    <a:lnTo>
                      <a:pt x="846" y="13"/>
                    </a:lnTo>
                    <a:lnTo>
                      <a:pt x="846" y="15"/>
                    </a:lnTo>
                    <a:lnTo>
                      <a:pt x="846" y="17"/>
                    </a:lnTo>
                    <a:lnTo>
                      <a:pt x="846" y="19"/>
                    </a:lnTo>
                    <a:lnTo>
                      <a:pt x="844" y="21"/>
                    </a:lnTo>
                    <a:lnTo>
                      <a:pt x="844" y="21"/>
                    </a:lnTo>
                    <a:lnTo>
                      <a:pt x="844" y="23"/>
                    </a:lnTo>
                    <a:lnTo>
                      <a:pt x="844" y="23"/>
                    </a:lnTo>
                    <a:lnTo>
                      <a:pt x="842" y="25"/>
                    </a:lnTo>
                    <a:lnTo>
                      <a:pt x="842" y="26"/>
                    </a:lnTo>
                    <a:lnTo>
                      <a:pt x="840" y="26"/>
                    </a:lnTo>
                    <a:lnTo>
                      <a:pt x="838" y="28"/>
                    </a:lnTo>
                    <a:lnTo>
                      <a:pt x="837" y="28"/>
                    </a:lnTo>
                    <a:lnTo>
                      <a:pt x="835" y="30"/>
                    </a:lnTo>
                    <a:lnTo>
                      <a:pt x="833" y="30"/>
                    </a:lnTo>
                    <a:lnTo>
                      <a:pt x="831" y="30"/>
                    </a:lnTo>
                    <a:lnTo>
                      <a:pt x="829" y="30"/>
                    </a:lnTo>
                    <a:lnTo>
                      <a:pt x="827" y="30"/>
                    </a:lnTo>
                    <a:lnTo>
                      <a:pt x="825" y="30"/>
                    </a:lnTo>
                    <a:lnTo>
                      <a:pt x="823" y="30"/>
                    </a:lnTo>
                    <a:lnTo>
                      <a:pt x="821" y="30"/>
                    </a:lnTo>
                    <a:lnTo>
                      <a:pt x="819" y="30"/>
                    </a:lnTo>
                    <a:lnTo>
                      <a:pt x="815" y="30"/>
                    </a:lnTo>
                    <a:lnTo>
                      <a:pt x="813" y="30"/>
                    </a:lnTo>
                    <a:lnTo>
                      <a:pt x="812" y="30"/>
                    </a:lnTo>
                    <a:lnTo>
                      <a:pt x="808" y="30"/>
                    </a:lnTo>
                    <a:lnTo>
                      <a:pt x="806" y="32"/>
                    </a:lnTo>
                    <a:lnTo>
                      <a:pt x="802" y="34"/>
                    </a:lnTo>
                    <a:lnTo>
                      <a:pt x="796" y="36"/>
                    </a:lnTo>
                    <a:lnTo>
                      <a:pt x="792" y="40"/>
                    </a:lnTo>
                    <a:lnTo>
                      <a:pt x="790" y="42"/>
                    </a:lnTo>
                    <a:lnTo>
                      <a:pt x="789" y="46"/>
                    </a:lnTo>
                    <a:lnTo>
                      <a:pt x="787" y="50"/>
                    </a:lnTo>
                    <a:lnTo>
                      <a:pt x="787" y="51"/>
                    </a:lnTo>
                    <a:lnTo>
                      <a:pt x="785" y="53"/>
                    </a:lnTo>
                    <a:lnTo>
                      <a:pt x="785" y="55"/>
                    </a:lnTo>
                    <a:lnTo>
                      <a:pt x="783" y="55"/>
                    </a:lnTo>
                    <a:lnTo>
                      <a:pt x="781" y="55"/>
                    </a:lnTo>
                    <a:lnTo>
                      <a:pt x="777" y="55"/>
                    </a:lnTo>
                    <a:lnTo>
                      <a:pt x="771" y="55"/>
                    </a:lnTo>
                    <a:lnTo>
                      <a:pt x="767" y="55"/>
                    </a:lnTo>
                    <a:lnTo>
                      <a:pt x="762" y="55"/>
                    </a:lnTo>
                    <a:lnTo>
                      <a:pt x="758" y="57"/>
                    </a:lnTo>
                    <a:lnTo>
                      <a:pt x="752" y="59"/>
                    </a:lnTo>
                    <a:lnTo>
                      <a:pt x="748" y="61"/>
                    </a:lnTo>
                    <a:lnTo>
                      <a:pt x="746" y="63"/>
                    </a:lnTo>
                    <a:lnTo>
                      <a:pt x="744" y="65"/>
                    </a:lnTo>
                    <a:lnTo>
                      <a:pt x="742" y="67"/>
                    </a:lnTo>
                    <a:lnTo>
                      <a:pt x="741" y="69"/>
                    </a:lnTo>
                    <a:lnTo>
                      <a:pt x="741" y="71"/>
                    </a:lnTo>
                    <a:lnTo>
                      <a:pt x="741" y="73"/>
                    </a:lnTo>
                    <a:lnTo>
                      <a:pt x="741" y="74"/>
                    </a:lnTo>
                    <a:lnTo>
                      <a:pt x="739" y="74"/>
                    </a:lnTo>
                    <a:lnTo>
                      <a:pt x="739" y="76"/>
                    </a:lnTo>
                    <a:lnTo>
                      <a:pt x="739" y="78"/>
                    </a:lnTo>
                    <a:lnTo>
                      <a:pt x="739" y="78"/>
                    </a:lnTo>
                    <a:lnTo>
                      <a:pt x="737" y="80"/>
                    </a:lnTo>
                    <a:lnTo>
                      <a:pt x="737" y="82"/>
                    </a:lnTo>
                    <a:lnTo>
                      <a:pt x="735" y="82"/>
                    </a:lnTo>
                    <a:lnTo>
                      <a:pt x="733" y="84"/>
                    </a:lnTo>
                    <a:lnTo>
                      <a:pt x="731" y="84"/>
                    </a:lnTo>
                    <a:lnTo>
                      <a:pt x="727" y="86"/>
                    </a:lnTo>
                    <a:lnTo>
                      <a:pt x="725" y="86"/>
                    </a:lnTo>
                    <a:lnTo>
                      <a:pt x="723" y="86"/>
                    </a:lnTo>
                    <a:lnTo>
                      <a:pt x="723" y="86"/>
                    </a:lnTo>
                    <a:lnTo>
                      <a:pt x="721" y="86"/>
                    </a:lnTo>
                    <a:lnTo>
                      <a:pt x="719" y="86"/>
                    </a:lnTo>
                    <a:lnTo>
                      <a:pt x="717" y="86"/>
                    </a:lnTo>
                    <a:lnTo>
                      <a:pt x="716" y="86"/>
                    </a:lnTo>
                    <a:lnTo>
                      <a:pt x="712" y="86"/>
                    </a:lnTo>
                    <a:lnTo>
                      <a:pt x="710" y="86"/>
                    </a:lnTo>
                    <a:lnTo>
                      <a:pt x="708" y="86"/>
                    </a:lnTo>
                    <a:lnTo>
                      <a:pt x="706" y="86"/>
                    </a:lnTo>
                    <a:lnTo>
                      <a:pt x="702" y="86"/>
                    </a:lnTo>
                    <a:lnTo>
                      <a:pt x="698" y="88"/>
                    </a:lnTo>
                    <a:lnTo>
                      <a:pt x="696" y="90"/>
                    </a:lnTo>
                    <a:lnTo>
                      <a:pt x="691" y="92"/>
                    </a:lnTo>
                    <a:lnTo>
                      <a:pt x="687" y="96"/>
                    </a:lnTo>
                    <a:lnTo>
                      <a:pt x="685" y="98"/>
                    </a:lnTo>
                    <a:lnTo>
                      <a:pt x="683" y="101"/>
                    </a:lnTo>
                    <a:lnTo>
                      <a:pt x="681" y="103"/>
                    </a:lnTo>
                    <a:lnTo>
                      <a:pt x="681" y="107"/>
                    </a:lnTo>
                    <a:lnTo>
                      <a:pt x="679" y="109"/>
                    </a:lnTo>
                    <a:lnTo>
                      <a:pt x="679" y="111"/>
                    </a:lnTo>
                    <a:lnTo>
                      <a:pt x="677" y="111"/>
                    </a:lnTo>
                    <a:lnTo>
                      <a:pt x="675" y="111"/>
                    </a:lnTo>
                    <a:lnTo>
                      <a:pt x="671" y="109"/>
                    </a:lnTo>
                    <a:lnTo>
                      <a:pt x="666" y="109"/>
                    </a:lnTo>
                    <a:lnTo>
                      <a:pt x="662" y="111"/>
                    </a:lnTo>
                    <a:lnTo>
                      <a:pt x="656" y="111"/>
                    </a:lnTo>
                    <a:lnTo>
                      <a:pt x="650" y="113"/>
                    </a:lnTo>
                    <a:lnTo>
                      <a:pt x="646" y="115"/>
                    </a:lnTo>
                    <a:lnTo>
                      <a:pt x="643" y="117"/>
                    </a:lnTo>
                    <a:lnTo>
                      <a:pt x="639" y="119"/>
                    </a:lnTo>
                    <a:lnTo>
                      <a:pt x="637" y="121"/>
                    </a:lnTo>
                    <a:lnTo>
                      <a:pt x="637" y="122"/>
                    </a:lnTo>
                    <a:lnTo>
                      <a:pt x="635" y="124"/>
                    </a:lnTo>
                    <a:lnTo>
                      <a:pt x="635" y="126"/>
                    </a:lnTo>
                    <a:lnTo>
                      <a:pt x="633" y="128"/>
                    </a:lnTo>
                    <a:lnTo>
                      <a:pt x="633" y="130"/>
                    </a:lnTo>
                    <a:lnTo>
                      <a:pt x="633" y="130"/>
                    </a:lnTo>
                    <a:lnTo>
                      <a:pt x="633" y="132"/>
                    </a:lnTo>
                    <a:lnTo>
                      <a:pt x="633" y="134"/>
                    </a:lnTo>
                    <a:lnTo>
                      <a:pt x="631" y="134"/>
                    </a:lnTo>
                    <a:lnTo>
                      <a:pt x="631" y="136"/>
                    </a:lnTo>
                    <a:lnTo>
                      <a:pt x="629" y="138"/>
                    </a:lnTo>
                    <a:lnTo>
                      <a:pt x="627" y="138"/>
                    </a:lnTo>
                    <a:lnTo>
                      <a:pt x="625" y="140"/>
                    </a:lnTo>
                    <a:lnTo>
                      <a:pt x="623" y="140"/>
                    </a:lnTo>
                    <a:lnTo>
                      <a:pt x="621" y="142"/>
                    </a:lnTo>
                    <a:lnTo>
                      <a:pt x="620" y="142"/>
                    </a:lnTo>
                    <a:lnTo>
                      <a:pt x="618" y="142"/>
                    </a:lnTo>
                    <a:lnTo>
                      <a:pt x="616" y="142"/>
                    </a:lnTo>
                    <a:lnTo>
                      <a:pt x="614" y="142"/>
                    </a:lnTo>
                    <a:lnTo>
                      <a:pt x="612" y="142"/>
                    </a:lnTo>
                    <a:lnTo>
                      <a:pt x="610" y="142"/>
                    </a:lnTo>
                    <a:lnTo>
                      <a:pt x="608" y="142"/>
                    </a:lnTo>
                    <a:lnTo>
                      <a:pt x="606" y="142"/>
                    </a:lnTo>
                    <a:lnTo>
                      <a:pt x="604" y="142"/>
                    </a:lnTo>
                    <a:lnTo>
                      <a:pt x="600" y="142"/>
                    </a:lnTo>
                    <a:lnTo>
                      <a:pt x="598" y="142"/>
                    </a:lnTo>
                    <a:lnTo>
                      <a:pt x="595" y="142"/>
                    </a:lnTo>
                    <a:lnTo>
                      <a:pt x="593" y="144"/>
                    </a:lnTo>
                    <a:lnTo>
                      <a:pt x="589" y="145"/>
                    </a:lnTo>
                    <a:lnTo>
                      <a:pt x="583" y="147"/>
                    </a:lnTo>
                    <a:lnTo>
                      <a:pt x="579" y="151"/>
                    </a:lnTo>
                    <a:lnTo>
                      <a:pt x="577" y="155"/>
                    </a:lnTo>
                    <a:lnTo>
                      <a:pt x="575" y="157"/>
                    </a:lnTo>
                    <a:lnTo>
                      <a:pt x="574" y="161"/>
                    </a:lnTo>
                    <a:lnTo>
                      <a:pt x="572" y="163"/>
                    </a:lnTo>
                    <a:lnTo>
                      <a:pt x="572" y="167"/>
                    </a:lnTo>
                    <a:lnTo>
                      <a:pt x="572" y="169"/>
                    </a:lnTo>
                    <a:lnTo>
                      <a:pt x="570" y="167"/>
                    </a:lnTo>
                    <a:lnTo>
                      <a:pt x="566" y="167"/>
                    </a:lnTo>
                    <a:lnTo>
                      <a:pt x="562" y="167"/>
                    </a:lnTo>
                    <a:lnTo>
                      <a:pt x="558" y="167"/>
                    </a:lnTo>
                    <a:lnTo>
                      <a:pt x="552" y="167"/>
                    </a:lnTo>
                    <a:lnTo>
                      <a:pt x="549" y="169"/>
                    </a:lnTo>
                    <a:lnTo>
                      <a:pt x="543" y="170"/>
                    </a:lnTo>
                    <a:lnTo>
                      <a:pt x="537" y="172"/>
                    </a:lnTo>
                    <a:lnTo>
                      <a:pt x="533" y="174"/>
                    </a:lnTo>
                    <a:lnTo>
                      <a:pt x="531" y="176"/>
                    </a:lnTo>
                    <a:lnTo>
                      <a:pt x="529" y="178"/>
                    </a:lnTo>
                    <a:lnTo>
                      <a:pt x="527" y="180"/>
                    </a:lnTo>
                    <a:lnTo>
                      <a:pt x="526" y="182"/>
                    </a:lnTo>
                    <a:lnTo>
                      <a:pt x="526" y="184"/>
                    </a:lnTo>
                    <a:lnTo>
                      <a:pt x="526" y="186"/>
                    </a:lnTo>
                    <a:lnTo>
                      <a:pt x="524" y="188"/>
                    </a:lnTo>
                    <a:lnTo>
                      <a:pt x="524" y="188"/>
                    </a:lnTo>
                    <a:lnTo>
                      <a:pt x="524" y="190"/>
                    </a:lnTo>
                    <a:lnTo>
                      <a:pt x="524" y="192"/>
                    </a:lnTo>
                    <a:lnTo>
                      <a:pt x="522" y="192"/>
                    </a:lnTo>
                    <a:lnTo>
                      <a:pt x="522" y="193"/>
                    </a:lnTo>
                    <a:lnTo>
                      <a:pt x="520" y="195"/>
                    </a:lnTo>
                    <a:lnTo>
                      <a:pt x="518" y="195"/>
                    </a:lnTo>
                    <a:lnTo>
                      <a:pt x="516" y="197"/>
                    </a:lnTo>
                    <a:lnTo>
                      <a:pt x="514" y="197"/>
                    </a:lnTo>
                    <a:lnTo>
                      <a:pt x="512" y="199"/>
                    </a:lnTo>
                    <a:lnTo>
                      <a:pt x="510" y="199"/>
                    </a:lnTo>
                    <a:lnTo>
                      <a:pt x="508" y="199"/>
                    </a:lnTo>
                    <a:lnTo>
                      <a:pt x="506" y="199"/>
                    </a:lnTo>
                    <a:lnTo>
                      <a:pt x="504" y="199"/>
                    </a:lnTo>
                    <a:lnTo>
                      <a:pt x="502" y="199"/>
                    </a:lnTo>
                    <a:lnTo>
                      <a:pt x="501" y="199"/>
                    </a:lnTo>
                    <a:lnTo>
                      <a:pt x="499" y="199"/>
                    </a:lnTo>
                    <a:lnTo>
                      <a:pt x="497" y="199"/>
                    </a:lnTo>
                    <a:lnTo>
                      <a:pt x="493" y="199"/>
                    </a:lnTo>
                    <a:lnTo>
                      <a:pt x="491" y="199"/>
                    </a:lnTo>
                    <a:lnTo>
                      <a:pt x="489" y="199"/>
                    </a:lnTo>
                    <a:lnTo>
                      <a:pt x="485" y="199"/>
                    </a:lnTo>
                    <a:lnTo>
                      <a:pt x="481" y="201"/>
                    </a:lnTo>
                    <a:lnTo>
                      <a:pt x="479" y="203"/>
                    </a:lnTo>
                    <a:lnTo>
                      <a:pt x="474" y="205"/>
                    </a:lnTo>
                    <a:lnTo>
                      <a:pt x="470" y="209"/>
                    </a:lnTo>
                    <a:lnTo>
                      <a:pt x="466" y="213"/>
                    </a:lnTo>
                    <a:lnTo>
                      <a:pt x="464" y="217"/>
                    </a:lnTo>
                    <a:lnTo>
                      <a:pt x="462" y="218"/>
                    </a:lnTo>
                    <a:lnTo>
                      <a:pt x="462" y="222"/>
                    </a:lnTo>
                    <a:lnTo>
                      <a:pt x="460" y="224"/>
                    </a:lnTo>
                    <a:lnTo>
                      <a:pt x="460" y="226"/>
                    </a:lnTo>
                    <a:lnTo>
                      <a:pt x="458" y="226"/>
                    </a:lnTo>
                    <a:lnTo>
                      <a:pt x="454" y="224"/>
                    </a:lnTo>
                    <a:lnTo>
                      <a:pt x="451" y="224"/>
                    </a:lnTo>
                    <a:lnTo>
                      <a:pt x="447" y="224"/>
                    </a:lnTo>
                    <a:lnTo>
                      <a:pt x="443" y="226"/>
                    </a:lnTo>
                    <a:lnTo>
                      <a:pt x="437" y="226"/>
                    </a:lnTo>
                    <a:lnTo>
                      <a:pt x="431" y="228"/>
                    </a:lnTo>
                    <a:lnTo>
                      <a:pt x="426" y="230"/>
                    </a:lnTo>
                    <a:lnTo>
                      <a:pt x="422" y="232"/>
                    </a:lnTo>
                    <a:lnTo>
                      <a:pt x="420" y="234"/>
                    </a:lnTo>
                    <a:lnTo>
                      <a:pt x="418" y="236"/>
                    </a:lnTo>
                    <a:lnTo>
                      <a:pt x="416" y="238"/>
                    </a:lnTo>
                    <a:lnTo>
                      <a:pt x="414" y="240"/>
                    </a:lnTo>
                    <a:lnTo>
                      <a:pt x="414" y="241"/>
                    </a:lnTo>
                    <a:lnTo>
                      <a:pt x="414" y="243"/>
                    </a:lnTo>
                    <a:lnTo>
                      <a:pt x="412" y="245"/>
                    </a:lnTo>
                    <a:lnTo>
                      <a:pt x="412" y="247"/>
                    </a:lnTo>
                    <a:lnTo>
                      <a:pt x="412" y="247"/>
                    </a:lnTo>
                    <a:lnTo>
                      <a:pt x="412" y="249"/>
                    </a:lnTo>
                    <a:lnTo>
                      <a:pt x="410" y="251"/>
                    </a:lnTo>
                    <a:lnTo>
                      <a:pt x="410" y="251"/>
                    </a:lnTo>
                    <a:lnTo>
                      <a:pt x="408" y="253"/>
                    </a:lnTo>
                    <a:lnTo>
                      <a:pt x="406" y="255"/>
                    </a:lnTo>
                    <a:lnTo>
                      <a:pt x="405" y="255"/>
                    </a:lnTo>
                    <a:lnTo>
                      <a:pt x="403" y="257"/>
                    </a:lnTo>
                    <a:lnTo>
                      <a:pt x="401" y="257"/>
                    </a:lnTo>
                    <a:lnTo>
                      <a:pt x="399" y="259"/>
                    </a:lnTo>
                    <a:lnTo>
                      <a:pt x="397" y="259"/>
                    </a:lnTo>
                    <a:lnTo>
                      <a:pt x="395" y="259"/>
                    </a:lnTo>
                    <a:lnTo>
                      <a:pt x="393" y="259"/>
                    </a:lnTo>
                    <a:lnTo>
                      <a:pt x="391" y="259"/>
                    </a:lnTo>
                    <a:lnTo>
                      <a:pt x="389" y="257"/>
                    </a:lnTo>
                    <a:lnTo>
                      <a:pt x="387" y="257"/>
                    </a:lnTo>
                    <a:lnTo>
                      <a:pt x="383" y="257"/>
                    </a:lnTo>
                    <a:lnTo>
                      <a:pt x="382" y="257"/>
                    </a:lnTo>
                    <a:lnTo>
                      <a:pt x="380" y="257"/>
                    </a:lnTo>
                    <a:lnTo>
                      <a:pt x="376" y="257"/>
                    </a:lnTo>
                    <a:lnTo>
                      <a:pt x="374" y="259"/>
                    </a:lnTo>
                    <a:lnTo>
                      <a:pt x="370" y="259"/>
                    </a:lnTo>
                    <a:lnTo>
                      <a:pt x="366" y="261"/>
                    </a:lnTo>
                    <a:lnTo>
                      <a:pt x="362" y="264"/>
                    </a:lnTo>
                    <a:lnTo>
                      <a:pt x="359" y="268"/>
                    </a:lnTo>
                    <a:lnTo>
                      <a:pt x="355" y="272"/>
                    </a:lnTo>
                    <a:lnTo>
                      <a:pt x="353" y="274"/>
                    </a:lnTo>
                    <a:lnTo>
                      <a:pt x="351" y="278"/>
                    </a:lnTo>
                    <a:lnTo>
                      <a:pt x="349" y="280"/>
                    </a:lnTo>
                    <a:lnTo>
                      <a:pt x="349" y="284"/>
                    </a:lnTo>
                    <a:lnTo>
                      <a:pt x="349" y="286"/>
                    </a:lnTo>
                    <a:lnTo>
                      <a:pt x="345" y="284"/>
                    </a:lnTo>
                    <a:lnTo>
                      <a:pt x="343" y="284"/>
                    </a:lnTo>
                    <a:lnTo>
                      <a:pt x="339" y="284"/>
                    </a:lnTo>
                    <a:lnTo>
                      <a:pt x="335" y="284"/>
                    </a:lnTo>
                    <a:lnTo>
                      <a:pt x="330" y="284"/>
                    </a:lnTo>
                    <a:lnTo>
                      <a:pt x="324" y="286"/>
                    </a:lnTo>
                    <a:lnTo>
                      <a:pt x="318" y="288"/>
                    </a:lnTo>
                    <a:lnTo>
                      <a:pt x="312" y="289"/>
                    </a:lnTo>
                    <a:lnTo>
                      <a:pt x="309" y="291"/>
                    </a:lnTo>
                    <a:lnTo>
                      <a:pt x="307" y="293"/>
                    </a:lnTo>
                    <a:lnTo>
                      <a:pt x="305" y="295"/>
                    </a:lnTo>
                    <a:lnTo>
                      <a:pt x="303" y="297"/>
                    </a:lnTo>
                    <a:lnTo>
                      <a:pt x="301" y="299"/>
                    </a:lnTo>
                    <a:lnTo>
                      <a:pt x="301" y="301"/>
                    </a:lnTo>
                    <a:lnTo>
                      <a:pt x="301" y="303"/>
                    </a:lnTo>
                    <a:lnTo>
                      <a:pt x="299" y="305"/>
                    </a:lnTo>
                    <a:lnTo>
                      <a:pt x="299" y="307"/>
                    </a:lnTo>
                    <a:lnTo>
                      <a:pt x="299" y="307"/>
                    </a:lnTo>
                    <a:lnTo>
                      <a:pt x="297" y="309"/>
                    </a:lnTo>
                    <a:lnTo>
                      <a:pt x="297" y="311"/>
                    </a:lnTo>
                    <a:lnTo>
                      <a:pt x="297" y="311"/>
                    </a:lnTo>
                    <a:lnTo>
                      <a:pt x="295" y="312"/>
                    </a:lnTo>
                    <a:lnTo>
                      <a:pt x="293" y="314"/>
                    </a:lnTo>
                    <a:lnTo>
                      <a:pt x="291" y="314"/>
                    </a:lnTo>
                    <a:lnTo>
                      <a:pt x="289" y="316"/>
                    </a:lnTo>
                    <a:lnTo>
                      <a:pt x="286" y="316"/>
                    </a:lnTo>
                    <a:lnTo>
                      <a:pt x="284" y="318"/>
                    </a:lnTo>
                    <a:lnTo>
                      <a:pt x="282" y="318"/>
                    </a:lnTo>
                    <a:lnTo>
                      <a:pt x="280" y="318"/>
                    </a:lnTo>
                    <a:lnTo>
                      <a:pt x="278" y="318"/>
                    </a:lnTo>
                    <a:lnTo>
                      <a:pt x="276" y="318"/>
                    </a:lnTo>
                    <a:lnTo>
                      <a:pt x="276" y="318"/>
                    </a:lnTo>
                    <a:lnTo>
                      <a:pt x="272" y="316"/>
                    </a:lnTo>
                    <a:lnTo>
                      <a:pt x="270" y="316"/>
                    </a:lnTo>
                    <a:lnTo>
                      <a:pt x="268" y="316"/>
                    </a:lnTo>
                    <a:lnTo>
                      <a:pt x="266" y="316"/>
                    </a:lnTo>
                    <a:lnTo>
                      <a:pt x="263" y="318"/>
                    </a:lnTo>
                    <a:lnTo>
                      <a:pt x="261" y="318"/>
                    </a:lnTo>
                    <a:lnTo>
                      <a:pt x="257" y="320"/>
                    </a:lnTo>
                    <a:lnTo>
                      <a:pt x="253" y="320"/>
                    </a:lnTo>
                    <a:lnTo>
                      <a:pt x="247" y="324"/>
                    </a:lnTo>
                    <a:lnTo>
                      <a:pt x="243" y="328"/>
                    </a:lnTo>
                    <a:lnTo>
                      <a:pt x="241" y="332"/>
                    </a:lnTo>
                    <a:lnTo>
                      <a:pt x="238" y="334"/>
                    </a:lnTo>
                    <a:lnTo>
                      <a:pt x="236" y="337"/>
                    </a:lnTo>
                    <a:lnTo>
                      <a:pt x="236" y="339"/>
                    </a:lnTo>
                    <a:lnTo>
                      <a:pt x="236" y="343"/>
                    </a:lnTo>
                    <a:lnTo>
                      <a:pt x="234" y="345"/>
                    </a:lnTo>
                    <a:lnTo>
                      <a:pt x="232" y="343"/>
                    </a:lnTo>
                    <a:lnTo>
                      <a:pt x="230" y="343"/>
                    </a:lnTo>
                    <a:lnTo>
                      <a:pt x="226" y="343"/>
                    </a:lnTo>
                    <a:lnTo>
                      <a:pt x="220" y="343"/>
                    </a:lnTo>
                    <a:lnTo>
                      <a:pt x="216" y="343"/>
                    </a:lnTo>
                    <a:lnTo>
                      <a:pt x="211" y="345"/>
                    </a:lnTo>
                    <a:lnTo>
                      <a:pt x="205" y="347"/>
                    </a:lnTo>
                    <a:lnTo>
                      <a:pt x="199" y="349"/>
                    </a:lnTo>
                    <a:lnTo>
                      <a:pt x="195" y="351"/>
                    </a:lnTo>
                    <a:lnTo>
                      <a:pt x="193" y="353"/>
                    </a:lnTo>
                    <a:lnTo>
                      <a:pt x="191" y="355"/>
                    </a:lnTo>
                    <a:lnTo>
                      <a:pt x="190" y="357"/>
                    </a:lnTo>
                    <a:lnTo>
                      <a:pt x="188" y="359"/>
                    </a:lnTo>
                    <a:lnTo>
                      <a:pt x="188" y="360"/>
                    </a:lnTo>
                    <a:lnTo>
                      <a:pt x="186" y="362"/>
                    </a:lnTo>
                    <a:lnTo>
                      <a:pt x="186" y="364"/>
                    </a:lnTo>
                    <a:lnTo>
                      <a:pt x="186" y="366"/>
                    </a:lnTo>
                    <a:lnTo>
                      <a:pt x="184" y="368"/>
                    </a:lnTo>
                    <a:lnTo>
                      <a:pt x="184" y="368"/>
                    </a:lnTo>
                    <a:lnTo>
                      <a:pt x="184" y="370"/>
                    </a:lnTo>
                    <a:lnTo>
                      <a:pt x="182" y="372"/>
                    </a:lnTo>
                    <a:lnTo>
                      <a:pt x="180" y="372"/>
                    </a:lnTo>
                    <a:lnTo>
                      <a:pt x="178" y="374"/>
                    </a:lnTo>
                    <a:lnTo>
                      <a:pt x="176" y="376"/>
                    </a:lnTo>
                    <a:lnTo>
                      <a:pt x="174" y="376"/>
                    </a:lnTo>
                    <a:lnTo>
                      <a:pt x="172" y="378"/>
                    </a:lnTo>
                    <a:lnTo>
                      <a:pt x="170" y="378"/>
                    </a:lnTo>
                    <a:lnTo>
                      <a:pt x="168" y="378"/>
                    </a:lnTo>
                    <a:lnTo>
                      <a:pt x="167" y="378"/>
                    </a:lnTo>
                    <a:lnTo>
                      <a:pt x="165" y="378"/>
                    </a:lnTo>
                    <a:lnTo>
                      <a:pt x="163" y="378"/>
                    </a:lnTo>
                    <a:lnTo>
                      <a:pt x="161" y="378"/>
                    </a:lnTo>
                    <a:lnTo>
                      <a:pt x="159" y="378"/>
                    </a:lnTo>
                    <a:lnTo>
                      <a:pt x="157" y="378"/>
                    </a:lnTo>
                    <a:lnTo>
                      <a:pt x="153" y="378"/>
                    </a:lnTo>
                    <a:lnTo>
                      <a:pt x="151" y="378"/>
                    </a:lnTo>
                    <a:lnTo>
                      <a:pt x="149" y="378"/>
                    </a:lnTo>
                    <a:lnTo>
                      <a:pt x="145" y="378"/>
                    </a:lnTo>
                    <a:lnTo>
                      <a:pt x="142" y="380"/>
                    </a:lnTo>
                    <a:lnTo>
                      <a:pt x="138" y="382"/>
                    </a:lnTo>
                    <a:lnTo>
                      <a:pt x="132" y="383"/>
                    </a:lnTo>
                    <a:lnTo>
                      <a:pt x="128" y="387"/>
                    </a:lnTo>
                    <a:lnTo>
                      <a:pt x="124" y="391"/>
                    </a:lnTo>
                    <a:lnTo>
                      <a:pt x="122" y="395"/>
                    </a:lnTo>
                    <a:lnTo>
                      <a:pt x="120" y="399"/>
                    </a:lnTo>
                    <a:lnTo>
                      <a:pt x="119" y="401"/>
                    </a:lnTo>
                    <a:lnTo>
                      <a:pt x="119" y="405"/>
                    </a:lnTo>
                    <a:lnTo>
                      <a:pt x="119" y="407"/>
                    </a:lnTo>
                    <a:lnTo>
                      <a:pt x="117" y="405"/>
                    </a:lnTo>
                    <a:lnTo>
                      <a:pt x="113" y="405"/>
                    </a:lnTo>
                    <a:lnTo>
                      <a:pt x="109" y="405"/>
                    </a:lnTo>
                    <a:lnTo>
                      <a:pt x="105" y="405"/>
                    </a:lnTo>
                    <a:lnTo>
                      <a:pt x="99" y="405"/>
                    </a:lnTo>
                    <a:lnTo>
                      <a:pt x="94" y="407"/>
                    </a:lnTo>
                    <a:lnTo>
                      <a:pt x="88" y="408"/>
                    </a:lnTo>
                    <a:lnTo>
                      <a:pt x="82" y="410"/>
                    </a:lnTo>
                    <a:lnTo>
                      <a:pt x="78" y="412"/>
                    </a:lnTo>
                    <a:lnTo>
                      <a:pt x="76" y="414"/>
                    </a:lnTo>
                    <a:lnTo>
                      <a:pt x="74" y="416"/>
                    </a:lnTo>
                    <a:lnTo>
                      <a:pt x="72" y="418"/>
                    </a:lnTo>
                    <a:lnTo>
                      <a:pt x="71" y="420"/>
                    </a:lnTo>
                    <a:lnTo>
                      <a:pt x="71" y="422"/>
                    </a:lnTo>
                    <a:lnTo>
                      <a:pt x="69" y="424"/>
                    </a:lnTo>
                    <a:lnTo>
                      <a:pt x="69" y="426"/>
                    </a:lnTo>
                    <a:lnTo>
                      <a:pt x="67" y="428"/>
                    </a:lnTo>
                    <a:lnTo>
                      <a:pt x="67" y="430"/>
                    </a:lnTo>
                    <a:lnTo>
                      <a:pt x="67" y="430"/>
                    </a:lnTo>
                    <a:lnTo>
                      <a:pt x="65" y="431"/>
                    </a:lnTo>
                    <a:lnTo>
                      <a:pt x="65" y="433"/>
                    </a:lnTo>
                    <a:lnTo>
                      <a:pt x="63" y="433"/>
                    </a:lnTo>
                    <a:lnTo>
                      <a:pt x="61" y="435"/>
                    </a:lnTo>
                    <a:lnTo>
                      <a:pt x="59" y="437"/>
                    </a:lnTo>
                    <a:lnTo>
                      <a:pt x="57" y="437"/>
                    </a:lnTo>
                    <a:lnTo>
                      <a:pt x="53" y="439"/>
                    </a:lnTo>
                    <a:lnTo>
                      <a:pt x="51" y="439"/>
                    </a:lnTo>
                    <a:lnTo>
                      <a:pt x="49" y="439"/>
                    </a:lnTo>
                    <a:lnTo>
                      <a:pt x="48" y="439"/>
                    </a:lnTo>
                    <a:lnTo>
                      <a:pt x="46" y="439"/>
                    </a:lnTo>
                    <a:lnTo>
                      <a:pt x="44" y="439"/>
                    </a:lnTo>
                    <a:lnTo>
                      <a:pt x="42" y="439"/>
                    </a:lnTo>
                    <a:lnTo>
                      <a:pt x="40" y="439"/>
                    </a:lnTo>
                    <a:lnTo>
                      <a:pt x="38" y="439"/>
                    </a:lnTo>
                    <a:lnTo>
                      <a:pt x="36" y="439"/>
                    </a:lnTo>
                    <a:lnTo>
                      <a:pt x="34" y="439"/>
                    </a:lnTo>
                    <a:lnTo>
                      <a:pt x="30" y="439"/>
                    </a:lnTo>
                    <a:lnTo>
                      <a:pt x="26" y="439"/>
                    </a:lnTo>
                    <a:lnTo>
                      <a:pt x="24" y="441"/>
                    </a:lnTo>
                    <a:lnTo>
                      <a:pt x="21" y="443"/>
                    </a:lnTo>
                    <a:lnTo>
                      <a:pt x="13" y="447"/>
                    </a:lnTo>
                    <a:lnTo>
                      <a:pt x="9" y="451"/>
                    </a:lnTo>
                    <a:lnTo>
                      <a:pt x="5" y="456"/>
                    </a:lnTo>
                    <a:lnTo>
                      <a:pt x="3" y="460"/>
                    </a:lnTo>
                    <a:lnTo>
                      <a:pt x="1" y="464"/>
                    </a:lnTo>
                    <a:lnTo>
                      <a:pt x="0" y="466"/>
                    </a:lnTo>
                    <a:lnTo>
                      <a:pt x="0" y="468"/>
                    </a:lnTo>
                    <a:lnTo>
                      <a:pt x="0" y="470"/>
                    </a:lnTo>
                    <a:lnTo>
                      <a:pt x="3" y="470"/>
                    </a:lnTo>
                    <a:lnTo>
                      <a:pt x="3" y="470"/>
                    </a:lnTo>
                    <a:lnTo>
                      <a:pt x="3" y="468"/>
                    </a:lnTo>
                    <a:lnTo>
                      <a:pt x="3" y="466"/>
                    </a:lnTo>
                    <a:lnTo>
                      <a:pt x="3" y="464"/>
                    </a:lnTo>
                    <a:lnTo>
                      <a:pt x="5" y="460"/>
                    </a:lnTo>
                    <a:lnTo>
                      <a:pt x="7" y="456"/>
                    </a:lnTo>
                    <a:lnTo>
                      <a:pt x="11" y="453"/>
                    </a:lnTo>
                    <a:lnTo>
                      <a:pt x="15" y="449"/>
                    </a:lnTo>
                    <a:lnTo>
                      <a:pt x="21" y="445"/>
                    </a:lnTo>
                    <a:lnTo>
                      <a:pt x="24" y="443"/>
                    </a:lnTo>
                    <a:lnTo>
                      <a:pt x="28" y="443"/>
                    </a:lnTo>
                    <a:lnTo>
                      <a:pt x="30" y="441"/>
                    </a:lnTo>
                    <a:lnTo>
                      <a:pt x="34" y="441"/>
                    </a:lnTo>
                    <a:lnTo>
                      <a:pt x="36" y="441"/>
                    </a:lnTo>
                    <a:lnTo>
                      <a:pt x="38" y="441"/>
                    </a:lnTo>
                    <a:lnTo>
                      <a:pt x="40" y="441"/>
                    </a:lnTo>
                    <a:lnTo>
                      <a:pt x="42" y="441"/>
                    </a:lnTo>
                    <a:lnTo>
                      <a:pt x="44" y="443"/>
                    </a:lnTo>
                    <a:lnTo>
                      <a:pt x="46" y="443"/>
                    </a:lnTo>
                    <a:lnTo>
                      <a:pt x="48" y="443"/>
                    </a:lnTo>
                    <a:lnTo>
                      <a:pt x="49" y="443"/>
                    </a:lnTo>
                    <a:lnTo>
                      <a:pt x="53" y="443"/>
                    </a:lnTo>
                    <a:lnTo>
                      <a:pt x="55" y="441"/>
                    </a:lnTo>
                    <a:lnTo>
                      <a:pt x="57" y="441"/>
                    </a:lnTo>
                    <a:lnTo>
                      <a:pt x="61" y="439"/>
                    </a:lnTo>
                    <a:lnTo>
                      <a:pt x="63" y="437"/>
                    </a:lnTo>
                    <a:lnTo>
                      <a:pt x="65" y="437"/>
                    </a:lnTo>
                    <a:lnTo>
                      <a:pt x="67" y="435"/>
                    </a:lnTo>
                    <a:lnTo>
                      <a:pt x="69" y="433"/>
                    </a:lnTo>
                    <a:lnTo>
                      <a:pt x="69" y="431"/>
                    </a:lnTo>
                    <a:lnTo>
                      <a:pt x="69" y="430"/>
                    </a:lnTo>
                    <a:lnTo>
                      <a:pt x="71" y="428"/>
                    </a:lnTo>
                    <a:lnTo>
                      <a:pt x="71" y="428"/>
                    </a:lnTo>
                    <a:lnTo>
                      <a:pt x="71" y="426"/>
                    </a:lnTo>
                    <a:lnTo>
                      <a:pt x="72" y="424"/>
                    </a:lnTo>
                    <a:lnTo>
                      <a:pt x="72" y="422"/>
                    </a:lnTo>
                    <a:lnTo>
                      <a:pt x="74" y="420"/>
                    </a:lnTo>
                    <a:lnTo>
                      <a:pt x="76" y="418"/>
                    </a:lnTo>
                    <a:lnTo>
                      <a:pt x="78" y="416"/>
                    </a:lnTo>
                    <a:lnTo>
                      <a:pt x="80" y="414"/>
                    </a:lnTo>
                    <a:lnTo>
                      <a:pt x="84" y="412"/>
                    </a:lnTo>
                    <a:lnTo>
                      <a:pt x="90" y="410"/>
                    </a:lnTo>
                    <a:lnTo>
                      <a:pt x="97" y="408"/>
                    </a:lnTo>
                    <a:lnTo>
                      <a:pt x="103" y="407"/>
                    </a:lnTo>
                    <a:lnTo>
                      <a:pt x="107" y="407"/>
                    </a:lnTo>
                    <a:lnTo>
                      <a:pt x="113" y="408"/>
                    </a:lnTo>
                    <a:lnTo>
                      <a:pt x="117" y="408"/>
                    </a:lnTo>
                    <a:lnTo>
                      <a:pt x="119" y="408"/>
                    </a:lnTo>
                    <a:lnTo>
                      <a:pt x="119" y="408"/>
                    </a:lnTo>
                    <a:lnTo>
                      <a:pt x="120" y="410"/>
                    </a:lnTo>
                    <a:lnTo>
                      <a:pt x="120" y="408"/>
                    </a:lnTo>
                    <a:lnTo>
                      <a:pt x="120" y="408"/>
                    </a:lnTo>
                    <a:lnTo>
                      <a:pt x="120" y="408"/>
                    </a:lnTo>
                    <a:lnTo>
                      <a:pt x="120" y="408"/>
                    </a:lnTo>
                    <a:lnTo>
                      <a:pt x="120" y="408"/>
                    </a:lnTo>
                    <a:lnTo>
                      <a:pt x="120" y="408"/>
                    </a:lnTo>
                    <a:lnTo>
                      <a:pt x="120" y="408"/>
                    </a:lnTo>
                    <a:lnTo>
                      <a:pt x="120" y="408"/>
                    </a:lnTo>
                    <a:lnTo>
                      <a:pt x="120" y="407"/>
                    </a:lnTo>
                    <a:lnTo>
                      <a:pt x="120" y="405"/>
                    </a:lnTo>
                    <a:lnTo>
                      <a:pt x="122" y="403"/>
                    </a:lnTo>
                    <a:lnTo>
                      <a:pt x="124" y="399"/>
                    </a:lnTo>
                    <a:lnTo>
                      <a:pt x="126" y="395"/>
                    </a:lnTo>
                    <a:lnTo>
                      <a:pt x="128" y="391"/>
                    </a:lnTo>
                    <a:lnTo>
                      <a:pt x="134" y="387"/>
                    </a:lnTo>
                    <a:lnTo>
                      <a:pt x="140" y="383"/>
                    </a:lnTo>
                    <a:lnTo>
                      <a:pt x="144" y="382"/>
                    </a:lnTo>
                    <a:lnTo>
                      <a:pt x="145" y="382"/>
                    </a:lnTo>
                    <a:lnTo>
                      <a:pt x="149" y="380"/>
                    </a:lnTo>
                    <a:lnTo>
                      <a:pt x="151" y="380"/>
                    </a:lnTo>
                    <a:lnTo>
                      <a:pt x="153" y="380"/>
                    </a:lnTo>
                    <a:lnTo>
                      <a:pt x="155" y="380"/>
                    </a:lnTo>
                    <a:lnTo>
                      <a:pt x="159" y="380"/>
                    </a:lnTo>
                    <a:lnTo>
                      <a:pt x="161" y="380"/>
                    </a:lnTo>
                    <a:lnTo>
                      <a:pt x="163" y="380"/>
                    </a:lnTo>
                    <a:lnTo>
                      <a:pt x="165" y="382"/>
                    </a:lnTo>
                    <a:lnTo>
                      <a:pt x="167" y="382"/>
                    </a:lnTo>
                    <a:lnTo>
                      <a:pt x="168" y="382"/>
                    </a:lnTo>
                    <a:lnTo>
                      <a:pt x="170" y="380"/>
                    </a:lnTo>
                    <a:lnTo>
                      <a:pt x="172" y="380"/>
                    </a:lnTo>
                    <a:lnTo>
                      <a:pt x="174" y="380"/>
                    </a:lnTo>
                    <a:lnTo>
                      <a:pt x="178" y="378"/>
                    </a:lnTo>
                    <a:lnTo>
                      <a:pt x="180" y="376"/>
                    </a:lnTo>
                    <a:lnTo>
                      <a:pt x="182" y="374"/>
                    </a:lnTo>
                    <a:lnTo>
                      <a:pt x="184" y="374"/>
                    </a:lnTo>
                    <a:lnTo>
                      <a:pt x="186" y="372"/>
                    </a:lnTo>
                    <a:lnTo>
                      <a:pt x="186" y="370"/>
                    </a:lnTo>
                    <a:lnTo>
                      <a:pt x="188" y="368"/>
                    </a:lnTo>
                    <a:lnTo>
                      <a:pt x="188" y="366"/>
                    </a:lnTo>
                    <a:lnTo>
                      <a:pt x="188" y="366"/>
                    </a:lnTo>
                    <a:lnTo>
                      <a:pt x="190" y="364"/>
                    </a:lnTo>
                    <a:lnTo>
                      <a:pt x="190" y="362"/>
                    </a:lnTo>
                    <a:lnTo>
                      <a:pt x="190" y="360"/>
                    </a:lnTo>
                    <a:lnTo>
                      <a:pt x="191" y="359"/>
                    </a:lnTo>
                    <a:lnTo>
                      <a:pt x="193" y="357"/>
                    </a:lnTo>
                    <a:lnTo>
                      <a:pt x="195" y="355"/>
                    </a:lnTo>
                    <a:lnTo>
                      <a:pt x="197" y="353"/>
                    </a:lnTo>
                    <a:lnTo>
                      <a:pt x="201" y="351"/>
                    </a:lnTo>
                    <a:lnTo>
                      <a:pt x="207" y="349"/>
                    </a:lnTo>
                    <a:lnTo>
                      <a:pt x="213" y="347"/>
                    </a:lnTo>
                    <a:lnTo>
                      <a:pt x="220" y="347"/>
                    </a:lnTo>
                    <a:lnTo>
                      <a:pt x="224" y="347"/>
                    </a:lnTo>
                    <a:lnTo>
                      <a:pt x="230" y="347"/>
                    </a:lnTo>
                    <a:lnTo>
                      <a:pt x="232" y="347"/>
                    </a:lnTo>
                    <a:lnTo>
                      <a:pt x="234" y="347"/>
                    </a:lnTo>
                    <a:lnTo>
                      <a:pt x="236" y="347"/>
                    </a:lnTo>
                    <a:lnTo>
                      <a:pt x="238" y="349"/>
                    </a:lnTo>
                    <a:lnTo>
                      <a:pt x="238" y="349"/>
                    </a:lnTo>
                    <a:lnTo>
                      <a:pt x="238" y="347"/>
                    </a:lnTo>
                    <a:lnTo>
                      <a:pt x="238" y="347"/>
                    </a:lnTo>
                    <a:lnTo>
                      <a:pt x="238" y="347"/>
                    </a:lnTo>
                    <a:lnTo>
                      <a:pt x="238" y="347"/>
                    </a:lnTo>
                    <a:lnTo>
                      <a:pt x="238" y="347"/>
                    </a:lnTo>
                    <a:lnTo>
                      <a:pt x="238" y="347"/>
                    </a:lnTo>
                    <a:lnTo>
                      <a:pt x="238" y="347"/>
                    </a:lnTo>
                    <a:lnTo>
                      <a:pt x="238" y="345"/>
                    </a:lnTo>
                    <a:lnTo>
                      <a:pt x="238" y="343"/>
                    </a:lnTo>
                    <a:lnTo>
                      <a:pt x="238" y="341"/>
                    </a:lnTo>
                    <a:lnTo>
                      <a:pt x="239" y="337"/>
                    </a:lnTo>
                    <a:lnTo>
                      <a:pt x="241" y="334"/>
                    </a:lnTo>
                    <a:lnTo>
                      <a:pt x="245" y="332"/>
                    </a:lnTo>
                    <a:lnTo>
                      <a:pt x="249" y="328"/>
                    </a:lnTo>
                    <a:lnTo>
                      <a:pt x="255" y="324"/>
                    </a:lnTo>
                    <a:lnTo>
                      <a:pt x="257" y="322"/>
                    </a:lnTo>
                    <a:lnTo>
                      <a:pt x="261" y="320"/>
                    </a:lnTo>
                    <a:lnTo>
                      <a:pt x="263" y="320"/>
                    </a:lnTo>
                    <a:lnTo>
                      <a:pt x="266" y="320"/>
                    </a:lnTo>
                    <a:lnTo>
                      <a:pt x="268" y="320"/>
                    </a:lnTo>
                    <a:lnTo>
                      <a:pt x="270" y="320"/>
                    </a:lnTo>
                    <a:lnTo>
                      <a:pt x="272" y="320"/>
                    </a:lnTo>
                    <a:lnTo>
                      <a:pt x="274" y="320"/>
                    </a:lnTo>
                    <a:lnTo>
                      <a:pt x="276" y="320"/>
                    </a:lnTo>
                    <a:lnTo>
                      <a:pt x="278" y="320"/>
                    </a:lnTo>
                    <a:lnTo>
                      <a:pt x="280" y="320"/>
                    </a:lnTo>
                    <a:lnTo>
                      <a:pt x="282" y="320"/>
                    </a:lnTo>
                    <a:lnTo>
                      <a:pt x="286" y="320"/>
                    </a:lnTo>
                    <a:lnTo>
                      <a:pt x="287" y="320"/>
                    </a:lnTo>
                    <a:lnTo>
                      <a:pt x="289" y="318"/>
                    </a:lnTo>
                    <a:lnTo>
                      <a:pt x="291" y="318"/>
                    </a:lnTo>
                    <a:lnTo>
                      <a:pt x="295" y="316"/>
                    </a:lnTo>
                    <a:lnTo>
                      <a:pt x="297" y="314"/>
                    </a:lnTo>
                    <a:lnTo>
                      <a:pt x="299" y="312"/>
                    </a:lnTo>
                    <a:lnTo>
                      <a:pt x="299" y="312"/>
                    </a:lnTo>
                    <a:lnTo>
                      <a:pt x="301" y="311"/>
                    </a:lnTo>
                    <a:lnTo>
                      <a:pt x="301" y="309"/>
                    </a:lnTo>
                    <a:lnTo>
                      <a:pt x="301" y="307"/>
                    </a:lnTo>
                    <a:lnTo>
                      <a:pt x="303" y="305"/>
                    </a:lnTo>
                    <a:lnTo>
                      <a:pt x="303" y="305"/>
                    </a:lnTo>
                    <a:lnTo>
                      <a:pt x="303" y="303"/>
                    </a:lnTo>
                    <a:lnTo>
                      <a:pt x="305" y="301"/>
                    </a:lnTo>
                    <a:lnTo>
                      <a:pt x="305" y="299"/>
                    </a:lnTo>
                    <a:lnTo>
                      <a:pt x="307" y="297"/>
                    </a:lnTo>
                    <a:lnTo>
                      <a:pt x="309" y="295"/>
                    </a:lnTo>
                    <a:lnTo>
                      <a:pt x="311" y="293"/>
                    </a:lnTo>
                    <a:lnTo>
                      <a:pt x="314" y="291"/>
                    </a:lnTo>
                    <a:lnTo>
                      <a:pt x="320" y="289"/>
                    </a:lnTo>
                    <a:lnTo>
                      <a:pt x="328" y="288"/>
                    </a:lnTo>
                    <a:lnTo>
                      <a:pt x="334" y="288"/>
                    </a:lnTo>
                    <a:lnTo>
                      <a:pt x="337" y="288"/>
                    </a:lnTo>
                    <a:lnTo>
                      <a:pt x="343" y="288"/>
                    </a:lnTo>
                    <a:lnTo>
                      <a:pt x="345" y="288"/>
                    </a:lnTo>
                    <a:lnTo>
                      <a:pt x="349" y="288"/>
                    </a:lnTo>
                    <a:lnTo>
                      <a:pt x="349" y="288"/>
                    </a:lnTo>
                    <a:lnTo>
                      <a:pt x="351" y="289"/>
                    </a:lnTo>
                    <a:lnTo>
                      <a:pt x="351" y="289"/>
                    </a:lnTo>
                    <a:lnTo>
                      <a:pt x="351" y="288"/>
                    </a:lnTo>
                    <a:lnTo>
                      <a:pt x="351" y="288"/>
                    </a:lnTo>
                    <a:lnTo>
                      <a:pt x="351" y="288"/>
                    </a:lnTo>
                    <a:lnTo>
                      <a:pt x="351" y="288"/>
                    </a:lnTo>
                    <a:lnTo>
                      <a:pt x="351" y="288"/>
                    </a:lnTo>
                    <a:lnTo>
                      <a:pt x="351" y="288"/>
                    </a:lnTo>
                    <a:lnTo>
                      <a:pt x="351" y="288"/>
                    </a:lnTo>
                    <a:lnTo>
                      <a:pt x="351" y="286"/>
                    </a:lnTo>
                    <a:lnTo>
                      <a:pt x="351" y="284"/>
                    </a:lnTo>
                    <a:lnTo>
                      <a:pt x="351" y="282"/>
                    </a:lnTo>
                    <a:lnTo>
                      <a:pt x="353" y="278"/>
                    </a:lnTo>
                    <a:lnTo>
                      <a:pt x="355" y="274"/>
                    </a:lnTo>
                    <a:lnTo>
                      <a:pt x="359" y="270"/>
                    </a:lnTo>
                    <a:lnTo>
                      <a:pt x="362" y="268"/>
                    </a:lnTo>
                    <a:lnTo>
                      <a:pt x="368" y="264"/>
                    </a:lnTo>
                    <a:lnTo>
                      <a:pt x="372" y="263"/>
                    </a:lnTo>
                    <a:lnTo>
                      <a:pt x="374" y="261"/>
                    </a:lnTo>
                    <a:lnTo>
                      <a:pt x="378" y="261"/>
                    </a:lnTo>
                    <a:lnTo>
                      <a:pt x="380" y="261"/>
                    </a:lnTo>
                    <a:lnTo>
                      <a:pt x="382" y="261"/>
                    </a:lnTo>
                    <a:lnTo>
                      <a:pt x="383" y="261"/>
                    </a:lnTo>
                    <a:lnTo>
                      <a:pt x="385" y="261"/>
                    </a:lnTo>
                    <a:lnTo>
                      <a:pt x="389" y="261"/>
                    </a:lnTo>
                    <a:lnTo>
                      <a:pt x="391" y="261"/>
                    </a:lnTo>
                    <a:lnTo>
                      <a:pt x="393" y="261"/>
                    </a:lnTo>
                    <a:lnTo>
                      <a:pt x="395" y="261"/>
                    </a:lnTo>
                    <a:lnTo>
                      <a:pt x="397" y="261"/>
                    </a:lnTo>
                    <a:lnTo>
                      <a:pt x="399" y="261"/>
                    </a:lnTo>
                    <a:lnTo>
                      <a:pt x="401" y="261"/>
                    </a:lnTo>
                    <a:lnTo>
                      <a:pt x="403" y="259"/>
                    </a:lnTo>
                    <a:lnTo>
                      <a:pt x="406" y="259"/>
                    </a:lnTo>
                    <a:lnTo>
                      <a:pt x="408" y="257"/>
                    </a:lnTo>
                    <a:lnTo>
                      <a:pt x="410" y="255"/>
                    </a:lnTo>
                    <a:lnTo>
                      <a:pt x="412" y="253"/>
                    </a:lnTo>
                    <a:lnTo>
                      <a:pt x="412" y="253"/>
                    </a:lnTo>
                    <a:lnTo>
                      <a:pt x="414" y="251"/>
                    </a:lnTo>
                    <a:lnTo>
                      <a:pt x="414" y="249"/>
                    </a:lnTo>
                    <a:lnTo>
                      <a:pt x="414" y="247"/>
                    </a:lnTo>
                    <a:lnTo>
                      <a:pt x="416" y="245"/>
                    </a:lnTo>
                    <a:lnTo>
                      <a:pt x="416" y="245"/>
                    </a:lnTo>
                    <a:lnTo>
                      <a:pt x="416" y="243"/>
                    </a:lnTo>
                    <a:lnTo>
                      <a:pt x="418" y="241"/>
                    </a:lnTo>
                    <a:lnTo>
                      <a:pt x="418" y="240"/>
                    </a:lnTo>
                    <a:lnTo>
                      <a:pt x="420" y="238"/>
                    </a:lnTo>
                    <a:lnTo>
                      <a:pt x="422" y="236"/>
                    </a:lnTo>
                    <a:lnTo>
                      <a:pt x="424" y="234"/>
                    </a:lnTo>
                    <a:lnTo>
                      <a:pt x="428" y="234"/>
                    </a:lnTo>
                    <a:lnTo>
                      <a:pt x="433" y="230"/>
                    </a:lnTo>
                    <a:lnTo>
                      <a:pt x="439" y="228"/>
                    </a:lnTo>
                    <a:lnTo>
                      <a:pt x="445" y="228"/>
                    </a:lnTo>
                    <a:lnTo>
                      <a:pt x="451" y="228"/>
                    </a:lnTo>
                    <a:lnTo>
                      <a:pt x="454" y="228"/>
                    </a:lnTo>
                    <a:lnTo>
                      <a:pt x="458" y="228"/>
                    </a:lnTo>
                    <a:lnTo>
                      <a:pt x="460" y="228"/>
                    </a:lnTo>
                    <a:lnTo>
                      <a:pt x="462" y="230"/>
                    </a:lnTo>
                    <a:lnTo>
                      <a:pt x="464" y="230"/>
                    </a:lnTo>
                    <a:lnTo>
                      <a:pt x="464" y="230"/>
                    </a:lnTo>
                    <a:lnTo>
                      <a:pt x="464" y="230"/>
                    </a:lnTo>
                    <a:lnTo>
                      <a:pt x="464" y="230"/>
                    </a:lnTo>
                    <a:lnTo>
                      <a:pt x="464" y="228"/>
                    </a:lnTo>
                    <a:lnTo>
                      <a:pt x="464" y="228"/>
                    </a:lnTo>
                    <a:lnTo>
                      <a:pt x="464" y="228"/>
                    </a:lnTo>
                    <a:lnTo>
                      <a:pt x="464" y="228"/>
                    </a:lnTo>
                    <a:lnTo>
                      <a:pt x="464" y="228"/>
                    </a:lnTo>
                    <a:lnTo>
                      <a:pt x="464" y="226"/>
                    </a:lnTo>
                    <a:lnTo>
                      <a:pt x="464" y="226"/>
                    </a:lnTo>
                    <a:lnTo>
                      <a:pt x="464" y="222"/>
                    </a:lnTo>
                    <a:lnTo>
                      <a:pt x="466" y="220"/>
                    </a:lnTo>
                    <a:lnTo>
                      <a:pt x="468" y="217"/>
                    </a:lnTo>
                    <a:lnTo>
                      <a:pt x="470" y="213"/>
                    </a:lnTo>
                    <a:lnTo>
                      <a:pt x="474" y="209"/>
                    </a:lnTo>
                    <a:lnTo>
                      <a:pt x="479" y="205"/>
                    </a:lnTo>
                    <a:lnTo>
                      <a:pt x="483" y="203"/>
                    </a:lnTo>
                    <a:lnTo>
                      <a:pt x="487" y="203"/>
                    </a:lnTo>
                    <a:lnTo>
                      <a:pt x="489" y="201"/>
                    </a:lnTo>
                    <a:lnTo>
                      <a:pt x="491" y="201"/>
                    </a:lnTo>
                    <a:lnTo>
                      <a:pt x="493" y="201"/>
                    </a:lnTo>
                    <a:lnTo>
                      <a:pt x="497" y="201"/>
                    </a:lnTo>
                    <a:lnTo>
                      <a:pt x="499" y="201"/>
                    </a:lnTo>
                    <a:lnTo>
                      <a:pt x="501" y="201"/>
                    </a:lnTo>
                    <a:lnTo>
                      <a:pt x="502" y="203"/>
                    </a:lnTo>
                    <a:lnTo>
                      <a:pt x="504" y="203"/>
                    </a:lnTo>
                    <a:lnTo>
                      <a:pt x="506" y="203"/>
                    </a:lnTo>
                    <a:lnTo>
                      <a:pt x="508" y="203"/>
                    </a:lnTo>
                    <a:lnTo>
                      <a:pt x="510" y="201"/>
                    </a:lnTo>
                    <a:lnTo>
                      <a:pt x="512" y="201"/>
                    </a:lnTo>
                    <a:lnTo>
                      <a:pt x="514" y="201"/>
                    </a:lnTo>
                    <a:lnTo>
                      <a:pt x="518" y="199"/>
                    </a:lnTo>
                    <a:lnTo>
                      <a:pt x="520" y="197"/>
                    </a:lnTo>
                    <a:lnTo>
                      <a:pt x="522" y="197"/>
                    </a:lnTo>
                    <a:lnTo>
                      <a:pt x="524" y="195"/>
                    </a:lnTo>
                    <a:lnTo>
                      <a:pt x="524" y="193"/>
                    </a:lnTo>
                    <a:lnTo>
                      <a:pt x="526" y="192"/>
                    </a:lnTo>
                    <a:lnTo>
                      <a:pt x="526" y="192"/>
                    </a:lnTo>
                    <a:lnTo>
                      <a:pt x="526" y="190"/>
                    </a:lnTo>
                    <a:lnTo>
                      <a:pt x="527" y="188"/>
                    </a:lnTo>
                    <a:lnTo>
                      <a:pt x="527" y="186"/>
                    </a:lnTo>
                    <a:lnTo>
                      <a:pt x="527" y="184"/>
                    </a:lnTo>
                    <a:lnTo>
                      <a:pt x="529" y="184"/>
                    </a:lnTo>
                    <a:lnTo>
                      <a:pt x="529" y="182"/>
                    </a:lnTo>
                    <a:lnTo>
                      <a:pt x="531" y="180"/>
                    </a:lnTo>
                    <a:lnTo>
                      <a:pt x="533" y="178"/>
                    </a:lnTo>
                    <a:lnTo>
                      <a:pt x="535" y="176"/>
                    </a:lnTo>
                    <a:lnTo>
                      <a:pt x="537" y="174"/>
                    </a:lnTo>
                    <a:lnTo>
                      <a:pt x="545" y="172"/>
                    </a:lnTo>
                    <a:lnTo>
                      <a:pt x="550" y="170"/>
                    </a:lnTo>
                    <a:lnTo>
                      <a:pt x="556" y="170"/>
                    </a:lnTo>
                    <a:lnTo>
                      <a:pt x="562" y="170"/>
                    </a:lnTo>
                    <a:lnTo>
                      <a:pt x="566" y="170"/>
                    </a:lnTo>
                    <a:lnTo>
                      <a:pt x="570" y="170"/>
                    </a:lnTo>
                    <a:lnTo>
                      <a:pt x="572" y="170"/>
                    </a:lnTo>
                    <a:lnTo>
                      <a:pt x="572" y="170"/>
                    </a:lnTo>
                    <a:lnTo>
                      <a:pt x="574" y="172"/>
                    </a:lnTo>
                    <a:lnTo>
                      <a:pt x="574" y="172"/>
                    </a:lnTo>
                    <a:lnTo>
                      <a:pt x="574" y="170"/>
                    </a:lnTo>
                    <a:lnTo>
                      <a:pt x="574" y="170"/>
                    </a:lnTo>
                    <a:lnTo>
                      <a:pt x="574" y="170"/>
                    </a:lnTo>
                    <a:lnTo>
                      <a:pt x="574" y="170"/>
                    </a:lnTo>
                    <a:lnTo>
                      <a:pt x="574" y="170"/>
                    </a:lnTo>
                    <a:lnTo>
                      <a:pt x="574" y="170"/>
                    </a:lnTo>
                    <a:lnTo>
                      <a:pt x="574" y="170"/>
                    </a:lnTo>
                    <a:lnTo>
                      <a:pt x="574" y="169"/>
                    </a:lnTo>
                    <a:lnTo>
                      <a:pt x="574" y="167"/>
                    </a:lnTo>
                    <a:lnTo>
                      <a:pt x="575" y="165"/>
                    </a:lnTo>
                    <a:lnTo>
                      <a:pt x="575" y="161"/>
                    </a:lnTo>
                    <a:lnTo>
                      <a:pt x="577" y="159"/>
                    </a:lnTo>
                    <a:lnTo>
                      <a:pt x="581" y="155"/>
                    </a:lnTo>
                    <a:lnTo>
                      <a:pt x="585" y="151"/>
                    </a:lnTo>
                    <a:lnTo>
                      <a:pt x="591" y="147"/>
                    </a:lnTo>
                    <a:lnTo>
                      <a:pt x="593" y="145"/>
                    </a:lnTo>
                    <a:lnTo>
                      <a:pt x="597" y="145"/>
                    </a:lnTo>
                    <a:lnTo>
                      <a:pt x="598" y="144"/>
                    </a:lnTo>
                    <a:lnTo>
                      <a:pt x="600" y="144"/>
                    </a:lnTo>
                    <a:lnTo>
                      <a:pt x="604" y="144"/>
                    </a:lnTo>
                    <a:lnTo>
                      <a:pt x="606" y="144"/>
                    </a:lnTo>
                    <a:lnTo>
                      <a:pt x="608" y="144"/>
                    </a:lnTo>
                    <a:lnTo>
                      <a:pt x="610" y="144"/>
                    </a:lnTo>
                    <a:lnTo>
                      <a:pt x="612" y="145"/>
                    </a:lnTo>
                    <a:lnTo>
                      <a:pt x="614" y="145"/>
                    </a:lnTo>
                    <a:lnTo>
                      <a:pt x="616" y="145"/>
                    </a:lnTo>
                    <a:lnTo>
                      <a:pt x="618" y="145"/>
                    </a:lnTo>
                    <a:lnTo>
                      <a:pt x="620" y="144"/>
                    </a:lnTo>
                    <a:lnTo>
                      <a:pt x="621" y="144"/>
                    </a:lnTo>
                    <a:lnTo>
                      <a:pt x="625" y="144"/>
                    </a:lnTo>
                    <a:lnTo>
                      <a:pt x="627" y="142"/>
                    </a:lnTo>
                    <a:lnTo>
                      <a:pt x="629" y="140"/>
                    </a:lnTo>
                    <a:lnTo>
                      <a:pt x="631" y="140"/>
                    </a:lnTo>
                    <a:lnTo>
                      <a:pt x="633" y="138"/>
                    </a:lnTo>
                    <a:lnTo>
                      <a:pt x="633" y="136"/>
                    </a:lnTo>
                    <a:lnTo>
                      <a:pt x="635" y="134"/>
                    </a:lnTo>
                    <a:lnTo>
                      <a:pt x="635" y="134"/>
                    </a:lnTo>
                    <a:lnTo>
                      <a:pt x="635" y="132"/>
                    </a:lnTo>
                    <a:lnTo>
                      <a:pt x="637" y="130"/>
                    </a:lnTo>
                    <a:lnTo>
                      <a:pt x="637" y="128"/>
                    </a:lnTo>
                    <a:lnTo>
                      <a:pt x="637" y="128"/>
                    </a:lnTo>
                    <a:lnTo>
                      <a:pt x="637" y="126"/>
                    </a:lnTo>
                    <a:lnTo>
                      <a:pt x="639" y="124"/>
                    </a:lnTo>
                    <a:lnTo>
                      <a:pt x="641" y="122"/>
                    </a:lnTo>
                    <a:lnTo>
                      <a:pt x="643" y="121"/>
                    </a:lnTo>
                    <a:lnTo>
                      <a:pt x="645" y="121"/>
                    </a:lnTo>
                    <a:lnTo>
                      <a:pt x="646" y="119"/>
                    </a:lnTo>
                    <a:lnTo>
                      <a:pt x="652" y="115"/>
                    </a:lnTo>
                    <a:lnTo>
                      <a:pt x="660" y="113"/>
                    </a:lnTo>
                    <a:lnTo>
                      <a:pt x="666" y="113"/>
                    </a:lnTo>
                    <a:lnTo>
                      <a:pt x="669" y="113"/>
                    </a:lnTo>
                    <a:lnTo>
                      <a:pt x="675" y="113"/>
                    </a:lnTo>
                    <a:lnTo>
                      <a:pt x="677" y="113"/>
                    </a:lnTo>
                    <a:lnTo>
                      <a:pt x="679" y="113"/>
                    </a:lnTo>
                    <a:lnTo>
                      <a:pt x="681" y="115"/>
                    </a:lnTo>
                    <a:lnTo>
                      <a:pt x="683" y="115"/>
                    </a:lnTo>
                    <a:lnTo>
                      <a:pt x="683" y="115"/>
                    </a:lnTo>
                    <a:lnTo>
                      <a:pt x="683" y="115"/>
                    </a:lnTo>
                    <a:lnTo>
                      <a:pt x="683" y="115"/>
                    </a:lnTo>
                    <a:lnTo>
                      <a:pt x="683" y="113"/>
                    </a:lnTo>
                    <a:lnTo>
                      <a:pt x="683" y="113"/>
                    </a:lnTo>
                    <a:lnTo>
                      <a:pt x="683" y="113"/>
                    </a:lnTo>
                    <a:lnTo>
                      <a:pt x="683" y="113"/>
                    </a:lnTo>
                    <a:lnTo>
                      <a:pt x="683" y="113"/>
                    </a:lnTo>
                    <a:lnTo>
                      <a:pt x="683" y="111"/>
                    </a:lnTo>
                    <a:lnTo>
                      <a:pt x="683" y="111"/>
                    </a:lnTo>
                    <a:lnTo>
                      <a:pt x="683" y="107"/>
                    </a:lnTo>
                    <a:lnTo>
                      <a:pt x="683" y="105"/>
                    </a:lnTo>
                    <a:lnTo>
                      <a:pt x="685" y="101"/>
                    </a:lnTo>
                    <a:lnTo>
                      <a:pt x="689" y="99"/>
                    </a:lnTo>
                    <a:lnTo>
                      <a:pt x="693" y="96"/>
                    </a:lnTo>
                    <a:lnTo>
                      <a:pt x="696" y="92"/>
                    </a:lnTo>
                    <a:lnTo>
                      <a:pt x="700" y="90"/>
                    </a:lnTo>
                    <a:lnTo>
                      <a:pt x="702" y="90"/>
                    </a:lnTo>
                    <a:lnTo>
                      <a:pt x="706" y="88"/>
                    </a:lnTo>
                    <a:lnTo>
                      <a:pt x="708" y="88"/>
                    </a:lnTo>
                    <a:lnTo>
                      <a:pt x="710" y="88"/>
                    </a:lnTo>
                    <a:lnTo>
                      <a:pt x="712" y="88"/>
                    </a:lnTo>
                    <a:lnTo>
                      <a:pt x="714" y="88"/>
                    </a:lnTo>
                    <a:lnTo>
                      <a:pt x="717" y="88"/>
                    </a:lnTo>
                    <a:lnTo>
                      <a:pt x="717" y="88"/>
                    </a:lnTo>
                    <a:lnTo>
                      <a:pt x="719" y="90"/>
                    </a:lnTo>
                    <a:lnTo>
                      <a:pt x="723" y="90"/>
                    </a:lnTo>
                    <a:lnTo>
                      <a:pt x="725" y="88"/>
                    </a:lnTo>
                    <a:lnTo>
                      <a:pt x="727" y="88"/>
                    </a:lnTo>
                    <a:lnTo>
                      <a:pt x="729" y="88"/>
                    </a:lnTo>
                    <a:lnTo>
                      <a:pt x="731" y="88"/>
                    </a:lnTo>
                    <a:lnTo>
                      <a:pt x="733" y="86"/>
                    </a:lnTo>
                    <a:lnTo>
                      <a:pt x="737" y="84"/>
                    </a:lnTo>
                    <a:lnTo>
                      <a:pt x="739" y="84"/>
                    </a:lnTo>
                    <a:lnTo>
                      <a:pt x="739" y="82"/>
                    </a:lnTo>
                    <a:lnTo>
                      <a:pt x="741" y="80"/>
                    </a:lnTo>
                    <a:lnTo>
                      <a:pt x="741" y="78"/>
                    </a:lnTo>
                    <a:lnTo>
                      <a:pt x="742" y="78"/>
                    </a:lnTo>
                    <a:lnTo>
                      <a:pt x="742" y="76"/>
                    </a:lnTo>
                    <a:lnTo>
                      <a:pt x="742" y="74"/>
                    </a:lnTo>
                    <a:lnTo>
                      <a:pt x="742" y="73"/>
                    </a:lnTo>
                    <a:lnTo>
                      <a:pt x="742" y="73"/>
                    </a:lnTo>
                    <a:lnTo>
                      <a:pt x="744" y="71"/>
                    </a:lnTo>
                    <a:lnTo>
                      <a:pt x="744" y="69"/>
                    </a:lnTo>
                    <a:lnTo>
                      <a:pt x="746" y="67"/>
                    </a:lnTo>
                    <a:lnTo>
                      <a:pt x="748" y="65"/>
                    </a:lnTo>
                    <a:lnTo>
                      <a:pt x="750" y="65"/>
                    </a:lnTo>
                    <a:lnTo>
                      <a:pt x="752" y="63"/>
                    </a:lnTo>
                    <a:lnTo>
                      <a:pt x="760" y="59"/>
                    </a:lnTo>
                    <a:lnTo>
                      <a:pt x="765" y="59"/>
                    </a:lnTo>
                    <a:lnTo>
                      <a:pt x="771" y="57"/>
                    </a:lnTo>
                    <a:lnTo>
                      <a:pt x="775" y="57"/>
                    </a:lnTo>
                    <a:lnTo>
                      <a:pt x="781" y="57"/>
                    </a:lnTo>
                    <a:lnTo>
                      <a:pt x="783" y="57"/>
                    </a:lnTo>
                    <a:lnTo>
                      <a:pt x="785" y="59"/>
                    </a:lnTo>
                    <a:lnTo>
                      <a:pt x="787" y="59"/>
                    </a:lnTo>
                    <a:lnTo>
                      <a:pt x="789" y="59"/>
                    </a:lnTo>
                    <a:lnTo>
                      <a:pt x="789" y="59"/>
                    </a:lnTo>
                    <a:lnTo>
                      <a:pt x="789" y="59"/>
                    </a:lnTo>
                    <a:lnTo>
                      <a:pt x="789" y="59"/>
                    </a:lnTo>
                    <a:lnTo>
                      <a:pt x="789" y="57"/>
                    </a:lnTo>
                    <a:lnTo>
                      <a:pt x="789" y="57"/>
                    </a:lnTo>
                    <a:lnTo>
                      <a:pt x="789" y="57"/>
                    </a:lnTo>
                    <a:lnTo>
                      <a:pt x="789" y="57"/>
                    </a:lnTo>
                    <a:lnTo>
                      <a:pt x="789" y="57"/>
                    </a:lnTo>
                    <a:lnTo>
                      <a:pt x="789" y="57"/>
                    </a:lnTo>
                    <a:lnTo>
                      <a:pt x="789" y="55"/>
                    </a:lnTo>
                    <a:lnTo>
                      <a:pt x="789" y="53"/>
                    </a:lnTo>
                    <a:lnTo>
                      <a:pt x="790" y="50"/>
                    </a:lnTo>
                    <a:lnTo>
                      <a:pt x="792" y="46"/>
                    </a:lnTo>
                    <a:lnTo>
                      <a:pt x="794" y="44"/>
                    </a:lnTo>
                    <a:lnTo>
                      <a:pt x="798" y="40"/>
                    </a:lnTo>
                    <a:lnTo>
                      <a:pt x="804" y="36"/>
                    </a:lnTo>
                    <a:lnTo>
                      <a:pt x="806" y="34"/>
                    </a:lnTo>
                    <a:lnTo>
                      <a:pt x="810" y="34"/>
                    </a:lnTo>
                    <a:lnTo>
                      <a:pt x="812" y="32"/>
                    </a:lnTo>
                    <a:lnTo>
                      <a:pt x="813" y="32"/>
                    </a:lnTo>
                    <a:lnTo>
                      <a:pt x="815" y="32"/>
                    </a:lnTo>
                    <a:lnTo>
                      <a:pt x="819" y="32"/>
                    </a:lnTo>
                    <a:lnTo>
                      <a:pt x="821" y="32"/>
                    </a:lnTo>
                    <a:lnTo>
                      <a:pt x="823" y="32"/>
                    </a:lnTo>
                    <a:lnTo>
                      <a:pt x="825" y="32"/>
                    </a:lnTo>
                    <a:lnTo>
                      <a:pt x="827" y="34"/>
                    </a:lnTo>
                    <a:lnTo>
                      <a:pt x="829" y="34"/>
                    </a:lnTo>
                    <a:lnTo>
                      <a:pt x="831" y="34"/>
                    </a:lnTo>
                    <a:lnTo>
                      <a:pt x="833" y="32"/>
                    </a:lnTo>
                    <a:lnTo>
                      <a:pt x="835" y="32"/>
                    </a:lnTo>
                    <a:lnTo>
                      <a:pt x="837" y="32"/>
                    </a:lnTo>
                    <a:lnTo>
                      <a:pt x="840" y="30"/>
                    </a:lnTo>
                    <a:lnTo>
                      <a:pt x="842" y="28"/>
                    </a:lnTo>
                    <a:lnTo>
                      <a:pt x="844" y="28"/>
                    </a:lnTo>
                    <a:lnTo>
                      <a:pt x="844" y="26"/>
                    </a:lnTo>
                    <a:lnTo>
                      <a:pt x="846" y="25"/>
                    </a:lnTo>
                    <a:lnTo>
                      <a:pt x="846" y="23"/>
                    </a:lnTo>
                    <a:lnTo>
                      <a:pt x="848" y="23"/>
                    </a:lnTo>
                    <a:lnTo>
                      <a:pt x="848" y="21"/>
                    </a:lnTo>
                    <a:lnTo>
                      <a:pt x="848" y="19"/>
                    </a:lnTo>
                    <a:lnTo>
                      <a:pt x="848" y="17"/>
                    </a:lnTo>
                    <a:lnTo>
                      <a:pt x="848" y="17"/>
                    </a:lnTo>
                    <a:lnTo>
                      <a:pt x="850" y="15"/>
                    </a:lnTo>
                    <a:lnTo>
                      <a:pt x="850" y="13"/>
                    </a:lnTo>
                    <a:lnTo>
                      <a:pt x="852" y="11"/>
                    </a:lnTo>
                    <a:lnTo>
                      <a:pt x="854" y="11"/>
                    </a:lnTo>
                    <a:lnTo>
                      <a:pt x="856" y="9"/>
                    </a:lnTo>
                    <a:lnTo>
                      <a:pt x="858" y="7"/>
                    </a:lnTo>
                    <a:lnTo>
                      <a:pt x="863" y="5"/>
                    </a:lnTo>
                    <a:lnTo>
                      <a:pt x="869" y="3"/>
                    </a:lnTo>
                    <a:lnTo>
                      <a:pt x="875" y="2"/>
                    </a:lnTo>
                    <a:lnTo>
                      <a:pt x="881" y="2"/>
                    </a:lnTo>
                    <a:lnTo>
                      <a:pt x="884" y="3"/>
                    </a:lnTo>
                    <a:lnTo>
                      <a:pt x="888" y="3"/>
                    </a:lnTo>
                    <a:lnTo>
                      <a:pt x="890" y="3"/>
                    </a:lnTo>
                    <a:lnTo>
                      <a:pt x="892" y="3"/>
                    </a:lnTo>
                    <a:lnTo>
                      <a:pt x="892" y="2"/>
                    </a:lnTo>
                    <a:lnTo>
                      <a:pt x="890" y="0"/>
                    </a:lnTo>
                    <a:lnTo>
                      <a:pt x="888" y="0"/>
                    </a:lnTo>
                    <a:lnTo>
                      <a:pt x="884" y="0"/>
                    </a:lnTo>
                    <a:lnTo>
                      <a:pt x="881" y="0"/>
                    </a:lnTo>
                    <a:lnTo>
                      <a:pt x="875" y="0"/>
                    </a:lnTo>
                    <a:lnTo>
                      <a:pt x="869" y="0"/>
                    </a:lnTo>
                    <a:lnTo>
                      <a:pt x="863" y="2"/>
                    </a:lnTo>
                    <a:lnTo>
                      <a:pt x="858" y="5"/>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3" name="Freeform 206"/>
              <p:cNvSpPr>
                <a:spLocks/>
              </p:cNvSpPr>
              <p:nvPr/>
            </p:nvSpPr>
            <p:spPr bwMode="auto">
              <a:xfrm>
                <a:off x="2823" y="1814"/>
                <a:ext cx="897" cy="472"/>
              </a:xfrm>
              <a:custGeom>
                <a:avLst/>
                <a:gdLst/>
                <a:ahLst/>
                <a:cxnLst>
                  <a:cxn ang="0">
                    <a:pos x="847" y="25"/>
                  </a:cxn>
                  <a:cxn ang="0">
                    <a:pos x="820" y="29"/>
                  </a:cxn>
                  <a:cxn ang="0">
                    <a:pos x="787" y="56"/>
                  </a:cxn>
                  <a:cxn ang="0">
                    <a:pos x="743" y="73"/>
                  </a:cxn>
                  <a:cxn ang="0">
                    <a:pos x="726" y="86"/>
                  </a:cxn>
                  <a:cxn ang="0">
                    <a:pos x="687" y="98"/>
                  </a:cxn>
                  <a:cxn ang="0">
                    <a:pos x="645" y="117"/>
                  </a:cxn>
                  <a:cxn ang="0">
                    <a:pos x="630" y="138"/>
                  </a:cxn>
                  <a:cxn ang="0">
                    <a:pos x="601" y="142"/>
                  </a:cxn>
                  <a:cxn ang="0">
                    <a:pos x="564" y="167"/>
                  </a:cxn>
                  <a:cxn ang="0">
                    <a:pos x="526" y="190"/>
                  </a:cxn>
                  <a:cxn ang="0">
                    <a:pos x="505" y="200"/>
                  </a:cxn>
                  <a:cxn ang="0">
                    <a:pos x="465" y="221"/>
                  </a:cxn>
                  <a:cxn ang="0">
                    <a:pos x="420" y="238"/>
                  </a:cxn>
                  <a:cxn ang="0">
                    <a:pos x="405" y="257"/>
                  </a:cxn>
                  <a:cxn ang="0">
                    <a:pos x="372" y="261"/>
                  </a:cxn>
                  <a:cxn ang="0">
                    <a:pos x="332" y="286"/>
                  </a:cxn>
                  <a:cxn ang="0">
                    <a:pos x="300" y="311"/>
                  </a:cxn>
                  <a:cxn ang="0">
                    <a:pos x="275" y="319"/>
                  </a:cxn>
                  <a:cxn ang="0">
                    <a:pos x="236" y="344"/>
                  </a:cxn>
                  <a:cxn ang="0">
                    <a:pos x="190" y="361"/>
                  </a:cxn>
                  <a:cxn ang="0">
                    <a:pos x="171" y="380"/>
                  </a:cxn>
                  <a:cxn ang="0">
                    <a:pos x="134" y="386"/>
                  </a:cxn>
                  <a:cxn ang="0">
                    <a:pos x="90" y="409"/>
                  </a:cxn>
                  <a:cxn ang="0">
                    <a:pos x="65" y="436"/>
                  </a:cxn>
                  <a:cxn ang="0">
                    <a:pos x="37" y="441"/>
                  </a:cxn>
                  <a:cxn ang="0">
                    <a:pos x="4" y="472"/>
                  </a:cxn>
                  <a:cxn ang="0">
                    <a:pos x="37" y="443"/>
                  </a:cxn>
                  <a:cxn ang="0">
                    <a:pos x="67" y="438"/>
                  </a:cxn>
                  <a:cxn ang="0">
                    <a:pos x="92" y="413"/>
                  </a:cxn>
                  <a:cxn ang="0">
                    <a:pos x="123" y="411"/>
                  </a:cxn>
                  <a:cxn ang="0">
                    <a:pos x="154" y="382"/>
                  </a:cxn>
                  <a:cxn ang="0">
                    <a:pos x="184" y="376"/>
                  </a:cxn>
                  <a:cxn ang="0">
                    <a:pos x="202" y="353"/>
                  </a:cxn>
                  <a:cxn ang="0">
                    <a:pos x="240" y="349"/>
                  </a:cxn>
                  <a:cxn ang="0">
                    <a:pos x="265" y="323"/>
                  </a:cxn>
                  <a:cxn ang="0">
                    <a:pos x="298" y="319"/>
                  </a:cxn>
                  <a:cxn ang="0">
                    <a:pos x="313" y="296"/>
                  </a:cxn>
                  <a:cxn ang="0">
                    <a:pos x="353" y="290"/>
                  </a:cxn>
                  <a:cxn ang="0">
                    <a:pos x="376" y="263"/>
                  </a:cxn>
                  <a:cxn ang="0">
                    <a:pos x="409" y="259"/>
                  </a:cxn>
                  <a:cxn ang="0">
                    <a:pos x="424" y="238"/>
                  </a:cxn>
                  <a:cxn ang="0">
                    <a:pos x="467" y="230"/>
                  </a:cxn>
                  <a:cxn ang="0">
                    <a:pos x="486" y="205"/>
                  </a:cxn>
                  <a:cxn ang="0">
                    <a:pos x="516" y="202"/>
                  </a:cxn>
                  <a:cxn ang="0">
                    <a:pos x="534" y="180"/>
                  </a:cxn>
                  <a:cxn ang="0">
                    <a:pos x="576" y="173"/>
                  </a:cxn>
                  <a:cxn ang="0">
                    <a:pos x="593" y="148"/>
                  </a:cxn>
                  <a:cxn ang="0">
                    <a:pos x="626" y="144"/>
                  </a:cxn>
                  <a:cxn ang="0">
                    <a:pos x="641" y="125"/>
                  </a:cxn>
                  <a:cxn ang="0">
                    <a:pos x="685" y="115"/>
                  </a:cxn>
                  <a:cxn ang="0">
                    <a:pos x="695" y="96"/>
                  </a:cxn>
                  <a:cxn ang="0">
                    <a:pos x="730" y="88"/>
                  </a:cxn>
                  <a:cxn ang="0">
                    <a:pos x="747" y="71"/>
                  </a:cxn>
                  <a:cxn ang="0">
                    <a:pos x="791" y="60"/>
                  </a:cxn>
                  <a:cxn ang="0">
                    <a:pos x="797" y="42"/>
                  </a:cxn>
                  <a:cxn ang="0">
                    <a:pos x="833" y="33"/>
                  </a:cxn>
                  <a:cxn ang="0">
                    <a:pos x="852" y="15"/>
                  </a:cxn>
                  <a:cxn ang="0">
                    <a:pos x="895" y="4"/>
                  </a:cxn>
                </a:cxnLst>
                <a:rect l="0" t="0" r="r" b="b"/>
                <a:pathLst>
                  <a:path w="897" h="472">
                    <a:moveTo>
                      <a:pt x="860" y="4"/>
                    </a:moveTo>
                    <a:lnTo>
                      <a:pt x="856" y="6"/>
                    </a:lnTo>
                    <a:lnTo>
                      <a:pt x="854" y="8"/>
                    </a:lnTo>
                    <a:lnTo>
                      <a:pt x="852" y="10"/>
                    </a:lnTo>
                    <a:lnTo>
                      <a:pt x="850" y="12"/>
                    </a:lnTo>
                    <a:lnTo>
                      <a:pt x="850" y="13"/>
                    </a:lnTo>
                    <a:lnTo>
                      <a:pt x="850" y="15"/>
                    </a:lnTo>
                    <a:lnTo>
                      <a:pt x="849" y="17"/>
                    </a:lnTo>
                    <a:lnTo>
                      <a:pt x="849" y="19"/>
                    </a:lnTo>
                    <a:lnTo>
                      <a:pt x="849" y="19"/>
                    </a:lnTo>
                    <a:lnTo>
                      <a:pt x="849" y="21"/>
                    </a:lnTo>
                    <a:lnTo>
                      <a:pt x="849" y="23"/>
                    </a:lnTo>
                    <a:lnTo>
                      <a:pt x="847" y="23"/>
                    </a:lnTo>
                    <a:lnTo>
                      <a:pt x="847" y="25"/>
                    </a:lnTo>
                    <a:lnTo>
                      <a:pt x="845" y="25"/>
                    </a:lnTo>
                    <a:lnTo>
                      <a:pt x="843" y="27"/>
                    </a:lnTo>
                    <a:lnTo>
                      <a:pt x="841" y="29"/>
                    </a:lnTo>
                    <a:lnTo>
                      <a:pt x="839" y="29"/>
                    </a:lnTo>
                    <a:lnTo>
                      <a:pt x="837" y="29"/>
                    </a:lnTo>
                    <a:lnTo>
                      <a:pt x="835" y="31"/>
                    </a:lnTo>
                    <a:lnTo>
                      <a:pt x="833" y="31"/>
                    </a:lnTo>
                    <a:lnTo>
                      <a:pt x="831" y="31"/>
                    </a:lnTo>
                    <a:lnTo>
                      <a:pt x="829" y="31"/>
                    </a:lnTo>
                    <a:lnTo>
                      <a:pt x="827" y="31"/>
                    </a:lnTo>
                    <a:lnTo>
                      <a:pt x="826" y="31"/>
                    </a:lnTo>
                    <a:lnTo>
                      <a:pt x="824" y="31"/>
                    </a:lnTo>
                    <a:lnTo>
                      <a:pt x="822" y="29"/>
                    </a:lnTo>
                    <a:lnTo>
                      <a:pt x="820" y="29"/>
                    </a:lnTo>
                    <a:lnTo>
                      <a:pt x="818" y="29"/>
                    </a:lnTo>
                    <a:lnTo>
                      <a:pt x="814" y="31"/>
                    </a:lnTo>
                    <a:lnTo>
                      <a:pt x="812" y="31"/>
                    </a:lnTo>
                    <a:lnTo>
                      <a:pt x="808" y="33"/>
                    </a:lnTo>
                    <a:lnTo>
                      <a:pt x="804" y="33"/>
                    </a:lnTo>
                    <a:lnTo>
                      <a:pt x="801" y="37"/>
                    </a:lnTo>
                    <a:lnTo>
                      <a:pt x="797" y="40"/>
                    </a:lnTo>
                    <a:lnTo>
                      <a:pt x="793" y="42"/>
                    </a:lnTo>
                    <a:lnTo>
                      <a:pt x="791" y="46"/>
                    </a:lnTo>
                    <a:lnTo>
                      <a:pt x="791" y="48"/>
                    </a:lnTo>
                    <a:lnTo>
                      <a:pt x="789" y="52"/>
                    </a:lnTo>
                    <a:lnTo>
                      <a:pt x="789" y="54"/>
                    </a:lnTo>
                    <a:lnTo>
                      <a:pt x="789" y="56"/>
                    </a:lnTo>
                    <a:lnTo>
                      <a:pt x="787" y="56"/>
                    </a:lnTo>
                    <a:lnTo>
                      <a:pt x="783" y="56"/>
                    </a:lnTo>
                    <a:lnTo>
                      <a:pt x="779" y="54"/>
                    </a:lnTo>
                    <a:lnTo>
                      <a:pt x="776" y="54"/>
                    </a:lnTo>
                    <a:lnTo>
                      <a:pt x="770" y="56"/>
                    </a:lnTo>
                    <a:lnTo>
                      <a:pt x="766" y="56"/>
                    </a:lnTo>
                    <a:lnTo>
                      <a:pt x="760" y="58"/>
                    </a:lnTo>
                    <a:lnTo>
                      <a:pt x="754" y="60"/>
                    </a:lnTo>
                    <a:lnTo>
                      <a:pt x="751" y="61"/>
                    </a:lnTo>
                    <a:lnTo>
                      <a:pt x="749" y="63"/>
                    </a:lnTo>
                    <a:lnTo>
                      <a:pt x="747" y="65"/>
                    </a:lnTo>
                    <a:lnTo>
                      <a:pt x="745" y="67"/>
                    </a:lnTo>
                    <a:lnTo>
                      <a:pt x="745" y="69"/>
                    </a:lnTo>
                    <a:lnTo>
                      <a:pt x="743" y="71"/>
                    </a:lnTo>
                    <a:lnTo>
                      <a:pt x="743" y="73"/>
                    </a:lnTo>
                    <a:lnTo>
                      <a:pt x="743" y="75"/>
                    </a:lnTo>
                    <a:lnTo>
                      <a:pt x="743" y="75"/>
                    </a:lnTo>
                    <a:lnTo>
                      <a:pt x="743" y="77"/>
                    </a:lnTo>
                    <a:lnTo>
                      <a:pt x="741" y="79"/>
                    </a:lnTo>
                    <a:lnTo>
                      <a:pt x="741" y="79"/>
                    </a:lnTo>
                    <a:lnTo>
                      <a:pt x="741" y="81"/>
                    </a:lnTo>
                    <a:lnTo>
                      <a:pt x="739" y="81"/>
                    </a:lnTo>
                    <a:lnTo>
                      <a:pt x="737" y="83"/>
                    </a:lnTo>
                    <a:lnTo>
                      <a:pt x="735" y="85"/>
                    </a:lnTo>
                    <a:lnTo>
                      <a:pt x="733" y="85"/>
                    </a:lnTo>
                    <a:lnTo>
                      <a:pt x="731" y="86"/>
                    </a:lnTo>
                    <a:lnTo>
                      <a:pt x="730" y="86"/>
                    </a:lnTo>
                    <a:lnTo>
                      <a:pt x="728" y="86"/>
                    </a:lnTo>
                    <a:lnTo>
                      <a:pt x="726" y="86"/>
                    </a:lnTo>
                    <a:lnTo>
                      <a:pt x="724" y="86"/>
                    </a:lnTo>
                    <a:lnTo>
                      <a:pt x="722" y="86"/>
                    </a:lnTo>
                    <a:lnTo>
                      <a:pt x="720" y="86"/>
                    </a:lnTo>
                    <a:lnTo>
                      <a:pt x="718" y="86"/>
                    </a:lnTo>
                    <a:lnTo>
                      <a:pt x="716" y="86"/>
                    </a:lnTo>
                    <a:lnTo>
                      <a:pt x="712" y="86"/>
                    </a:lnTo>
                    <a:lnTo>
                      <a:pt x="710" y="86"/>
                    </a:lnTo>
                    <a:lnTo>
                      <a:pt x="708" y="86"/>
                    </a:lnTo>
                    <a:lnTo>
                      <a:pt x="705" y="86"/>
                    </a:lnTo>
                    <a:lnTo>
                      <a:pt x="703" y="88"/>
                    </a:lnTo>
                    <a:lnTo>
                      <a:pt x="699" y="90"/>
                    </a:lnTo>
                    <a:lnTo>
                      <a:pt x="693" y="92"/>
                    </a:lnTo>
                    <a:lnTo>
                      <a:pt x="689" y="96"/>
                    </a:lnTo>
                    <a:lnTo>
                      <a:pt x="687" y="98"/>
                    </a:lnTo>
                    <a:lnTo>
                      <a:pt x="685" y="102"/>
                    </a:lnTo>
                    <a:lnTo>
                      <a:pt x="683" y="104"/>
                    </a:lnTo>
                    <a:lnTo>
                      <a:pt x="683" y="108"/>
                    </a:lnTo>
                    <a:lnTo>
                      <a:pt x="683" y="109"/>
                    </a:lnTo>
                    <a:lnTo>
                      <a:pt x="683" y="111"/>
                    </a:lnTo>
                    <a:lnTo>
                      <a:pt x="680" y="111"/>
                    </a:lnTo>
                    <a:lnTo>
                      <a:pt x="678" y="111"/>
                    </a:lnTo>
                    <a:lnTo>
                      <a:pt x="674" y="109"/>
                    </a:lnTo>
                    <a:lnTo>
                      <a:pt x="670" y="109"/>
                    </a:lnTo>
                    <a:lnTo>
                      <a:pt x="664" y="111"/>
                    </a:lnTo>
                    <a:lnTo>
                      <a:pt x="658" y="111"/>
                    </a:lnTo>
                    <a:lnTo>
                      <a:pt x="655" y="113"/>
                    </a:lnTo>
                    <a:lnTo>
                      <a:pt x="649" y="115"/>
                    </a:lnTo>
                    <a:lnTo>
                      <a:pt x="645" y="117"/>
                    </a:lnTo>
                    <a:lnTo>
                      <a:pt x="643" y="119"/>
                    </a:lnTo>
                    <a:lnTo>
                      <a:pt x="641" y="121"/>
                    </a:lnTo>
                    <a:lnTo>
                      <a:pt x="639" y="123"/>
                    </a:lnTo>
                    <a:lnTo>
                      <a:pt x="637" y="125"/>
                    </a:lnTo>
                    <a:lnTo>
                      <a:pt x="637" y="127"/>
                    </a:lnTo>
                    <a:lnTo>
                      <a:pt x="637" y="129"/>
                    </a:lnTo>
                    <a:lnTo>
                      <a:pt x="635" y="131"/>
                    </a:lnTo>
                    <a:lnTo>
                      <a:pt x="635" y="131"/>
                    </a:lnTo>
                    <a:lnTo>
                      <a:pt x="635" y="132"/>
                    </a:lnTo>
                    <a:lnTo>
                      <a:pt x="635" y="134"/>
                    </a:lnTo>
                    <a:lnTo>
                      <a:pt x="634" y="134"/>
                    </a:lnTo>
                    <a:lnTo>
                      <a:pt x="634" y="136"/>
                    </a:lnTo>
                    <a:lnTo>
                      <a:pt x="632" y="138"/>
                    </a:lnTo>
                    <a:lnTo>
                      <a:pt x="630" y="138"/>
                    </a:lnTo>
                    <a:lnTo>
                      <a:pt x="628" y="140"/>
                    </a:lnTo>
                    <a:lnTo>
                      <a:pt x="626" y="142"/>
                    </a:lnTo>
                    <a:lnTo>
                      <a:pt x="624" y="142"/>
                    </a:lnTo>
                    <a:lnTo>
                      <a:pt x="622" y="142"/>
                    </a:lnTo>
                    <a:lnTo>
                      <a:pt x="620" y="142"/>
                    </a:lnTo>
                    <a:lnTo>
                      <a:pt x="618" y="142"/>
                    </a:lnTo>
                    <a:lnTo>
                      <a:pt x="616" y="142"/>
                    </a:lnTo>
                    <a:lnTo>
                      <a:pt x="614" y="142"/>
                    </a:lnTo>
                    <a:lnTo>
                      <a:pt x="612" y="142"/>
                    </a:lnTo>
                    <a:lnTo>
                      <a:pt x="610" y="142"/>
                    </a:lnTo>
                    <a:lnTo>
                      <a:pt x="609" y="142"/>
                    </a:lnTo>
                    <a:lnTo>
                      <a:pt x="607" y="142"/>
                    </a:lnTo>
                    <a:lnTo>
                      <a:pt x="603" y="142"/>
                    </a:lnTo>
                    <a:lnTo>
                      <a:pt x="601" y="142"/>
                    </a:lnTo>
                    <a:lnTo>
                      <a:pt x="599" y="142"/>
                    </a:lnTo>
                    <a:lnTo>
                      <a:pt x="595" y="144"/>
                    </a:lnTo>
                    <a:lnTo>
                      <a:pt x="591" y="146"/>
                    </a:lnTo>
                    <a:lnTo>
                      <a:pt x="586" y="150"/>
                    </a:lnTo>
                    <a:lnTo>
                      <a:pt x="582" y="152"/>
                    </a:lnTo>
                    <a:lnTo>
                      <a:pt x="580" y="156"/>
                    </a:lnTo>
                    <a:lnTo>
                      <a:pt x="578" y="159"/>
                    </a:lnTo>
                    <a:lnTo>
                      <a:pt x="576" y="161"/>
                    </a:lnTo>
                    <a:lnTo>
                      <a:pt x="574" y="165"/>
                    </a:lnTo>
                    <a:lnTo>
                      <a:pt x="574" y="167"/>
                    </a:lnTo>
                    <a:lnTo>
                      <a:pt x="574" y="169"/>
                    </a:lnTo>
                    <a:lnTo>
                      <a:pt x="572" y="169"/>
                    </a:lnTo>
                    <a:lnTo>
                      <a:pt x="568" y="167"/>
                    </a:lnTo>
                    <a:lnTo>
                      <a:pt x="564" y="167"/>
                    </a:lnTo>
                    <a:lnTo>
                      <a:pt x="561" y="167"/>
                    </a:lnTo>
                    <a:lnTo>
                      <a:pt x="555" y="169"/>
                    </a:lnTo>
                    <a:lnTo>
                      <a:pt x="551" y="169"/>
                    </a:lnTo>
                    <a:lnTo>
                      <a:pt x="545" y="171"/>
                    </a:lnTo>
                    <a:lnTo>
                      <a:pt x="539" y="173"/>
                    </a:lnTo>
                    <a:lnTo>
                      <a:pt x="536" y="175"/>
                    </a:lnTo>
                    <a:lnTo>
                      <a:pt x="534" y="177"/>
                    </a:lnTo>
                    <a:lnTo>
                      <a:pt x="532" y="179"/>
                    </a:lnTo>
                    <a:lnTo>
                      <a:pt x="530" y="180"/>
                    </a:lnTo>
                    <a:lnTo>
                      <a:pt x="528" y="182"/>
                    </a:lnTo>
                    <a:lnTo>
                      <a:pt x="528" y="184"/>
                    </a:lnTo>
                    <a:lnTo>
                      <a:pt x="528" y="186"/>
                    </a:lnTo>
                    <a:lnTo>
                      <a:pt x="526" y="188"/>
                    </a:lnTo>
                    <a:lnTo>
                      <a:pt x="526" y="190"/>
                    </a:lnTo>
                    <a:lnTo>
                      <a:pt x="526" y="190"/>
                    </a:lnTo>
                    <a:lnTo>
                      <a:pt x="526" y="192"/>
                    </a:lnTo>
                    <a:lnTo>
                      <a:pt x="524" y="194"/>
                    </a:lnTo>
                    <a:lnTo>
                      <a:pt x="524" y="194"/>
                    </a:lnTo>
                    <a:lnTo>
                      <a:pt x="522" y="196"/>
                    </a:lnTo>
                    <a:lnTo>
                      <a:pt x="520" y="196"/>
                    </a:lnTo>
                    <a:lnTo>
                      <a:pt x="518" y="198"/>
                    </a:lnTo>
                    <a:lnTo>
                      <a:pt x="516" y="200"/>
                    </a:lnTo>
                    <a:lnTo>
                      <a:pt x="515" y="200"/>
                    </a:lnTo>
                    <a:lnTo>
                      <a:pt x="513" y="200"/>
                    </a:lnTo>
                    <a:lnTo>
                      <a:pt x="511" y="200"/>
                    </a:lnTo>
                    <a:lnTo>
                      <a:pt x="509" y="200"/>
                    </a:lnTo>
                    <a:lnTo>
                      <a:pt x="507" y="200"/>
                    </a:lnTo>
                    <a:lnTo>
                      <a:pt x="505" y="200"/>
                    </a:lnTo>
                    <a:lnTo>
                      <a:pt x="503" y="200"/>
                    </a:lnTo>
                    <a:lnTo>
                      <a:pt x="501" y="200"/>
                    </a:lnTo>
                    <a:lnTo>
                      <a:pt x="499" y="200"/>
                    </a:lnTo>
                    <a:lnTo>
                      <a:pt x="495" y="200"/>
                    </a:lnTo>
                    <a:lnTo>
                      <a:pt x="493" y="200"/>
                    </a:lnTo>
                    <a:lnTo>
                      <a:pt x="491" y="200"/>
                    </a:lnTo>
                    <a:lnTo>
                      <a:pt x="488" y="202"/>
                    </a:lnTo>
                    <a:lnTo>
                      <a:pt x="484" y="202"/>
                    </a:lnTo>
                    <a:lnTo>
                      <a:pt x="482" y="204"/>
                    </a:lnTo>
                    <a:lnTo>
                      <a:pt x="476" y="207"/>
                    </a:lnTo>
                    <a:lnTo>
                      <a:pt x="472" y="209"/>
                    </a:lnTo>
                    <a:lnTo>
                      <a:pt x="468" y="213"/>
                    </a:lnTo>
                    <a:lnTo>
                      <a:pt x="467" y="217"/>
                    </a:lnTo>
                    <a:lnTo>
                      <a:pt x="465" y="221"/>
                    </a:lnTo>
                    <a:lnTo>
                      <a:pt x="465" y="223"/>
                    </a:lnTo>
                    <a:lnTo>
                      <a:pt x="463" y="225"/>
                    </a:lnTo>
                    <a:lnTo>
                      <a:pt x="463" y="227"/>
                    </a:lnTo>
                    <a:lnTo>
                      <a:pt x="461" y="227"/>
                    </a:lnTo>
                    <a:lnTo>
                      <a:pt x="457" y="227"/>
                    </a:lnTo>
                    <a:lnTo>
                      <a:pt x="453" y="227"/>
                    </a:lnTo>
                    <a:lnTo>
                      <a:pt x="449" y="227"/>
                    </a:lnTo>
                    <a:lnTo>
                      <a:pt x="445" y="227"/>
                    </a:lnTo>
                    <a:lnTo>
                      <a:pt x="440" y="227"/>
                    </a:lnTo>
                    <a:lnTo>
                      <a:pt x="434" y="228"/>
                    </a:lnTo>
                    <a:lnTo>
                      <a:pt x="428" y="232"/>
                    </a:lnTo>
                    <a:lnTo>
                      <a:pt x="424" y="234"/>
                    </a:lnTo>
                    <a:lnTo>
                      <a:pt x="422" y="236"/>
                    </a:lnTo>
                    <a:lnTo>
                      <a:pt x="420" y="238"/>
                    </a:lnTo>
                    <a:lnTo>
                      <a:pt x="419" y="240"/>
                    </a:lnTo>
                    <a:lnTo>
                      <a:pt x="417" y="242"/>
                    </a:lnTo>
                    <a:lnTo>
                      <a:pt x="417" y="244"/>
                    </a:lnTo>
                    <a:lnTo>
                      <a:pt x="417" y="244"/>
                    </a:lnTo>
                    <a:lnTo>
                      <a:pt x="415" y="246"/>
                    </a:lnTo>
                    <a:lnTo>
                      <a:pt x="415" y="248"/>
                    </a:lnTo>
                    <a:lnTo>
                      <a:pt x="415" y="250"/>
                    </a:lnTo>
                    <a:lnTo>
                      <a:pt x="413" y="250"/>
                    </a:lnTo>
                    <a:lnTo>
                      <a:pt x="413" y="251"/>
                    </a:lnTo>
                    <a:lnTo>
                      <a:pt x="413" y="253"/>
                    </a:lnTo>
                    <a:lnTo>
                      <a:pt x="411" y="253"/>
                    </a:lnTo>
                    <a:lnTo>
                      <a:pt x="409" y="255"/>
                    </a:lnTo>
                    <a:lnTo>
                      <a:pt x="407" y="257"/>
                    </a:lnTo>
                    <a:lnTo>
                      <a:pt x="405" y="257"/>
                    </a:lnTo>
                    <a:lnTo>
                      <a:pt x="401" y="259"/>
                    </a:lnTo>
                    <a:lnTo>
                      <a:pt x="399" y="259"/>
                    </a:lnTo>
                    <a:lnTo>
                      <a:pt x="397" y="259"/>
                    </a:lnTo>
                    <a:lnTo>
                      <a:pt x="395" y="259"/>
                    </a:lnTo>
                    <a:lnTo>
                      <a:pt x="395" y="259"/>
                    </a:lnTo>
                    <a:lnTo>
                      <a:pt x="394" y="259"/>
                    </a:lnTo>
                    <a:lnTo>
                      <a:pt x="392" y="259"/>
                    </a:lnTo>
                    <a:lnTo>
                      <a:pt x="388" y="259"/>
                    </a:lnTo>
                    <a:lnTo>
                      <a:pt x="386" y="259"/>
                    </a:lnTo>
                    <a:lnTo>
                      <a:pt x="384" y="259"/>
                    </a:lnTo>
                    <a:lnTo>
                      <a:pt x="382" y="259"/>
                    </a:lnTo>
                    <a:lnTo>
                      <a:pt x="378" y="259"/>
                    </a:lnTo>
                    <a:lnTo>
                      <a:pt x="376" y="259"/>
                    </a:lnTo>
                    <a:lnTo>
                      <a:pt x="372" y="261"/>
                    </a:lnTo>
                    <a:lnTo>
                      <a:pt x="369" y="263"/>
                    </a:lnTo>
                    <a:lnTo>
                      <a:pt x="363" y="265"/>
                    </a:lnTo>
                    <a:lnTo>
                      <a:pt x="359" y="269"/>
                    </a:lnTo>
                    <a:lnTo>
                      <a:pt x="357" y="273"/>
                    </a:lnTo>
                    <a:lnTo>
                      <a:pt x="353" y="276"/>
                    </a:lnTo>
                    <a:lnTo>
                      <a:pt x="353" y="278"/>
                    </a:lnTo>
                    <a:lnTo>
                      <a:pt x="351" y="282"/>
                    </a:lnTo>
                    <a:lnTo>
                      <a:pt x="351" y="284"/>
                    </a:lnTo>
                    <a:lnTo>
                      <a:pt x="349" y="286"/>
                    </a:lnTo>
                    <a:lnTo>
                      <a:pt x="348" y="286"/>
                    </a:lnTo>
                    <a:lnTo>
                      <a:pt x="346" y="286"/>
                    </a:lnTo>
                    <a:lnTo>
                      <a:pt x="342" y="286"/>
                    </a:lnTo>
                    <a:lnTo>
                      <a:pt x="336" y="286"/>
                    </a:lnTo>
                    <a:lnTo>
                      <a:pt x="332" y="286"/>
                    </a:lnTo>
                    <a:lnTo>
                      <a:pt x="326" y="286"/>
                    </a:lnTo>
                    <a:lnTo>
                      <a:pt x="321" y="288"/>
                    </a:lnTo>
                    <a:lnTo>
                      <a:pt x="315" y="292"/>
                    </a:lnTo>
                    <a:lnTo>
                      <a:pt x="311" y="294"/>
                    </a:lnTo>
                    <a:lnTo>
                      <a:pt x="309" y="296"/>
                    </a:lnTo>
                    <a:lnTo>
                      <a:pt x="307" y="298"/>
                    </a:lnTo>
                    <a:lnTo>
                      <a:pt x="305" y="299"/>
                    </a:lnTo>
                    <a:lnTo>
                      <a:pt x="303" y="301"/>
                    </a:lnTo>
                    <a:lnTo>
                      <a:pt x="303" y="303"/>
                    </a:lnTo>
                    <a:lnTo>
                      <a:pt x="301" y="305"/>
                    </a:lnTo>
                    <a:lnTo>
                      <a:pt x="301" y="305"/>
                    </a:lnTo>
                    <a:lnTo>
                      <a:pt x="301" y="307"/>
                    </a:lnTo>
                    <a:lnTo>
                      <a:pt x="301" y="309"/>
                    </a:lnTo>
                    <a:lnTo>
                      <a:pt x="300" y="311"/>
                    </a:lnTo>
                    <a:lnTo>
                      <a:pt x="300" y="311"/>
                    </a:lnTo>
                    <a:lnTo>
                      <a:pt x="298" y="313"/>
                    </a:lnTo>
                    <a:lnTo>
                      <a:pt x="298" y="315"/>
                    </a:lnTo>
                    <a:lnTo>
                      <a:pt x="296" y="315"/>
                    </a:lnTo>
                    <a:lnTo>
                      <a:pt x="294" y="317"/>
                    </a:lnTo>
                    <a:lnTo>
                      <a:pt x="290" y="319"/>
                    </a:lnTo>
                    <a:lnTo>
                      <a:pt x="288" y="319"/>
                    </a:lnTo>
                    <a:lnTo>
                      <a:pt x="286" y="319"/>
                    </a:lnTo>
                    <a:lnTo>
                      <a:pt x="284" y="319"/>
                    </a:lnTo>
                    <a:lnTo>
                      <a:pt x="282" y="319"/>
                    </a:lnTo>
                    <a:lnTo>
                      <a:pt x="280" y="319"/>
                    </a:lnTo>
                    <a:lnTo>
                      <a:pt x="278" y="319"/>
                    </a:lnTo>
                    <a:lnTo>
                      <a:pt x="276" y="319"/>
                    </a:lnTo>
                    <a:lnTo>
                      <a:pt x="275" y="319"/>
                    </a:lnTo>
                    <a:lnTo>
                      <a:pt x="273" y="319"/>
                    </a:lnTo>
                    <a:lnTo>
                      <a:pt x="271" y="319"/>
                    </a:lnTo>
                    <a:lnTo>
                      <a:pt x="267" y="319"/>
                    </a:lnTo>
                    <a:lnTo>
                      <a:pt x="265" y="319"/>
                    </a:lnTo>
                    <a:lnTo>
                      <a:pt x="261" y="321"/>
                    </a:lnTo>
                    <a:lnTo>
                      <a:pt x="259" y="321"/>
                    </a:lnTo>
                    <a:lnTo>
                      <a:pt x="255" y="323"/>
                    </a:lnTo>
                    <a:lnTo>
                      <a:pt x="250" y="326"/>
                    </a:lnTo>
                    <a:lnTo>
                      <a:pt x="246" y="328"/>
                    </a:lnTo>
                    <a:lnTo>
                      <a:pt x="242" y="332"/>
                    </a:lnTo>
                    <a:lnTo>
                      <a:pt x="240" y="336"/>
                    </a:lnTo>
                    <a:lnTo>
                      <a:pt x="238" y="340"/>
                    </a:lnTo>
                    <a:lnTo>
                      <a:pt x="238" y="342"/>
                    </a:lnTo>
                    <a:lnTo>
                      <a:pt x="236" y="344"/>
                    </a:lnTo>
                    <a:lnTo>
                      <a:pt x="236" y="346"/>
                    </a:lnTo>
                    <a:lnTo>
                      <a:pt x="234" y="346"/>
                    </a:lnTo>
                    <a:lnTo>
                      <a:pt x="230" y="346"/>
                    </a:lnTo>
                    <a:lnTo>
                      <a:pt x="227" y="346"/>
                    </a:lnTo>
                    <a:lnTo>
                      <a:pt x="223" y="346"/>
                    </a:lnTo>
                    <a:lnTo>
                      <a:pt x="217" y="346"/>
                    </a:lnTo>
                    <a:lnTo>
                      <a:pt x="213" y="347"/>
                    </a:lnTo>
                    <a:lnTo>
                      <a:pt x="207" y="347"/>
                    </a:lnTo>
                    <a:lnTo>
                      <a:pt x="202" y="351"/>
                    </a:lnTo>
                    <a:lnTo>
                      <a:pt x="198" y="353"/>
                    </a:lnTo>
                    <a:lnTo>
                      <a:pt x="194" y="355"/>
                    </a:lnTo>
                    <a:lnTo>
                      <a:pt x="192" y="357"/>
                    </a:lnTo>
                    <a:lnTo>
                      <a:pt x="190" y="359"/>
                    </a:lnTo>
                    <a:lnTo>
                      <a:pt x="190" y="361"/>
                    </a:lnTo>
                    <a:lnTo>
                      <a:pt x="188" y="363"/>
                    </a:lnTo>
                    <a:lnTo>
                      <a:pt x="188" y="365"/>
                    </a:lnTo>
                    <a:lnTo>
                      <a:pt x="188" y="367"/>
                    </a:lnTo>
                    <a:lnTo>
                      <a:pt x="186" y="369"/>
                    </a:lnTo>
                    <a:lnTo>
                      <a:pt x="186" y="369"/>
                    </a:lnTo>
                    <a:lnTo>
                      <a:pt x="186" y="370"/>
                    </a:lnTo>
                    <a:lnTo>
                      <a:pt x="184" y="372"/>
                    </a:lnTo>
                    <a:lnTo>
                      <a:pt x="184" y="372"/>
                    </a:lnTo>
                    <a:lnTo>
                      <a:pt x="182" y="374"/>
                    </a:lnTo>
                    <a:lnTo>
                      <a:pt x="180" y="376"/>
                    </a:lnTo>
                    <a:lnTo>
                      <a:pt x="179" y="376"/>
                    </a:lnTo>
                    <a:lnTo>
                      <a:pt x="175" y="378"/>
                    </a:lnTo>
                    <a:lnTo>
                      <a:pt x="173" y="378"/>
                    </a:lnTo>
                    <a:lnTo>
                      <a:pt x="171" y="380"/>
                    </a:lnTo>
                    <a:lnTo>
                      <a:pt x="169" y="380"/>
                    </a:lnTo>
                    <a:lnTo>
                      <a:pt x="167" y="380"/>
                    </a:lnTo>
                    <a:lnTo>
                      <a:pt x="165" y="380"/>
                    </a:lnTo>
                    <a:lnTo>
                      <a:pt x="163" y="380"/>
                    </a:lnTo>
                    <a:lnTo>
                      <a:pt x="161" y="380"/>
                    </a:lnTo>
                    <a:lnTo>
                      <a:pt x="159" y="378"/>
                    </a:lnTo>
                    <a:lnTo>
                      <a:pt x="157" y="378"/>
                    </a:lnTo>
                    <a:lnTo>
                      <a:pt x="156" y="378"/>
                    </a:lnTo>
                    <a:lnTo>
                      <a:pt x="154" y="378"/>
                    </a:lnTo>
                    <a:lnTo>
                      <a:pt x="150" y="380"/>
                    </a:lnTo>
                    <a:lnTo>
                      <a:pt x="146" y="380"/>
                    </a:lnTo>
                    <a:lnTo>
                      <a:pt x="144" y="382"/>
                    </a:lnTo>
                    <a:lnTo>
                      <a:pt x="140" y="384"/>
                    </a:lnTo>
                    <a:lnTo>
                      <a:pt x="134" y="386"/>
                    </a:lnTo>
                    <a:lnTo>
                      <a:pt x="131" y="390"/>
                    </a:lnTo>
                    <a:lnTo>
                      <a:pt x="127" y="394"/>
                    </a:lnTo>
                    <a:lnTo>
                      <a:pt x="125" y="397"/>
                    </a:lnTo>
                    <a:lnTo>
                      <a:pt x="123" y="401"/>
                    </a:lnTo>
                    <a:lnTo>
                      <a:pt x="121" y="403"/>
                    </a:lnTo>
                    <a:lnTo>
                      <a:pt x="119" y="405"/>
                    </a:lnTo>
                    <a:lnTo>
                      <a:pt x="119" y="407"/>
                    </a:lnTo>
                    <a:lnTo>
                      <a:pt x="117" y="407"/>
                    </a:lnTo>
                    <a:lnTo>
                      <a:pt x="113" y="407"/>
                    </a:lnTo>
                    <a:lnTo>
                      <a:pt x="109" y="407"/>
                    </a:lnTo>
                    <a:lnTo>
                      <a:pt x="106" y="407"/>
                    </a:lnTo>
                    <a:lnTo>
                      <a:pt x="102" y="407"/>
                    </a:lnTo>
                    <a:lnTo>
                      <a:pt x="96" y="409"/>
                    </a:lnTo>
                    <a:lnTo>
                      <a:pt x="90" y="409"/>
                    </a:lnTo>
                    <a:lnTo>
                      <a:pt x="85" y="413"/>
                    </a:lnTo>
                    <a:lnTo>
                      <a:pt x="81" y="415"/>
                    </a:lnTo>
                    <a:lnTo>
                      <a:pt x="77" y="417"/>
                    </a:lnTo>
                    <a:lnTo>
                      <a:pt x="75" y="418"/>
                    </a:lnTo>
                    <a:lnTo>
                      <a:pt x="73" y="420"/>
                    </a:lnTo>
                    <a:lnTo>
                      <a:pt x="71" y="422"/>
                    </a:lnTo>
                    <a:lnTo>
                      <a:pt x="71" y="424"/>
                    </a:lnTo>
                    <a:lnTo>
                      <a:pt x="71" y="426"/>
                    </a:lnTo>
                    <a:lnTo>
                      <a:pt x="69" y="428"/>
                    </a:lnTo>
                    <a:lnTo>
                      <a:pt x="69" y="430"/>
                    </a:lnTo>
                    <a:lnTo>
                      <a:pt x="69" y="432"/>
                    </a:lnTo>
                    <a:lnTo>
                      <a:pt x="67" y="432"/>
                    </a:lnTo>
                    <a:lnTo>
                      <a:pt x="67" y="434"/>
                    </a:lnTo>
                    <a:lnTo>
                      <a:pt x="65" y="436"/>
                    </a:lnTo>
                    <a:lnTo>
                      <a:pt x="63" y="436"/>
                    </a:lnTo>
                    <a:lnTo>
                      <a:pt x="61" y="438"/>
                    </a:lnTo>
                    <a:lnTo>
                      <a:pt x="60" y="440"/>
                    </a:lnTo>
                    <a:lnTo>
                      <a:pt x="58" y="440"/>
                    </a:lnTo>
                    <a:lnTo>
                      <a:pt x="56" y="441"/>
                    </a:lnTo>
                    <a:lnTo>
                      <a:pt x="54" y="441"/>
                    </a:lnTo>
                    <a:lnTo>
                      <a:pt x="52" y="441"/>
                    </a:lnTo>
                    <a:lnTo>
                      <a:pt x="50" y="441"/>
                    </a:lnTo>
                    <a:lnTo>
                      <a:pt x="48" y="441"/>
                    </a:lnTo>
                    <a:lnTo>
                      <a:pt x="46" y="441"/>
                    </a:lnTo>
                    <a:lnTo>
                      <a:pt x="44" y="441"/>
                    </a:lnTo>
                    <a:lnTo>
                      <a:pt x="42" y="441"/>
                    </a:lnTo>
                    <a:lnTo>
                      <a:pt x="38" y="441"/>
                    </a:lnTo>
                    <a:lnTo>
                      <a:pt x="37" y="441"/>
                    </a:lnTo>
                    <a:lnTo>
                      <a:pt x="35" y="441"/>
                    </a:lnTo>
                    <a:lnTo>
                      <a:pt x="31" y="441"/>
                    </a:lnTo>
                    <a:lnTo>
                      <a:pt x="29" y="441"/>
                    </a:lnTo>
                    <a:lnTo>
                      <a:pt x="25" y="443"/>
                    </a:lnTo>
                    <a:lnTo>
                      <a:pt x="21" y="445"/>
                    </a:lnTo>
                    <a:lnTo>
                      <a:pt x="15" y="449"/>
                    </a:lnTo>
                    <a:lnTo>
                      <a:pt x="10" y="453"/>
                    </a:lnTo>
                    <a:lnTo>
                      <a:pt x="6" y="459"/>
                    </a:lnTo>
                    <a:lnTo>
                      <a:pt x="4" y="463"/>
                    </a:lnTo>
                    <a:lnTo>
                      <a:pt x="2" y="466"/>
                    </a:lnTo>
                    <a:lnTo>
                      <a:pt x="2" y="468"/>
                    </a:lnTo>
                    <a:lnTo>
                      <a:pt x="0" y="470"/>
                    </a:lnTo>
                    <a:lnTo>
                      <a:pt x="0" y="472"/>
                    </a:lnTo>
                    <a:lnTo>
                      <a:pt x="4" y="472"/>
                    </a:lnTo>
                    <a:lnTo>
                      <a:pt x="4" y="472"/>
                    </a:lnTo>
                    <a:lnTo>
                      <a:pt x="4" y="472"/>
                    </a:lnTo>
                    <a:lnTo>
                      <a:pt x="4" y="470"/>
                    </a:lnTo>
                    <a:lnTo>
                      <a:pt x="4" y="466"/>
                    </a:lnTo>
                    <a:lnTo>
                      <a:pt x="6" y="463"/>
                    </a:lnTo>
                    <a:lnTo>
                      <a:pt x="8" y="459"/>
                    </a:lnTo>
                    <a:lnTo>
                      <a:pt x="12" y="455"/>
                    </a:lnTo>
                    <a:lnTo>
                      <a:pt x="17" y="451"/>
                    </a:lnTo>
                    <a:lnTo>
                      <a:pt x="23" y="447"/>
                    </a:lnTo>
                    <a:lnTo>
                      <a:pt x="27" y="445"/>
                    </a:lnTo>
                    <a:lnTo>
                      <a:pt x="29" y="445"/>
                    </a:lnTo>
                    <a:lnTo>
                      <a:pt x="33" y="443"/>
                    </a:lnTo>
                    <a:lnTo>
                      <a:pt x="35" y="443"/>
                    </a:lnTo>
                    <a:lnTo>
                      <a:pt x="37" y="443"/>
                    </a:lnTo>
                    <a:lnTo>
                      <a:pt x="38" y="443"/>
                    </a:lnTo>
                    <a:lnTo>
                      <a:pt x="42" y="443"/>
                    </a:lnTo>
                    <a:lnTo>
                      <a:pt x="44" y="443"/>
                    </a:lnTo>
                    <a:lnTo>
                      <a:pt x="46" y="445"/>
                    </a:lnTo>
                    <a:lnTo>
                      <a:pt x="48" y="445"/>
                    </a:lnTo>
                    <a:lnTo>
                      <a:pt x="50" y="445"/>
                    </a:lnTo>
                    <a:lnTo>
                      <a:pt x="52" y="445"/>
                    </a:lnTo>
                    <a:lnTo>
                      <a:pt x="54" y="445"/>
                    </a:lnTo>
                    <a:lnTo>
                      <a:pt x="56" y="443"/>
                    </a:lnTo>
                    <a:lnTo>
                      <a:pt x="58" y="443"/>
                    </a:lnTo>
                    <a:lnTo>
                      <a:pt x="61" y="441"/>
                    </a:lnTo>
                    <a:lnTo>
                      <a:pt x="63" y="440"/>
                    </a:lnTo>
                    <a:lnTo>
                      <a:pt x="65" y="440"/>
                    </a:lnTo>
                    <a:lnTo>
                      <a:pt x="67" y="438"/>
                    </a:lnTo>
                    <a:lnTo>
                      <a:pt x="69" y="436"/>
                    </a:lnTo>
                    <a:lnTo>
                      <a:pt x="69" y="434"/>
                    </a:lnTo>
                    <a:lnTo>
                      <a:pt x="71" y="432"/>
                    </a:lnTo>
                    <a:lnTo>
                      <a:pt x="71" y="430"/>
                    </a:lnTo>
                    <a:lnTo>
                      <a:pt x="73" y="430"/>
                    </a:lnTo>
                    <a:lnTo>
                      <a:pt x="73" y="428"/>
                    </a:lnTo>
                    <a:lnTo>
                      <a:pt x="73" y="426"/>
                    </a:lnTo>
                    <a:lnTo>
                      <a:pt x="75" y="424"/>
                    </a:lnTo>
                    <a:lnTo>
                      <a:pt x="75" y="422"/>
                    </a:lnTo>
                    <a:lnTo>
                      <a:pt x="77" y="420"/>
                    </a:lnTo>
                    <a:lnTo>
                      <a:pt x="79" y="418"/>
                    </a:lnTo>
                    <a:lnTo>
                      <a:pt x="83" y="417"/>
                    </a:lnTo>
                    <a:lnTo>
                      <a:pt x="85" y="415"/>
                    </a:lnTo>
                    <a:lnTo>
                      <a:pt x="92" y="413"/>
                    </a:lnTo>
                    <a:lnTo>
                      <a:pt x="98" y="411"/>
                    </a:lnTo>
                    <a:lnTo>
                      <a:pt x="104" y="409"/>
                    </a:lnTo>
                    <a:lnTo>
                      <a:pt x="109" y="409"/>
                    </a:lnTo>
                    <a:lnTo>
                      <a:pt x="113" y="409"/>
                    </a:lnTo>
                    <a:lnTo>
                      <a:pt x="117" y="411"/>
                    </a:lnTo>
                    <a:lnTo>
                      <a:pt x="119" y="411"/>
                    </a:lnTo>
                    <a:lnTo>
                      <a:pt x="121" y="411"/>
                    </a:lnTo>
                    <a:lnTo>
                      <a:pt x="121" y="411"/>
                    </a:lnTo>
                    <a:lnTo>
                      <a:pt x="121" y="411"/>
                    </a:lnTo>
                    <a:lnTo>
                      <a:pt x="123" y="411"/>
                    </a:lnTo>
                    <a:lnTo>
                      <a:pt x="123" y="411"/>
                    </a:lnTo>
                    <a:lnTo>
                      <a:pt x="123" y="411"/>
                    </a:lnTo>
                    <a:lnTo>
                      <a:pt x="123" y="411"/>
                    </a:lnTo>
                    <a:lnTo>
                      <a:pt x="123" y="411"/>
                    </a:lnTo>
                    <a:lnTo>
                      <a:pt x="123" y="409"/>
                    </a:lnTo>
                    <a:lnTo>
                      <a:pt x="123" y="409"/>
                    </a:lnTo>
                    <a:lnTo>
                      <a:pt x="123" y="409"/>
                    </a:lnTo>
                    <a:lnTo>
                      <a:pt x="123" y="407"/>
                    </a:lnTo>
                    <a:lnTo>
                      <a:pt x="123" y="405"/>
                    </a:lnTo>
                    <a:lnTo>
                      <a:pt x="125" y="401"/>
                    </a:lnTo>
                    <a:lnTo>
                      <a:pt x="127" y="397"/>
                    </a:lnTo>
                    <a:lnTo>
                      <a:pt x="131" y="394"/>
                    </a:lnTo>
                    <a:lnTo>
                      <a:pt x="134" y="390"/>
                    </a:lnTo>
                    <a:lnTo>
                      <a:pt x="140" y="386"/>
                    </a:lnTo>
                    <a:lnTo>
                      <a:pt x="144" y="384"/>
                    </a:lnTo>
                    <a:lnTo>
                      <a:pt x="148" y="382"/>
                    </a:lnTo>
                    <a:lnTo>
                      <a:pt x="150" y="382"/>
                    </a:lnTo>
                    <a:lnTo>
                      <a:pt x="154" y="382"/>
                    </a:lnTo>
                    <a:lnTo>
                      <a:pt x="156" y="382"/>
                    </a:lnTo>
                    <a:lnTo>
                      <a:pt x="157" y="382"/>
                    </a:lnTo>
                    <a:lnTo>
                      <a:pt x="159" y="382"/>
                    </a:lnTo>
                    <a:lnTo>
                      <a:pt x="161" y="382"/>
                    </a:lnTo>
                    <a:lnTo>
                      <a:pt x="163" y="382"/>
                    </a:lnTo>
                    <a:lnTo>
                      <a:pt x="165" y="382"/>
                    </a:lnTo>
                    <a:lnTo>
                      <a:pt x="167" y="382"/>
                    </a:lnTo>
                    <a:lnTo>
                      <a:pt x="169" y="382"/>
                    </a:lnTo>
                    <a:lnTo>
                      <a:pt x="171" y="382"/>
                    </a:lnTo>
                    <a:lnTo>
                      <a:pt x="175" y="382"/>
                    </a:lnTo>
                    <a:lnTo>
                      <a:pt x="177" y="380"/>
                    </a:lnTo>
                    <a:lnTo>
                      <a:pt x="179" y="380"/>
                    </a:lnTo>
                    <a:lnTo>
                      <a:pt x="182" y="378"/>
                    </a:lnTo>
                    <a:lnTo>
                      <a:pt x="184" y="376"/>
                    </a:lnTo>
                    <a:lnTo>
                      <a:pt x="186" y="374"/>
                    </a:lnTo>
                    <a:lnTo>
                      <a:pt x="186" y="374"/>
                    </a:lnTo>
                    <a:lnTo>
                      <a:pt x="188" y="372"/>
                    </a:lnTo>
                    <a:lnTo>
                      <a:pt x="188" y="370"/>
                    </a:lnTo>
                    <a:lnTo>
                      <a:pt x="190" y="369"/>
                    </a:lnTo>
                    <a:lnTo>
                      <a:pt x="190" y="367"/>
                    </a:lnTo>
                    <a:lnTo>
                      <a:pt x="190" y="365"/>
                    </a:lnTo>
                    <a:lnTo>
                      <a:pt x="192" y="365"/>
                    </a:lnTo>
                    <a:lnTo>
                      <a:pt x="192" y="363"/>
                    </a:lnTo>
                    <a:lnTo>
                      <a:pt x="194" y="361"/>
                    </a:lnTo>
                    <a:lnTo>
                      <a:pt x="194" y="359"/>
                    </a:lnTo>
                    <a:lnTo>
                      <a:pt x="196" y="357"/>
                    </a:lnTo>
                    <a:lnTo>
                      <a:pt x="200" y="355"/>
                    </a:lnTo>
                    <a:lnTo>
                      <a:pt x="202" y="353"/>
                    </a:lnTo>
                    <a:lnTo>
                      <a:pt x="209" y="351"/>
                    </a:lnTo>
                    <a:lnTo>
                      <a:pt x="215" y="349"/>
                    </a:lnTo>
                    <a:lnTo>
                      <a:pt x="221" y="347"/>
                    </a:lnTo>
                    <a:lnTo>
                      <a:pt x="227" y="347"/>
                    </a:lnTo>
                    <a:lnTo>
                      <a:pt x="230" y="347"/>
                    </a:lnTo>
                    <a:lnTo>
                      <a:pt x="234" y="349"/>
                    </a:lnTo>
                    <a:lnTo>
                      <a:pt x="236" y="349"/>
                    </a:lnTo>
                    <a:lnTo>
                      <a:pt x="238" y="349"/>
                    </a:lnTo>
                    <a:lnTo>
                      <a:pt x="240" y="349"/>
                    </a:lnTo>
                    <a:lnTo>
                      <a:pt x="240" y="349"/>
                    </a:lnTo>
                    <a:lnTo>
                      <a:pt x="240" y="349"/>
                    </a:lnTo>
                    <a:lnTo>
                      <a:pt x="240" y="349"/>
                    </a:lnTo>
                    <a:lnTo>
                      <a:pt x="240" y="349"/>
                    </a:lnTo>
                    <a:lnTo>
                      <a:pt x="240" y="349"/>
                    </a:lnTo>
                    <a:lnTo>
                      <a:pt x="240" y="347"/>
                    </a:lnTo>
                    <a:lnTo>
                      <a:pt x="240" y="347"/>
                    </a:lnTo>
                    <a:lnTo>
                      <a:pt x="240" y="347"/>
                    </a:lnTo>
                    <a:lnTo>
                      <a:pt x="240" y="347"/>
                    </a:lnTo>
                    <a:lnTo>
                      <a:pt x="240" y="346"/>
                    </a:lnTo>
                    <a:lnTo>
                      <a:pt x="240" y="344"/>
                    </a:lnTo>
                    <a:lnTo>
                      <a:pt x="242" y="340"/>
                    </a:lnTo>
                    <a:lnTo>
                      <a:pt x="244" y="336"/>
                    </a:lnTo>
                    <a:lnTo>
                      <a:pt x="246" y="332"/>
                    </a:lnTo>
                    <a:lnTo>
                      <a:pt x="250" y="328"/>
                    </a:lnTo>
                    <a:lnTo>
                      <a:pt x="255" y="324"/>
                    </a:lnTo>
                    <a:lnTo>
                      <a:pt x="259" y="324"/>
                    </a:lnTo>
                    <a:lnTo>
                      <a:pt x="263" y="323"/>
                    </a:lnTo>
                    <a:lnTo>
                      <a:pt x="265" y="323"/>
                    </a:lnTo>
                    <a:lnTo>
                      <a:pt x="267" y="321"/>
                    </a:lnTo>
                    <a:lnTo>
                      <a:pt x="271" y="321"/>
                    </a:lnTo>
                    <a:lnTo>
                      <a:pt x="273" y="321"/>
                    </a:lnTo>
                    <a:lnTo>
                      <a:pt x="275" y="321"/>
                    </a:lnTo>
                    <a:lnTo>
                      <a:pt x="276" y="323"/>
                    </a:lnTo>
                    <a:lnTo>
                      <a:pt x="278" y="323"/>
                    </a:lnTo>
                    <a:lnTo>
                      <a:pt x="280" y="323"/>
                    </a:lnTo>
                    <a:lnTo>
                      <a:pt x="282" y="323"/>
                    </a:lnTo>
                    <a:lnTo>
                      <a:pt x="284" y="323"/>
                    </a:lnTo>
                    <a:lnTo>
                      <a:pt x="286" y="323"/>
                    </a:lnTo>
                    <a:lnTo>
                      <a:pt x="288" y="321"/>
                    </a:lnTo>
                    <a:lnTo>
                      <a:pt x="292" y="321"/>
                    </a:lnTo>
                    <a:lnTo>
                      <a:pt x="294" y="319"/>
                    </a:lnTo>
                    <a:lnTo>
                      <a:pt x="298" y="319"/>
                    </a:lnTo>
                    <a:lnTo>
                      <a:pt x="300" y="317"/>
                    </a:lnTo>
                    <a:lnTo>
                      <a:pt x="300" y="315"/>
                    </a:lnTo>
                    <a:lnTo>
                      <a:pt x="301" y="313"/>
                    </a:lnTo>
                    <a:lnTo>
                      <a:pt x="303" y="311"/>
                    </a:lnTo>
                    <a:lnTo>
                      <a:pt x="303" y="311"/>
                    </a:lnTo>
                    <a:lnTo>
                      <a:pt x="303" y="309"/>
                    </a:lnTo>
                    <a:lnTo>
                      <a:pt x="303" y="307"/>
                    </a:lnTo>
                    <a:lnTo>
                      <a:pt x="305" y="305"/>
                    </a:lnTo>
                    <a:lnTo>
                      <a:pt x="305" y="303"/>
                    </a:lnTo>
                    <a:lnTo>
                      <a:pt x="307" y="301"/>
                    </a:lnTo>
                    <a:lnTo>
                      <a:pt x="307" y="299"/>
                    </a:lnTo>
                    <a:lnTo>
                      <a:pt x="309" y="299"/>
                    </a:lnTo>
                    <a:lnTo>
                      <a:pt x="311" y="298"/>
                    </a:lnTo>
                    <a:lnTo>
                      <a:pt x="313" y="296"/>
                    </a:lnTo>
                    <a:lnTo>
                      <a:pt x="317" y="294"/>
                    </a:lnTo>
                    <a:lnTo>
                      <a:pt x="323" y="290"/>
                    </a:lnTo>
                    <a:lnTo>
                      <a:pt x="328" y="290"/>
                    </a:lnTo>
                    <a:lnTo>
                      <a:pt x="334" y="288"/>
                    </a:lnTo>
                    <a:lnTo>
                      <a:pt x="340" y="288"/>
                    </a:lnTo>
                    <a:lnTo>
                      <a:pt x="344" y="288"/>
                    </a:lnTo>
                    <a:lnTo>
                      <a:pt x="348" y="288"/>
                    </a:lnTo>
                    <a:lnTo>
                      <a:pt x="349" y="290"/>
                    </a:lnTo>
                    <a:lnTo>
                      <a:pt x="351" y="290"/>
                    </a:lnTo>
                    <a:lnTo>
                      <a:pt x="353" y="290"/>
                    </a:lnTo>
                    <a:lnTo>
                      <a:pt x="353" y="290"/>
                    </a:lnTo>
                    <a:lnTo>
                      <a:pt x="353" y="290"/>
                    </a:lnTo>
                    <a:lnTo>
                      <a:pt x="353" y="290"/>
                    </a:lnTo>
                    <a:lnTo>
                      <a:pt x="353" y="290"/>
                    </a:lnTo>
                    <a:lnTo>
                      <a:pt x="353" y="288"/>
                    </a:lnTo>
                    <a:lnTo>
                      <a:pt x="353" y="288"/>
                    </a:lnTo>
                    <a:lnTo>
                      <a:pt x="353" y="288"/>
                    </a:lnTo>
                    <a:lnTo>
                      <a:pt x="353" y="288"/>
                    </a:lnTo>
                    <a:lnTo>
                      <a:pt x="353" y="288"/>
                    </a:lnTo>
                    <a:lnTo>
                      <a:pt x="353" y="286"/>
                    </a:lnTo>
                    <a:lnTo>
                      <a:pt x="353" y="282"/>
                    </a:lnTo>
                    <a:lnTo>
                      <a:pt x="355" y="280"/>
                    </a:lnTo>
                    <a:lnTo>
                      <a:pt x="357" y="276"/>
                    </a:lnTo>
                    <a:lnTo>
                      <a:pt x="361" y="273"/>
                    </a:lnTo>
                    <a:lnTo>
                      <a:pt x="365" y="269"/>
                    </a:lnTo>
                    <a:lnTo>
                      <a:pt x="371" y="265"/>
                    </a:lnTo>
                    <a:lnTo>
                      <a:pt x="374" y="263"/>
                    </a:lnTo>
                    <a:lnTo>
                      <a:pt x="376" y="263"/>
                    </a:lnTo>
                    <a:lnTo>
                      <a:pt x="380" y="261"/>
                    </a:lnTo>
                    <a:lnTo>
                      <a:pt x="382" y="261"/>
                    </a:lnTo>
                    <a:lnTo>
                      <a:pt x="384" y="261"/>
                    </a:lnTo>
                    <a:lnTo>
                      <a:pt x="386" y="261"/>
                    </a:lnTo>
                    <a:lnTo>
                      <a:pt x="388" y="261"/>
                    </a:lnTo>
                    <a:lnTo>
                      <a:pt x="390" y="261"/>
                    </a:lnTo>
                    <a:lnTo>
                      <a:pt x="392" y="261"/>
                    </a:lnTo>
                    <a:lnTo>
                      <a:pt x="394" y="263"/>
                    </a:lnTo>
                    <a:lnTo>
                      <a:pt x="395" y="263"/>
                    </a:lnTo>
                    <a:lnTo>
                      <a:pt x="399" y="263"/>
                    </a:lnTo>
                    <a:lnTo>
                      <a:pt x="401" y="261"/>
                    </a:lnTo>
                    <a:lnTo>
                      <a:pt x="403" y="261"/>
                    </a:lnTo>
                    <a:lnTo>
                      <a:pt x="405" y="261"/>
                    </a:lnTo>
                    <a:lnTo>
                      <a:pt x="409" y="259"/>
                    </a:lnTo>
                    <a:lnTo>
                      <a:pt x="411" y="257"/>
                    </a:lnTo>
                    <a:lnTo>
                      <a:pt x="413" y="257"/>
                    </a:lnTo>
                    <a:lnTo>
                      <a:pt x="415" y="255"/>
                    </a:lnTo>
                    <a:lnTo>
                      <a:pt x="415" y="253"/>
                    </a:lnTo>
                    <a:lnTo>
                      <a:pt x="417" y="251"/>
                    </a:lnTo>
                    <a:lnTo>
                      <a:pt x="417" y="250"/>
                    </a:lnTo>
                    <a:lnTo>
                      <a:pt x="417" y="250"/>
                    </a:lnTo>
                    <a:lnTo>
                      <a:pt x="419" y="248"/>
                    </a:lnTo>
                    <a:lnTo>
                      <a:pt x="419" y="246"/>
                    </a:lnTo>
                    <a:lnTo>
                      <a:pt x="419" y="244"/>
                    </a:lnTo>
                    <a:lnTo>
                      <a:pt x="420" y="242"/>
                    </a:lnTo>
                    <a:lnTo>
                      <a:pt x="420" y="240"/>
                    </a:lnTo>
                    <a:lnTo>
                      <a:pt x="422" y="240"/>
                    </a:lnTo>
                    <a:lnTo>
                      <a:pt x="424" y="238"/>
                    </a:lnTo>
                    <a:lnTo>
                      <a:pt x="426" y="236"/>
                    </a:lnTo>
                    <a:lnTo>
                      <a:pt x="430" y="234"/>
                    </a:lnTo>
                    <a:lnTo>
                      <a:pt x="436" y="232"/>
                    </a:lnTo>
                    <a:lnTo>
                      <a:pt x="442" y="230"/>
                    </a:lnTo>
                    <a:lnTo>
                      <a:pt x="447" y="228"/>
                    </a:lnTo>
                    <a:lnTo>
                      <a:pt x="453" y="228"/>
                    </a:lnTo>
                    <a:lnTo>
                      <a:pt x="457" y="228"/>
                    </a:lnTo>
                    <a:lnTo>
                      <a:pt x="461" y="230"/>
                    </a:lnTo>
                    <a:lnTo>
                      <a:pt x="463" y="230"/>
                    </a:lnTo>
                    <a:lnTo>
                      <a:pt x="465" y="230"/>
                    </a:lnTo>
                    <a:lnTo>
                      <a:pt x="467" y="230"/>
                    </a:lnTo>
                    <a:lnTo>
                      <a:pt x="467" y="230"/>
                    </a:lnTo>
                    <a:lnTo>
                      <a:pt x="467" y="230"/>
                    </a:lnTo>
                    <a:lnTo>
                      <a:pt x="467" y="230"/>
                    </a:lnTo>
                    <a:lnTo>
                      <a:pt x="467" y="230"/>
                    </a:lnTo>
                    <a:lnTo>
                      <a:pt x="467" y="228"/>
                    </a:lnTo>
                    <a:lnTo>
                      <a:pt x="467" y="228"/>
                    </a:lnTo>
                    <a:lnTo>
                      <a:pt x="467" y="228"/>
                    </a:lnTo>
                    <a:lnTo>
                      <a:pt x="467" y="228"/>
                    </a:lnTo>
                    <a:lnTo>
                      <a:pt x="467" y="228"/>
                    </a:lnTo>
                    <a:lnTo>
                      <a:pt x="467" y="227"/>
                    </a:lnTo>
                    <a:lnTo>
                      <a:pt x="467" y="225"/>
                    </a:lnTo>
                    <a:lnTo>
                      <a:pt x="468" y="221"/>
                    </a:lnTo>
                    <a:lnTo>
                      <a:pt x="470" y="217"/>
                    </a:lnTo>
                    <a:lnTo>
                      <a:pt x="472" y="213"/>
                    </a:lnTo>
                    <a:lnTo>
                      <a:pt x="476" y="209"/>
                    </a:lnTo>
                    <a:lnTo>
                      <a:pt x="482" y="205"/>
                    </a:lnTo>
                    <a:lnTo>
                      <a:pt x="486" y="205"/>
                    </a:lnTo>
                    <a:lnTo>
                      <a:pt x="490" y="204"/>
                    </a:lnTo>
                    <a:lnTo>
                      <a:pt x="491" y="204"/>
                    </a:lnTo>
                    <a:lnTo>
                      <a:pt x="493" y="202"/>
                    </a:lnTo>
                    <a:lnTo>
                      <a:pt x="495" y="202"/>
                    </a:lnTo>
                    <a:lnTo>
                      <a:pt x="499" y="202"/>
                    </a:lnTo>
                    <a:lnTo>
                      <a:pt x="501" y="204"/>
                    </a:lnTo>
                    <a:lnTo>
                      <a:pt x="503" y="204"/>
                    </a:lnTo>
                    <a:lnTo>
                      <a:pt x="505" y="204"/>
                    </a:lnTo>
                    <a:lnTo>
                      <a:pt x="507" y="204"/>
                    </a:lnTo>
                    <a:lnTo>
                      <a:pt x="509" y="204"/>
                    </a:lnTo>
                    <a:lnTo>
                      <a:pt x="511" y="204"/>
                    </a:lnTo>
                    <a:lnTo>
                      <a:pt x="513" y="204"/>
                    </a:lnTo>
                    <a:lnTo>
                      <a:pt x="515" y="202"/>
                    </a:lnTo>
                    <a:lnTo>
                      <a:pt x="516" y="202"/>
                    </a:lnTo>
                    <a:lnTo>
                      <a:pt x="520" y="200"/>
                    </a:lnTo>
                    <a:lnTo>
                      <a:pt x="522" y="200"/>
                    </a:lnTo>
                    <a:lnTo>
                      <a:pt x="524" y="198"/>
                    </a:lnTo>
                    <a:lnTo>
                      <a:pt x="526" y="196"/>
                    </a:lnTo>
                    <a:lnTo>
                      <a:pt x="526" y="194"/>
                    </a:lnTo>
                    <a:lnTo>
                      <a:pt x="528" y="194"/>
                    </a:lnTo>
                    <a:lnTo>
                      <a:pt x="528" y="192"/>
                    </a:lnTo>
                    <a:lnTo>
                      <a:pt x="530" y="190"/>
                    </a:lnTo>
                    <a:lnTo>
                      <a:pt x="530" y="188"/>
                    </a:lnTo>
                    <a:lnTo>
                      <a:pt x="530" y="186"/>
                    </a:lnTo>
                    <a:lnTo>
                      <a:pt x="530" y="186"/>
                    </a:lnTo>
                    <a:lnTo>
                      <a:pt x="532" y="184"/>
                    </a:lnTo>
                    <a:lnTo>
                      <a:pt x="532" y="182"/>
                    </a:lnTo>
                    <a:lnTo>
                      <a:pt x="534" y="180"/>
                    </a:lnTo>
                    <a:lnTo>
                      <a:pt x="536" y="179"/>
                    </a:lnTo>
                    <a:lnTo>
                      <a:pt x="538" y="177"/>
                    </a:lnTo>
                    <a:lnTo>
                      <a:pt x="541" y="177"/>
                    </a:lnTo>
                    <a:lnTo>
                      <a:pt x="547" y="173"/>
                    </a:lnTo>
                    <a:lnTo>
                      <a:pt x="553" y="171"/>
                    </a:lnTo>
                    <a:lnTo>
                      <a:pt x="559" y="171"/>
                    </a:lnTo>
                    <a:lnTo>
                      <a:pt x="564" y="171"/>
                    </a:lnTo>
                    <a:lnTo>
                      <a:pt x="568" y="171"/>
                    </a:lnTo>
                    <a:lnTo>
                      <a:pt x="572" y="171"/>
                    </a:lnTo>
                    <a:lnTo>
                      <a:pt x="574" y="171"/>
                    </a:lnTo>
                    <a:lnTo>
                      <a:pt x="574" y="171"/>
                    </a:lnTo>
                    <a:lnTo>
                      <a:pt x="576" y="173"/>
                    </a:lnTo>
                    <a:lnTo>
                      <a:pt x="576" y="173"/>
                    </a:lnTo>
                    <a:lnTo>
                      <a:pt x="576" y="173"/>
                    </a:lnTo>
                    <a:lnTo>
                      <a:pt x="576" y="171"/>
                    </a:lnTo>
                    <a:lnTo>
                      <a:pt x="576" y="171"/>
                    </a:lnTo>
                    <a:lnTo>
                      <a:pt x="576" y="171"/>
                    </a:lnTo>
                    <a:lnTo>
                      <a:pt x="576" y="171"/>
                    </a:lnTo>
                    <a:lnTo>
                      <a:pt x="576" y="171"/>
                    </a:lnTo>
                    <a:lnTo>
                      <a:pt x="576" y="171"/>
                    </a:lnTo>
                    <a:lnTo>
                      <a:pt x="576" y="169"/>
                    </a:lnTo>
                    <a:lnTo>
                      <a:pt x="576" y="167"/>
                    </a:lnTo>
                    <a:lnTo>
                      <a:pt x="578" y="165"/>
                    </a:lnTo>
                    <a:lnTo>
                      <a:pt x="578" y="163"/>
                    </a:lnTo>
                    <a:lnTo>
                      <a:pt x="580" y="159"/>
                    </a:lnTo>
                    <a:lnTo>
                      <a:pt x="584" y="156"/>
                    </a:lnTo>
                    <a:lnTo>
                      <a:pt x="587" y="152"/>
                    </a:lnTo>
                    <a:lnTo>
                      <a:pt x="593" y="148"/>
                    </a:lnTo>
                    <a:lnTo>
                      <a:pt x="595" y="146"/>
                    </a:lnTo>
                    <a:lnTo>
                      <a:pt x="599" y="146"/>
                    </a:lnTo>
                    <a:lnTo>
                      <a:pt x="601" y="146"/>
                    </a:lnTo>
                    <a:lnTo>
                      <a:pt x="605" y="144"/>
                    </a:lnTo>
                    <a:lnTo>
                      <a:pt x="607" y="144"/>
                    </a:lnTo>
                    <a:lnTo>
                      <a:pt x="609" y="144"/>
                    </a:lnTo>
                    <a:lnTo>
                      <a:pt x="610" y="144"/>
                    </a:lnTo>
                    <a:lnTo>
                      <a:pt x="612" y="146"/>
                    </a:lnTo>
                    <a:lnTo>
                      <a:pt x="614" y="146"/>
                    </a:lnTo>
                    <a:lnTo>
                      <a:pt x="616" y="146"/>
                    </a:lnTo>
                    <a:lnTo>
                      <a:pt x="618" y="146"/>
                    </a:lnTo>
                    <a:lnTo>
                      <a:pt x="620" y="146"/>
                    </a:lnTo>
                    <a:lnTo>
                      <a:pt x="622" y="146"/>
                    </a:lnTo>
                    <a:lnTo>
                      <a:pt x="626" y="144"/>
                    </a:lnTo>
                    <a:lnTo>
                      <a:pt x="628" y="144"/>
                    </a:lnTo>
                    <a:lnTo>
                      <a:pt x="630" y="142"/>
                    </a:lnTo>
                    <a:lnTo>
                      <a:pt x="632" y="142"/>
                    </a:lnTo>
                    <a:lnTo>
                      <a:pt x="634" y="140"/>
                    </a:lnTo>
                    <a:lnTo>
                      <a:pt x="635" y="138"/>
                    </a:lnTo>
                    <a:lnTo>
                      <a:pt x="637" y="136"/>
                    </a:lnTo>
                    <a:lnTo>
                      <a:pt x="637" y="134"/>
                    </a:lnTo>
                    <a:lnTo>
                      <a:pt x="637" y="134"/>
                    </a:lnTo>
                    <a:lnTo>
                      <a:pt x="639" y="132"/>
                    </a:lnTo>
                    <a:lnTo>
                      <a:pt x="639" y="131"/>
                    </a:lnTo>
                    <a:lnTo>
                      <a:pt x="639" y="129"/>
                    </a:lnTo>
                    <a:lnTo>
                      <a:pt x="639" y="129"/>
                    </a:lnTo>
                    <a:lnTo>
                      <a:pt x="641" y="127"/>
                    </a:lnTo>
                    <a:lnTo>
                      <a:pt x="641" y="125"/>
                    </a:lnTo>
                    <a:lnTo>
                      <a:pt x="643" y="123"/>
                    </a:lnTo>
                    <a:lnTo>
                      <a:pt x="645" y="121"/>
                    </a:lnTo>
                    <a:lnTo>
                      <a:pt x="647" y="121"/>
                    </a:lnTo>
                    <a:lnTo>
                      <a:pt x="649" y="119"/>
                    </a:lnTo>
                    <a:lnTo>
                      <a:pt x="657" y="115"/>
                    </a:lnTo>
                    <a:lnTo>
                      <a:pt x="662" y="113"/>
                    </a:lnTo>
                    <a:lnTo>
                      <a:pt x="668" y="113"/>
                    </a:lnTo>
                    <a:lnTo>
                      <a:pt x="672" y="113"/>
                    </a:lnTo>
                    <a:lnTo>
                      <a:pt x="678" y="113"/>
                    </a:lnTo>
                    <a:lnTo>
                      <a:pt x="682" y="113"/>
                    </a:lnTo>
                    <a:lnTo>
                      <a:pt x="683" y="113"/>
                    </a:lnTo>
                    <a:lnTo>
                      <a:pt x="683" y="115"/>
                    </a:lnTo>
                    <a:lnTo>
                      <a:pt x="685" y="115"/>
                    </a:lnTo>
                    <a:lnTo>
                      <a:pt x="685" y="115"/>
                    </a:lnTo>
                    <a:lnTo>
                      <a:pt x="685" y="115"/>
                    </a:lnTo>
                    <a:lnTo>
                      <a:pt x="685" y="115"/>
                    </a:lnTo>
                    <a:lnTo>
                      <a:pt x="685" y="113"/>
                    </a:lnTo>
                    <a:lnTo>
                      <a:pt x="685" y="113"/>
                    </a:lnTo>
                    <a:lnTo>
                      <a:pt x="685" y="113"/>
                    </a:lnTo>
                    <a:lnTo>
                      <a:pt x="685" y="113"/>
                    </a:lnTo>
                    <a:lnTo>
                      <a:pt x="685" y="113"/>
                    </a:lnTo>
                    <a:lnTo>
                      <a:pt x="685" y="111"/>
                    </a:lnTo>
                    <a:lnTo>
                      <a:pt x="685" y="111"/>
                    </a:lnTo>
                    <a:lnTo>
                      <a:pt x="685" y="108"/>
                    </a:lnTo>
                    <a:lnTo>
                      <a:pt x="687" y="106"/>
                    </a:lnTo>
                    <a:lnTo>
                      <a:pt x="687" y="102"/>
                    </a:lnTo>
                    <a:lnTo>
                      <a:pt x="691" y="98"/>
                    </a:lnTo>
                    <a:lnTo>
                      <a:pt x="695" y="96"/>
                    </a:lnTo>
                    <a:lnTo>
                      <a:pt x="701" y="92"/>
                    </a:lnTo>
                    <a:lnTo>
                      <a:pt x="703" y="90"/>
                    </a:lnTo>
                    <a:lnTo>
                      <a:pt x="706" y="90"/>
                    </a:lnTo>
                    <a:lnTo>
                      <a:pt x="708" y="88"/>
                    </a:lnTo>
                    <a:lnTo>
                      <a:pt x="710" y="88"/>
                    </a:lnTo>
                    <a:lnTo>
                      <a:pt x="714" y="88"/>
                    </a:lnTo>
                    <a:lnTo>
                      <a:pt x="716" y="88"/>
                    </a:lnTo>
                    <a:lnTo>
                      <a:pt x="718" y="88"/>
                    </a:lnTo>
                    <a:lnTo>
                      <a:pt x="720" y="88"/>
                    </a:lnTo>
                    <a:lnTo>
                      <a:pt x="722" y="88"/>
                    </a:lnTo>
                    <a:lnTo>
                      <a:pt x="724" y="88"/>
                    </a:lnTo>
                    <a:lnTo>
                      <a:pt x="726" y="88"/>
                    </a:lnTo>
                    <a:lnTo>
                      <a:pt x="728" y="88"/>
                    </a:lnTo>
                    <a:lnTo>
                      <a:pt x="730" y="88"/>
                    </a:lnTo>
                    <a:lnTo>
                      <a:pt x="731" y="88"/>
                    </a:lnTo>
                    <a:lnTo>
                      <a:pt x="733" y="88"/>
                    </a:lnTo>
                    <a:lnTo>
                      <a:pt x="737" y="86"/>
                    </a:lnTo>
                    <a:lnTo>
                      <a:pt x="739" y="85"/>
                    </a:lnTo>
                    <a:lnTo>
                      <a:pt x="741" y="83"/>
                    </a:lnTo>
                    <a:lnTo>
                      <a:pt x="743" y="83"/>
                    </a:lnTo>
                    <a:lnTo>
                      <a:pt x="743" y="81"/>
                    </a:lnTo>
                    <a:lnTo>
                      <a:pt x="745" y="79"/>
                    </a:lnTo>
                    <a:lnTo>
                      <a:pt x="745" y="77"/>
                    </a:lnTo>
                    <a:lnTo>
                      <a:pt x="745" y="77"/>
                    </a:lnTo>
                    <a:lnTo>
                      <a:pt x="745" y="75"/>
                    </a:lnTo>
                    <a:lnTo>
                      <a:pt x="747" y="73"/>
                    </a:lnTo>
                    <a:lnTo>
                      <a:pt x="747" y="71"/>
                    </a:lnTo>
                    <a:lnTo>
                      <a:pt x="747" y="71"/>
                    </a:lnTo>
                    <a:lnTo>
                      <a:pt x="749" y="69"/>
                    </a:lnTo>
                    <a:lnTo>
                      <a:pt x="749" y="67"/>
                    </a:lnTo>
                    <a:lnTo>
                      <a:pt x="751" y="65"/>
                    </a:lnTo>
                    <a:lnTo>
                      <a:pt x="753" y="63"/>
                    </a:lnTo>
                    <a:lnTo>
                      <a:pt x="756" y="63"/>
                    </a:lnTo>
                    <a:lnTo>
                      <a:pt x="762" y="60"/>
                    </a:lnTo>
                    <a:lnTo>
                      <a:pt x="768" y="58"/>
                    </a:lnTo>
                    <a:lnTo>
                      <a:pt x="774" y="58"/>
                    </a:lnTo>
                    <a:lnTo>
                      <a:pt x="779" y="58"/>
                    </a:lnTo>
                    <a:lnTo>
                      <a:pt x="783" y="58"/>
                    </a:lnTo>
                    <a:lnTo>
                      <a:pt x="787" y="58"/>
                    </a:lnTo>
                    <a:lnTo>
                      <a:pt x="789" y="58"/>
                    </a:lnTo>
                    <a:lnTo>
                      <a:pt x="789" y="60"/>
                    </a:lnTo>
                    <a:lnTo>
                      <a:pt x="791" y="60"/>
                    </a:lnTo>
                    <a:lnTo>
                      <a:pt x="791" y="60"/>
                    </a:lnTo>
                    <a:lnTo>
                      <a:pt x="791" y="60"/>
                    </a:lnTo>
                    <a:lnTo>
                      <a:pt x="791" y="58"/>
                    </a:lnTo>
                    <a:lnTo>
                      <a:pt x="791" y="58"/>
                    </a:lnTo>
                    <a:lnTo>
                      <a:pt x="791" y="58"/>
                    </a:lnTo>
                    <a:lnTo>
                      <a:pt x="791" y="58"/>
                    </a:lnTo>
                    <a:lnTo>
                      <a:pt x="791" y="58"/>
                    </a:lnTo>
                    <a:lnTo>
                      <a:pt x="791" y="58"/>
                    </a:lnTo>
                    <a:lnTo>
                      <a:pt x="791" y="56"/>
                    </a:lnTo>
                    <a:lnTo>
                      <a:pt x="791" y="56"/>
                    </a:lnTo>
                    <a:lnTo>
                      <a:pt x="793" y="52"/>
                    </a:lnTo>
                    <a:lnTo>
                      <a:pt x="793" y="50"/>
                    </a:lnTo>
                    <a:lnTo>
                      <a:pt x="795" y="46"/>
                    </a:lnTo>
                    <a:lnTo>
                      <a:pt x="797" y="42"/>
                    </a:lnTo>
                    <a:lnTo>
                      <a:pt x="801" y="38"/>
                    </a:lnTo>
                    <a:lnTo>
                      <a:pt x="806" y="37"/>
                    </a:lnTo>
                    <a:lnTo>
                      <a:pt x="810" y="35"/>
                    </a:lnTo>
                    <a:lnTo>
                      <a:pt x="812" y="33"/>
                    </a:lnTo>
                    <a:lnTo>
                      <a:pt x="814" y="33"/>
                    </a:lnTo>
                    <a:lnTo>
                      <a:pt x="818" y="33"/>
                    </a:lnTo>
                    <a:lnTo>
                      <a:pt x="820" y="33"/>
                    </a:lnTo>
                    <a:lnTo>
                      <a:pt x="822" y="33"/>
                    </a:lnTo>
                    <a:lnTo>
                      <a:pt x="824" y="33"/>
                    </a:lnTo>
                    <a:lnTo>
                      <a:pt x="826" y="33"/>
                    </a:lnTo>
                    <a:lnTo>
                      <a:pt x="827" y="33"/>
                    </a:lnTo>
                    <a:lnTo>
                      <a:pt x="829" y="33"/>
                    </a:lnTo>
                    <a:lnTo>
                      <a:pt x="831" y="33"/>
                    </a:lnTo>
                    <a:lnTo>
                      <a:pt x="833" y="33"/>
                    </a:lnTo>
                    <a:lnTo>
                      <a:pt x="835" y="33"/>
                    </a:lnTo>
                    <a:lnTo>
                      <a:pt x="839" y="33"/>
                    </a:lnTo>
                    <a:lnTo>
                      <a:pt x="841" y="31"/>
                    </a:lnTo>
                    <a:lnTo>
                      <a:pt x="843" y="31"/>
                    </a:lnTo>
                    <a:lnTo>
                      <a:pt x="845" y="29"/>
                    </a:lnTo>
                    <a:lnTo>
                      <a:pt x="847" y="27"/>
                    </a:lnTo>
                    <a:lnTo>
                      <a:pt x="849" y="27"/>
                    </a:lnTo>
                    <a:lnTo>
                      <a:pt x="849" y="25"/>
                    </a:lnTo>
                    <a:lnTo>
                      <a:pt x="850" y="23"/>
                    </a:lnTo>
                    <a:lnTo>
                      <a:pt x="850" y="21"/>
                    </a:lnTo>
                    <a:lnTo>
                      <a:pt x="850" y="21"/>
                    </a:lnTo>
                    <a:lnTo>
                      <a:pt x="852" y="19"/>
                    </a:lnTo>
                    <a:lnTo>
                      <a:pt x="852" y="17"/>
                    </a:lnTo>
                    <a:lnTo>
                      <a:pt x="852" y="15"/>
                    </a:lnTo>
                    <a:lnTo>
                      <a:pt x="852" y="15"/>
                    </a:lnTo>
                    <a:lnTo>
                      <a:pt x="854" y="13"/>
                    </a:lnTo>
                    <a:lnTo>
                      <a:pt x="854" y="12"/>
                    </a:lnTo>
                    <a:lnTo>
                      <a:pt x="856" y="10"/>
                    </a:lnTo>
                    <a:lnTo>
                      <a:pt x="858" y="10"/>
                    </a:lnTo>
                    <a:lnTo>
                      <a:pt x="862" y="8"/>
                    </a:lnTo>
                    <a:lnTo>
                      <a:pt x="868" y="4"/>
                    </a:lnTo>
                    <a:lnTo>
                      <a:pt x="873" y="4"/>
                    </a:lnTo>
                    <a:lnTo>
                      <a:pt x="879" y="2"/>
                    </a:lnTo>
                    <a:lnTo>
                      <a:pt x="885" y="2"/>
                    </a:lnTo>
                    <a:lnTo>
                      <a:pt x="889" y="2"/>
                    </a:lnTo>
                    <a:lnTo>
                      <a:pt x="893" y="2"/>
                    </a:lnTo>
                    <a:lnTo>
                      <a:pt x="895" y="4"/>
                    </a:lnTo>
                    <a:lnTo>
                      <a:pt x="895" y="4"/>
                    </a:lnTo>
                    <a:lnTo>
                      <a:pt x="897" y="0"/>
                    </a:lnTo>
                    <a:lnTo>
                      <a:pt x="895" y="0"/>
                    </a:lnTo>
                    <a:lnTo>
                      <a:pt x="893" y="0"/>
                    </a:lnTo>
                    <a:lnTo>
                      <a:pt x="889" y="0"/>
                    </a:lnTo>
                    <a:lnTo>
                      <a:pt x="883" y="0"/>
                    </a:lnTo>
                    <a:lnTo>
                      <a:pt x="879" y="0"/>
                    </a:lnTo>
                    <a:lnTo>
                      <a:pt x="873" y="0"/>
                    </a:lnTo>
                    <a:lnTo>
                      <a:pt x="866" y="2"/>
                    </a:lnTo>
                    <a:lnTo>
                      <a:pt x="860" y="4"/>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4" name="Freeform 207"/>
              <p:cNvSpPr>
                <a:spLocks/>
              </p:cNvSpPr>
              <p:nvPr/>
            </p:nvSpPr>
            <p:spPr bwMode="auto">
              <a:xfrm>
                <a:off x="2836" y="1826"/>
                <a:ext cx="897" cy="476"/>
              </a:xfrm>
              <a:custGeom>
                <a:avLst/>
                <a:gdLst/>
                <a:ahLst/>
                <a:cxnLst>
                  <a:cxn ang="0">
                    <a:pos x="847" y="26"/>
                  </a:cxn>
                  <a:cxn ang="0">
                    <a:pos x="820" y="30"/>
                  </a:cxn>
                  <a:cxn ang="0">
                    <a:pos x="788" y="57"/>
                  </a:cxn>
                  <a:cxn ang="0">
                    <a:pos x="745" y="74"/>
                  </a:cxn>
                  <a:cxn ang="0">
                    <a:pos x="726" y="88"/>
                  </a:cxn>
                  <a:cxn ang="0">
                    <a:pos x="688" y="99"/>
                  </a:cxn>
                  <a:cxn ang="0">
                    <a:pos x="645" y="119"/>
                  </a:cxn>
                  <a:cxn ang="0">
                    <a:pos x="632" y="140"/>
                  </a:cxn>
                  <a:cxn ang="0">
                    <a:pos x="601" y="144"/>
                  </a:cxn>
                  <a:cxn ang="0">
                    <a:pos x="565" y="168"/>
                  </a:cxn>
                  <a:cxn ang="0">
                    <a:pos x="526" y="192"/>
                  </a:cxn>
                  <a:cxn ang="0">
                    <a:pos x="505" y="203"/>
                  </a:cxn>
                  <a:cxn ang="0">
                    <a:pos x="465" y="222"/>
                  </a:cxn>
                  <a:cxn ang="0">
                    <a:pos x="421" y="239"/>
                  </a:cxn>
                  <a:cxn ang="0">
                    <a:pos x="406" y="261"/>
                  </a:cxn>
                  <a:cxn ang="0">
                    <a:pos x="373" y="263"/>
                  </a:cxn>
                  <a:cxn ang="0">
                    <a:pos x="333" y="287"/>
                  </a:cxn>
                  <a:cxn ang="0">
                    <a:pos x="300" y="312"/>
                  </a:cxn>
                  <a:cxn ang="0">
                    <a:pos x="275" y="322"/>
                  </a:cxn>
                  <a:cxn ang="0">
                    <a:pos x="237" y="347"/>
                  </a:cxn>
                  <a:cxn ang="0">
                    <a:pos x="189" y="364"/>
                  </a:cxn>
                  <a:cxn ang="0">
                    <a:pos x="171" y="383"/>
                  </a:cxn>
                  <a:cxn ang="0">
                    <a:pos x="133" y="389"/>
                  </a:cxn>
                  <a:cxn ang="0">
                    <a:pos x="89" y="412"/>
                  </a:cxn>
                  <a:cxn ang="0">
                    <a:pos x="66" y="439"/>
                  </a:cxn>
                  <a:cxn ang="0">
                    <a:pos x="37" y="445"/>
                  </a:cxn>
                  <a:cxn ang="0">
                    <a:pos x="2" y="476"/>
                  </a:cxn>
                  <a:cxn ang="0">
                    <a:pos x="37" y="447"/>
                  </a:cxn>
                  <a:cxn ang="0">
                    <a:pos x="68" y="441"/>
                  </a:cxn>
                  <a:cxn ang="0">
                    <a:pos x="91" y="416"/>
                  </a:cxn>
                  <a:cxn ang="0">
                    <a:pos x="121" y="414"/>
                  </a:cxn>
                  <a:cxn ang="0">
                    <a:pos x="152" y="385"/>
                  </a:cxn>
                  <a:cxn ang="0">
                    <a:pos x="183" y="380"/>
                  </a:cxn>
                  <a:cxn ang="0">
                    <a:pos x="202" y="357"/>
                  </a:cxn>
                  <a:cxn ang="0">
                    <a:pos x="239" y="351"/>
                  </a:cxn>
                  <a:cxn ang="0">
                    <a:pos x="265" y="324"/>
                  </a:cxn>
                  <a:cxn ang="0">
                    <a:pos x="296" y="320"/>
                  </a:cxn>
                  <a:cxn ang="0">
                    <a:pos x="313" y="297"/>
                  </a:cxn>
                  <a:cxn ang="0">
                    <a:pos x="354" y="291"/>
                  </a:cxn>
                  <a:cxn ang="0">
                    <a:pos x="377" y="264"/>
                  </a:cxn>
                  <a:cxn ang="0">
                    <a:pos x="407" y="263"/>
                  </a:cxn>
                  <a:cxn ang="0">
                    <a:pos x="425" y="239"/>
                  </a:cxn>
                  <a:cxn ang="0">
                    <a:pos x="467" y="232"/>
                  </a:cxn>
                  <a:cxn ang="0">
                    <a:pos x="486" y="207"/>
                  </a:cxn>
                  <a:cxn ang="0">
                    <a:pos x="519" y="203"/>
                  </a:cxn>
                  <a:cxn ang="0">
                    <a:pos x="534" y="182"/>
                  </a:cxn>
                  <a:cxn ang="0">
                    <a:pos x="578" y="174"/>
                  </a:cxn>
                  <a:cxn ang="0">
                    <a:pos x="594" y="149"/>
                  </a:cxn>
                  <a:cxn ang="0">
                    <a:pos x="626" y="145"/>
                  </a:cxn>
                  <a:cxn ang="0">
                    <a:pos x="642" y="126"/>
                  </a:cxn>
                  <a:cxn ang="0">
                    <a:pos x="688" y="117"/>
                  </a:cxn>
                  <a:cxn ang="0">
                    <a:pos x="695" y="97"/>
                  </a:cxn>
                  <a:cxn ang="0">
                    <a:pos x="730" y="90"/>
                  </a:cxn>
                  <a:cxn ang="0">
                    <a:pos x="749" y="73"/>
                  </a:cxn>
                  <a:cxn ang="0">
                    <a:pos x="793" y="61"/>
                  </a:cxn>
                  <a:cxn ang="0">
                    <a:pos x="799" y="44"/>
                  </a:cxn>
                  <a:cxn ang="0">
                    <a:pos x="836" y="34"/>
                  </a:cxn>
                  <a:cxn ang="0">
                    <a:pos x="853" y="17"/>
                  </a:cxn>
                  <a:cxn ang="0">
                    <a:pos x="897" y="3"/>
                  </a:cxn>
                </a:cxnLst>
                <a:rect l="0" t="0" r="r" b="b"/>
                <a:pathLst>
                  <a:path w="897" h="476">
                    <a:moveTo>
                      <a:pt x="862" y="5"/>
                    </a:moveTo>
                    <a:lnTo>
                      <a:pt x="859" y="7"/>
                    </a:lnTo>
                    <a:lnTo>
                      <a:pt x="857" y="9"/>
                    </a:lnTo>
                    <a:lnTo>
                      <a:pt x="855" y="11"/>
                    </a:lnTo>
                    <a:lnTo>
                      <a:pt x="853" y="13"/>
                    </a:lnTo>
                    <a:lnTo>
                      <a:pt x="851" y="15"/>
                    </a:lnTo>
                    <a:lnTo>
                      <a:pt x="851" y="17"/>
                    </a:lnTo>
                    <a:lnTo>
                      <a:pt x="851" y="19"/>
                    </a:lnTo>
                    <a:lnTo>
                      <a:pt x="851" y="19"/>
                    </a:lnTo>
                    <a:lnTo>
                      <a:pt x="849" y="21"/>
                    </a:lnTo>
                    <a:lnTo>
                      <a:pt x="849" y="23"/>
                    </a:lnTo>
                    <a:lnTo>
                      <a:pt x="849" y="23"/>
                    </a:lnTo>
                    <a:lnTo>
                      <a:pt x="849" y="25"/>
                    </a:lnTo>
                    <a:lnTo>
                      <a:pt x="847" y="26"/>
                    </a:lnTo>
                    <a:lnTo>
                      <a:pt x="847" y="26"/>
                    </a:lnTo>
                    <a:lnTo>
                      <a:pt x="845" y="28"/>
                    </a:lnTo>
                    <a:lnTo>
                      <a:pt x="843" y="28"/>
                    </a:lnTo>
                    <a:lnTo>
                      <a:pt x="841" y="30"/>
                    </a:lnTo>
                    <a:lnTo>
                      <a:pt x="839" y="30"/>
                    </a:lnTo>
                    <a:lnTo>
                      <a:pt x="837" y="30"/>
                    </a:lnTo>
                    <a:lnTo>
                      <a:pt x="836" y="32"/>
                    </a:lnTo>
                    <a:lnTo>
                      <a:pt x="834" y="32"/>
                    </a:lnTo>
                    <a:lnTo>
                      <a:pt x="832" y="32"/>
                    </a:lnTo>
                    <a:lnTo>
                      <a:pt x="830" y="32"/>
                    </a:lnTo>
                    <a:lnTo>
                      <a:pt x="828" y="30"/>
                    </a:lnTo>
                    <a:lnTo>
                      <a:pt x="826" y="30"/>
                    </a:lnTo>
                    <a:lnTo>
                      <a:pt x="824" y="30"/>
                    </a:lnTo>
                    <a:lnTo>
                      <a:pt x="820" y="30"/>
                    </a:lnTo>
                    <a:lnTo>
                      <a:pt x="818" y="30"/>
                    </a:lnTo>
                    <a:lnTo>
                      <a:pt x="816" y="32"/>
                    </a:lnTo>
                    <a:lnTo>
                      <a:pt x="813" y="32"/>
                    </a:lnTo>
                    <a:lnTo>
                      <a:pt x="811" y="32"/>
                    </a:lnTo>
                    <a:lnTo>
                      <a:pt x="807" y="34"/>
                    </a:lnTo>
                    <a:lnTo>
                      <a:pt x="801" y="38"/>
                    </a:lnTo>
                    <a:lnTo>
                      <a:pt x="797" y="40"/>
                    </a:lnTo>
                    <a:lnTo>
                      <a:pt x="795" y="44"/>
                    </a:lnTo>
                    <a:lnTo>
                      <a:pt x="793" y="48"/>
                    </a:lnTo>
                    <a:lnTo>
                      <a:pt x="791" y="49"/>
                    </a:lnTo>
                    <a:lnTo>
                      <a:pt x="791" y="53"/>
                    </a:lnTo>
                    <a:lnTo>
                      <a:pt x="789" y="55"/>
                    </a:lnTo>
                    <a:lnTo>
                      <a:pt x="789" y="57"/>
                    </a:lnTo>
                    <a:lnTo>
                      <a:pt x="788" y="57"/>
                    </a:lnTo>
                    <a:lnTo>
                      <a:pt x="786" y="55"/>
                    </a:lnTo>
                    <a:lnTo>
                      <a:pt x="782" y="55"/>
                    </a:lnTo>
                    <a:lnTo>
                      <a:pt x="776" y="55"/>
                    </a:lnTo>
                    <a:lnTo>
                      <a:pt x="772" y="57"/>
                    </a:lnTo>
                    <a:lnTo>
                      <a:pt x="766" y="57"/>
                    </a:lnTo>
                    <a:lnTo>
                      <a:pt x="761" y="59"/>
                    </a:lnTo>
                    <a:lnTo>
                      <a:pt x="755" y="61"/>
                    </a:lnTo>
                    <a:lnTo>
                      <a:pt x="753" y="63"/>
                    </a:lnTo>
                    <a:lnTo>
                      <a:pt x="749" y="65"/>
                    </a:lnTo>
                    <a:lnTo>
                      <a:pt x="747" y="67"/>
                    </a:lnTo>
                    <a:lnTo>
                      <a:pt x="747" y="69"/>
                    </a:lnTo>
                    <a:lnTo>
                      <a:pt x="745" y="71"/>
                    </a:lnTo>
                    <a:lnTo>
                      <a:pt x="745" y="73"/>
                    </a:lnTo>
                    <a:lnTo>
                      <a:pt x="745" y="74"/>
                    </a:lnTo>
                    <a:lnTo>
                      <a:pt x="743" y="76"/>
                    </a:lnTo>
                    <a:lnTo>
                      <a:pt x="743" y="76"/>
                    </a:lnTo>
                    <a:lnTo>
                      <a:pt x="743" y="78"/>
                    </a:lnTo>
                    <a:lnTo>
                      <a:pt x="743" y="80"/>
                    </a:lnTo>
                    <a:lnTo>
                      <a:pt x="741" y="80"/>
                    </a:lnTo>
                    <a:lnTo>
                      <a:pt x="741" y="82"/>
                    </a:lnTo>
                    <a:lnTo>
                      <a:pt x="740" y="82"/>
                    </a:lnTo>
                    <a:lnTo>
                      <a:pt x="738" y="84"/>
                    </a:lnTo>
                    <a:lnTo>
                      <a:pt x="736" y="86"/>
                    </a:lnTo>
                    <a:lnTo>
                      <a:pt x="734" y="86"/>
                    </a:lnTo>
                    <a:lnTo>
                      <a:pt x="732" y="88"/>
                    </a:lnTo>
                    <a:lnTo>
                      <a:pt x="730" y="88"/>
                    </a:lnTo>
                    <a:lnTo>
                      <a:pt x="728" y="88"/>
                    </a:lnTo>
                    <a:lnTo>
                      <a:pt x="726" y="88"/>
                    </a:lnTo>
                    <a:lnTo>
                      <a:pt x="724" y="88"/>
                    </a:lnTo>
                    <a:lnTo>
                      <a:pt x="722" y="88"/>
                    </a:lnTo>
                    <a:lnTo>
                      <a:pt x="720" y="88"/>
                    </a:lnTo>
                    <a:lnTo>
                      <a:pt x="718" y="88"/>
                    </a:lnTo>
                    <a:lnTo>
                      <a:pt x="717" y="88"/>
                    </a:lnTo>
                    <a:lnTo>
                      <a:pt x="715" y="86"/>
                    </a:lnTo>
                    <a:lnTo>
                      <a:pt x="713" y="88"/>
                    </a:lnTo>
                    <a:lnTo>
                      <a:pt x="709" y="88"/>
                    </a:lnTo>
                    <a:lnTo>
                      <a:pt x="707" y="88"/>
                    </a:lnTo>
                    <a:lnTo>
                      <a:pt x="703" y="90"/>
                    </a:lnTo>
                    <a:lnTo>
                      <a:pt x="699" y="92"/>
                    </a:lnTo>
                    <a:lnTo>
                      <a:pt x="695" y="94"/>
                    </a:lnTo>
                    <a:lnTo>
                      <a:pt x="692" y="97"/>
                    </a:lnTo>
                    <a:lnTo>
                      <a:pt x="688" y="99"/>
                    </a:lnTo>
                    <a:lnTo>
                      <a:pt x="686" y="103"/>
                    </a:lnTo>
                    <a:lnTo>
                      <a:pt x="686" y="105"/>
                    </a:lnTo>
                    <a:lnTo>
                      <a:pt x="684" y="109"/>
                    </a:lnTo>
                    <a:lnTo>
                      <a:pt x="684" y="111"/>
                    </a:lnTo>
                    <a:lnTo>
                      <a:pt x="684" y="113"/>
                    </a:lnTo>
                    <a:lnTo>
                      <a:pt x="682" y="113"/>
                    </a:lnTo>
                    <a:lnTo>
                      <a:pt x="678" y="113"/>
                    </a:lnTo>
                    <a:lnTo>
                      <a:pt x="674" y="111"/>
                    </a:lnTo>
                    <a:lnTo>
                      <a:pt x="670" y="111"/>
                    </a:lnTo>
                    <a:lnTo>
                      <a:pt x="665" y="113"/>
                    </a:lnTo>
                    <a:lnTo>
                      <a:pt x="661" y="113"/>
                    </a:lnTo>
                    <a:lnTo>
                      <a:pt x="655" y="115"/>
                    </a:lnTo>
                    <a:lnTo>
                      <a:pt x="649" y="117"/>
                    </a:lnTo>
                    <a:lnTo>
                      <a:pt x="645" y="119"/>
                    </a:lnTo>
                    <a:lnTo>
                      <a:pt x="644" y="120"/>
                    </a:lnTo>
                    <a:lnTo>
                      <a:pt x="642" y="122"/>
                    </a:lnTo>
                    <a:lnTo>
                      <a:pt x="640" y="124"/>
                    </a:lnTo>
                    <a:lnTo>
                      <a:pt x="640" y="126"/>
                    </a:lnTo>
                    <a:lnTo>
                      <a:pt x="638" y="128"/>
                    </a:lnTo>
                    <a:lnTo>
                      <a:pt x="638" y="130"/>
                    </a:lnTo>
                    <a:lnTo>
                      <a:pt x="638" y="132"/>
                    </a:lnTo>
                    <a:lnTo>
                      <a:pt x="638" y="134"/>
                    </a:lnTo>
                    <a:lnTo>
                      <a:pt x="636" y="134"/>
                    </a:lnTo>
                    <a:lnTo>
                      <a:pt x="636" y="136"/>
                    </a:lnTo>
                    <a:lnTo>
                      <a:pt x="636" y="138"/>
                    </a:lnTo>
                    <a:lnTo>
                      <a:pt x="634" y="138"/>
                    </a:lnTo>
                    <a:lnTo>
                      <a:pt x="634" y="140"/>
                    </a:lnTo>
                    <a:lnTo>
                      <a:pt x="632" y="140"/>
                    </a:lnTo>
                    <a:lnTo>
                      <a:pt x="630" y="142"/>
                    </a:lnTo>
                    <a:lnTo>
                      <a:pt x="626" y="144"/>
                    </a:lnTo>
                    <a:lnTo>
                      <a:pt x="624" y="144"/>
                    </a:lnTo>
                    <a:lnTo>
                      <a:pt x="622" y="144"/>
                    </a:lnTo>
                    <a:lnTo>
                      <a:pt x="621" y="144"/>
                    </a:lnTo>
                    <a:lnTo>
                      <a:pt x="619" y="144"/>
                    </a:lnTo>
                    <a:lnTo>
                      <a:pt x="617" y="144"/>
                    </a:lnTo>
                    <a:lnTo>
                      <a:pt x="615" y="144"/>
                    </a:lnTo>
                    <a:lnTo>
                      <a:pt x="615" y="144"/>
                    </a:lnTo>
                    <a:lnTo>
                      <a:pt x="611" y="144"/>
                    </a:lnTo>
                    <a:lnTo>
                      <a:pt x="609" y="144"/>
                    </a:lnTo>
                    <a:lnTo>
                      <a:pt x="607" y="144"/>
                    </a:lnTo>
                    <a:lnTo>
                      <a:pt x="605" y="144"/>
                    </a:lnTo>
                    <a:lnTo>
                      <a:pt x="601" y="144"/>
                    </a:lnTo>
                    <a:lnTo>
                      <a:pt x="599" y="145"/>
                    </a:lnTo>
                    <a:lnTo>
                      <a:pt x="596" y="145"/>
                    </a:lnTo>
                    <a:lnTo>
                      <a:pt x="592" y="147"/>
                    </a:lnTo>
                    <a:lnTo>
                      <a:pt x="588" y="151"/>
                    </a:lnTo>
                    <a:lnTo>
                      <a:pt x="584" y="153"/>
                    </a:lnTo>
                    <a:lnTo>
                      <a:pt x="580" y="157"/>
                    </a:lnTo>
                    <a:lnTo>
                      <a:pt x="578" y="161"/>
                    </a:lnTo>
                    <a:lnTo>
                      <a:pt x="576" y="163"/>
                    </a:lnTo>
                    <a:lnTo>
                      <a:pt x="576" y="167"/>
                    </a:lnTo>
                    <a:lnTo>
                      <a:pt x="574" y="168"/>
                    </a:lnTo>
                    <a:lnTo>
                      <a:pt x="574" y="170"/>
                    </a:lnTo>
                    <a:lnTo>
                      <a:pt x="573" y="170"/>
                    </a:lnTo>
                    <a:lnTo>
                      <a:pt x="569" y="170"/>
                    </a:lnTo>
                    <a:lnTo>
                      <a:pt x="565" y="168"/>
                    </a:lnTo>
                    <a:lnTo>
                      <a:pt x="561" y="168"/>
                    </a:lnTo>
                    <a:lnTo>
                      <a:pt x="557" y="170"/>
                    </a:lnTo>
                    <a:lnTo>
                      <a:pt x="551" y="170"/>
                    </a:lnTo>
                    <a:lnTo>
                      <a:pt x="546" y="172"/>
                    </a:lnTo>
                    <a:lnTo>
                      <a:pt x="540" y="174"/>
                    </a:lnTo>
                    <a:lnTo>
                      <a:pt x="536" y="176"/>
                    </a:lnTo>
                    <a:lnTo>
                      <a:pt x="534" y="178"/>
                    </a:lnTo>
                    <a:lnTo>
                      <a:pt x="532" y="180"/>
                    </a:lnTo>
                    <a:lnTo>
                      <a:pt x="530" y="182"/>
                    </a:lnTo>
                    <a:lnTo>
                      <a:pt x="528" y="184"/>
                    </a:lnTo>
                    <a:lnTo>
                      <a:pt x="528" y="186"/>
                    </a:lnTo>
                    <a:lnTo>
                      <a:pt x="528" y="188"/>
                    </a:lnTo>
                    <a:lnTo>
                      <a:pt x="526" y="190"/>
                    </a:lnTo>
                    <a:lnTo>
                      <a:pt x="526" y="192"/>
                    </a:lnTo>
                    <a:lnTo>
                      <a:pt x="526" y="192"/>
                    </a:lnTo>
                    <a:lnTo>
                      <a:pt x="526" y="193"/>
                    </a:lnTo>
                    <a:lnTo>
                      <a:pt x="525" y="195"/>
                    </a:lnTo>
                    <a:lnTo>
                      <a:pt x="525" y="195"/>
                    </a:lnTo>
                    <a:lnTo>
                      <a:pt x="523" y="197"/>
                    </a:lnTo>
                    <a:lnTo>
                      <a:pt x="521" y="199"/>
                    </a:lnTo>
                    <a:lnTo>
                      <a:pt x="519" y="199"/>
                    </a:lnTo>
                    <a:lnTo>
                      <a:pt x="517" y="201"/>
                    </a:lnTo>
                    <a:lnTo>
                      <a:pt x="515" y="201"/>
                    </a:lnTo>
                    <a:lnTo>
                      <a:pt x="513" y="203"/>
                    </a:lnTo>
                    <a:lnTo>
                      <a:pt x="511" y="203"/>
                    </a:lnTo>
                    <a:lnTo>
                      <a:pt x="509" y="203"/>
                    </a:lnTo>
                    <a:lnTo>
                      <a:pt x="507" y="203"/>
                    </a:lnTo>
                    <a:lnTo>
                      <a:pt x="505" y="203"/>
                    </a:lnTo>
                    <a:lnTo>
                      <a:pt x="503" y="203"/>
                    </a:lnTo>
                    <a:lnTo>
                      <a:pt x="502" y="201"/>
                    </a:lnTo>
                    <a:lnTo>
                      <a:pt x="500" y="201"/>
                    </a:lnTo>
                    <a:lnTo>
                      <a:pt x="498" y="201"/>
                    </a:lnTo>
                    <a:lnTo>
                      <a:pt x="494" y="201"/>
                    </a:lnTo>
                    <a:lnTo>
                      <a:pt x="492" y="203"/>
                    </a:lnTo>
                    <a:lnTo>
                      <a:pt x="488" y="203"/>
                    </a:lnTo>
                    <a:lnTo>
                      <a:pt x="486" y="205"/>
                    </a:lnTo>
                    <a:lnTo>
                      <a:pt x="482" y="205"/>
                    </a:lnTo>
                    <a:lnTo>
                      <a:pt x="477" y="209"/>
                    </a:lnTo>
                    <a:lnTo>
                      <a:pt x="473" y="213"/>
                    </a:lnTo>
                    <a:lnTo>
                      <a:pt x="469" y="216"/>
                    </a:lnTo>
                    <a:lnTo>
                      <a:pt x="467" y="218"/>
                    </a:lnTo>
                    <a:lnTo>
                      <a:pt x="465" y="222"/>
                    </a:lnTo>
                    <a:lnTo>
                      <a:pt x="465" y="224"/>
                    </a:lnTo>
                    <a:lnTo>
                      <a:pt x="463" y="228"/>
                    </a:lnTo>
                    <a:lnTo>
                      <a:pt x="463" y="230"/>
                    </a:lnTo>
                    <a:lnTo>
                      <a:pt x="461" y="228"/>
                    </a:lnTo>
                    <a:lnTo>
                      <a:pt x="457" y="228"/>
                    </a:lnTo>
                    <a:lnTo>
                      <a:pt x="454" y="228"/>
                    </a:lnTo>
                    <a:lnTo>
                      <a:pt x="450" y="228"/>
                    </a:lnTo>
                    <a:lnTo>
                      <a:pt x="446" y="228"/>
                    </a:lnTo>
                    <a:lnTo>
                      <a:pt x="440" y="230"/>
                    </a:lnTo>
                    <a:lnTo>
                      <a:pt x="434" y="232"/>
                    </a:lnTo>
                    <a:lnTo>
                      <a:pt x="429" y="234"/>
                    </a:lnTo>
                    <a:lnTo>
                      <a:pt x="425" y="236"/>
                    </a:lnTo>
                    <a:lnTo>
                      <a:pt x="423" y="238"/>
                    </a:lnTo>
                    <a:lnTo>
                      <a:pt x="421" y="239"/>
                    </a:lnTo>
                    <a:lnTo>
                      <a:pt x="419" y="241"/>
                    </a:lnTo>
                    <a:lnTo>
                      <a:pt x="417" y="243"/>
                    </a:lnTo>
                    <a:lnTo>
                      <a:pt x="417" y="245"/>
                    </a:lnTo>
                    <a:lnTo>
                      <a:pt x="415" y="247"/>
                    </a:lnTo>
                    <a:lnTo>
                      <a:pt x="415" y="249"/>
                    </a:lnTo>
                    <a:lnTo>
                      <a:pt x="415" y="251"/>
                    </a:lnTo>
                    <a:lnTo>
                      <a:pt x="415" y="251"/>
                    </a:lnTo>
                    <a:lnTo>
                      <a:pt x="413" y="253"/>
                    </a:lnTo>
                    <a:lnTo>
                      <a:pt x="413" y="255"/>
                    </a:lnTo>
                    <a:lnTo>
                      <a:pt x="411" y="255"/>
                    </a:lnTo>
                    <a:lnTo>
                      <a:pt x="411" y="257"/>
                    </a:lnTo>
                    <a:lnTo>
                      <a:pt x="409" y="259"/>
                    </a:lnTo>
                    <a:lnTo>
                      <a:pt x="407" y="259"/>
                    </a:lnTo>
                    <a:lnTo>
                      <a:pt x="406" y="261"/>
                    </a:lnTo>
                    <a:lnTo>
                      <a:pt x="402" y="261"/>
                    </a:lnTo>
                    <a:lnTo>
                      <a:pt x="400" y="261"/>
                    </a:lnTo>
                    <a:lnTo>
                      <a:pt x="398" y="263"/>
                    </a:lnTo>
                    <a:lnTo>
                      <a:pt x="396" y="263"/>
                    </a:lnTo>
                    <a:lnTo>
                      <a:pt x="394" y="263"/>
                    </a:lnTo>
                    <a:lnTo>
                      <a:pt x="394" y="263"/>
                    </a:lnTo>
                    <a:lnTo>
                      <a:pt x="392" y="261"/>
                    </a:lnTo>
                    <a:lnTo>
                      <a:pt x="388" y="261"/>
                    </a:lnTo>
                    <a:lnTo>
                      <a:pt x="386" y="261"/>
                    </a:lnTo>
                    <a:lnTo>
                      <a:pt x="384" y="261"/>
                    </a:lnTo>
                    <a:lnTo>
                      <a:pt x="382" y="261"/>
                    </a:lnTo>
                    <a:lnTo>
                      <a:pt x="379" y="261"/>
                    </a:lnTo>
                    <a:lnTo>
                      <a:pt x="377" y="263"/>
                    </a:lnTo>
                    <a:lnTo>
                      <a:pt x="373" y="263"/>
                    </a:lnTo>
                    <a:lnTo>
                      <a:pt x="369" y="264"/>
                    </a:lnTo>
                    <a:lnTo>
                      <a:pt x="363" y="268"/>
                    </a:lnTo>
                    <a:lnTo>
                      <a:pt x="359" y="272"/>
                    </a:lnTo>
                    <a:lnTo>
                      <a:pt x="358" y="276"/>
                    </a:lnTo>
                    <a:lnTo>
                      <a:pt x="354" y="278"/>
                    </a:lnTo>
                    <a:lnTo>
                      <a:pt x="352" y="282"/>
                    </a:lnTo>
                    <a:lnTo>
                      <a:pt x="352" y="286"/>
                    </a:lnTo>
                    <a:lnTo>
                      <a:pt x="350" y="287"/>
                    </a:lnTo>
                    <a:lnTo>
                      <a:pt x="350" y="289"/>
                    </a:lnTo>
                    <a:lnTo>
                      <a:pt x="348" y="289"/>
                    </a:lnTo>
                    <a:lnTo>
                      <a:pt x="344" y="287"/>
                    </a:lnTo>
                    <a:lnTo>
                      <a:pt x="340" y="287"/>
                    </a:lnTo>
                    <a:lnTo>
                      <a:pt x="336" y="287"/>
                    </a:lnTo>
                    <a:lnTo>
                      <a:pt x="333" y="287"/>
                    </a:lnTo>
                    <a:lnTo>
                      <a:pt x="327" y="289"/>
                    </a:lnTo>
                    <a:lnTo>
                      <a:pt x="321" y="291"/>
                    </a:lnTo>
                    <a:lnTo>
                      <a:pt x="315" y="293"/>
                    </a:lnTo>
                    <a:lnTo>
                      <a:pt x="311" y="295"/>
                    </a:lnTo>
                    <a:lnTo>
                      <a:pt x="310" y="297"/>
                    </a:lnTo>
                    <a:lnTo>
                      <a:pt x="306" y="299"/>
                    </a:lnTo>
                    <a:lnTo>
                      <a:pt x="306" y="301"/>
                    </a:lnTo>
                    <a:lnTo>
                      <a:pt x="304" y="303"/>
                    </a:lnTo>
                    <a:lnTo>
                      <a:pt x="304" y="305"/>
                    </a:lnTo>
                    <a:lnTo>
                      <a:pt x="302" y="307"/>
                    </a:lnTo>
                    <a:lnTo>
                      <a:pt x="302" y="309"/>
                    </a:lnTo>
                    <a:lnTo>
                      <a:pt x="302" y="311"/>
                    </a:lnTo>
                    <a:lnTo>
                      <a:pt x="300" y="312"/>
                    </a:lnTo>
                    <a:lnTo>
                      <a:pt x="300" y="312"/>
                    </a:lnTo>
                    <a:lnTo>
                      <a:pt x="300" y="314"/>
                    </a:lnTo>
                    <a:lnTo>
                      <a:pt x="298" y="316"/>
                    </a:lnTo>
                    <a:lnTo>
                      <a:pt x="296" y="316"/>
                    </a:lnTo>
                    <a:lnTo>
                      <a:pt x="294" y="318"/>
                    </a:lnTo>
                    <a:lnTo>
                      <a:pt x="292" y="320"/>
                    </a:lnTo>
                    <a:lnTo>
                      <a:pt x="290" y="320"/>
                    </a:lnTo>
                    <a:lnTo>
                      <a:pt x="288" y="322"/>
                    </a:lnTo>
                    <a:lnTo>
                      <a:pt x="287" y="322"/>
                    </a:lnTo>
                    <a:lnTo>
                      <a:pt x="285" y="322"/>
                    </a:lnTo>
                    <a:lnTo>
                      <a:pt x="283" y="322"/>
                    </a:lnTo>
                    <a:lnTo>
                      <a:pt x="281" y="322"/>
                    </a:lnTo>
                    <a:lnTo>
                      <a:pt x="279" y="322"/>
                    </a:lnTo>
                    <a:lnTo>
                      <a:pt x="277" y="322"/>
                    </a:lnTo>
                    <a:lnTo>
                      <a:pt x="275" y="322"/>
                    </a:lnTo>
                    <a:lnTo>
                      <a:pt x="273" y="322"/>
                    </a:lnTo>
                    <a:lnTo>
                      <a:pt x="269" y="322"/>
                    </a:lnTo>
                    <a:lnTo>
                      <a:pt x="267" y="322"/>
                    </a:lnTo>
                    <a:lnTo>
                      <a:pt x="265" y="322"/>
                    </a:lnTo>
                    <a:lnTo>
                      <a:pt x="262" y="322"/>
                    </a:lnTo>
                    <a:lnTo>
                      <a:pt x="258" y="324"/>
                    </a:lnTo>
                    <a:lnTo>
                      <a:pt x="254" y="326"/>
                    </a:lnTo>
                    <a:lnTo>
                      <a:pt x="250" y="328"/>
                    </a:lnTo>
                    <a:lnTo>
                      <a:pt x="246" y="332"/>
                    </a:lnTo>
                    <a:lnTo>
                      <a:pt x="242" y="335"/>
                    </a:lnTo>
                    <a:lnTo>
                      <a:pt x="240" y="339"/>
                    </a:lnTo>
                    <a:lnTo>
                      <a:pt x="239" y="341"/>
                    </a:lnTo>
                    <a:lnTo>
                      <a:pt x="237" y="345"/>
                    </a:lnTo>
                    <a:lnTo>
                      <a:pt x="237" y="347"/>
                    </a:lnTo>
                    <a:lnTo>
                      <a:pt x="237" y="349"/>
                    </a:lnTo>
                    <a:lnTo>
                      <a:pt x="235" y="349"/>
                    </a:lnTo>
                    <a:lnTo>
                      <a:pt x="231" y="349"/>
                    </a:lnTo>
                    <a:lnTo>
                      <a:pt x="227" y="347"/>
                    </a:lnTo>
                    <a:lnTo>
                      <a:pt x="223" y="349"/>
                    </a:lnTo>
                    <a:lnTo>
                      <a:pt x="217" y="349"/>
                    </a:lnTo>
                    <a:lnTo>
                      <a:pt x="212" y="349"/>
                    </a:lnTo>
                    <a:lnTo>
                      <a:pt x="206" y="351"/>
                    </a:lnTo>
                    <a:lnTo>
                      <a:pt x="200" y="355"/>
                    </a:lnTo>
                    <a:lnTo>
                      <a:pt x="196" y="357"/>
                    </a:lnTo>
                    <a:lnTo>
                      <a:pt x="194" y="358"/>
                    </a:lnTo>
                    <a:lnTo>
                      <a:pt x="192" y="360"/>
                    </a:lnTo>
                    <a:lnTo>
                      <a:pt x="191" y="362"/>
                    </a:lnTo>
                    <a:lnTo>
                      <a:pt x="189" y="364"/>
                    </a:lnTo>
                    <a:lnTo>
                      <a:pt x="189" y="366"/>
                    </a:lnTo>
                    <a:lnTo>
                      <a:pt x="187" y="368"/>
                    </a:lnTo>
                    <a:lnTo>
                      <a:pt x="187" y="370"/>
                    </a:lnTo>
                    <a:lnTo>
                      <a:pt x="187" y="370"/>
                    </a:lnTo>
                    <a:lnTo>
                      <a:pt x="187" y="372"/>
                    </a:lnTo>
                    <a:lnTo>
                      <a:pt x="185" y="374"/>
                    </a:lnTo>
                    <a:lnTo>
                      <a:pt x="185" y="376"/>
                    </a:lnTo>
                    <a:lnTo>
                      <a:pt x="183" y="376"/>
                    </a:lnTo>
                    <a:lnTo>
                      <a:pt x="181" y="378"/>
                    </a:lnTo>
                    <a:lnTo>
                      <a:pt x="181" y="380"/>
                    </a:lnTo>
                    <a:lnTo>
                      <a:pt x="177" y="380"/>
                    </a:lnTo>
                    <a:lnTo>
                      <a:pt x="175" y="382"/>
                    </a:lnTo>
                    <a:lnTo>
                      <a:pt x="173" y="382"/>
                    </a:lnTo>
                    <a:lnTo>
                      <a:pt x="171" y="383"/>
                    </a:lnTo>
                    <a:lnTo>
                      <a:pt x="169" y="383"/>
                    </a:lnTo>
                    <a:lnTo>
                      <a:pt x="167" y="383"/>
                    </a:lnTo>
                    <a:lnTo>
                      <a:pt x="166" y="383"/>
                    </a:lnTo>
                    <a:lnTo>
                      <a:pt x="164" y="383"/>
                    </a:lnTo>
                    <a:lnTo>
                      <a:pt x="162" y="382"/>
                    </a:lnTo>
                    <a:lnTo>
                      <a:pt x="160" y="382"/>
                    </a:lnTo>
                    <a:lnTo>
                      <a:pt x="158" y="382"/>
                    </a:lnTo>
                    <a:lnTo>
                      <a:pt x="154" y="382"/>
                    </a:lnTo>
                    <a:lnTo>
                      <a:pt x="152" y="382"/>
                    </a:lnTo>
                    <a:lnTo>
                      <a:pt x="150" y="382"/>
                    </a:lnTo>
                    <a:lnTo>
                      <a:pt x="146" y="383"/>
                    </a:lnTo>
                    <a:lnTo>
                      <a:pt x="143" y="385"/>
                    </a:lnTo>
                    <a:lnTo>
                      <a:pt x="139" y="385"/>
                    </a:lnTo>
                    <a:lnTo>
                      <a:pt x="133" y="389"/>
                    </a:lnTo>
                    <a:lnTo>
                      <a:pt x="129" y="393"/>
                    </a:lnTo>
                    <a:lnTo>
                      <a:pt x="125" y="397"/>
                    </a:lnTo>
                    <a:lnTo>
                      <a:pt x="123" y="401"/>
                    </a:lnTo>
                    <a:lnTo>
                      <a:pt x="121" y="405"/>
                    </a:lnTo>
                    <a:lnTo>
                      <a:pt x="120" y="406"/>
                    </a:lnTo>
                    <a:lnTo>
                      <a:pt x="120" y="408"/>
                    </a:lnTo>
                    <a:lnTo>
                      <a:pt x="120" y="410"/>
                    </a:lnTo>
                    <a:lnTo>
                      <a:pt x="118" y="410"/>
                    </a:lnTo>
                    <a:lnTo>
                      <a:pt x="114" y="410"/>
                    </a:lnTo>
                    <a:lnTo>
                      <a:pt x="110" y="410"/>
                    </a:lnTo>
                    <a:lnTo>
                      <a:pt x="106" y="410"/>
                    </a:lnTo>
                    <a:lnTo>
                      <a:pt x="100" y="410"/>
                    </a:lnTo>
                    <a:lnTo>
                      <a:pt x="95" y="412"/>
                    </a:lnTo>
                    <a:lnTo>
                      <a:pt x="89" y="412"/>
                    </a:lnTo>
                    <a:lnTo>
                      <a:pt x="83" y="416"/>
                    </a:lnTo>
                    <a:lnTo>
                      <a:pt x="79" y="418"/>
                    </a:lnTo>
                    <a:lnTo>
                      <a:pt x="77" y="420"/>
                    </a:lnTo>
                    <a:lnTo>
                      <a:pt x="73" y="422"/>
                    </a:lnTo>
                    <a:lnTo>
                      <a:pt x="73" y="424"/>
                    </a:lnTo>
                    <a:lnTo>
                      <a:pt x="72" y="426"/>
                    </a:lnTo>
                    <a:lnTo>
                      <a:pt x="70" y="428"/>
                    </a:lnTo>
                    <a:lnTo>
                      <a:pt x="70" y="429"/>
                    </a:lnTo>
                    <a:lnTo>
                      <a:pt x="70" y="431"/>
                    </a:lnTo>
                    <a:lnTo>
                      <a:pt x="68" y="433"/>
                    </a:lnTo>
                    <a:lnTo>
                      <a:pt x="68" y="435"/>
                    </a:lnTo>
                    <a:lnTo>
                      <a:pt x="68" y="435"/>
                    </a:lnTo>
                    <a:lnTo>
                      <a:pt x="66" y="437"/>
                    </a:lnTo>
                    <a:lnTo>
                      <a:pt x="66" y="439"/>
                    </a:lnTo>
                    <a:lnTo>
                      <a:pt x="64" y="441"/>
                    </a:lnTo>
                    <a:lnTo>
                      <a:pt x="62" y="441"/>
                    </a:lnTo>
                    <a:lnTo>
                      <a:pt x="60" y="443"/>
                    </a:lnTo>
                    <a:lnTo>
                      <a:pt x="56" y="445"/>
                    </a:lnTo>
                    <a:lnTo>
                      <a:pt x="54" y="445"/>
                    </a:lnTo>
                    <a:lnTo>
                      <a:pt x="52" y="445"/>
                    </a:lnTo>
                    <a:lnTo>
                      <a:pt x="50" y="445"/>
                    </a:lnTo>
                    <a:lnTo>
                      <a:pt x="48" y="445"/>
                    </a:lnTo>
                    <a:lnTo>
                      <a:pt x="47" y="445"/>
                    </a:lnTo>
                    <a:lnTo>
                      <a:pt x="45" y="445"/>
                    </a:lnTo>
                    <a:lnTo>
                      <a:pt x="43" y="445"/>
                    </a:lnTo>
                    <a:lnTo>
                      <a:pt x="41" y="445"/>
                    </a:lnTo>
                    <a:lnTo>
                      <a:pt x="39" y="445"/>
                    </a:lnTo>
                    <a:lnTo>
                      <a:pt x="37" y="445"/>
                    </a:lnTo>
                    <a:lnTo>
                      <a:pt x="33" y="445"/>
                    </a:lnTo>
                    <a:lnTo>
                      <a:pt x="31" y="445"/>
                    </a:lnTo>
                    <a:lnTo>
                      <a:pt x="27" y="445"/>
                    </a:lnTo>
                    <a:lnTo>
                      <a:pt x="24" y="447"/>
                    </a:lnTo>
                    <a:lnTo>
                      <a:pt x="20" y="449"/>
                    </a:lnTo>
                    <a:lnTo>
                      <a:pt x="14" y="453"/>
                    </a:lnTo>
                    <a:lnTo>
                      <a:pt x="8" y="456"/>
                    </a:lnTo>
                    <a:lnTo>
                      <a:pt x="6" y="462"/>
                    </a:lnTo>
                    <a:lnTo>
                      <a:pt x="2" y="466"/>
                    </a:lnTo>
                    <a:lnTo>
                      <a:pt x="0" y="470"/>
                    </a:lnTo>
                    <a:lnTo>
                      <a:pt x="0" y="472"/>
                    </a:lnTo>
                    <a:lnTo>
                      <a:pt x="0" y="476"/>
                    </a:lnTo>
                    <a:lnTo>
                      <a:pt x="0" y="476"/>
                    </a:lnTo>
                    <a:lnTo>
                      <a:pt x="2" y="476"/>
                    </a:lnTo>
                    <a:lnTo>
                      <a:pt x="2" y="476"/>
                    </a:lnTo>
                    <a:lnTo>
                      <a:pt x="2" y="476"/>
                    </a:lnTo>
                    <a:lnTo>
                      <a:pt x="2" y="474"/>
                    </a:lnTo>
                    <a:lnTo>
                      <a:pt x="4" y="470"/>
                    </a:lnTo>
                    <a:lnTo>
                      <a:pt x="6" y="466"/>
                    </a:lnTo>
                    <a:lnTo>
                      <a:pt x="8" y="464"/>
                    </a:lnTo>
                    <a:lnTo>
                      <a:pt x="12" y="458"/>
                    </a:lnTo>
                    <a:lnTo>
                      <a:pt x="16" y="454"/>
                    </a:lnTo>
                    <a:lnTo>
                      <a:pt x="22" y="451"/>
                    </a:lnTo>
                    <a:lnTo>
                      <a:pt x="25" y="449"/>
                    </a:lnTo>
                    <a:lnTo>
                      <a:pt x="29" y="449"/>
                    </a:lnTo>
                    <a:lnTo>
                      <a:pt x="31" y="447"/>
                    </a:lnTo>
                    <a:lnTo>
                      <a:pt x="33" y="447"/>
                    </a:lnTo>
                    <a:lnTo>
                      <a:pt x="37" y="447"/>
                    </a:lnTo>
                    <a:lnTo>
                      <a:pt x="39" y="447"/>
                    </a:lnTo>
                    <a:lnTo>
                      <a:pt x="41" y="447"/>
                    </a:lnTo>
                    <a:lnTo>
                      <a:pt x="43" y="449"/>
                    </a:lnTo>
                    <a:lnTo>
                      <a:pt x="45" y="449"/>
                    </a:lnTo>
                    <a:lnTo>
                      <a:pt x="47" y="449"/>
                    </a:lnTo>
                    <a:lnTo>
                      <a:pt x="48" y="449"/>
                    </a:lnTo>
                    <a:lnTo>
                      <a:pt x="50" y="449"/>
                    </a:lnTo>
                    <a:lnTo>
                      <a:pt x="52" y="449"/>
                    </a:lnTo>
                    <a:lnTo>
                      <a:pt x="56" y="447"/>
                    </a:lnTo>
                    <a:lnTo>
                      <a:pt x="58" y="447"/>
                    </a:lnTo>
                    <a:lnTo>
                      <a:pt x="60" y="445"/>
                    </a:lnTo>
                    <a:lnTo>
                      <a:pt x="64" y="443"/>
                    </a:lnTo>
                    <a:lnTo>
                      <a:pt x="66" y="443"/>
                    </a:lnTo>
                    <a:lnTo>
                      <a:pt x="68" y="441"/>
                    </a:lnTo>
                    <a:lnTo>
                      <a:pt x="68" y="439"/>
                    </a:lnTo>
                    <a:lnTo>
                      <a:pt x="70" y="437"/>
                    </a:lnTo>
                    <a:lnTo>
                      <a:pt x="70" y="435"/>
                    </a:lnTo>
                    <a:lnTo>
                      <a:pt x="72" y="433"/>
                    </a:lnTo>
                    <a:lnTo>
                      <a:pt x="72" y="433"/>
                    </a:lnTo>
                    <a:lnTo>
                      <a:pt x="72" y="431"/>
                    </a:lnTo>
                    <a:lnTo>
                      <a:pt x="73" y="429"/>
                    </a:lnTo>
                    <a:lnTo>
                      <a:pt x="73" y="428"/>
                    </a:lnTo>
                    <a:lnTo>
                      <a:pt x="75" y="426"/>
                    </a:lnTo>
                    <a:lnTo>
                      <a:pt x="77" y="424"/>
                    </a:lnTo>
                    <a:lnTo>
                      <a:pt x="79" y="422"/>
                    </a:lnTo>
                    <a:lnTo>
                      <a:pt x="81" y="420"/>
                    </a:lnTo>
                    <a:lnTo>
                      <a:pt x="85" y="418"/>
                    </a:lnTo>
                    <a:lnTo>
                      <a:pt x="91" y="416"/>
                    </a:lnTo>
                    <a:lnTo>
                      <a:pt x="98" y="414"/>
                    </a:lnTo>
                    <a:lnTo>
                      <a:pt x="104" y="412"/>
                    </a:lnTo>
                    <a:lnTo>
                      <a:pt x="108" y="412"/>
                    </a:lnTo>
                    <a:lnTo>
                      <a:pt x="114" y="412"/>
                    </a:lnTo>
                    <a:lnTo>
                      <a:pt x="118" y="414"/>
                    </a:lnTo>
                    <a:lnTo>
                      <a:pt x="120" y="414"/>
                    </a:lnTo>
                    <a:lnTo>
                      <a:pt x="120" y="414"/>
                    </a:lnTo>
                    <a:lnTo>
                      <a:pt x="121" y="414"/>
                    </a:lnTo>
                    <a:lnTo>
                      <a:pt x="121" y="414"/>
                    </a:lnTo>
                    <a:lnTo>
                      <a:pt x="121" y="414"/>
                    </a:lnTo>
                    <a:lnTo>
                      <a:pt x="121" y="414"/>
                    </a:lnTo>
                    <a:lnTo>
                      <a:pt x="121" y="414"/>
                    </a:lnTo>
                    <a:lnTo>
                      <a:pt x="121" y="414"/>
                    </a:lnTo>
                    <a:lnTo>
                      <a:pt x="121" y="414"/>
                    </a:lnTo>
                    <a:lnTo>
                      <a:pt x="121" y="412"/>
                    </a:lnTo>
                    <a:lnTo>
                      <a:pt x="121" y="412"/>
                    </a:lnTo>
                    <a:lnTo>
                      <a:pt x="121" y="412"/>
                    </a:lnTo>
                    <a:lnTo>
                      <a:pt x="121" y="410"/>
                    </a:lnTo>
                    <a:lnTo>
                      <a:pt x="123" y="408"/>
                    </a:lnTo>
                    <a:lnTo>
                      <a:pt x="125" y="405"/>
                    </a:lnTo>
                    <a:lnTo>
                      <a:pt x="127" y="401"/>
                    </a:lnTo>
                    <a:lnTo>
                      <a:pt x="131" y="397"/>
                    </a:lnTo>
                    <a:lnTo>
                      <a:pt x="135" y="393"/>
                    </a:lnTo>
                    <a:lnTo>
                      <a:pt x="141" y="389"/>
                    </a:lnTo>
                    <a:lnTo>
                      <a:pt x="144" y="387"/>
                    </a:lnTo>
                    <a:lnTo>
                      <a:pt x="146" y="385"/>
                    </a:lnTo>
                    <a:lnTo>
                      <a:pt x="150" y="385"/>
                    </a:lnTo>
                    <a:lnTo>
                      <a:pt x="152" y="385"/>
                    </a:lnTo>
                    <a:lnTo>
                      <a:pt x="154" y="385"/>
                    </a:lnTo>
                    <a:lnTo>
                      <a:pt x="158" y="385"/>
                    </a:lnTo>
                    <a:lnTo>
                      <a:pt x="160" y="385"/>
                    </a:lnTo>
                    <a:lnTo>
                      <a:pt x="162" y="385"/>
                    </a:lnTo>
                    <a:lnTo>
                      <a:pt x="164" y="385"/>
                    </a:lnTo>
                    <a:lnTo>
                      <a:pt x="166" y="385"/>
                    </a:lnTo>
                    <a:lnTo>
                      <a:pt x="167" y="385"/>
                    </a:lnTo>
                    <a:lnTo>
                      <a:pt x="169" y="385"/>
                    </a:lnTo>
                    <a:lnTo>
                      <a:pt x="171" y="385"/>
                    </a:lnTo>
                    <a:lnTo>
                      <a:pt x="173" y="385"/>
                    </a:lnTo>
                    <a:lnTo>
                      <a:pt x="177" y="383"/>
                    </a:lnTo>
                    <a:lnTo>
                      <a:pt x="179" y="383"/>
                    </a:lnTo>
                    <a:lnTo>
                      <a:pt x="181" y="382"/>
                    </a:lnTo>
                    <a:lnTo>
                      <a:pt x="183" y="380"/>
                    </a:lnTo>
                    <a:lnTo>
                      <a:pt x="185" y="378"/>
                    </a:lnTo>
                    <a:lnTo>
                      <a:pt x="187" y="376"/>
                    </a:lnTo>
                    <a:lnTo>
                      <a:pt x="187" y="376"/>
                    </a:lnTo>
                    <a:lnTo>
                      <a:pt x="189" y="374"/>
                    </a:lnTo>
                    <a:lnTo>
                      <a:pt x="189" y="372"/>
                    </a:lnTo>
                    <a:lnTo>
                      <a:pt x="191" y="370"/>
                    </a:lnTo>
                    <a:lnTo>
                      <a:pt x="191" y="368"/>
                    </a:lnTo>
                    <a:lnTo>
                      <a:pt x="191" y="366"/>
                    </a:lnTo>
                    <a:lnTo>
                      <a:pt x="192" y="364"/>
                    </a:lnTo>
                    <a:lnTo>
                      <a:pt x="192" y="364"/>
                    </a:lnTo>
                    <a:lnTo>
                      <a:pt x="194" y="362"/>
                    </a:lnTo>
                    <a:lnTo>
                      <a:pt x="196" y="360"/>
                    </a:lnTo>
                    <a:lnTo>
                      <a:pt x="198" y="358"/>
                    </a:lnTo>
                    <a:lnTo>
                      <a:pt x="202" y="357"/>
                    </a:lnTo>
                    <a:lnTo>
                      <a:pt x="208" y="353"/>
                    </a:lnTo>
                    <a:lnTo>
                      <a:pt x="215" y="351"/>
                    </a:lnTo>
                    <a:lnTo>
                      <a:pt x="221" y="351"/>
                    </a:lnTo>
                    <a:lnTo>
                      <a:pt x="227" y="351"/>
                    </a:lnTo>
                    <a:lnTo>
                      <a:pt x="231" y="351"/>
                    </a:lnTo>
                    <a:lnTo>
                      <a:pt x="235" y="351"/>
                    </a:lnTo>
                    <a:lnTo>
                      <a:pt x="237" y="353"/>
                    </a:lnTo>
                    <a:lnTo>
                      <a:pt x="237" y="353"/>
                    </a:lnTo>
                    <a:lnTo>
                      <a:pt x="239" y="353"/>
                    </a:lnTo>
                    <a:lnTo>
                      <a:pt x="239" y="353"/>
                    </a:lnTo>
                    <a:lnTo>
                      <a:pt x="239" y="353"/>
                    </a:lnTo>
                    <a:lnTo>
                      <a:pt x="239" y="353"/>
                    </a:lnTo>
                    <a:lnTo>
                      <a:pt x="239" y="353"/>
                    </a:lnTo>
                    <a:lnTo>
                      <a:pt x="239" y="351"/>
                    </a:lnTo>
                    <a:lnTo>
                      <a:pt x="239" y="351"/>
                    </a:lnTo>
                    <a:lnTo>
                      <a:pt x="239" y="351"/>
                    </a:lnTo>
                    <a:lnTo>
                      <a:pt x="239" y="351"/>
                    </a:lnTo>
                    <a:lnTo>
                      <a:pt x="239" y="351"/>
                    </a:lnTo>
                    <a:lnTo>
                      <a:pt x="239" y="349"/>
                    </a:lnTo>
                    <a:lnTo>
                      <a:pt x="240" y="345"/>
                    </a:lnTo>
                    <a:lnTo>
                      <a:pt x="240" y="343"/>
                    </a:lnTo>
                    <a:lnTo>
                      <a:pt x="242" y="339"/>
                    </a:lnTo>
                    <a:lnTo>
                      <a:pt x="246" y="335"/>
                    </a:lnTo>
                    <a:lnTo>
                      <a:pt x="250" y="332"/>
                    </a:lnTo>
                    <a:lnTo>
                      <a:pt x="256" y="328"/>
                    </a:lnTo>
                    <a:lnTo>
                      <a:pt x="260" y="326"/>
                    </a:lnTo>
                    <a:lnTo>
                      <a:pt x="262" y="326"/>
                    </a:lnTo>
                    <a:lnTo>
                      <a:pt x="265" y="324"/>
                    </a:lnTo>
                    <a:lnTo>
                      <a:pt x="267" y="324"/>
                    </a:lnTo>
                    <a:lnTo>
                      <a:pt x="269" y="324"/>
                    </a:lnTo>
                    <a:lnTo>
                      <a:pt x="273" y="324"/>
                    </a:lnTo>
                    <a:lnTo>
                      <a:pt x="275" y="324"/>
                    </a:lnTo>
                    <a:lnTo>
                      <a:pt x="277" y="324"/>
                    </a:lnTo>
                    <a:lnTo>
                      <a:pt x="279" y="324"/>
                    </a:lnTo>
                    <a:lnTo>
                      <a:pt x="281" y="326"/>
                    </a:lnTo>
                    <a:lnTo>
                      <a:pt x="283" y="326"/>
                    </a:lnTo>
                    <a:lnTo>
                      <a:pt x="285" y="326"/>
                    </a:lnTo>
                    <a:lnTo>
                      <a:pt x="287" y="324"/>
                    </a:lnTo>
                    <a:lnTo>
                      <a:pt x="288" y="324"/>
                    </a:lnTo>
                    <a:lnTo>
                      <a:pt x="292" y="324"/>
                    </a:lnTo>
                    <a:lnTo>
                      <a:pt x="294" y="322"/>
                    </a:lnTo>
                    <a:lnTo>
                      <a:pt x="296" y="320"/>
                    </a:lnTo>
                    <a:lnTo>
                      <a:pt x="298" y="318"/>
                    </a:lnTo>
                    <a:lnTo>
                      <a:pt x="300" y="318"/>
                    </a:lnTo>
                    <a:lnTo>
                      <a:pt x="302" y="316"/>
                    </a:lnTo>
                    <a:lnTo>
                      <a:pt x="302" y="314"/>
                    </a:lnTo>
                    <a:lnTo>
                      <a:pt x="304" y="312"/>
                    </a:lnTo>
                    <a:lnTo>
                      <a:pt x="304" y="311"/>
                    </a:lnTo>
                    <a:lnTo>
                      <a:pt x="304" y="311"/>
                    </a:lnTo>
                    <a:lnTo>
                      <a:pt x="306" y="309"/>
                    </a:lnTo>
                    <a:lnTo>
                      <a:pt x="306" y="307"/>
                    </a:lnTo>
                    <a:lnTo>
                      <a:pt x="306" y="305"/>
                    </a:lnTo>
                    <a:lnTo>
                      <a:pt x="308" y="303"/>
                    </a:lnTo>
                    <a:lnTo>
                      <a:pt x="310" y="301"/>
                    </a:lnTo>
                    <a:lnTo>
                      <a:pt x="311" y="299"/>
                    </a:lnTo>
                    <a:lnTo>
                      <a:pt x="313" y="297"/>
                    </a:lnTo>
                    <a:lnTo>
                      <a:pt x="315" y="295"/>
                    </a:lnTo>
                    <a:lnTo>
                      <a:pt x="323" y="293"/>
                    </a:lnTo>
                    <a:lnTo>
                      <a:pt x="329" y="291"/>
                    </a:lnTo>
                    <a:lnTo>
                      <a:pt x="335" y="291"/>
                    </a:lnTo>
                    <a:lnTo>
                      <a:pt x="340" y="291"/>
                    </a:lnTo>
                    <a:lnTo>
                      <a:pt x="344" y="291"/>
                    </a:lnTo>
                    <a:lnTo>
                      <a:pt x="348" y="291"/>
                    </a:lnTo>
                    <a:lnTo>
                      <a:pt x="350" y="291"/>
                    </a:lnTo>
                    <a:lnTo>
                      <a:pt x="352" y="291"/>
                    </a:lnTo>
                    <a:lnTo>
                      <a:pt x="354" y="293"/>
                    </a:lnTo>
                    <a:lnTo>
                      <a:pt x="354" y="293"/>
                    </a:lnTo>
                    <a:lnTo>
                      <a:pt x="354" y="293"/>
                    </a:lnTo>
                    <a:lnTo>
                      <a:pt x="354" y="291"/>
                    </a:lnTo>
                    <a:lnTo>
                      <a:pt x="354" y="291"/>
                    </a:lnTo>
                    <a:lnTo>
                      <a:pt x="354" y="291"/>
                    </a:lnTo>
                    <a:lnTo>
                      <a:pt x="354" y="291"/>
                    </a:lnTo>
                    <a:lnTo>
                      <a:pt x="354" y="291"/>
                    </a:lnTo>
                    <a:lnTo>
                      <a:pt x="354" y="291"/>
                    </a:lnTo>
                    <a:lnTo>
                      <a:pt x="354" y="289"/>
                    </a:lnTo>
                    <a:lnTo>
                      <a:pt x="354" y="287"/>
                    </a:lnTo>
                    <a:lnTo>
                      <a:pt x="354" y="286"/>
                    </a:lnTo>
                    <a:lnTo>
                      <a:pt x="356" y="282"/>
                    </a:lnTo>
                    <a:lnTo>
                      <a:pt x="358" y="278"/>
                    </a:lnTo>
                    <a:lnTo>
                      <a:pt x="361" y="274"/>
                    </a:lnTo>
                    <a:lnTo>
                      <a:pt x="365" y="270"/>
                    </a:lnTo>
                    <a:lnTo>
                      <a:pt x="371" y="268"/>
                    </a:lnTo>
                    <a:lnTo>
                      <a:pt x="373" y="266"/>
                    </a:lnTo>
                    <a:lnTo>
                      <a:pt x="377" y="264"/>
                    </a:lnTo>
                    <a:lnTo>
                      <a:pt x="379" y="264"/>
                    </a:lnTo>
                    <a:lnTo>
                      <a:pt x="382" y="264"/>
                    </a:lnTo>
                    <a:lnTo>
                      <a:pt x="384" y="264"/>
                    </a:lnTo>
                    <a:lnTo>
                      <a:pt x="386" y="264"/>
                    </a:lnTo>
                    <a:lnTo>
                      <a:pt x="388" y="264"/>
                    </a:lnTo>
                    <a:lnTo>
                      <a:pt x="390" y="264"/>
                    </a:lnTo>
                    <a:lnTo>
                      <a:pt x="392" y="264"/>
                    </a:lnTo>
                    <a:lnTo>
                      <a:pt x="394" y="264"/>
                    </a:lnTo>
                    <a:lnTo>
                      <a:pt x="396" y="264"/>
                    </a:lnTo>
                    <a:lnTo>
                      <a:pt x="400" y="264"/>
                    </a:lnTo>
                    <a:lnTo>
                      <a:pt x="402" y="264"/>
                    </a:lnTo>
                    <a:lnTo>
                      <a:pt x="404" y="264"/>
                    </a:lnTo>
                    <a:lnTo>
                      <a:pt x="406" y="263"/>
                    </a:lnTo>
                    <a:lnTo>
                      <a:pt x="407" y="263"/>
                    </a:lnTo>
                    <a:lnTo>
                      <a:pt x="411" y="261"/>
                    </a:lnTo>
                    <a:lnTo>
                      <a:pt x="413" y="259"/>
                    </a:lnTo>
                    <a:lnTo>
                      <a:pt x="415" y="257"/>
                    </a:lnTo>
                    <a:lnTo>
                      <a:pt x="415" y="255"/>
                    </a:lnTo>
                    <a:lnTo>
                      <a:pt x="417" y="255"/>
                    </a:lnTo>
                    <a:lnTo>
                      <a:pt x="417" y="253"/>
                    </a:lnTo>
                    <a:lnTo>
                      <a:pt x="417" y="251"/>
                    </a:lnTo>
                    <a:lnTo>
                      <a:pt x="419" y="249"/>
                    </a:lnTo>
                    <a:lnTo>
                      <a:pt x="419" y="247"/>
                    </a:lnTo>
                    <a:lnTo>
                      <a:pt x="419" y="247"/>
                    </a:lnTo>
                    <a:lnTo>
                      <a:pt x="421" y="245"/>
                    </a:lnTo>
                    <a:lnTo>
                      <a:pt x="421" y="243"/>
                    </a:lnTo>
                    <a:lnTo>
                      <a:pt x="423" y="241"/>
                    </a:lnTo>
                    <a:lnTo>
                      <a:pt x="425" y="239"/>
                    </a:lnTo>
                    <a:lnTo>
                      <a:pt x="427" y="238"/>
                    </a:lnTo>
                    <a:lnTo>
                      <a:pt x="430" y="236"/>
                    </a:lnTo>
                    <a:lnTo>
                      <a:pt x="436" y="234"/>
                    </a:lnTo>
                    <a:lnTo>
                      <a:pt x="442" y="232"/>
                    </a:lnTo>
                    <a:lnTo>
                      <a:pt x="448" y="232"/>
                    </a:lnTo>
                    <a:lnTo>
                      <a:pt x="454" y="232"/>
                    </a:lnTo>
                    <a:lnTo>
                      <a:pt x="457" y="232"/>
                    </a:lnTo>
                    <a:lnTo>
                      <a:pt x="461" y="232"/>
                    </a:lnTo>
                    <a:lnTo>
                      <a:pt x="463" y="232"/>
                    </a:lnTo>
                    <a:lnTo>
                      <a:pt x="465" y="232"/>
                    </a:lnTo>
                    <a:lnTo>
                      <a:pt x="467" y="234"/>
                    </a:lnTo>
                    <a:lnTo>
                      <a:pt x="467" y="234"/>
                    </a:lnTo>
                    <a:lnTo>
                      <a:pt x="467" y="232"/>
                    </a:lnTo>
                    <a:lnTo>
                      <a:pt x="467" y="232"/>
                    </a:lnTo>
                    <a:lnTo>
                      <a:pt x="467" y="232"/>
                    </a:lnTo>
                    <a:lnTo>
                      <a:pt x="467" y="232"/>
                    </a:lnTo>
                    <a:lnTo>
                      <a:pt x="467" y="232"/>
                    </a:lnTo>
                    <a:lnTo>
                      <a:pt x="467" y="232"/>
                    </a:lnTo>
                    <a:lnTo>
                      <a:pt x="467" y="232"/>
                    </a:lnTo>
                    <a:lnTo>
                      <a:pt x="467" y="230"/>
                    </a:lnTo>
                    <a:lnTo>
                      <a:pt x="467" y="228"/>
                    </a:lnTo>
                    <a:lnTo>
                      <a:pt x="467" y="226"/>
                    </a:lnTo>
                    <a:lnTo>
                      <a:pt x="469" y="222"/>
                    </a:lnTo>
                    <a:lnTo>
                      <a:pt x="471" y="218"/>
                    </a:lnTo>
                    <a:lnTo>
                      <a:pt x="473" y="215"/>
                    </a:lnTo>
                    <a:lnTo>
                      <a:pt x="477" y="213"/>
                    </a:lnTo>
                    <a:lnTo>
                      <a:pt x="482" y="209"/>
                    </a:lnTo>
                    <a:lnTo>
                      <a:pt x="486" y="207"/>
                    </a:lnTo>
                    <a:lnTo>
                      <a:pt x="490" y="205"/>
                    </a:lnTo>
                    <a:lnTo>
                      <a:pt x="492" y="205"/>
                    </a:lnTo>
                    <a:lnTo>
                      <a:pt x="494" y="205"/>
                    </a:lnTo>
                    <a:lnTo>
                      <a:pt x="498" y="205"/>
                    </a:lnTo>
                    <a:lnTo>
                      <a:pt x="500" y="205"/>
                    </a:lnTo>
                    <a:lnTo>
                      <a:pt x="502" y="205"/>
                    </a:lnTo>
                    <a:lnTo>
                      <a:pt x="503" y="205"/>
                    </a:lnTo>
                    <a:lnTo>
                      <a:pt x="505" y="205"/>
                    </a:lnTo>
                    <a:lnTo>
                      <a:pt x="507" y="205"/>
                    </a:lnTo>
                    <a:lnTo>
                      <a:pt x="509" y="205"/>
                    </a:lnTo>
                    <a:lnTo>
                      <a:pt x="511" y="205"/>
                    </a:lnTo>
                    <a:lnTo>
                      <a:pt x="513" y="205"/>
                    </a:lnTo>
                    <a:lnTo>
                      <a:pt x="515" y="205"/>
                    </a:lnTo>
                    <a:lnTo>
                      <a:pt x="519" y="203"/>
                    </a:lnTo>
                    <a:lnTo>
                      <a:pt x="521" y="203"/>
                    </a:lnTo>
                    <a:lnTo>
                      <a:pt x="523" y="201"/>
                    </a:lnTo>
                    <a:lnTo>
                      <a:pt x="525" y="199"/>
                    </a:lnTo>
                    <a:lnTo>
                      <a:pt x="526" y="197"/>
                    </a:lnTo>
                    <a:lnTo>
                      <a:pt x="528" y="197"/>
                    </a:lnTo>
                    <a:lnTo>
                      <a:pt x="528" y="195"/>
                    </a:lnTo>
                    <a:lnTo>
                      <a:pt x="528" y="193"/>
                    </a:lnTo>
                    <a:lnTo>
                      <a:pt x="530" y="192"/>
                    </a:lnTo>
                    <a:lnTo>
                      <a:pt x="530" y="190"/>
                    </a:lnTo>
                    <a:lnTo>
                      <a:pt x="530" y="190"/>
                    </a:lnTo>
                    <a:lnTo>
                      <a:pt x="530" y="188"/>
                    </a:lnTo>
                    <a:lnTo>
                      <a:pt x="532" y="186"/>
                    </a:lnTo>
                    <a:lnTo>
                      <a:pt x="532" y="184"/>
                    </a:lnTo>
                    <a:lnTo>
                      <a:pt x="534" y="182"/>
                    </a:lnTo>
                    <a:lnTo>
                      <a:pt x="536" y="180"/>
                    </a:lnTo>
                    <a:lnTo>
                      <a:pt x="538" y="180"/>
                    </a:lnTo>
                    <a:lnTo>
                      <a:pt x="542" y="178"/>
                    </a:lnTo>
                    <a:lnTo>
                      <a:pt x="548" y="174"/>
                    </a:lnTo>
                    <a:lnTo>
                      <a:pt x="553" y="172"/>
                    </a:lnTo>
                    <a:lnTo>
                      <a:pt x="559" y="172"/>
                    </a:lnTo>
                    <a:lnTo>
                      <a:pt x="565" y="172"/>
                    </a:lnTo>
                    <a:lnTo>
                      <a:pt x="569" y="172"/>
                    </a:lnTo>
                    <a:lnTo>
                      <a:pt x="573" y="172"/>
                    </a:lnTo>
                    <a:lnTo>
                      <a:pt x="574" y="174"/>
                    </a:lnTo>
                    <a:lnTo>
                      <a:pt x="576" y="174"/>
                    </a:lnTo>
                    <a:lnTo>
                      <a:pt x="578" y="174"/>
                    </a:lnTo>
                    <a:lnTo>
                      <a:pt x="578" y="174"/>
                    </a:lnTo>
                    <a:lnTo>
                      <a:pt x="578" y="174"/>
                    </a:lnTo>
                    <a:lnTo>
                      <a:pt x="578" y="174"/>
                    </a:lnTo>
                    <a:lnTo>
                      <a:pt x="578" y="172"/>
                    </a:lnTo>
                    <a:lnTo>
                      <a:pt x="578" y="172"/>
                    </a:lnTo>
                    <a:lnTo>
                      <a:pt x="578" y="172"/>
                    </a:lnTo>
                    <a:lnTo>
                      <a:pt x="578" y="172"/>
                    </a:lnTo>
                    <a:lnTo>
                      <a:pt x="578" y="172"/>
                    </a:lnTo>
                    <a:lnTo>
                      <a:pt x="578" y="172"/>
                    </a:lnTo>
                    <a:lnTo>
                      <a:pt x="578" y="170"/>
                    </a:lnTo>
                    <a:lnTo>
                      <a:pt x="578" y="167"/>
                    </a:lnTo>
                    <a:lnTo>
                      <a:pt x="578" y="165"/>
                    </a:lnTo>
                    <a:lnTo>
                      <a:pt x="580" y="161"/>
                    </a:lnTo>
                    <a:lnTo>
                      <a:pt x="584" y="157"/>
                    </a:lnTo>
                    <a:lnTo>
                      <a:pt x="588" y="153"/>
                    </a:lnTo>
                    <a:lnTo>
                      <a:pt x="594" y="149"/>
                    </a:lnTo>
                    <a:lnTo>
                      <a:pt x="597" y="149"/>
                    </a:lnTo>
                    <a:lnTo>
                      <a:pt x="599" y="147"/>
                    </a:lnTo>
                    <a:lnTo>
                      <a:pt x="603" y="147"/>
                    </a:lnTo>
                    <a:lnTo>
                      <a:pt x="605" y="145"/>
                    </a:lnTo>
                    <a:lnTo>
                      <a:pt x="607" y="145"/>
                    </a:lnTo>
                    <a:lnTo>
                      <a:pt x="609" y="145"/>
                    </a:lnTo>
                    <a:lnTo>
                      <a:pt x="611" y="147"/>
                    </a:lnTo>
                    <a:lnTo>
                      <a:pt x="613" y="147"/>
                    </a:lnTo>
                    <a:lnTo>
                      <a:pt x="615" y="147"/>
                    </a:lnTo>
                    <a:lnTo>
                      <a:pt x="617" y="147"/>
                    </a:lnTo>
                    <a:lnTo>
                      <a:pt x="619" y="147"/>
                    </a:lnTo>
                    <a:lnTo>
                      <a:pt x="621" y="147"/>
                    </a:lnTo>
                    <a:lnTo>
                      <a:pt x="624" y="147"/>
                    </a:lnTo>
                    <a:lnTo>
                      <a:pt x="626" y="145"/>
                    </a:lnTo>
                    <a:lnTo>
                      <a:pt x="628" y="145"/>
                    </a:lnTo>
                    <a:lnTo>
                      <a:pt x="630" y="144"/>
                    </a:lnTo>
                    <a:lnTo>
                      <a:pt x="634" y="144"/>
                    </a:lnTo>
                    <a:lnTo>
                      <a:pt x="636" y="142"/>
                    </a:lnTo>
                    <a:lnTo>
                      <a:pt x="636" y="140"/>
                    </a:lnTo>
                    <a:lnTo>
                      <a:pt x="638" y="138"/>
                    </a:lnTo>
                    <a:lnTo>
                      <a:pt x="638" y="138"/>
                    </a:lnTo>
                    <a:lnTo>
                      <a:pt x="640" y="136"/>
                    </a:lnTo>
                    <a:lnTo>
                      <a:pt x="640" y="134"/>
                    </a:lnTo>
                    <a:lnTo>
                      <a:pt x="640" y="132"/>
                    </a:lnTo>
                    <a:lnTo>
                      <a:pt x="640" y="130"/>
                    </a:lnTo>
                    <a:lnTo>
                      <a:pt x="642" y="130"/>
                    </a:lnTo>
                    <a:lnTo>
                      <a:pt x="642" y="128"/>
                    </a:lnTo>
                    <a:lnTo>
                      <a:pt x="642" y="126"/>
                    </a:lnTo>
                    <a:lnTo>
                      <a:pt x="644" y="124"/>
                    </a:lnTo>
                    <a:lnTo>
                      <a:pt x="645" y="122"/>
                    </a:lnTo>
                    <a:lnTo>
                      <a:pt x="647" y="122"/>
                    </a:lnTo>
                    <a:lnTo>
                      <a:pt x="651" y="120"/>
                    </a:lnTo>
                    <a:lnTo>
                      <a:pt x="657" y="117"/>
                    </a:lnTo>
                    <a:lnTo>
                      <a:pt x="663" y="115"/>
                    </a:lnTo>
                    <a:lnTo>
                      <a:pt x="669" y="115"/>
                    </a:lnTo>
                    <a:lnTo>
                      <a:pt x="674" y="115"/>
                    </a:lnTo>
                    <a:lnTo>
                      <a:pt x="678" y="115"/>
                    </a:lnTo>
                    <a:lnTo>
                      <a:pt x="682" y="115"/>
                    </a:lnTo>
                    <a:lnTo>
                      <a:pt x="684" y="117"/>
                    </a:lnTo>
                    <a:lnTo>
                      <a:pt x="684" y="117"/>
                    </a:lnTo>
                    <a:lnTo>
                      <a:pt x="688" y="117"/>
                    </a:lnTo>
                    <a:lnTo>
                      <a:pt x="688" y="117"/>
                    </a:lnTo>
                    <a:lnTo>
                      <a:pt x="688" y="117"/>
                    </a:lnTo>
                    <a:lnTo>
                      <a:pt x="688" y="117"/>
                    </a:lnTo>
                    <a:lnTo>
                      <a:pt x="688" y="115"/>
                    </a:lnTo>
                    <a:lnTo>
                      <a:pt x="686" y="115"/>
                    </a:lnTo>
                    <a:lnTo>
                      <a:pt x="686" y="115"/>
                    </a:lnTo>
                    <a:lnTo>
                      <a:pt x="686" y="115"/>
                    </a:lnTo>
                    <a:lnTo>
                      <a:pt x="686" y="115"/>
                    </a:lnTo>
                    <a:lnTo>
                      <a:pt x="686" y="113"/>
                    </a:lnTo>
                    <a:lnTo>
                      <a:pt x="686" y="113"/>
                    </a:lnTo>
                    <a:lnTo>
                      <a:pt x="688" y="109"/>
                    </a:lnTo>
                    <a:lnTo>
                      <a:pt x="688" y="107"/>
                    </a:lnTo>
                    <a:lnTo>
                      <a:pt x="690" y="103"/>
                    </a:lnTo>
                    <a:lnTo>
                      <a:pt x="692" y="99"/>
                    </a:lnTo>
                    <a:lnTo>
                      <a:pt x="695" y="97"/>
                    </a:lnTo>
                    <a:lnTo>
                      <a:pt x="701" y="94"/>
                    </a:lnTo>
                    <a:lnTo>
                      <a:pt x="705" y="92"/>
                    </a:lnTo>
                    <a:lnTo>
                      <a:pt x="707" y="92"/>
                    </a:lnTo>
                    <a:lnTo>
                      <a:pt x="709" y="90"/>
                    </a:lnTo>
                    <a:lnTo>
                      <a:pt x="713" y="90"/>
                    </a:lnTo>
                    <a:lnTo>
                      <a:pt x="715" y="90"/>
                    </a:lnTo>
                    <a:lnTo>
                      <a:pt x="717" y="90"/>
                    </a:lnTo>
                    <a:lnTo>
                      <a:pt x="718" y="90"/>
                    </a:lnTo>
                    <a:lnTo>
                      <a:pt x="720" y="90"/>
                    </a:lnTo>
                    <a:lnTo>
                      <a:pt x="722" y="90"/>
                    </a:lnTo>
                    <a:lnTo>
                      <a:pt x="724" y="90"/>
                    </a:lnTo>
                    <a:lnTo>
                      <a:pt x="726" y="90"/>
                    </a:lnTo>
                    <a:lnTo>
                      <a:pt x="728" y="90"/>
                    </a:lnTo>
                    <a:lnTo>
                      <a:pt x="730" y="90"/>
                    </a:lnTo>
                    <a:lnTo>
                      <a:pt x="734" y="90"/>
                    </a:lnTo>
                    <a:lnTo>
                      <a:pt x="736" y="90"/>
                    </a:lnTo>
                    <a:lnTo>
                      <a:pt x="738" y="88"/>
                    </a:lnTo>
                    <a:lnTo>
                      <a:pt x="740" y="86"/>
                    </a:lnTo>
                    <a:lnTo>
                      <a:pt x="741" y="84"/>
                    </a:lnTo>
                    <a:lnTo>
                      <a:pt x="743" y="84"/>
                    </a:lnTo>
                    <a:lnTo>
                      <a:pt x="745" y="82"/>
                    </a:lnTo>
                    <a:lnTo>
                      <a:pt x="745" y="80"/>
                    </a:lnTo>
                    <a:lnTo>
                      <a:pt x="745" y="78"/>
                    </a:lnTo>
                    <a:lnTo>
                      <a:pt x="747" y="78"/>
                    </a:lnTo>
                    <a:lnTo>
                      <a:pt x="747" y="76"/>
                    </a:lnTo>
                    <a:lnTo>
                      <a:pt x="747" y="74"/>
                    </a:lnTo>
                    <a:lnTo>
                      <a:pt x="747" y="73"/>
                    </a:lnTo>
                    <a:lnTo>
                      <a:pt x="749" y="73"/>
                    </a:lnTo>
                    <a:lnTo>
                      <a:pt x="749" y="71"/>
                    </a:lnTo>
                    <a:lnTo>
                      <a:pt x="751" y="69"/>
                    </a:lnTo>
                    <a:lnTo>
                      <a:pt x="753" y="67"/>
                    </a:lnTo>
                    <a:lnTo>
                      <a:pt x="755" y="65"/>
                    </a:lnTo>
                    <a:lnTo>
                      <a:pt x="757" y="63"/>
                    </a:lnTo>
                    <a:lnTo>
                      <a:pt x="763" y="61"/>
                    </a:lnTo>
                    <a:lnTo>
                      <a:pt x="768" y="59"/>
                    </a:lnTo>
                    <a:lnTo>
                      <a:pt x="774" y="59"/>
                    </a:lnTo>
                    <a:lnTo>
                      <a:pt x="780" y="59"/>
                    </a:lnTo>
                    <a:lnTo>
                      <a:pt x="784" y="59"/>
                    </a:lnTo>
                    <a:lnTo>
                      <a:pt x="788" y="59"/>
                    </a:lnTo>
                    <a:lnTo>
                      <a:pt x="789" y="59"/>
                    </a:lnTo>
                    <a:lnTo>
                      <a:pt x="791" y="59"/>
                    </a:lnTo>
                    <a:lnTo>
                      <a:pt x="793" y="61"/>
                    </a:lnTo>
                    <a:lnTo>
                      <a:pt x="793" y="61"/>
                    </a:lnTo>
                    <a:lnTo>
                      <a:pt x="793" y="59"/>
                    </a:lnTo>
                    <a:lnTo>
                      <a:pt x="793" y="59"/>
                    </a:lnTo>
                    <a:lnTo>
                      <a:pt x="793" y="59"/>
                    </a:lnTo>
                    <a:lnTo>
                      <a:pt x="793" y="59"/>
                    </a:lnTo>
                    <a:lnTo>
                      <a:pt x="793" y="59"/>
                    </a:lnTo>
                    <a:lnTo>
                      <a:pt x="793" y="59"/>
                    </a:lnTo>
                    <a:lnTo>
                      <a:pt x="793" y="59"/>
                    </a:lnTo>
                    <a:lnTo>
                      <a:pt x="793" y="57"/>
                    </a:lnTo>
                    <a:lnTo>
                      <a:pt x="793" y="55"/>
                    </a:lnTo>
                    <a:lnTo>
                      <a:pt x="793" y="53"/>
                    </a:lnTo>
                    <a:lnTo>
                      <a:pt x="793" y="51"/>
                    </a:lnTo>
                    <a:lnTo>
                      <a:pt x="795" y="48"/>
                    </a:lnTo>
                    <a:lnTo>
                      <a:pt x="799" y="44"/>
                    </a:lnTo>
                    <a:lnTo>
                      <a:pt x="803" y="40"/>
                    </a:lnTo>
                    <a:lnTo>
                      <a:pt x="807" y="38"/>
                    </a:lnTo>
                    <a:lnTo>
                      <a:pt x="811" y="36"/>
                    </a:lnTo>
                    <a:lnTo>
                      <a:pt x="814" y="34"/>
                    </a:lnTo>
                    <a:lnTo>
                      <a:pt x="816" y="34"/>
                    </a:lnTo>
                    <a:lnTo>
                      <a:pt x="818" y="34"/>
                    </a:lnTo>
                    <a:lnTo>
                      <a:pt x="820" y="34"/>
                    </a:lnTo>
                    <a:lnTo>
                      <a:pt x="824" y="34"/>
                    </a:lnTo>
                    <a:lnTo>
                      <a:pt x="826" y="34"/>
                    </a:lnTo>
                    <a:lnTo>
                      <a:pt x="828" y="34"/>
                    </a:lnTo>
                    <a:lnTo>
                      <a:pt x="830" y="34"/>
                    </a:lnTo>
                    <a:lnTo>
                      <a:pt x="832" y="34"/>
                    </a:lnTo>
                    <a:lnTo>
                      <a:pt x="834" y="34"/>
                    </a:lnTo>
                    <a:lnTo>
                      <a:pt x="836" y="34"/>
                    </a:lnTo>
                    <a:lnTo>
                      <a:pt x="837" y="34"/>
                    </a:lnTo>
                    <a:lnTo>
                      <a:pt x="839" y="34"/>
                    </a:lnTo>
                    <a:lnTo>
                      <a:pt x="841" y="32"/>
                    </a:lnTo>
                    <a:lnTo>
                      <a:pt x="845" y="32"/>
                    </a:lnTo>
                    <a:lnTo>
                      <a:pt x="847" y="30"/>
                    </a:lnTo>
                    <a:lnTo>
                      <a:pt x="849" y="28"/>
                    </a:lnTo>
                    <a:lnTo>
                      <a:pt x="849" y="26"/>
                    </a:lnTo>
                    <a:lnTo>
                      <a:pt x="851" y="26"/>
                    </a:lnTo>
                    <a:lnTo>
                      <a:pt x="851" y="25"/>
                    </a:lnTo>
                    <a:lnTo>
                      <a:pt x="853" y="23"/>
                    </a:lnTo>
                    <a:lnTo>
                      <a:pt x="853" y="21"/>
                    </a:lnTo>
                    <a:lnTo>
                      <a:pt x="853" y="21"/>
                    </a:lnTo>
                    <a:lnTo>
                      <a:pt x="853" y="19"/>
                    </a:lnTo>
                    <a:lnTo>
                      <a:pt x="853" y="17"/>
                    </a:lnTo>
                    <a:lnTo>
                      <a:pt x="855" y="15"/>
                    </a:lnTo>
                    <a:lnTo>
                      <a:pt x="855" y="15"/>
                    </a:lnTo>
                    <a:lnTo>
                      <a:pt x="857" y="13"/>
                    </a:lnTo>
                    <a:lnTo>
                      <a:pt x="859" y="11"/>
                    </a:lnTo>
                    <a:lnTo>
                      <a:pt x="860" y="9"/>
                    </a:lnTo>
                    <a:lnTo>
                      <a:pt x="862" y="7"/>
                    </a:lnTo>
                    <a:lnTo>
                      <a:pt x="868" y="5"/>
                    </a:lnTo>
                    <a:lnTo>
                      <a:pt x="874" y="3"/>
                    </a:lnTo>
                    <a:lnTo>
                      <a:pt x="880" y="3"/>
                    </a:lnTo>
                    <a:lnTo>
                      <a:pt x="885" y="3"/>
                    </a:lnTo>
                    <a:lnTo>
                      <a:pt x="889" y="3"/>
                    </a:lnTo>
                    <a:lnTo>
                      <a:pt x="893" y="3"/>
                    </a:lnTo>
                    <a:lnTo>
                      <a:pt x="895" y="3"/>
                    </a:lnTo>
                    <a:lnTo>
                      <a:pt x="897" y="3"/>
                    </a:lnTo>
                    <a:lnTo>
                      <a:pt x="897" y="1"/>
                    </a:lnTo>
                    <a:lnTo>
                      <a:pt x="897" y="1"/>
                    </a:lnTo>
                    <a:lnTo>
                      <a:pt x="893" y="1"/>
                    </a:lnTo>
                    <a:lnTo>
                      <a:pt x="889" y="0"/>
                    </a:lnTo>
                    <a:lnTo>
                      <a:pt x="885" y="0"/>
                    </a:lnTo>
                    <a:lnTo>
                      <a:pt x="880" y="0"/>
                    </a:lnTo>
                    <a:lnTo>
                      <a:pt x="874" y="1"/>
                    </a:lnTo>
                    <a:lnTo>
                      <a:pt x="868" y="3"/>
                    </a:lnTo>
                    <a:lnTo>
                      <a:pt x="862" y="5"/>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5" name="Freeform 208"/>
              <p:cNvSpPr>
                <a:spLocks/>
              </p:cNvSpPr>
              <p:nvPr/>
            </p:nvSpPr>
            <p:spPr bwMode="auto">
              <a:xfrm>
                <a:off x="2848" y="1839"/>
                <a:ext cx="900" cy="478"/>
              </a:xfrm>
              <a:custGeom>
                <a:avLst/>
                <a:gdLst/>
                <a:ahLst/>
                <a:cxnLst>
                  <a:cxn ang="0">
                    <a:pos x="850" y="25"/>
                  </a:cxn>
                  <a:cxn ang="0">
                    <a:pos x="824" y="31"/>
                  </a:cxn>
                  <a:cxn ang="0">
                    <a:pos x="791" y="56"/>
                  </a:cxn>
                  <a:cxn ang="0">
                    <a:pos x="747" y="75"/>
                  </a:cxn>
                  <a:cxn ang="0">
                    <a:pos x="729" y="88"/>
                  </a:cxn>
                  <a:cxn ang="0">
                    <a:pos x="691" y="100"/>
                  </a:cxn>
                  <a:cxn ang="0">
                    <a:pos x="649" y="121"/>
                  </a:cxn>
                  <a:cxn ang="0">
                    <a:pos x="633" y="142"/>
                  </a:cxn>
                  <a:cxn ang="0">
                    <a:pos x="605" y="144"/>
                  </a:cxn>
                  <a:cxn ang="0">
                    <a:pos x="568" y="171"/>
                  </a:cxn>
                  <a:cxn ang="0">
                    <a:pos x="528" y="192"/>
                  </a:cxn>
                  <a:cxn ang="0">
                    <a:pos x="507" y="203"/>
                  </a:cxn>
                  <a:cxn ang="0">
                    <a:pos x="466" y="223"/>
                  </a:cxn>
                  <a:cxn ang="0">
                    <a:pos x="422" y="242"/>
                  </a:cxn>
                  <a:cxn ang="0">
                    <a:pos x="407" y="261"/>
                  </a:cxn>
                  <a:cxn ang="0">
                    <a:pos x="374" y="265"/>
                  </a:cxn>
                  <a:cxn ang="0">
                    <a:pos x="332" y="290"/>
                  </a:cxn>
                  <a:cxn ang="0">
                    <a:pos x="301" y="315"/>
                  </a:cxn>
                  <a:cxn ang="0">
                    <a:pos x="276" y="322"/>
                  </a:cxn>
                  <a:cxn ang="0">
                    <a:pos x="238" y="349"/>
                  </a:cxn>
                  <a:cxn ang="0">
                    <a:pos x="190" y="367"/>
                  </a:cxn>
                  <a:cxn ang="0">
                    <a:pos x="173" y="386"/>
                  </a:cxn>
                  <a:cxn ang="0">
                    <a:pos x="134" y="392"/>
                  </a:cxn>
                  <a:cxn ang="0">
                    <a:pos x="90" y="415"/>
                  </a:cxn>
                  <a:cxn ang="0">
                    <a:pos x="65" y="441"/>
                  </a:cxn>
                  <a:cxn ang="0">
                    <a:pos x="36" y="447"/>
                  </a:cxn>
                  <a:cxn ang="0">
                    <a:pos x="4" y="478"/>
                  </a:cxn>
                  <a:cxn ang="0">
                    <a:pos x="36" y="449"/>
                  </a:cxn>
                  <a:cxn ang="0">
                    <a:pos x="67" y="443"/>
                  </a:cxn>
                  <a:cxn ang="0">
                    <a:pos x="92" y="418"/>
                  </a:cxn>
                  <a:cxn ang="0">
                    <a:pos x="123" y="416"/>
                  </a:cxn>
                  <a:cxn ang="0">
                    <a:pos x="154" y="388"/>
                  </a:cxn>
                  <a:cxn ang="0">
                    <a:pos x="184" y="382"/>
                  </a:cxn>
                  <a:cxn ang="0">
                    <a:pos x="203" y="359"/>
                  </a:cxn>
                  <a:cxn ang="0">
                    <a:pos x="240" y="353"/>
                  </a:cxn>
                  <a:cxn ang="0">
                    <a:pos x="267" y="326"/>
                  </a:cxn>
                  <a:cxn ang="0">
                    <a:pos x="298" y="322"/>
                  </a:cxn>
                  <a:cxn ang="0">
                    <a:pos x="315" y="299"/>
                  </a:cxn>
                  <a:cxn ang="0">
                    <a:pos x="355" y="294"/>
                  </a:cxn>
                  <a:cxn ang="0">
                    <a:pos x="378" y="267"/>
                  </a:cxn>
                  <a:cxn ang="0">
                    <a:pos x="409" y="263"/>
                  </a:cxn>
                  <a:cxn ang="0">
                    <a:pos x="426" y="242"/>
                  </a:cxn>
                  <a:cxn ang="0">
                    <a:pos x="468" y="234"/>
                  </a:cxn>
                  <a:cxn ang="0">
                    <a:pos x="488" y="207"/>
                  </a:cxn>
                  <a:cxn ang="0">
                    <a:pos x="520" y="205"/>
                  </a:cxn>
                  <a:cxn ang="0">
                    <a:pos x="536" y="184"/>
                  </a:cxn>
                  <a:cxn ang="0">
                    <a:pos x="580" y="175"/>
                  </a:cxn>
                  <a:cxn ang="0">
                    <a:pos x="595" y="152"/>
                  </a:cxn>
                  <a:cxn ang="0">
                    <a:pos x="628" y="148"/>
                  </a:cxn>
                  <a:cxn ang="0">
                    <a:pos x="645" y="127"/>
                  </a:cxn>
                  <a:cxn ang="0">
                    <a:pos x="689" y="117"/>
                  </a:cxn>
                  <a:cxn ang="0">
                    <a:pos x="699" y="98"/>
                  </a:cxn>
                  <a:cxn ang="0">
                    <a:pos x="733" y="90"/>
                  </a:cxn>
                  <a:cxn ang="0">
                    <a:pos x="751" y="73"/>
                  </a:cxn>
                  <a:cxn ang="0">
                    <a:pos x="795" y="61"/>
                  </a:cxn>
                  <a:cxn ang="0">
                    <a:pos x="801" y="44"/>
                  </a:cxn>
                  <a:cxn ang="0">
                    <a:pos x="837" y="35"/>
                  </a:cxn>
                  <a:cxn ang="0">
                    <a:pos x="856" y="17"/>
                  </a:cxn>
                  <a:cxn ang="0">
                    <a:pos x="898" y="4"/>
                  </a:cxn>
                </a:cxnLst>
                <a:rect l="0" t="0" r="r" b="b"/>
                <a:pathLst>
                  <a:path w="900" h="478">
                    <a:moveTo>
                      <a:pt x="864" y="6"/>
                    </a:moveTo>
                    <a:lnTo>
                      <a:pt x="860" y="8"/>
                    </a:lnTo>
                    <a:lnTo>
                      <a:pt x="858" y="10"/>
                    </a:lnTo>
                    <a:lnTo>
                      <a:pt x="856" y="12"/>
                    </a:lnTo>
                    <a:lnTo>
                      <a:pt x="854" y="13"/>
                    </a:lnTo>
                    <a:lnTo>
                      <a:pt x="854" y="15"/>
                    </a:lnTo>
                    <a:lnTo>
                      <a:pt x="854" y="17"/>
                    </a:lnTo>
                    <a:lnTo>
                      <a:pt x="852" y="17"/>
                    </a:lnTo>
                    <a:lnTo>
                      <a:pt x="852" y="19"/>
                    </a:lnTo>
                    <a:lnTo>
                      <a:pt x="852" y="21"/>
                    </a:lnTo>
                    <a:lnTo>
                      <a:pt x="852" y="23"/>
                    </a:lnTo>
                    <a:lnTo>
                      <a:pt x="852" y="23"/>
                    </a:lnTo>
                    <a:lnTo>
                      <a:pt x="850" y="25"/>
                    </a:lnTo>
                    <a:lnTo>
                      <a:pt x="850" y="25"/>
                    </a:lnTo>
                    <a:lnTo>
                      <a:pt x="848" y="27"/>
                    </a:lnTo>
                    <a:lnTo>
                      <a:pt x="847" y="29"/>
                    </a:lnTo>
                    <a:lnTo>
                      <a:pt x="845" y="29"/>
                    </a:lnTo>
                    <a:lnTo>
                      <a:pt x="843" y="31"/>
                    </a:lnTo>
                    <a:lnTo>
                      <a:pt x="841" y="31"/>
                    </a:lnTo>
                    <a:lnTo>
                      <a:pt x="839" y="31"/>
                    </a:lnTo>
                    <a:lnTo>
                      <a:pt x="837" y="31"/>
                    </a:lnTo>
                    <a:lnTo>
                      <a:pt x="835" y="33"/>
                    </a:lnTo>
                    <a:lnTo>
                      <a:pt x="833" y="31"/>
                    </a:lnTo>
                    <a:lnTo>
                      <a:pt x="831" y="31"/>
                    </a:lnTo>
                    <a:lnTo>
                      <a:pt x="829" y="31"/>
                    </a:lnTo>
                    <a:lnTo>
                      <a:pt x="827" y="31"/>
                    </a:lnTo>
                    <a:lnTo>
                      <a:pt x="825" y="31"/>
                    </a:lnTo>
                    <a:lnTo>
                      <a:pt x="824" y="31"/>
                    </a:lnTo>
                    <a:lnTo>
                      <a:pt x="822" y="31"/>
                    </a:lnTo>
                    <a:lnTo>
                      <a:pt x="818" y="31"/>
                    </a:lnTo>
                    <a:lnTo>
                      <a:pt x="816" y="33"/>
                    </a:lnTo>
                    <a:lnTo>
                      <a:pt x="812" y="33"/>
                    </a:lnTo>
                    <a:lnTo>
                      <a:pt x="808" y="35"/>
                    </a:lnTo>
                    <a:lnTo>
                      <a:pt x="804" y="38"/>
                    </a:lnTo>
                    <a:lnTo>
                      <a:pt x="801" y="40"/>
                    </a:lnTo>
                    <a:lnTo>
                      <a:pt x="797" y="44"/>
                    </a:lnTo>
                    <a:lnTo>
                      <a:pt x="795" y="48"/>
                    </a:lnTo>
                    <a:lnTo>
                      <a:pt x="795" y="50"/>
                    </a:lnTo>
                    <a:lnTo>
                      <a:pt x="793" y="54"/>
                    </a:lnTo>
                    <a:lnTo>
                      <a:pt x="793" y="56"/>
                    </a:lnTo>
                    <a:lnTo>
                      <a:pt x="793" y="58"/>
                    </a:lnTo>
                    <a:lnTo>
                      <a:pt x="791" y="56"/>
                    </a:lnTo>
                    <a:lnTo>
                      <a:pt x="787" y="56"/>
                    </a:lnTo>
                    <a:lnTo>
                      <a:pt x="783" y="56"/>
                    </a:lnTo>
                    <a:lnTo>
                      <a:pt x="779" y="56"/>
                    </a:lnTo>
                    <a:lnTo>
                      <a:pt x="774" y="56"/>
                    </a:lnTo>
                    <a:lnTo>
                      <a:pt x="770" y="58"/>
                    </a:lnTo>
                    <a:lnTo>
                      <a:pt x="764" y="60"/>
                    </a:lnTo>
                    <a:lnTo>
                      <a:pt x="758" y="61"/>
                    </a:lnTo>
                    <a:lnTo>
                      <a:pt x="754" y="63"/>
                    </a:lnTo>
                    <a:lnTo>
                      <a:pt x="753" y="65"/>
                    </a:lnTo>
                    <a:lnTo>
                      <a:pt x="751" y="67"/>
                    </a:lnTo>
                    <a:lnTo>
                      <a:pt x="749" y="69"/>
                    </a:lnTo>
                    <a:lnTo>
                      <a:pt x="749" y="71"/>
                    </a:lnTo>
                    <a:lnTo>
                      <a:pt x="747" y="73"/>
                    </a:lnTo>
                    <a:lnTo>
                      <a:pt x="747" y="75"/>
                    </a:lnTo>
                    <a:lnTo>
                      <a:pt x="747" y="77"/>
                    </a:lnTo>
                    <a:lnTo>
                      <a:pt x="747" y="77"/>
                    </a:lnTo>
                    <a:lnTo>
                      <a:pt x="745" y="79"/>
                    </a:lnTo>
                    <a:lnTo>
                      <a:pt x="745" y="81"/>
                    </a:lnTo>
                    <a:lnTo>
                      <a:pt x="745" y="81"/>
                    </a:lnTo>
                    <a:lnTo>
                      <a:pt x="743" y="83"/>
                    </a:lnTo>
                    <a:lnTo>
                      <a:pt x="743" y="83"/>
                    </a:lnTo>
                    <a:lnTo>
                      <a:pt x="741" y="84"/>
                    </a:lnTo>
                    <a:lnTo>
                      <a:pt x="739" y="86"/>
                    </a:lnTo>
                    <a:lnTo>
                      <a:pt x="737" y="86"/>
                    </a:lnTo>
                    <a:lnTo>
                      <a:pt x="735" y="88"/>
                    </a:lnTo>
                    <a:lnTo>
                      <a:pt x="733" y="88"/>
                    </a:lnTo>
                    <a:lnTo>
                      <a:pt x="731" y="88"/>
                    </a:lnTo>
                    <a:lnTo>
                      <a:pt x="729" y="88"/>
                    </a:lnTo>
                    <a:lnTo>
                      <a:pt x="728" y="88"/>
                    </a:lnTo>
                    <a:lnTo>
                      <a:pt x="726" y="88"/>
                    </a:lnTo>
                    <a:lnTo>
                      <a:pt x="724" y="88"/>
                    </a:lnTo>
                    <a:lnTo>
                      <a:pt x="722" y="88"/>
                    </a:lnTo>
                    <a:lnTo>
                      <a:pt x="720" y="88"/>
                    </a:lnTo>
                    <a:lnTo>
                      <a:pt x="716" y="86"/>
                    </a:lnTo>
                    <a:lnTo>
                      <a:pt x="714" y="88"/>
                    </a:lnTo>
                    <a:lnTo>
                      <a:pt x="712" y="88"/>
                    </a:lnTo>
                    <a:lnTo>
                      <a:pt x="708" y="88"/>
                    </a:lnTo>
                    <a:lnTo>
                      <a:pt x="705" y="90"/>
                    </a:lnTo>
                    <a:lnTo>
                      <a:pt x="703" y="92"/>
                    </a:lnTo>
                    <a:lnTo>
                      <a:pt x="697" y="94"/>
                    </a:lnTo>
                    <a:lnTo>
                      <a:pt x="693" y="98"/>
                    </a:lnTo>
                    <a:lnTo>
                      <a:pt x="691" y="100"/>
                    </a:lnTo>
                    <a:lnTo>
                      <a:pt x="689" y="104"/>
                    </a:lnTo>
                    <a:lnTo>
                      <a:pt x="687" y="107"/>
                    </a:lnTo>
                    <a:lnTo>
                      <a:pt x="687" y="109"/>
                    </a:lnTo>
                    <a:lnTo>
                      <a:pt x="685" y="111"/>
                    </a:lnTo>
                    <a:lnTo>
                      <a:pt x="685" y="113"/>
                    </a:lnTo>
                    <a:lnTo>
                      <a:pt x="683" y="113"/>
                    </a:lnTo>
                    <a:lnTo>
                      <a:pt x="680" y="113"/>
                    </a:lnTo>
                    <a:lnTo>
                      <a:pt x="678" y="113"/>
                    </a:lnTo>
                    <a:lnTo>
                      <a:pt x="672" y="113"/>
                    </a:lnTo>
                    <a:lnTo>
                      <a:pt x="668" y="113"/>
                    </a:lnTo>
                    <a:lnTo>
                      <a:pt x="662" y="113"/>
                    </a:lnTo>
                    <a:lnTo>
                      <a:pt x="657" y="115"/>
                    </a:lnTo>
                    <a:lnTo>
                      <a:pt x="651" y="119"/>
                    </a:lnTo>
                    <a:lnTo>
                      <a:pt x="649" y="121"/>
                    </a:lnTo>
                    <a:lnTo>
                      <a:pt x="645" y="121"/>
                    </a:lnTo>
                    <a:lnTo>
                      <a:pt x="643" y="123"/>
                    </a:lnTo>
                    <a:lnTo>
                      <a:pt x="641" y="125"/>
                    </a:lnTo>
                    <a:lnTo>
                      <a:pt x="641" y="127"/>
                    </a:lnTo>
                    <a:lnTo>
                      <a:pt x="641" y="129"/>
                    </a:lnTo>
                    <a:lnTo>
                      <a:pt x="639" y="131"/>
                    </a:lnTo>
                    <a:lnTo>
                      <a:pt x="639" y="132"/>
                    </a:lnTo>
                    <a:lnTo>
                      <a:pt x="639" y="134"/>
                    </a:lnTo>
                    <a:lnTo>
                      <a:pt x="639" y="134"/>
                    </a:lnTo>
                    <a:lnTo>
                      <a:pt x="637" y="136"/>
                    </a:lnTo>
                    <a:lnTo>
                      <a:pt x="637" y="138"/>
                    </a:lnTo>
                    <a:lnTo>
                      <a:pt x="637" y="138"/>
                    </a:lnTo>
                    <a:lnTo>
                      <a:pt x="635" y="140"/>
                    </a:lnTo>
                    <a:lnTo>
                      <a:pt x="633" y="142"/>
                    </a:lnTo>
                    <a:lnTo>
                      <a:pt x="632" y="142"/>
                    </a:lnTo>
                    <a:lnTo>
                      <a:pt x="630" y="144"/>
                    </a:lnTo>
                    <a:lnTo>
                      <a:pt x="628" y="144"/>
                    </a:lnTo>
                    <a:lnTo>
                      <a:pt x="626" y="144"/>
                    </a:lnTo>
                    <a:lnTo>
                      <a:pt x="624" y="146"/>
                    </a:lnTo>
                    <a:lnTo>
                      <a:pt x="622" y="146"/>
                    </a:lnTo>
                    <a:lnTo>
                      <a:pt x="620" y="146"/>
                    </a:lnTo>
                    <a:lnTo>
                      <a:pt x="618" y="144"/>
                    </a:lnTo>
                    <a:lnTo>
                      <a:pt x="616" y="144"/>
                    </a:lnTo>
                    <a:lnTo>
                      <a:pt x="614" y="144"/>
                    </a:lnTo>
                    <a:lnTo>
                      <a:pt x="612" y="144"/>
                    </a:lnTo>
                    <a:lnTo>
                      <a:pt x="609" y="144"/>
                    </a:lnTo>
                    <a:lnTo>
                      <a:pt x="607" y="144"/>
                    </a:lnTo>
                    <a:lnTo>
                      <a:pt x="605" y="144"/>
                    </a:lnTo>
                    <a:lnTo>
                      <a:pt x="601" y="146"/>
                    </a:lnTo>
                    <a:lnTo>
                      <a:pt x="597" y="146"/>
                    </a:lnTo>
                    <a:lnTo>
                      <a:pt x="593" y="148"/>
                    </a:lnTo>
                    <a:lnTo>
                      <a:pt x="589" y="152"/>
                    </a:lnTo>
                    <a:lnTo>
                      <a:pt x="585" y="155"/>
                    </a:lnTo>
                    <a:lnTo>
                      <a:pt x="582" y="157"/>
                    </a:lnTo>
                    <a:lnTo>
                      <a:pt x="580" y="161"/>
                    </a:lnTo>
                    <a:lnTo>
                      <a:pt x="578" y="165"/>
                    </a:lnTo>
                    <a:lnTo>
                      <a:pt x="578" y="167"/>
                    </a:lnTo>
                    <a:lnTo>
                      <a:pt x="576" y="169"/>
                    </a:lnTo>
                    <a:lnTo>
                      <a:pt x="576" y="171"/>
                    </a:lnTo>
                    <a:lnTo>
                      <a:pt x="574" y="171"/>
                    </a:lnTo>
                    <a:lnTo>
                      <a:pt x="572" y="171"/>
                    </a:lnTo>
                    <a:lnTo>
                      <a:pt x="568" y="171"/>
                    </a:lnTo>
                    <a:lnTo>
                      <a:pt x="562" y="171"/>
                    </a:lnTo>
                    <a:lnTo>
                      <a:pt x="559" y="171"/>
                    </a:lnTo>
                    <a:lnTo>
                      <a:pt x="553" y="173"/>
                    </a:lnTo>
                    <a:lnTo>
                      <a:pt x="547" y="173"/>
                    </a:lnTo>
                    <a:lnTo>
                      <a:pt x="541" y="177"/>
                    </a:lnTo>
                    <a:lnTo>
                      <a:pt x="538" y="179"/>
                    </a:lnTo>
                    <a:lnTo>
                      <a:pt x="536" y="180"/>
                    </a:lnTo>
                    <a:lnTo>
                      <a:pt x="534" y="182"/>
                    </a:lnTo>
                    <a:lnTo>
                      <a:pt x="532" y="184"/>
                    </a:lnTo>
                    <a:lnTo>
                      <a:pt x="532" y="186"/>
                    </a:lnTo>
                    <a:lnTo>
                      <a:pt x="530" y="188"/>
                    </a:lnTo>
                    <a:lnTo>
                      <a:pt x="530" y="190"/>
                    </a:lnTo>
                    <a:lnTo>
                      <a:pt x="530" y="190"/>
                    </a:lnTo>
                    <a:lnTo>
                      <a:pt x="528" y="192"/>
                    </a:lnTo>
                    <a:lnTo>
                      <a:pt x="528" y="194"/>
                    </a:lnTo>
                    <a:lnTo>
                      <a:pt x="528" y="196"/>
                    </a:lnTo>
                    <a:lnTo>
                      <a:pt x="528" y="196"/>
                    </a:lnTo>
                    <a:lnTo>
                      <a:pt x="526" y="198"/>
                    </a:lnTo>
                    <a:lnTo>
                      <a:pt x="524" y="198"/>
                    </a:lnTo>
                    <a:lnTo>
                      <a:pt x="524" y="200"/>
                    </a:lnTo>
                    <a:lnTo>
                      <a:pt x="520" y="202"/>
                    </a:lnTo>
                    <a:lnTo>
                      <a:pt x="518" y="202"/>
                    </a:lnTo>
                    <a:lnTo>
                      <a:pt x="516" y="203"/>
                    </a:lnTo>
                    <a:lnTo>
                      <a:pt x="514" y="203"/>
                    </a:lnTo>
                    <a:lnTo>
                      <a:pt x="513" y="203"/>
                    </a:lnTo>
                    <a:lnTo>
                      <a:pt x="511" y="203"/>
                    </a:lnTo>
                    <a:lnTo>
                      <a:pt x="509" y="203"/>
                    </a:lnTo>
                    <a:lnTo>
                      <a:pt x="507" y="203"/>
                    </a:lnTo>
                    <a:lnTo>
                      <a:pt x="505" y="203"/>
                    </a:lnTo>
                    <a:lnTo>
                      <a:pt x="503" y="203"/>
                    </a:lnTo>
                    <a:lnTo>
                      <a:pt x="501" y="203"/>
                    </a:lnTo>
                    <a:lnTo>
                      <a:pt x="499" y="203"/>
                    </a:lnTo>
                    <a:lnTo>
                      <a:pt x="495" y="203"/>
                    </a:lnTo>
                    <a:lnTo>
                      <a:pt x="493" y="203"/>
                    </a:lnTo>
                    <a:lnTo>
                      <a:pt x="490" y="203"/>
                    </a:lnTo>
                    <a:lnTo>
                      <a:pt x="488" y="205"/>
                    </a:lnTo>
                    <a:lnTo>
                      <a:pt x="484" y="207"/>
                    </a:lnTo>
                    <a:lnTo>
                      <a:pt x="478" y="209"/>
                    </a:lnTo>
                    <a:lnTo>
                      <a:pt x="474" y="213"/>
                    </a:lnTo>
                    <a:lnTo>
                      <a:pt x="470" y="217"/>
                    </a:lnTo>
                    <a:lnTo>
                      <a:pt x="468" y="221"/>
                    </a:lnTo>
                    <a:lnTo>
                      <a:pt x="466" y="223"/>
                    </a:lnTo>
                    <a:lnTo>
                      <a:pt x="466" y="226"/>
                    </a:lnTo>
                    <a:lnTo>
                      <a:pt x="465" y="228"/>
                    </a:lnTo>
                    <a:lnTo>
                      <a:pt x="465" y="230"/>
                    </a:lnTo>
                    <a:lnTo>
                      <a:pt x="463" y="230"/>
                    </a:lnTo>
                    <a:lnTo>
                      <a:pt x="461" y="230"/>
                    </a:lnTo>
                    <a:lnTo>
                      <a:pt x="457" y="228"/>
                    </a:lnTo>
                    <a:lnTo>
                      <a:pt x="451" y="228"/>
                    </a:lnTo>
                    <a:lnTo>
                      <a:pt x="447" y="230"/>
                    </a:lnTo>
                    <a:lnTo>
                      <a:pt x="442" y="230"/>
                    </a:lnTo>
                    <a:lnTo>
                      <a:pt x="436" y="232"/>
                    </a:lnTo>
                    <a:lnTo>
                      <a:pt x="430" y="234"/>
                    </a:lnTo>
                    <a:lnTo>
                      <a:pt x="426" y="238"/>
                    </a:lnTo>
                    <a:lnTo>
                      <a:pt x="424" y="240"/>
                    </a:lnTo>
                    <a:lnTo>
                      <a:pt x="422" y="242"/>
                    </a:lnTo>
                    <a:lnTo>
                      <a:pt x="420" y="244"/>
                    </a:lnTo>
                    <a:lnTo>
                      <a:pt x="418" y="246"/>
                    </a:lnTo>
                    <a:lnTo>
                      <a:pt x="418" y="246"/>
                    </a:lnTo>
                    <a:lnTo>
                      <a:pt x="417" y="248"/>
                    </a:lnTo>
                    <a:lnTo>
                      <a:pt x="417" y="250"/>
                    </a:lnTo>
                    <a:lnTo>
                      <a:pt x="417" y="251"/>
                    </a:lnTo>
                    <a:lnTo>
                      <a:pt x="417" y="253"/>
                    </a:lnTo>
                    <a:lnTo>
                      <a:pt x="415" y="253"/>
                    </a:lnTo>
                    <a:lnTo>
                      <a:pt x="415" y="255"/>
                    </a:lnTo>
                    <a:lnTo>
                      <a:pt x="415" y="257"/>
                    </a:lnTo>
                    <a:lnTo>
                      <a:pt x="413" y="257"/>
                    </a:lnTo>
                    <a:lnTo>
                      <a:pt x="411" y="259"/>
                    </a:lnTo>
                    <a:lnTo>
                      <a:pt x="409" y="261"/>
                    </a:lnTo>
                    <a:lnTo>
                      <a:pt x="407" y="261"/>
                    </a:lnTo>
                    <a:lnTo>
                      <a:pt x="403" y="263"/>
                    </a:lnTo>
                    <a:lnTo>
                      <a:pt x="401" y="263"/>
                    </a:lnTo>
                    <a:lnTo>
                      <a:pt x="399" y="263"/>
                    </a:lnTo>
                    <a:lnTo>
                      <a:pt x="397" y="263"/>
                    </a:lnTo>
                    <a:lnTo>
                      <a:pt x="395" y="263"/>
                    </a:lnTo>
                    <a:lnTo>
                      <a:pt x="394" y="263"/>
                    </a:lnTo>
                    <a:lnTo>
                      <a:pt x="394" y="263"/>
                    </a:lnTo>
                    <a:lnTo>
                      <a:pt x="390" y="263"/>
                    </a:lnTo>
                    <a:lnTo>
                      <a:pt x="388" y="263"/>
                    </a:lnTo>
                    <a:lnTo>
                      <a:pt x="386" y="263"/>
                    </a:lnTo>
                    <a:lnTo>
                      <a:pt x="384" y="263"/>
                    </a:lnTo>
                    <a:lnTo>
                      <a:pt x="380" y="263"/>
                    </a:lnTo>
                    <a:lnTo>
                      <a:pt x="378" y="263"/>
                    </a:lnTo>
                    <a:lnTo>
                      <a:pt x="374" y="265"/>
                    </a:lnTo>
                    <a:lnTo>
                      <a:pt x="370" y="267"/>
                    </a:lnTo>
                    <a:lnTo>
                      <a:pt x="365" y="271"/>
                    </a:lnTo>
                    <a:lnTo>
                      <a:pt x="361" y="273"/>
                    </a:lnTo>
                    <a:lnTo>
                      <a:pt x="357" y="276"/>
                    </a:lnTo>
                    <a:lnTo>
                      <a:pt x="355" y="280"/>
                    </a:lnTo>
                    <a:lnTo>
                      <a:pt x="353" y="284"/>
                    </a:lnTo>
                    <a:lnTo>
                      <a:pt x="353" y="286"/>
                    </a:lnTo>
                    <a:lnTo>
                      <a:pt x="351" y="288"/>
                    </a:lnTo>
                    <a:lnTo>
                      <a:pt x="351" y="290"/>
                    </a:lnTo>
                    <a:lnTo>
                      <a:pt x="349" y="290"/>
                    </a:lnTo>
                    <a:lnTo>
                      <a:pt x="346" y="290"/>
                    </a:lnTo>
                    <a:lnTo>
                      <a:pt x="342" y="290"/>
                    </a:lnTo>
                    <a:lnTo>
                      <a:pt x="338" y="290"/>
                    </a:lnTo>
                    <a:lnTo>
                      <a:pt x="332" y="290"/>
                    </a:lnTo>
                    <a:lnTo>
                      <a:pt x="328" y="292"/>
                    </a:lnTo>
                    <a:lnTo>
                      <a:pt x="323" y="292"/>
                    </a:lnTo>
                    <a:lnTo>
                      <a:pt x="317" y="296"/>
                    </a:lnTo>
                    <a:lnTo>
                      <a:pt x="313" y="298"/>
                    </a:lnTo>
                    <a:lnTo>
                      <a:pt x="309" y="299"/>
                    </a:lnTo>
                    <a:lnTo>
                      <a:pt x="307" y="301"/>
                    </a:lnTo>
                    <a:lnTo>
                      <a:pt x="305" y="303"/>
                    </a:lnTo>
                    <a:lnTo>
                      <a:pt x="305" y="305"/>
                    </a:lnTo>
                    <a:lnTo>
                      <a:pt x="303" y="307"/>
                    </a:lnTo>
                    <a:lnTo>
                      <a:pt x="303" y="309"/>
                    </a:lnTo>
                    <a:lnTo>
                      <a:pt x="303" y="311"/>
                    </a:lnTo>
                    <a:lnTo>
                      <a:pt x="301" y="313"/>
                    </a:lnTo>
                    <a:lnTo>
                      <a:pt x="301" y="313"/>
                    </a:lnTo>
                    <a:lnTo>
                      <a:pt x="301" y="315"/>
                    </a:lnTo>
                    <a:lnTo>
                      <a:pt x="299" y="317"/>
                    </a:lnTo>
                    <a:lnTo>
                      <a:pt x="299" y="317"/>
                    </a:lnTo>
                    <a:lnTo>
                      <a:pt x="298" y="319"/>
                    </a:lnTo>
                    <a:lnTo>
                      <a:pt x="296" y="321"/>
                    </a:lnTo>
                    <a:lnTo>
                      <a:pt x="294" y="321"/>
                    </a:lnTo>
                    <a:lnTo>
                      <a:pt x="292" y="322"/>
                    </a:lnTo>
                    <a:lnTo>
                      <a:pt x="290" y="322"/>
                    </a:lnTo>
                    <a:lnTo>
                      <a:pt x="288" y="324"/>
                    </a:lnTo>
                    <a:lnTo>
                      <a:pt x="286" y="324"/>
                    </a:lnTo>
                    <a:lnTo>
                      <a:pt x="284" y="324"/>
                    </a:lnTo>
                    <a:lnTo>
                      <a:pt x="282" y="324"/>
                    </a:lnTo>
                    <a:lnTo>
                      <a:pt x="280" y="324"/>
                    </a:lnTo>
                    <a:lnTo>
                      <a:pt x="278" y="324"/>
                    </a:lnTo>
                    <a:lnTo>
                      <a:pt x="276" y="322"/>
                    </a:lnTo>
                    <a:lnTo>
                      <a:pt x="273" y="322"/>
                    </a:lnTo>
                    <a:lnTo>
                      <a:pt x="271" y="322"/>
                    </a:lnTo>
                    <a:lnTo>
                      <a:pt x="269" y="322"/>
                    </a:lnTo>
                    <a:lnTo>
                      <a:pt x="265" y="324"/>
                    </a:lnTo>
                    <a:lnTo>
                      <a:pt x="263" y="324"/>
                    </a:lnTo>
                    <a:lnTo>
                      <a:pt x="259" y="326"/>
                    </a:lnTo>
                    <a:lnTo>
                      <a:pt x="255" y="326"/>
                    </a:lnTo>
                    <a:lnTo>
                      <a:pt x="250" y="330"/>
                    </a:lnTo>
                    <a:lnTo>
                      <a:pt x="246" y="334"/>
                    </a:lnTo>
                    <a:lnTo>
                      <a:pt x="244" y="338"/>
                    </a:lnTo>
                    <a:lnTo>
                      <a:pt x="240" y="340"/>
                    </a:lnTo>
                    <a:lnTo>
                      <a:pt x="240" y="344"/>
                    </a:lnTo>
                    <a:lnTo>
                      <a:pt x="238" y="347"/>
                    </a:lnTo>
                    <a:lnTo>
                      <a:pt x="238" y="349"/>
                    </a:lnTo>
                    <a:lnTo>
                      <a:pt x="238" y="351"/>
                    </a:lnTo>
                    <a:lnTo>
                      <a:pt x="234" y="351"/>
                    </a:lnTo>
                    <a:lnTo>
                      <a:pt x="232" y="349"/>
                    </a:lnTo>
                    <a:lnTo>
                      <a:pt x="228" y="349"/>
                    </a:lnTo>
                    <a:lnTo>
                      <a:pt x="223" y="349"/>
                    </a:lnTo>
                    <a:lnTo>
                      <a:pt x="219" y="351"/>
                    </a:lnTo>
                    <a:lnTo>
                      <a:pt x="213" y="351"/>
                    </a:lnTo>
                    <a:lnTo>
                      <a:pt x="207" y="353"/>
                    </a:lnTo>
                    <a:lnTo>
                      <a:pt x="202" y="355"/>
                    </a:lnTo>
                    <a:lnTo>
                      <a:pt x="198" y="357"/>
                    </a:lnTo>
                    <a:lnTo>
                      <a:pt x="196" y="361"/>
                    </a:lnTo>
                    <a:lnTo>
                      <a:pt x="194" y="363"/>
                    </a:lnTo>
                    <a:lnTo>
                      <a:pt x="192" y="365"/>
                    </a:lnTo>
                    <a:lnTo>
                      <a:pt x="190" y="367"/>
                    </a:lnTo>
                    <a:lnTo>
                      <a:pt x="190" y="369"/>
                    </a:lnTo>
                    <a:lnTo>
                      <a:pt x="188" y="370"/>
                    </a:lnTo>
                    <a:lnTo>
                      <a:pt x="188" y="370"/>
                    </a:lnTo>
                    <a:lnTo>
                      <a:pt x="188" y="372"/>
                    </a:lnTo>
                    <a:lnTo>
                      <a:pt x="186" y="374"/>
                    </a:lnTo>
                    <a:lnTo>
                      <a:pt x="186" y="376"/>
                    </a:lnTo>
                    <a:lnTo>
                      <a:pt x="184" y="376"/>
                    </a:lnTo>
                    <a:lnTo>
                      <a:pt x="184" y="378"/>
                    </a:lnTo>
                    <a:lnTo>
                      <a:pt x="182" y="380"/>
                    </a:lnTo>
                    <a:lnTo>
                      <a:pt x="180" y="382"/>
                    </a:lnTo>
                    <a:lnTo>
                      <a:pt x="179" y="382"/>
                    </a:lnTo>
                    <a:lnTo>
                      <a:pt x="177" y="384"/>
                    </a:lnTo>
                    <a:lnTo>
                      <a:pt x="175" y="384"/>
                    </a:lnTo>
                    <a:lnTo>
                      <a:pt x="173" y="386"/>
                    </a:lnTo>
                    <a:lnTo>
                      <a:pt x="169" y="386"/>
                    </a:lnTo>
                    <a:lnTo>
                      <a:pt x="169" y="386"/>
                    </a:lnTo>
                    <a:lnTo>
                      <a:pt x="167" y="386"/>
                    </a:lnTo>
                    <a:lnTo>
                      <a:pt x="165" y="386"/>
                    </a:lnTo>
                    <a:lnTo>
                      <a:pt x="163" y="384"/>
                    </a:lnTo>
                    <a:lnTo>
                      <a:pt x="159" y="384"/>
                    </a:lnTo>
                    <a:lnTo>
                      <a:pt x="157" y="384"/>
                    </a:lnTo>
                    <a:lnTo>
                      <a:pt x="155" y="384"/>
                    </a:lnTo>
                    <a:lnTo>
                      <a:pt x="154" y="384"/>
                    </a:lnTo>
                    <a:lnTo>
                      <a:pt x="150" y="384"/>
                    </a:lnTo>
                    <a:lnTo>
                      <a:pt x="148" y="386"/>
                    </a:lnTo>
                    <a:lnTo>
                      <a:pt x="144" y="386"/>
                    </a:lnTo>
                    <a:lnTo>
                      <a:pt x="140" y="388"/>
                    </a:lnTo>
                    <a:lnTo>
                      <a:pt x="134" y="392"/>
                    </a:lnTo>
                    <a:lnTo>
                      <a:pt x="131" y="395"/>
                    </a:lnTo>
                    <a:lnTo>
                      <a:pt x="127" y="399"/>
                    </a:lnTo>
                    <a:lnTo>
                      <a:pt x="125" y="403"/>
                    </a:lnTo>
                    <a:lnTo>
                      <a:pt x="123" y="407"/>
                    </a:lnTo>
                    <a:lnTo>
                      <a:pt x="121" y="409"/>
                    </a:lnTo>
                    <a:lnTo>
                      <a:pt x="121" y="411"/>
                    </a:lnTo>
                    <a:lnTo>
                      <a:pt x="119" y="413"/>
                    </a:lnTo>
                    <a:lnTo>
                      <a:pt x="117" y="413"/>
                    </a:lnTo>
                    <a:lnTo>
                      <a:pt x="115" y="413"/>
                    </a:lnTo>
                    <a:lnTo>
                      <a:pt x="111" y="413"/>
                    </a:lnTo>
                    <a:lnTo>
                      <a:pt x="106" y="413"/>
                    </a:lnTo>
                    <a:lnTo>
                      <a:pt x="102" y="413"/>
                    </a:lnTo>
                    <a:lnTo>
                      <a:pt x="96" y="415"/>
                    </a:lnTo>
                    <a:lnTo>
                      <a:pt x="90" y="415"/>
                    </a:lnTo>
                    <a:lnTo>
                      <a:pt x="83" y="418"/>
                    </a:lnTo>
                    <a:lnTo>
                      <a:pt x="81" y="420"/>
                    </a:lnTo>
                    <a:lnTo>
                      <a:pt x="77" y="422"/>
                    </a:lnTo>
                    <a:lnTo>
                      <a:pt x="75" y="424"/>
                    </a:lnTo>
                    <a:lnTo>
                      <a:pt x="73" y="426"/>
                    </a:lnTo>
                    <a:lnTo>
                      <a:pt x="71" y="428"/>
                    </a:lnTo>
                    <a:lnTo>
                      <a:pt x="71" y="430"/>
                    </a:lnTo>
                    <a:lnTo>
                      <a:pt x="69" y="432"/>
                    </a:lnTo>
                    <a:lnTo>
                      <a:pt x="69" y="434"/>
                    </a:lnTo>
                    <a:lnTo>
                      <a:pt x="69" y="436"/>
                    </a:lnTo>
                    <a:lnTo>
                      <a:pt x="69" y="438"/>
                    </a:lnTo>
                    <a:lnTo>
                      <a:pt x="67" y="438"/>
                    </a:lnTo>
                    <a:lnTo>
                      <a:pt x="67" y="440"/>
                    </a:lnTo>
                    <a:lnTo>
                      <a:pt x="65" y="441"/>
                    </a:lnTo>
                    <a:lnTo>
                      <a:pt x="63" y="443"/>
                    </a:lnTo>
                    <a:lnTo>
                      <a:pt x="61" y="443"/>
                    </a:lnTo>
                    <a:lnTo>
                      <a:pt x="60" y="445"/>
                    </a:lnTo>
                    <a:lnTo>
                      <a:pt x="58" y="447"/>
                    </a:lnTo>
                    <a:lnTo>
                      <a:pt x="56" y="447"/>
                    </a:lnTo>
                    <a:lnTo>
                      <a:pt x="54" y="447"/>
                    </a:lnTo>
                    <a:lnTo>
                      <a:pt x="52" y="447"/>
                    </a:lnTo>
                    <a:lnTo>
                      <a:pt x="50" y="449"/>
                    </a:lnTo>
                    <a:lnTo>
                      <a:pt x="48" y="447"/>
                    </a:lnTo>
                    <a:lnTo>
                      <a:pt x="46" y="447"/>
                    </a:lnTo>
                    <a:lnTo>
                      <a:pt x="44" y="447"/>
                    </a:lnTo>
                    <a:lnTo>
                      <a:pt x="42" y="447"/>
                    </a:lnTo>
                    <a:lnTo>
                      <a:pt x="38" y="447"/>
                    </a:lnTo>
                    <a:lnTo>
                      <a:pt x="36" y="447"/>
                    </a:lnTo>
                    <a:lnTo>
                      <a:pt x="35" y="447"/>
                    </a:lnTo>
                    <a:lnTo>
                      <a:pt x="31" y="447"/>
                    </a:lnTo>
                    <a:lnTo>
                      <a:pt x="29" y="449"/>
                    </a:lnTo>
                    <a:lnTo>
                      <a:pt x="25" y="449"/>
                    </a:lnTo>
                    <a:lnTo>
                      <a:pt x="21" y="451"/>
                    </a:lnTo>
                    <a:lnTo>
                      <a:pt x="13" y="455"/>
                    </a:lnTo>
                    <a:lnTo>
                      <a:pt x="10" y="461"/>
                    </a:lnTo>
                    <a:lnTo>
                      <a:pt x="6" y="464"/>
                    </a:lnTo>
                    <a:lnTo>
                      <a:pt x="4" y="468"/>
                    </a:lnTo>
                    <a:lnTo>
                      <a:pt x="2" y="472"/>
                    </a:lnTo>
                    <a:lnTo>
                      <a:pt x="0" y="476"/>
                    </a:lnTo>
                    <a:lnTo>
                      <a:pt x="0" y="478"/>
                    </a:lnTo>
                    <a:lnTo>
                      <a:pt x="0" y="478"/>
                    </a:lnTo>
                    <a:lnTo>
                      <a:pt x="4" y="478"/>
                    </a:lnTo>
                    <a:lnTo>
                      <a:pt x="4" y="478"/>
                    </a:lnTo>
                    <a:lnTo>
                      <a:pt x="4" y="478"/>
                    </a:lnTo>
                    <a:lnTo>
                      <a:pt x="4" y="476"/>
                    </a:lnTo>
                    <a:lnTo>
                      <a:pt x="4" y="472"/>
                    </a:lnTo>
                    <a:lnTo>
                      <a:pt x="6" y="470"/>
                    </a:lnTo>
                    <a:lnTo>
                      <a:pt x="8" y="466"/>
                    </a:lnTo>
                    <a:lnTo>
                      <a:pt x="12" y="463"/>
                    </a:lnTo>
                    <a:lnTo>
                      <a:pt x="15" y="457"/>
                    </a:lnTo>
                    <a:lnTo>
                      <a:pt x="23" y="453"/>
                    </a:lnTo>
                    <a:lnTo>
                      <a:pt x="25" y="453"/>
                    </a:lnTo>
                    <a:lnTo>
                      <a:pt x="29" y="451"/>
                    </a:lnTo>
                    <a:lnTo>
                      <a:pt x="31" y="451"/>
                    </a:lnTo>
                    <a:lnTo>
                      <a:pt x="35" y="449"/>
                    </a:lnTo>
                    <a:lnTo>
                      <a:pt x="36" y="449"/>
                    </a:lnTo>
                    <a:lnTo>
                      <a:pt x="38" y="449"/>
                    </a:lnTo>
                    <a:lnTo>
                      <a:pt x="40" y="451"/>
                    </a:lnTo>
                    <a:lnTo>
                      <a:pt x="42" y="451"/>
                    </a:lnTo>
                    <a:lnTo>
                      <a:pt x="44" y="451"/>
                    </a:lnTo>
                    <a:lnTo>
                      <a:pt x="46" y="451"/>
                    </a:lnTo>
                    <a:lnTo>
                      <a:pt x="50" y="451"/>
                    </a:lnTo>
                    <a:lnTo>
                      <a:pt x="52" y="451"/>
                    </a:lnTo>
                    <a:lnTo>
                      <a:pt x="54" y="451"/>
                    </a:lnTo>
                    <a:lnTo>
                      <a:pt x="56" y="451"/>
                    </a:lnTo>
                    <a:lnTo>
                      <a:pt x="58" y="449"/>
                    </a:lnTo>
                    <a:lnTo>
                      <a:pt x="61" y="447"/>
                    </a:lnTo>
                    <a:lnTo>
                      <a:pt x="63" y="447"/>
                    </a:lnTo>
                    <a:lnTo>
                      <a:pt x="65" y="445"/>
                    </a:lnTo>
                    <a:lnTo>
                      <a:pt x="67" y="443"/>
                    </a:lnTo>
                    <a:lnTo>
                      <a:pt x="69" y="441"/>
                    </a:lnTo>
                    <a:lnTo>
                      <a:pt x="69" y="440"/>
                    </a:lnTo>
                    <a:lnTo>
                      <a:pt x="71" y="438"/>
                    </a:lnTo>
                    <a:lnTo>
                      <a:pt x="71" y="436"/>
                    </a:lnTo>
                    <a:lnTo>
                      <a:pt x="71" y="436"/>
                    </a:lnTo>
                    <a:lnTo>
                      <a:pt x="73" y="434"/>
                    </a:lnTo>
                    <a:lnTo>
                      <a:pt x="73" y="432"/>
                    </a:lnTo>
                    <a:lnTo>
                      <a:pt x="75" y="430"/>
                    </a:lnTo>
                    <a:lnTo>
                      <a:pt x="75" y="428"/>
                    </a:lnTo>
                    <a:lnTo>
                      <a:pt x="77" y="426"/>
                    </a:lnTo>
                    <a:lnTo>
                      <a:pt x="79" y="424"/>
                    </a:lnTo>
                    <a:lnTo>
                      <a:pt x="81" y="422"/>
                    </a:lnTo>
                    <a:lnTo>
                      <a:pt x="84" y="420"/>
                    </a:lnTo>
                    <a:lnTo>
                      <a:pt x="92" y="418"/>
                    </a:lnTo>
                    <a:lnTo>
                      <a:pt x="98" y="416"/>
                    </a:lnTo>
                    <a:lnTo>
                      <a:pt x="104" y="415"/>
                    </a:lnTo>
                    <a:lnTo>
                      <a:pt x="109" y="415"/>
                    </a:lnTo>
                    <a:lnTo>
                      <a:pt x="113" y="415"/>
                    </a:lnTo>
                    <a:lnTo>
                      <a:pt x="117" y="416"/>
                    </a:lnTo>
                    <a:lnTo>
                      <a:pt x="119" y="416"/>
                    </a:lnTo>
                    <a:lnTo>
                      <a:pt x="121" y="416"/>
                    </a:lnTo>
                    <a:lnTo>
                      <a:pt x="123" y="416"/>
                    </a:lnTo>
                    <a:lnTo>
                      <a:pt x="123" y="416"/>
                    </a:lnTo>
                    <a:lnTo>
                      <a:pt x="123" y="416"/>
                    </a:lnTo>
                    <a:lnTo>
                      <a:pt x="123" y="416"/>
                    </a:lnTo>
                    <a:lnTo>
                      <a:pt x="123" y="416"/>
                    </a:lnTo>
                    <a:lnTo>
                      <a:pt x="123" y="416"/>
                    </a:lnTo>
                    <a:lnTo>
                      <a:pt x="123" y="416"/>
                    </a:lnTo>
                    <a:lnTo>
                      <a:pt x="123" y="415"/>
                    </a:lnTo>
                    <a:lnTo>
                      <a:pt x="123" y="415"/>
                    </a:lnTo>
                    <a:lnTo>
                      <a:pt x="123" y="415"/>
                    </a:lnTo>
                    <a:lnTo>
                      <a:pt x="123" y="413"/>
                    </a:lnTo>
                    <a:lnTo>
                      <a:pt x="123" y="411"/>
                    </a:lnTo>
                    <a:lnTo>
                      <a:pt x="125" y="407"/>
                    </a:lnTo>
                    <a:lnTo>
                      <a:pt x="127" y="403"/>
                    </a:lnTo>
                    <a:lnTo>
                      <a:pt x="131" y="399"/>
                    </a:lnTo>
                    <a:lnTo>
                      <a:pt x="134" y="395"/>
                    </a:lnTo>
                    <a:lnTo>
                      <a:pt x="142" y="392"/>
                    </a:lnTo>
                    <a:lnTo>
                      <a:pt x="144" y="390"/>
                    </a:lnTo>
                    <a:lnTo>
                      <a:pt x="148" y="388"/>
                    </a:lnTo>
                    <a:lnTo>
                      <a:pt x="150" y="388"/>
                    </a:lnTo>
                    <a:lnTo>
                      <a:pt x="154" y="388"/>
                    </a:lnTo>
                    <a:lnTo>
                      <a:pt x="155" y="388"/>
                    </a:lnTo>
                    <a:lnTo>
                      <a:pt x="157" y="388"/>
                    </a:lnTo>
                    <a:lnTo>
                      <a:pt x="159" y="388"/>
                    </a:lnTo>
                    <a:lnTo>
                      <a:pt x="161" y="388"/>
                    </a:lnTo>
                    <a:lnTo>
                      <a:pt x="163" y="388"/>
                    </a:lnTo>
                    <a:lnTo>
                      <a:pt x="165" y="388"/>
                    </a:lnTo>
                    <a:lnTo>
                      <a:pt x="167" y="388"/>
                    </a:lnTo>
                    <a:lnTo>
                      <a:pt x="171" y="388"/>
                    </a:lnTo>
                    <a:lnTo>
                      <a:pt x="173" y="388"/>
                    </a:lnTo>
                    <a:lnTo>
                      <a:pt x="175" y="388"/>
                    </a:lnTo>
                    <a:lnTo>
                      <a:pt x="177" y="386"/>
                    </a:lnTo>
                    <a:lnTo>
                      <a:pt x="180" y="386"/>
                    </a:lnTo>
                    <a:lnTo>
                      <a:pt x="182" y="384"/>
                    </a:lnTo>
                    <a:lnTo>
                      <a:pt x="184" y="382"/>
                    </a:lnTo>
                    <a:lnTo>
                      <a:pt x="186" y="380"/>
                    </a:lnTo>
                    <a:lnTo>
                      <a:pt x="188" y="378"/>
                    </a:lnTo>
                    <a:lnTo>
                      <a:pt x="188" y="376"/>
                    </a:lnTo>
                    <a:lnTo>
                      <a:pt x="190" y="376"/>
                    </a:lnTo>
                    <a:lnTo>
                      <a:pt x="190" y="374"/>
                    </a:lnTo>
                    <a:lnTo>
                      <a:pt x="190" y="372"/>
                    </a:lnTo>
                    <a:lnTo>
                      <a:pt x="190" y="370"/>
                    </a:lnTo>
                    <a:lnTo>
                      <a:pt x="192" y="369"/>
                    </a:lnTo>
                    <a:lnTo>
                      <a:pt x="192" y="367"/>
                    </a:lnTo>
                    <a:lnTo>
                      <a:pt x="194" y="365"/>
                    </a:lnTo>
                    <a:lnTo>
                      <a:pt x="196" y="365"/>
                    </a:lnTo>
                    <a:lnTo>
                      <a:pt x="198" y="363"/>
                    </a:lnTo>
                    <a:lnTo>
                      <a:pt x="200" y="361"/>
                    </a:lnTo>
                    <a:lnTo>
                      <a:pt x="203" y="359"/>
                    </a:lnTo>
                    <a:lnTo>
                      <a:pt x="209" y="355"/>
                    </a:lnTo>
                    <a:lnTo>
                      <a:pt x="215" y="353"/>
                    </a:lnTo>
                    <a:lnTo>
                      <a:pt x="223" y="353"/>
                    </a:lnTo>
                    <a:lnTo>
                      <a:pt x="227" y="353"/>
                    </a:lnTo>
                    <a:lnTo>
                      <a:pt x="232" y="353"/>
                    </a:lnTo>
                    <a:lnTo>
                      <a:pt x="234" y="353"/>
                    </a:lnTo>
                    <a:lnTo>
                      <a:pt x="238" y="355"/>
                    </a:lnTo>
                    <a:lnTo>
                      <a:pt x="238" y="355"/>
                    </a:lnTo>
                    <a:lnTo>
                      <a:pt x="240" y="355"/>
                    </a:lnTo>
                    <a:lnTo>
                      <a:pt x="240" y="355"/>
                    </a:lnTo>
                    <a:lnTo>
                      <a:pt x="240" y="355"/>
                    </a:lnTo>
                    <a:lnTo>
                      <a:pt x="240" y="355"/>
                    </a:lnTo>
                    <a:lnTo>
                      <a:pt x="240" y="353"/>
                    </a:lnTo>
                    <a:lnTo>
                      <a:pt x="240" y="353"/>
                    </a:lnTo>
                    <a:lnTo>
                      <a:pt x="240" y="353"/>
                    </a:lnTo>
                    <a:lnTo>
                      <a:pt x="240" y="353"/>
                    </a:lnTo>
                    <a:lnTo>
                      <a:pt x="240" y="353"/>
                    </a:lnTo>
                    <a:lnTo>
                      <a:pt x="240" y="351"/>
                    </a:lnTo>
                    <a:lnTo>
                      <a:pt x="240" y="351"/>
                    </a:lnTo>
                    <a:lnTo>
                      <a:pt x="240" y="347"/>
                    </a:lnTo>
                    <a:lnTo>
                      <a:pt x="242" y="345"/>
                    </a:lnTo>
                    <a:lnTo>
                      <a:pt x="244" y="342"/>
                    </a:lnTo>
                    <a:lnTo>
                      <a:pt x="248" y="338"/>
                    </a:lnTo>
                    <a:lnTo>
                      <a:pt x="251" y="334"/>
                    </a:lnTo>
                    <a:lnTo>
                      <a:pt x="257" y="330"/>
                    </a:lnTo>
                    <a:lnTo>
                      <a:pt x="261" y="328"/>
                    </a:lnTo>
                    <a:lnTo>
                      <a:pt x="263" y="326"/>
                    </a:lnTo>
                    <a:lnTo>
                      <a:pt x="267" y="326"/>
                    </a:lnTo>
                    <a:lnTo>
                      <a:pt x="269" y="326"/>
                    </a:lnTo>
                    <a:lnTo>
                      <a:pt x="271" y="326"/>
                    </a:lnTo>
                    <a:lnTo>
                      <a:pt x="273" y="326"/>
                    </a:lnTo>
                    <a:lnTo>
                      <a:pt x="276" y="326"/>
                    </a:lnTo>
                    <a:lnTo>
                      <a:pt x="278" y="326"/>
                    </a:lnTo>
                    <a:lnTo>
                      <a:pt x="280" y="326"/>
                    </a:lnTo>
                    <a:lnTo>
                      <a:pt x="282" y="326"/>
                    </a:lnTo>
                    <a:lnTo>
                      <a:pt x="284" y="326"/>
                    </a:lnTo>
                    <a:lnTo>
                      <a:pt x="286" y="326"/>
                    </a:lnTo>
                    <a:lnTo>
                      <a:pt x="288" y="326"/>
                    </a:lnTo>
                    <a:lnTo>
                      <a:pt x="290" y="326"/>
                    </a:lnTo>
                    <a:lnTo>
                      <a:pt x="292" y="324"/>
                    </a:lnTo>
                    <a:lnTo>
                      <a:pt x="296" y="324"/>
                    </a:lnTo>
                    <a:lnTo>
                      <a:pt x="298" y="322"/>
                    </a:lnTo>
                    <a:lnTo>
                      <a:pt x="299" y="321"/>
                    </a:lnTo>
                    <a:lnTo>
                      <a:pt x="301" y="319"/>
                    </a:lnTo>
                    <a:lnTo>
                      <a:pt x="303" y="319"/>
                    </a:lnTo>
                    <a:lnTo>
                      <a:pt x="303" y="317"/>
                    </a:lnTo>
                    <a:lnTo>
                      <a:pt x="305" y="315"/>
                    </a:lnTo>
                    <a:lnTo>
                      <a:pt x="305" y="313"/>
                    </a:lnTo>
                    <a:lnTo>
                      <a:pt x="305" y="311"/>
                    </a:lnTo>
                    <a:lnTo>
                      <a:pt x="305" y="309"/>
                    </a:lnTo>
                    <a:lnTo>
                      <a:pt x="307" y="307"/>
                    </a:lnTo>
                    <a:lnTo>
                      <a:pt x="307" y="307"/>
                    </a:lnTo>
                    <a:lnTo>
                      <a:pt x="309" y="305"/>
                    </a:lnTo>
                    <a:lnTo>
                      <a:pt x="309" y="303"/>
                    </a:lnTo>
                    <a:lnTo>
                      <a:pt x="311" y="301"/>
                    </a:lnTo>
                    <a:lnTo>
                      <a:pt x="315" y="299"/>
                    </a:lnTo>
                    <a:lnTo>
                      <a:pt x="317" y="298"/>
                    </a:lnTo>
                    <a:lnTo>
                      <a:pt x="324" y="296"/>
                    </a:lnTo>
                    <a:lnTo>
                      <a:pt x="330" y="294"/>
                    </a:lnTo>
                    <a:lnTo>
                      <a:pt x="336" y="292"/>
                    </a:lnTo>
                    <a:lnTo>
                      <a:pt x="342" y="292"/>
                    </a:lnTo>
                    <a:lnTo>
                      <a:pt x="346" y="292"/>
                    </a:lnTo>
                    <a:lnTo>
                      <a:pt x="349" y="294"/>
                    </a:lnTo>
                    <a:lnTo>
                      <a:pt x="351" y="294"/>
                    </a:lnTo>
                    <a:lnTo>
                      <a:pt x="353" y="294"/>
                    </a:lnTo>
                    <a:lnTo>
                      <a:pt x="355" y="294"/>
                    </a:lnTo>
                    <a:lnTo>
                      <a:pt x="355" y="294"/>
                    </a:lnTo>
                    <a:lnTo>
                      <a:pt x="355" y="294"/>
                    </a:lnTo>
                    <a:lnTo>
                      <a:pt x="355" y="294"/>
                    </a:lnTo>
                    <a:lnTo>
                      <a:pt x="355" y="294"/>
                    </a:lnTo>
                    <a:lnTo>
                      <a:pt x="355" y="294"/>
                    </a:lnTo>
                    <a:lnTo>
                      <a:pt x="355" y="292"/>
                    </a:lnTo>
                    <a:lnTo>
                      <a:pt x="355" y="292"/>
                    </a:lnTo>
                    <a:lnTo>
                      <a:pt x="355" y="292"/>
                    </a:lnTo>
                    <a:lnTo>
                      <a:pt x="355" y="292"/>
                    </a:lnTo>
                    <a:lnTo>
                      <a:pt x="355" y="290"/>
                    </a:lnTo>
                    <a:lnTo>
                      <a:pt x="355" y="288"/>
                    </a:lnTo>
                    <a:lnTo>
                      <a:pt x="357" y="284"/>
                    </a:lnTo>
                    <a:lnTo>
                      <a:pt x="359" y="280"/>
                    </a:lnTo>
                    <a:lnTo>
                      <a:pt x="361" y="276"/>
                    </a:lnTo>
                    <a:lnTo>
                      <a:pt x="367" y="273"/>
                    </a:lnTo>
                    <a:lnTo>
                      <a:pt x="372" y="269"/>
                    </a:lnTo>
                    <a:lnTo>
                      <a:pt x="374" y="267"/>
                    </a:lnTo>
                    <a:lnTo>
                      <a:pt x="378" y="267"/>
                    </a:lnTo>
                    <a:lnTo>
                      <a:pt x="380" y="265"/>
                    </a:lnTo>
                    <a:lnTo>
                      <a:pt x="384" y="265"/>
                    </a:lnTo>
                    <a:lnTo>
                      <a:pt x="386" y="265"/>
                    </a:lnTo>
                    <a:lnTo>
                      <a:pt x="388" y="265"/>
                    </a:lnTo>
                    <a:lnTo>
                      <a:pt x="390" y="265"/>
                    </a:lnTo>
                    <a:lnTo>
                      <a:pt x="392" y="265"/>
                    </a:lnTo>
                    <a:lnTo>
                      <a:pt x="394" y="267"/>
                    </a:lnTo>
                    <a:lnTo>
                      <a:pt x="395" y="267"/>
                    </a:lnTo>
                    <a:lnTo>
                      <a:pt x="397" y="267"/>
                    </a:lnTo>
                    <a:lnTo>
                      <a:pt x="399" y="267"/>
                    </a:lnTo>
                    <a:lnTo>
                      <a:pt x="403" y="265"/>
                    </a:lnTo>
                    <a:lnTo>
                      <a:pt x="405" y="265"/>
                    </a:lnTo>
                    <a:lnTo>
                      <a:pt x="407" y="265"/>
                    </a:lnTo>
                    <a:lnTo>
                      <a:pt x="409" y="263"/>
                    </a:lnTo>
                    <a:lnTo>
                      <a:pt x="413" y="261"/>
                    </a:lnTo>
                    <a:lnTo>
                      <a:pt x="415" y="261"/>
                    </a:lnTo>
                    <a:lnTo>
                      <a:pt x="417" y="259"/>
                    </a:lnTo>
                    <a:lnTo>
                      <a:pt x="417" y="257"/>
                    </a:lnTo>
                    <a:lnTo>
                      <a:pt x="418" y="255"/>
                    </a:lnTo>
                    <a:lnTo>
                      <a:pt x="418" y="253"/>
                    </a:lnTo>
                    <a:lnTo>
                      <a:pt x="418" y="253"/>
                    </a:lnTo>
                    <a:lnTo>
                      <a:pt x="420" y="251"/>
                    </a:lnTo>
                    <a:lnTo>
                      <a:pt x="420" y="250"/>
                    </a:lnTo>
                    <a:lnTo>
                      <a:pt x="420" y="248"/>
                    </a:lnTo>
                    <a:lnTo>
                      <a:pt x="422" y="246"/>
                    </a:lnTo>
                    <a:lnTo>
                      <a:pt x="422" y="244"/>
                    </a:lnTo>
                    <a:lnTo>
                      <a:pt x="424" y="242"/>
                    </a:lnTo>
                    <a:lnTo>
                      <a:pt x="426" y="242"/>
                    </a:lnTo>
                    <a:lnTo>
                      <a:pt x="428" y="240"/>
                    </a:lnTo>
                    <a:lnTo>
                      <a:pt x="432" y="238"/>
                    </a:lnTo>
                    <a:lnTo>
                      <a:pt x="438" y="234"/>
                    </a:lnTo>
                    <a:lnTo>
                      <a:pt x="443" y="232"/>
                    </a:lnTo>
                    <a:lnTo>
                      <a:pt x="449" y="232"/>
                    </a:lnTo>
                    <a:lnTo>
                      <a:pt x="455" y="232"/>
                    </a:lnTo>
                    <a:lnTo>
                      <a:pt x="459" y="232"/>
                    </a:lnTo>
                    <a:lnTo>
                      <a:pt x="463" y="232"/>
                    </a:lnTo>
                    <a:lnTo>
                      <a:pt x="465" y="234"/>
                    </a:lnTo>
                    <a:lnTo>
                      <a:pt x="466" y="234"/>
                    </a:lnTo>
                    <a:lnTo>
                      <a:pt x="468" y="234"/>
                    </a:lnTo>
                    <a:lnTo>
                      <a:pt x="468" y="234"/>
                    </a:lnTo>
                    <a:lnTo>
                      <a:pt x="468" y="234"/>
                    </a:lnTo>
                    <a:lnTo>
                      <a:pt x="468" y="234"/>
                    </a:lnTo>
                    <a:lnTo>
                      <a:pt x="468" y="234"/>
                    </a:lnTo>
                    <a:lnTo>
                      <a:pt x="468" y="232"/>
                    </a:lnTo>
                    <a:lnTo>
                      <a:pt x="468" y="232"/>
                    </a:lnTo>
                    <a:lnTo>
                      <a:pt x="468" y="232"/>
                    </a:lnTo>
                    <a:lnTo>
                      <a:pt x="468" y="232"/>
                    </a:lnTo>
                    <a:lnTo>
                      <a:pt x="468" y="232"/>
                    </a:lnTo>
                    <a:lnTo>
                      <a:pt x="468" y="230"/>
                    </a:lnTo>
                    <a:lnTo>
                      <a:pt x="468" y="226"/>
                    </a:lnTo>
                    <a:lnTo>
                      <a:pt x="470" y="225"/>
                    </a:lnTo>
                    <a:lnTo>
                      <a:pt x="472" y="221"/>
                    </a:lnTo>
                    <a:lnTo>
                      <a:pt x="474" y="217"/>
                    </a:lnTo>
                    <a:lnTo>
                      <a:pt x="480" y="213"/>
                    </a:lnTo>
                    <a:lnTo>
                      <a:pt x="484" y="209"/>
                    </a:lnTo>
                    <a:lnTo>
                      <a:pt x="488" y="207"/>
                    </a:lnTo>
                    <a:lnTo>
                      <a:pt x="491" y="207"/>
                    </a:lnTo>
                    <a:lnTo>
                      <a:pt x="493" y="205"/>
                    </a:lnTo>
                    <a:lnTo>
                      <a:pt x="495" y="205"/>
                    </a:lnTo>
                    <a:lnTo>
                      <a:pt x="499" y="205"/>
                    </a:lnTo>
                    <a:lnTo>
                      <a:pt x="501" y="205"/>
                    </a:lnTo>
                    <a:lnTo>
                      <a:pt x="503" y="205"/>
                    </a:lnTo>
                    <a:lnTo>
                      <a:pt x="505" y="205"/>
                    </a:lnTo>
                    <a:lnTo>
                      <a:pt x="507" y="205"/>
                    </a:lnTo>
                    <a:lnTo>
                      <a:pt x="509" y="207"/>
                    </a:lnTo>
                    <a:lnTo>
                      <a:pt x="511" y="207"/>
                    </a:lnTo>
                    <a:lnTo>
                      <a:pt x="513" y="207"/>
                    </a:lnTo>
                    <a:lnTo>
                      <a:pt x="514" y="205"/>
                    </a:lnTo>
                    <a:lnTo>
                      <a:pt x="516" y="205"/>
                    </a:lnTo>
                    <a:lnTo>
                      <a:pt x="520" y="205"/>
                    </a:lnTo>
                    <a:lnTo>
                      <a:pt x="522" y="203"/>
                    </a:lnTo>
                    <a:lnTo>
                      <a:pt x="524" y="202"/>
                    </a:lnTo>
                    <a:lnTo>
                      <a:pt x="526" y="202"/>
                    </a:lnTo>
                    <a:lnTo>
                      <a:pt x="528" y="200"/>
                    </a:lnTo>
                    <a:lnTo>
                      <a:pt x="530" y="198"/>
                    </a:lnTo>
                    <a:lnTo>
                      <a:pt x="530" y="196"/>
                    </a:lnTo>
                    <a:lnTo>
                      <a:pt x="532" y="194"/>
                    </a:lnTo>
                    <a:lnTo>
                      <a:pt x="532" y="194"/>
                    </a:lnTo>
                    <a:lnTo>
                      <a:pt x="532" y="192"/>
                    </a:lnTo>
                    <a:lnTo>
                      <a:pt x="532" y="190"/>
                    </a:lnTo>
                    <a:lnTo>
                      <a:pt x="534" y="188"/>
                    </a:lnTo>
                    <a:lnTo>
                      <a:pt x="534" y="186"/>
                    </a:lnTo>
                    <a:lnTo>
                      <a:pt x="534" y="184"/>
                    </a:lnTo>
                    <a:lnTo>
                      <a:pt x="536" y="184"/>
                    </a:lnTo>
                    <a:lnTo>
                      <a:pt x="538" y="182"/>
                    </a:lnTo>
                    <a:lnTo>
                      <a:pt x="539" y="180"/>
                    </a:lnTo>
                    <a:lnTo>
                      <a:pt x="543" y="179"/>
                    </a:lnTo>
                    <a:lnTo>
                      <a:pt x="549" y="177"/>
                    </a:lnTo>
                    <a:lnTo>
                      <a:pt x="555" y="175"/>
                    </a:lnTo>
                    <a:lnTo>
                      <a:pt x="561" y="173"/>
                    </a:lnTo>
                    <a:lnTo>
                      <a:pt x="566" y="173"/>
                    </a:lnTo>
                    <a:lnTo>
                      <a:pt x="570" y="173"/>
                    </a:lnTo>
                    <a:lnTo>
                      <a:pt x="574" y="175"/>
                    </a:lnTo>
                    <a:lnTo>
                      <a:pt x="576" y="175"/>
                    </a:lnTo>
                    <a:lnTo>
                      <a:pt x="578" y="175"/>
                    </a:lnTo>
                    <a:lnTo>
                      <a:pt x="580" y="175"/>
                    </a:lnTo>
                    <a:lnTo>
                      <a:pt x="580" y="175"/>
                    </a:lnTo>
                    <a:lnTo>
                      <a:pt x="580" y="175"/>
                    </a:lnTo>
                    <a:lnTo>
                      <a:pt x="580" y="175"/>
                    </a:lnTo>
                    <a:lnTo>
                      <a:pt x="580" y="175"/>
                    </a:lnTo>
                    <a:lnTo>
                      <a:pt x="580" y="175"/>
                    </a:lnTo>
                    <a:lnTo>
                      <a:pt x="580" y="173"/>
                    </a:lnTo>
                    <a:lnTo>
                      <a:pt x="580" y="173"/>
                    </a:lnTo>
                    <a:lnTo>
                      <a:pt x="580" y="173"/>
                    </a:lnTo>
                    <a:lnTo>
                      <a:pt x="580" y="173"/>
                    </a:lnTo>
                    <a:lnTo>
                      <a:pt x="580" y="171"/>
                    </a:lnTo>
                    <a:lnTo>
                      <a:pt x="580" y="169"/>
                    </a:lnTo>
                    <a:lnTo>
                      <a:pt x="582" y="165"/>
                    </a:lnTo>
                    <a:lnTo>
                      <a:pt x="584" y="161"/>
                    </a:lnTo>
                    <a:lnTo>
                      <a:pt x="585" y="157"/>
                    </a:lnTo>
                    <a:lnTo>
                      <a:pt x="589" y="154"/>
                    </a:lnTo>
                    <a:lnTo>
                      <a:pt x="595" y="152"/>
                    </a:lnTo>
                    <a:lnTo>
                      <a:pt x="599" y="150"/>
                    </a:lnTo>
                    <a:lnTo>
                      <a:pt x="601" y="148"/>
                    </a:lnTo>
                    <a:lnTo>
                      <a:pt x="605" y="148"/>
                    </a:lnTo>
                    <a:lnTo>
                      <a:pt x="607" y="148"/>
                    </a:lnTo>
                    <a:lnTo>
                      <a:pt x="609" y="148"/>
                    </a:lnTo>
                    <a:lnTo>
                      <a:pt x="610" y="148"/>
                    </a:lnTo>
                    <a:lnTo>
                      <a:pt x="614" y="148"/>
                    </a:lnTo>
                    <a:lnTo>
                      <a:pt x="616" y="148"/>
                    </a:lnTo>
                    <a:lnTo>
                      <a:pt x="618" y="148"/>
                    </a:lnTo>
                    <a:lnTo>
                      <a:pt x="620" y="148"/>
                    </a:lnTo>
                    <a:lnTo>
                      <a:pt x="622" y="148"/>
                    </a:lnTo>
                    <a:lnTo>
                      <a:pt x="624" y="148"/>
                    </a:lnTo>
                    <a:lnTo>
                      <a:pt x="626" y="148"/>
                    </a:lnTo>
                    <a:lnTo>
                      <a:pt x="628" y="148"/>
                    </a:lnTo>
                    <a:lnTo>
                      <a:pt x="630" y="146"/>
                    </a:lnTo>
                    <a:lnTo>
                      <a:pt x="633" y="146"/>
                    </a:lnTo>
                    <a:lnTo>
                      <a:pt x="635" y="144"/>
                    </a:lnTo>
                    <a:lnTo>
                      <a:pt x="637" y="142"/>
                    </a:lnTo>
                    <a:lnTo>
                      <a:pt x="639" y="140"/>
                    </a:lnTo>
                    <a:lnTo>
                      <a:pt x="639" y="138"/>
                    </a:lnTo>
                    <a:lnTo>
                      <a:pt x="641" y="138"/>
                    </a:lnTo>
                    <a:lnTo>
                      <a:pt x="641" y="136"/>
                    </a:lnTo>
                    <a:lnTo>
                      <a:pt x="641" y="134"/>
                    </a:lnTo>
                    <a:lnTo>
                      <a:pt x="641" y="132"/>
                    </a:lnTo>
                    <a:lnTo>
                      <a:pt x="643" y="132"/>
                    </a:lnTo>
                    <a:lnTo>
                      <a:pt x="643" y="131"/>
                    </a:lnTo>
                    <a:lnTo>
                      <a:pt x="643" y="129"/>
                    </a:lnTo>
                    <a:lnTo>
                      <a:pt x="645" y="127"/>
                    </a:lnTo>
                    <a:lnTo>
                      <a:pt x="645" y="125"/>
                    </a:lnTo>
                    <a:lnTo>
                      <a:pt x="647" y="125"/>
                    </a:lnTo>
                    <a:lnTo>
                      <a:pt x="651" y="123"/>
                    </a:lnTo>
                    <a:lnTo>
                      <a:pt x="653" y="121"/>
                    </a:lnTo>
                    <a:lnTo>
                      <a:pt x="658" y="117"/>
                    </a:lnTo>
                    <a:lnTo>
                      <a:pt x="664" y="117"/>
                    </a:lnTo>
                    <a:lnTo>
                      <a:pt x="670" y="115"/>
                    </a:lnTo>
                    <a:lnTo>
                      <a:pt x="676" y="115"/>
                    </a:lnTo>
                    <a:lnTo>
                      <a:pt x="680" y="115"/>
                    </a:lnTo>
                    <a:lnTo>
                      <a:pt x="683" y="115"/>
                    </a:lnTo>
                    <a:lnTo>
                      <a:pt x="685" y="117"/>
                    </a:lnTo>
                    <a:lnTo>
                      <a:pt x="687" y="117"/>
                    </a:lnTo>
                    <a:lnTo>
                      <a:pt x="689" y="117"/>
                    </a:lnTo>
                    <a:lnTo>
                      <a:pt x="689" y="117"/>
                    </a:lnTo>
                    <a:lnTo>
                      <a:pt x="689" y="117"/>
                    </a:lnTo>
                    <a:lnTo>
                      <a:pt x="689" y="117"/>
                    </a:lnTo>
                    <a:lnTo>
                      <a:pt x="689" y="115"/>
                    </a:lnTo>
                    <a:lnTo>
                      <a:pt x="689" y="115"/>
                    </a:lnTo>
                    <a:lnTo>
                      <a:pt x="689" y="115"/>
                    </a:lnTo>
                    <a:lnTo>
                      <a:pt x="689" y="115"/>
                    </a:lnTo>
                    <a:lnTo>
                      <a:pt x="689" y="115"/>
                    </a:lnTo>
                    <a:lnTo>
                      <a:pt x="689" y="115"/>
                    </a:lnTo>
                    <a:lnTo>
                      <a:pt x="689" y="113"/>
                    </a:lnTo>
                    <a:lnTo>
                      <a:pt x="689" y="109"/>
                    </a:lnTo>
                    <a:lnTo>
                      <a:pt x="689" y="107"/>
                    </a:lnTo>
                    <a:lnTo>
                      <a:pt x="691" y="104"/>
                    </a:lnTo>
                    <a:lnTo>
                      <a:pt x="695" y="100"/>
                    </a:lnTo>
                    <a:lnTo>
                      <a:pt x="699" y="98"/>
                    </a:lnTo>
                    <a:lnTo>
                      <a:pt x="703" y="94"/>
                    </a:lnTo>
                    <a:lnTo>
                      <a:pt x="706" y="92"/>
                    </a:lnTo>
                    <a:lnTo>
                      <a:pt x="708" y="92"/>
                    </a:lnTo>
                    <a:lnTo>
                      <a:pt x="712" y="90"/>
                    </a:lnTo>
                    <a:lnTo>
                      <a:pt x="714" y="90"/>
                    </a:lnTo>
                    <a:lnTo>
                      <a:pt x="716" y="90"/>
                    </a:lnTo>
                    <a:lnTo>
                      <a:pt x="718" y="90"/>
                    </a:lnTo>
                    <a:lnTo>
                      <a:pt x="722" y="90"/>
                    </a:lnTo>
                    <a:lnTo>
                      <a:pt x="724" y="90"/>
                    </a:lnTo>
                    <a:lnTo>
                      <a:pt x="726" y="90"/>
                    </a:lnTo>
                    <a:lnTo>
                      <a:pt x="728" y="90"/>
                    </a:lnTo>
                    <a:lnTo>
                      <a:pt x="729" y="90"/>
                    </a:lnTo>
                    <a:lnTo>
                      <a:pt x="731" y="90"/>
                    </a:lnTo>
                    <a:lnTo>
                      <a:pt x="733" y="90"/>
                    </a:lnTo>
                    <a:lnTo>
                      <a:pt x="735" y="90"/>
                    </a:lnTo>
                    <a:lnTo>
                      <a:pt x="737" y="90"/>
                    </a:lnTo>
                    <a:lnTo>
                      <a:pt x="741" y="88"/>
                    </a:lnTo>
                    <a:lnTo>
                      <a:pt x="743" y="86"/>
                    </a:lnTo>
                    <a:lnTo>
                      <a:pt x="745" y="84"/>
                    </a:lnTo>
                    <a:lnTo>
                      <a:pt x="747" y="84"/>
                    </a:lnTo>
                    <a:lnTo>
                      <a:pt x="747" y="83"/>
                    </a:lnTo>
                    <a:lnTo>
                      <a:pt x="749" y="81"/>
                    </a:lnTo>
                    <a:lnTo>
                      <a:pt x="749" y="79"/>
                    </a:lnTo>
                    <a:lnTo>
                      <a:pt x="749" y="79"/>
                    </a:lnTo>
                    <a:lnTo>
                      <a:pt x="749" y="77"/>
                    </a:lnTo>
                    <a:lnTo>
                      <a:pt x="749" y="75"/>
                    </a:lnTo>
                    <a:lnTo>
                      <a:pt x="751" y="73"/>
                    </a:lnTo>
                    <a:lnTo>
                      <a:pt x="751" y="73"/>
                    </a:lnTo>
                    <a:lnTo>
                      <a:pt x="751" y="71"/>
                    </a:lnTo>
                    <a:lnTo>
                      <a:pt x="753" y="69"/>
                    </a:lnTo>
                    <a:lnTo>
                      <a:pt x="754" y="67"/>
                    </a:lnTo>
                    <a:lnTo>
                      <a:pt x="756" y="65"/>
                    </a:lnTo>
                    <a:lnTo>
                      <a:pt x="760" y="63"/>
                    </a:lnTo>
                    <a:lnTo>
                      <a:pt x="766" y="61"/>
                    </a:lnTo>
                    <a:lnTo>
                      <a:pt x="772" y="60"/>
                    </a:lnTo>
                    <a:lnTo>
                      <a:pt x="777" y="60"/>
                    </a:lnTo>
                    <a:lnTo>
                      <a:pt x="783" y="60"/>
                    </a:lnTo>
                    <a:lnTo>
                      <a:pt x="787" y="60"/>
                    </a:lnTo>
                    <a:lnTo>
                      <a:pt x="791" y="60"/>
                    </a:lnTo>
                    <a:lnTo>
                      <a:pt x="793" y="60"/>
                    </a:lnTo>
                    <a:lnTo>
                      <a:pt x="793" y="60"/>
                    </a:lnTo>
                    <a:lnTo>
                      <a:pt x="795" y="61"/>
                    </a:lnTo>
                    <a:lnTo>
                      <a:pt x="795" y="61"/>
                    </a:lnTo>
                    <a:lnTo>
                      <a:pt x="795" y="60"/>
                    </a:lnTo>
                    <a:lnTo>
                      <a:pt x="795" y="60"/>
                    </a:lnTo>
                    <a:lnTo>
                      <a:pt x="795" y="60"/>
                    </a:lnTo>
                    <a:lnTo>
                      <a:pt x="795" y="60"/>
                    </a:lnTo>
                    <a:lnTo>
                      <a:pt x="795" y="60"/>
                    </a:lnTo>
                    <a:lnTo>
                      <a:pt x="795" y="60"/>
                    </a:lnTo>
                    <a:lnTo>
                      <a:pt x="795" y="60"/>
                    </a:lnTo>
                    <a:lnTo>
                      <a:pt x="795" y="58"/>
                    </a:lnTo>
                    <a:lnTo>
                      <a:pt x="795" y="56"/>
                    </a:lnTo>
                    <a:lnTo>
                      <a:pt x="797" y="54"/>
                    </a:lnTo>
                    <a:lnTo>
                      <a:pt x="797" y="52"/>
                    </a:lnTo>
                    <a:lnTo>
                      <a:pt x="799" y="48"/>
                    </a:lnTo>
                    <a:lnTo>
                      <a:pt x="801" y="44"/>
                    </a:lnTo>
                    <a:lnTo>
                      <a:pt x="804" y="40"/>
                    </a:lnTo>
                    <a:lnTo>
                      <a:pt x="810" y="36"/>
                    </a:lnTo>
                    <a:lnTo>
                      <a:pt x="814" y="36"/>
                    </a:lnTo>
                    <a:lnTo>
                      <a:pt x="816" y="35"/>
                    </a:lnTo>
                    <a:lnTo>
                      <a:pt x="818" y="35"/>
                    </a:lnTo>
                    <a:lnTo>
                      <a:pt x="822" y="35"/>
                    </a:lnTo>
                    <a:lnTo>
                      <a:pt x="824" y="35"/>
                    </a:lnTo>
                    <a:lnTo>
                      <a:pt x="825" y="35"/>
                    </a:lnTo>
                    <a:lnTo>
                      <a:pt x="827" y="35"/>
                    </a:lnTo>
                    <a:lnTo>
                      <a:pt x="829" y="35"/>
                    </a:lnTo>
                    <a:lnTo>
                      <a:pt x="831" y="35"/>
                    </a:lnTo>
                    <a:lnTo>
                      <a:pt x="833" y="35"/>
                    </a:lnTo>
                    <a:lnTo>
                      <a:pt x="835" y="35"/>
                    </a:lnTo>
                    <a:lnTo>
                      <a:pt x="837" y="35"/>
                    </a:lnTo>
                    <a:lnTo>
                      <a:pt x="839" y="35"/>
                    </a:lnTo>
                    <a:lnTo>
                      <a:pt x="843" y="35"/>
                    </a:lnTo>
                    <a:lnTo>
                      <a:pt x="845" y="33"/>
                    </a:lnTo>
                    <a:lnTo>
                      <a:pt x="847" y="31"/>
                    </a:lnTo>
                    <a:lnTo>
                      <a:pt x="848" y="31"/>
                    </a:lnTo>
                    <a:lnTo>
                      <a:pt x="850" y="29"/>
                    </a:lnTo>
                    <a:lnTo>
                      <a:pt x="852" y="27"/>
                    </a:lnTo>
                    <a:lnTo>
                      <a:pt x="854" y="27"/>
                    </a:lnTo>
                    <a:lnTo>
                      <a:pt x="854" y="25"/>
                    </a:lnTo>
                    <a:lnTo>
                      <a:pt x="854" y="23"/>
                    </a:lnTo>
                    <a:lnTo>
                      <a:pt x="854" y="21"/>
                    </a:lnTo>
                    <a:lnTo>
                      <a:pt x="856" y="21"/>
                    </a:lnTo>
                    <a:lnTo>
                      <a:pt x="856" y="19"/>
                    </a:lnTo>
                    <a:lnTo>
                      <a:pt x="856" y="17"/>
                    </a:lnTo>
                    <a:lnTo>
                      <a:pt x="856" y="15"/>
                    </a:lnTo>
                    <a:lnTo>
                      <a:pt x="858" y="13"/>
                    </a:lnTo>
                    <a:lnTo>
                      <a:pt x="858" y="13"/>
                    </a:lnTo>
                    <a:lnTo>
                      <a:pt x="860" y="12"/>
                    </a:lnTo>
                    <a:lnTo>
                      <a:pt x="862" y="10"/>
                    </a:lnTo>
                    <a:lnTo>
                      <a:pt x="866" y="8"/>
                    </a:lnTo>
                    <a:lnTo>
                      <a:pt x="872" y="6"/>
                    </a:lnTo>
                    <a:lnTo>
                      <a:pt x="877" y="4"/>
                    </a:lnTo>
                    <a:lnTo>
                      <a:pt x="883" y="4"/>
                    </a:lnTo>
                    <a:lnTo>
                      <a:pt x="889" y="2"/>
                    </a:lnTo>
                    <a:lnTo>
                      <a:pt x="893" y="4"/>
                    </a:lnTo>
                    <a:lnTo>
                      <a:pt x="896" y="4"/>
                    </a:lnTo>
                    <a:lnTo>
                      <a:pt x="898" y="4"/>
                    </a:lnTo>
                    <a:lnTo>
                      <a:pt x="898" y="4"/>
                    </a:lnTo>
                    <a:lnTo>
                      <a:pt x="900" y="2"/>
                    </a:lnTo>
                    <a:lnTo>
                      <a:pt x="898" y="2"/>
                    </a:lnTo>
                    <a:lnTo>
                      <a:pt x="896" y="0"/>
                    </a:lnTo>
                    <a:lnTo>
                      <a:pt x="893" y="0"/>
                    </a:lnTo>
                    <a:lnTo>
                      <a:pt x="889" y="0"/>
                    </a:lnTo>
                    <a:lnTo>
                      <a:pt x="883" y="0"/>
                    </a:lnTo>
                    <a:lnTo>
                      <a:pt x="877" y="2"/>
                    </a:lnTo>
                    <a:lnTo>
                      <a:pt x="870" y="2"/>
                    </a:lnTo>
                    <a:lnTo>
                      <a:pt x="864"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6" name="Freeform 209"/>
              <p:cNvSpPr>
                <a:spLocks/>
              </p:cNvSpPr>
              <p:nvPr/>
            </p:nvSpPr>
            <p:spPr bwMode="auto">
              <a:xfrm>
                <a:off x="2861" y="1852"/>
                <a:ext cx="903" cy="482"/>
              </a:xfrm>
              <a:custGeom>
                <a:avLst/>
                <a:gdLst/>
                <a:ahLst/>
                <a:cxnLst>
                  <a:cxn ang="0">
                    <a:pos x="853" y="25"/>
                  </a:cxn>
                  <a:cxn ang="0">
                    <a:pos x="826" y="31"/>
                  </a:cxn>
                  <a:cxn ang="0">
                    <a:pos x="791" y="56"/>
                  </a:cxn>
                  <a:cxn ang="0">
                    <a:pos x="749" y="75"/>
                  </a:cxn>
                  <a:cxn ang="0">
                    <a:pos x="730" y="89"/>
                  </a:cxn>
                  <a:cxn ang="0">
                    <a:pos x="692" y="100"/>
                  </a:cxn>
                  <a:cxn ang="0">
                    <a:pos x="649" y="121"/>
                  </a:cxn>
                  <a:cxn ang="0">
                    <a:pos x="634" y="142"/>
                  </a:cxn>
                  <a:cxn ang="0">
                    <a:pos x="605" y="146"/>
                  </a:cxn>
                  <a:cxn ang="0">
                    <a:pos x="569" y="171"/>
                  </a:cxn>
                  <a:cxn ang="0">
                    <a:pos x="530" y="194"/>
                  </a:cxn>
                  <a:cxn ang="0">
                    <a:pos x="507" y="204"/>
                  </a:cxn>
                  <a:cxn ang="0">
                    <a:pos x="467" y="225"/>
                  </a:cxn>
                  <a:cxn ang="0">
                    <a:pos x="423" y="242"/>
                  </a:cxn>
                  <a:cxn ang="0">
                    <a:pos x="407" y="263"/>
                  </a:cxn>
                  <a:cxn ang="0">
                    <a:pos x="375" y="267"/>
                  </a:cxn>
                  <a:cxn ang="0">
                    <a:pos x="333" y="292"/>
                  </a:cxn>
                  <a:cxn ang="0">
                    <a:pos x="302" y="317"/>
                  </a:cxn>
                  <a:cxn ang="0">
                    <a:pos x="277" y="325"/>
                  </a:cxn>
                  <a:cxn ang="0">
                    <a:pos x="238" y="352"/>
                  </a:cxn>
                  <a:cxn ang="0">
                    <a:pos x="190" y="369"/>
                  </a:cxn>
                  <a:cxn ang="0">
                    <a:pos x="171" y="388"/>
                  </a:cxn>
                  <a:cxn ang="0">
                    <a:pos x="135" y="394"/>
                  </a:cxn>
                  <a:cxn ang="0">
                    <a:pos x="89" y="419"/>
                  </a:cxn>
                  <a:cxn ang="0">
                    <a:pos x="66" y="444"/>
                  </a:cxn>
                  <a:cxn ang="0">
                    <a:pos x="37" y="450"/>
                  </a:cxn>
                  <a:cxn ang="0">
                    <a:pos x="2" y="482"/>
                  </a:cxn>
                  <a:cxn ang="0">
                    <a:pos x="37" y="453"/>
                  </a:cxn>
                  <a:cxn ang="0">
                    <a:pos x="68" y="446"/>
                  </a:cxn>
                  <a:cxn ang="0">
                    <a:pos x="91" y="421"/>
                  </a:cxn>
                  <a:cxn ang="0">
                    <a:pos x="121" y="419"/>
                  </a:cxn>
                  <a:cxn ang="0">
                    <a:pos x="152" y="390"/>
                  </a:cxn>
                  <a:cxn ang="0">
                    <a:pos x="185" y="384"/>
                  </a:cxn>
                  <a:cxn ang="0">
                    <a:pos x="202" y="361"/>
                  </a:cxn>
                  <a:cxn ang="0">
                    <a:pos x="240" y="356"/>
                  </a:cxn>
                  <a:cxn ang="0">
                    <a:pos x="265" y="329"/>
                  </a:cxn>
                  <a:cxn ang="0">
                    <a:pos x="298" y="325"/>
                  </a:cxn>
                  <a:cxn ang="0">
                    <a:pos x="315" y="302"/>
                  </a:cxn>
                  <a:cxn ang="0">
                    <a:pos x="356" y="296"/>
                  </a:cxn>
                  <a:cxn ang="0">
                    <a:pos x="379" y="267"/>
                  </a:cxn>
                  <a:cxn ang="0">
                    <a:pos x="411" y="265"/>
                  </a:cxn>
                  <a:cxn ang="0">
                    <a:pos x="427" y="242"/>
                  </a:cxn>
                  <a:cxn ang="0">
                    <a:pos x="469" y="235"/>
                  </a:cxn>
                  <a:cxn ang="0">
                    <a:pos x="488" y="210"/>
                  </a:cxn>
                  <a:cxn ang="0">
                    <a:pos x="521" y="206"/>
                  </a:cxn>
                  <a:cxn ang="0">
                    <a:pos x="536" y="185"/>
                  </a:cxn>
                  <a:cxn ang="0">
                    <a:pos x="580" y="175"/>
                  </a:cxn>
                  <a:cxn ang="0">
                    <a:pos x="596" y="152"/>
                  </a:cxn>
                  <a:cxn ang="0">
                    <a:pos x="628" y="148"/>
                  </a:cxn>
                  <a:cxn ang="0">
                    <a:pos x="645" y="127"/>
                  </a:cxn>
                  <a:cxn ang="0">
                    <a:pos x="690" y="118"/>
                  </a:cxn>
                  <a:cxn ang="0">
                    <a:pos x="699" y="98"/>
                  </a:cxn>
                  <a:cxn ang="0">
                    <a:pos x="734" y="91"/>
                  </a:cxn>
                  <a:cxn ang="0">
                    <a:pos x="751" y="73"/>
                  </a:cxn>
                  <a:cxn ang="0">
                    <a:pos x="797" y="62"/>
                  </a:cxn>
                  <a:cxn ang="0">
                    <a:pos x="803" y="45"/>
                  </a:cxn>
                  <a:cxn ang="0">
                    <a:pos x="839" y="35"/>
                  </a:cxn>
                  <a:cxn ang="0">
                    <a:pos x="859" y="18"/>
                  </a:cxn>
                  <a:cxn ang="0">
                    <a:pos x="901" y="4"/>
                  </a:cxn>
                </a:cxnLst>
                <a:rect l="0" t="0" r="r" b="b"/>
                <a:pathLst>
                  <a:path w="903" h="482">
                    <a:moveTo>
                      <a:pt x="866" y="6"/>
                    </a:moveTo>
                    <a:lnTo>
                      <a:pt x="862" y="8"/>
                    </a:lnTo>
                    <a:lnTo>
                      <a:pt x="860" y="10"/>
                    </a:lnTo>
                    <a:lnTo>
                      <a:pt x="859" y="12"/>
                    </a:lnTo>
                    <a:lnTo>
                      <a:pt x="857" y="14"/>
                    </a:lnTo>
                    <a:lnTo>
                      <a:pt x="857" y="14"/>
                    </a:lnTo>
                    <a:lnTo>
                      <a:pt x="855" y="16"/>
                    </a:lnTo>
                    <a:lnTo>
                      <a:pt x="855" y="18"/>
                    </a:lnTo>
                    <a:lnTo>
                      <a:pt x="855" y="20"/>
                    </a:lnTo>
                    <a:lnTo>
                      <a:pt x="855" y="22"/>
                    </a:lnTo>
                    <a:lnTo>
                      <a:pt x="855" y="22"/>
                    </a:lnTo>
                    <a:lnTo>
                      <a:pt x="853" y="23"/>
                    </a:lnTo>
                    <a:lnTo>
                      <a:pt x="853" y="25"/>
                    </a:lnTo>
                    <a:lnTo>
                      <a:pt x="853" y="25"/>
                    </a:lnTo>
                    <a:lnTo>
                      <a:pt x="851" y="27"/>
                    </a:lnTo>
                    <a:lnTo>
                      <a:pt x="849" y="27"/>
                    </a:lnTo>
                    <a:lnTo>
                      <a:pt x="847" y="29"/>
                    </a:lnTo>
                    <a:lnTo>
                      <a:pt x="845" y="31"/>
                    </a:lnTo>
                    <a:lnTo>
                      <a:pt x="843" y="31"/>
                    </a:lnTo>
                    <a:lnTo>
                      <a:pt x="841" y="31"/>
                    </a:lnTo>
                    <a:lnTo>
                      <a:pt x="839" y="31"/>
                    </a:lnTo>
                    <a:lnTo>
                      <a:pt x="837" y="31"/>
                    </a:lnTo>
                    <a:lnTo>
                      <a:pt x="835" y="31"/>
                    </a:lnTo>
                    <a:lnTo>
                      <a:pt x="834" y="31"/>
                    </a:lnTo>
                    <a:lnTo>
                      <a:pt x="832" y="31"/>
                    </a:lnTo>
                    <a:lnTo>
                      <a:pt x="830" y="31"/>
                    </a:lnTo>
                    <a:lnTo>
                      <a:pt x="828" y="31"/>
                    </a:lnTo>
                    <a:lnTo>
                      <a:pt x="826" y="31"/>
                    </a:lnTo>
                    <a:lnTo>
                      <a:pt x="822" y="31"/>
                    </a:lnTo>
                    <a:lnTo>
                      <a:pt x="820" y="31"/>
                    </a:lnTo>
                    <a:lnTo>
                      <a:pt x="816" y="33"/>
                    </a:lnTo>
                    <a:lnTo>
                      <a:pt x="814" y="33"/>
                    </a:lnTo>
                    <a:lnTo>
                      <a:pt x="811" y="35"/>
                    </a:lnTo>
                    <a:lnTo>
                      <a:pt x="805" y="39"/>
                    </a:lnTo>
                    <a:lnTo>
                      <a:pt x="801" y="41"/>
                    </a:lnTo>
                    <a:lnTo>
                      <a:pt x="799" y="45"/>
                    </a:lnTo>
                    <a:lnTo>
                      <a:pt x="797" y="48"/>
                    </a:lnTo>
                    <a:lnTo>
                      <a:pt x="795" y="50"/>
                    </a:lnTo>
                    <a:lnTo>
                      <a:pt x="795" y="52"/>
                    </a:lnTo>
                    <a:lnTo>
                      <a:pt x="793" y="56"/>
                    </a:lnTo>
                    <a:lnTo>
                      <a:pt x="793" y="58"/>
                    </a:lnTo>
                    <a:lnTo>
                      <a:pt x="791" y="56"/>
                    </a:lnTo>
                    <a:lnTo>
                      <a:pt x="789" y="56"/>
                    </a:lnTo>
                    <a:lnTo>
                      <a:pt x="786" y="56"/>
                    </a:lnTo>
                    <a:lnTo>
                      <a:pt x="780" y="56"/>
                    </a:lnTo>
                    <a:lnTo>
                      <a:pt x="776" y="56"/>
                    </a:lnTo>
                    <a:lnTo>
                      <a:pt x="770" y="58"/>
                    </a:lnTo>
                    <a:lnTo>
                      <a:pt x="764" y="60"/>
                    </a:lnTo>
                    <a:lnTo>
                      <a:pt x="759" y="62"/>
                    </a:lnTo>
                    <a:lnTo>
                      <a:pt x="757" y="64"/>
                    </a:lnTo>
                    <a:lnTo>
                      <a:pt x="753" y="66"/>
                    </a:lnTo>
                    <a:lnTo>
                      <a:pt x="751" y="68"/>
                    </a:lnTo>
                    <a:lnTo>
                      <a:pt x="751" y="70"/>
                    </a:lnTo>
                    <a:lnTo>
                      <a:pt x="749" y="71"/>
                    </a:lnTo>
                    <a:lnTo>
                      <a:pt x="749" y="73"/>
                    </a:lnTo>
                    <a:lnTo>
                      <a:pt x="749" y="75"/>
                    </a:lnTo>
                    <a:lnTo>
                      <a:pt x="747" y="77"/>
                    </a:lnTo>
                    <a:lnTo>
                      <a:pt x="747" y="77"/>
                    </a:lnTo>
                    <a:lnTo>
                      <a:pt x="747" y="79"/>
                    </a:lnTo>
                    <a:lnTo>
                      <a:pt x="747" y="81"/>
                    </a:lnTo>
                    <a:lnTo>
                      <a:pt x="745" y="81"/>
                    </a:lnTo>
                    <a:lnTo>
                      <a:pt x="745" y="83"/>
                    </a:lnTo>
                    <a:lnTo>
                      <a:pt x="743" y="83"/>
                    </a:lnTo>
                    <a:lnTo>
                      <a:pt x="741" y="85"/>
                    </a:lnTo>
                    <a:lnTo>
                      <a:pt x="740" y="87"/>
                    </a:lnTo>
                    <a:lnTo>
                      <a:pt x="738" y="87"/>
                    </a:lnTo>
                    <a:lnTo>
                      <a:pt x="736" y="89"/>
                    </a:lnTo>
                    <a:lnTo>
                      <a:pt x="734" y="89"/>
                    </a:lnTo>
                    <a:lnTo>
                      <a:pt x="732" y="89"/>
                    </a:lnTo>
                    <a:lnTo>
                      <a:pt x="730" y="89"/>
                    </a:lnTo>
                    <a:lnTo>
                      <a:pt x="728" y="89"/>
                    </a:lnTo>
                    <a:lnTo>
                      <a:pt x="726" y="89"/>
                    </a:lnTo>
                    <a:lnTo>
                      <a:pt x="724" y="89"/>
                    </a:lnTo>
                    <a:lnTo>
                      <a:pt x="722" y="89"/>
                    </a:lnTo>
                    <a:lnTo>
                      <a:pt x="720" y="89"/>
                    </a:lnTo>
                    <a:lnTo>
                      <a:pt x="718" y="89"/>
                    </a:lnTo>
                    <a:lnTo>
                      <a:pt x="715" y="89"/>
                    </a:lnTo>
                    <a:lnTo>
                      <a:pt x="713" y="89"/>
                    </a:lnTo>
                    <a:lnTo>
                      <a:pt x="709" y="89"/>
                    </a:lnTo>
                    <a:lnTo>
                      <a:pt x="707" y="91"/>
                    </a:lnTo>
                    <a:lnTo>
                      <a:pt x="703" y="93"/>
                    </a:lnTo>
                    <a:lnTo>
                      <a:pt x="699" y="94"/>
                    </a:lnTo>
                    <a:lnTo>
                      <a:pt x="695" y="98"/>
                    </a:lnTo>
                    <a:lnTo>
                      <a:pt x="692" y="100"/>
                    </a:lnTo>
                    <a:lnTo>
                      <a:pt x="690" y="104"/>
                    </a:lnTo>
                    <a:lnTo>
                      <a:pt x="688" y="108"/>
                    </a:lnTo>
                    <a:lnTo>
                      <a:pt x="688" y="110"/>
                    </a:lnTo>
                    <a:lnTo>
                      <a:pt x="688" y="112"/>
                    </a:lnTo>
                    <a:lnTo>
                      <a:pt x="688" y="114"/>
                    </a:lnTo>
                    <a:lnTo>
                      <a:pt x="686" y="114"/>
                    </a:lnTo>
                    <a:lnTo>
                      <a:pt x="682" y="114"/>
                    </a:lnTo>
                    <a:lnTo>
                      <a:pt x="678" y="114"/>
                    </a:lnTo>
                    <a:lnTo>
                      <a:pt x="674" y="114"/>
                    </a:lnTo>
                    <a:lnTo>
                      <a:pt x="668" y="114"/>
                    </a:lnTo>
                    <a:lnTo>
                      <a:pt x="663" y="114"/>
                    </a:lnTo>
                    <a:lnTo>
                      <a:pt x="659" y="116"/>
                    </a:lnTo>
                    <a:lnTo>
                      <a:pt x="653" y="119"/>
                    </a:lnTo>
                    <a:lnTo>
                      <a:pt x="649" y="121"/>
                    </a:lnTo>
                    <a:lnTo>
                      <a:pt x="647" y="123"/>
                    </a:lnTo>
                    <a:lnTo>
                      <a:pt x="645" y="125"/>
                    </a:lnTo>
                    <a:lnTo>
                      <a:pt x="644" y="127"/>
                    </a:lnTo>
                    <a:lnTo>
                      <a:pt x="642" y="129"/>
                    </a:lnTo>
                    <a:lnTo>
                      <a:pt x="642" y="129"/>
                    </a:lnTo>
                    <a:lnTo>
                      <a:pt x="642" y="131"/>
                    </a:lnTo>
                    <a:lnTo>
                      <a:pt x="640" y="133"/>
                    </a:lnTo>
                    <a:lnTo>
                      <a:pt x="640" y="135"/>
                    </a:lnTo>
                    <a:lnTo>
                      <a:pt x="640" y="137"/>
                    </a:lnTo>
                    <a:lnTo>
                      <a:pt x="640" y="137"/>
                    </a:lnTo>
                    <a:lnTo>
                      <a:pt x="638" y="139"/>
                    </a:lnTo>
                    <a:lnTo>
                      <a:pt x="638" y="141"/>
                    </a:lnTo>
                    <a:lnTo>
                      <a:pt x="636" y="141"/>
                    </a:lnTo>
                    <a:lnTo>
                      <a:pt x="634" y="142"/>
                    </a:lnTo>
                    <a:lnTo>
                      <a:pt x="632" y="142"/>
                    </a:lnTo>
                    <a:lnTo>
                      <a:pt x="630" y="144"/>
                    </a:lnTo>
                    <a:lnTo>
                      <a:pt x="628" y="144"/>
                    </a:lnTo>
                    <a:lnTo>
                      <a:pt x="626" y="146"/>
                    </a:lnTo>
                    <a:lnTo>
                      <a:pt x="624" y="146"/>
                    </a:lnTo>
                    <a:lnTo>
                      <a:pt x="622" y="146"/>
                    </a:lnTo>
                    <a:lnTo>
                      <a:pt x="620" y="146"/>
                    </a:lnTo>
                    <a:lnTo>
                      <a:pt x="619" y="146"/>
                    </a:lnTo>
                    <a:lnTo>
                      <a:pt x="617" y="146"/>
                    </a:lnTo>
                    <a:lnTo>
                      <a:pt x="615" y="144"/>
                    </a:lnTo>
                    <a:lnTo>
                      <a:pt x="613" y="144"/>
                    </a:lnTo>
                    <a:lnTo>
                      <a:pt x="611" y="144"/>
                    </a:lnTo>
                    <a:lnTo>
                      <a:pt x="607" y="144"/>
                    </a:lnTo>
                    <a:lnTo>
                      <a:pt x="605" y="146"/>
                    </a:lnTo>
                    <a:lnTo>
                      <a:pt x="601" y="146"/>
                    </a:lnTo>
                    <a:lnTo>
                      <a:pt x="599" y="148"/>
                    </a:lnTo>
                    <a:lnTo>
                      <a:pt x="596" y="148"/>
                    </a:lnTo>
                    <a:lnTo>
                      <a:pt x="590" y="152"/>
                    </a:lnTo>
                    <a:lnTo>
                      <a:pt x="586" y="156"/>
                    </a:lnTo>
                    <a:lnTo>
                      <a:pt x="584" y="160"/>
                    </a:lnTo>
                    <a:lnTo>
                      <a:pt x="580" y="162"/>
                    </a:lnTo>
                    <a:lnTo>
                      <a:pt x="580" y="166"/>
                    </a:lnTo>
                    <a:lnTo>
                      <a:pt x="578" y="167"/>
                    </a:lnTo>
                    <a:lnTo>
                      <a:pt x="578" y="171"/>
                    </a:lnTo>
                    <a:lnTo>
                      <a:pt x="578" y="173"/>
                    </a:lnTo>
                    <a:lnTo>
                      <a:pt x="574" y="171"/>
                    </a:lnTo>
                    <a:lnTo>
                      <a:pt x="572" y="171"/>
                    </a:lnTo>
                    <a:lnTo>
                      <a:pt x="569" y="171"/>
                    </a:lnTo>
                    <a:lnTo>
                      <a:pt x="565" y="171"/>
                    </a:lnTo>
                    <a:lnTo>
                      <a:pt x="559" y="171"/>
                    </a:lnTo>
                    <a:lnTo>
                      <a:pt x="553" y="173"/>
                    </a:lnTo>
                    <a:lnTo>
                      <a:pt x="548" y="175"/>
                    </a:lnTo>
                    <a:lnTo>
                      <a:pt x="542" y="177"/>
                    </a:lnTo>
                    <a:lnTo>
                      <a:pt x="540" y="179"/>
                    </a:lnTo>
                    <a:lnTo>
                      <a:pt x="536" y="181"/>
                    </a:lnTo>
                    <a:lnTo>
                      <a:pt x="534" y="183"/>
                    </a:lnTo>
                    <a:lnTo>
                      <a:pt x="532" y="185"/>
                    </a:lnTo>
                    <a:lnTo>
                      <a:pt x="532" y="187"/>
                    </a:lnTo>
                    <a:lnTo>
                      <a:pt x="530" y="189"/>
                    </a:lnTo>
                    <a:lnTo>
                      <a:pt x="530" y="190"/>
                    </a:lnTo>
                    <a:lnTo>
                      <a:pt x="530" y="192"/>
                    </a:lnTo>
                    <a:lnTo>
                      <a:pt x="530" y="194"/>
                    </a:lnTo>
                    <a:lnTo>
                      <a:pt x="528" y="194"/>
                    </a:lnTo>
                    <a:lnTo>
                      <a:pt x="528" y="196"/>
                    </a:lnTo>
                    <a:lnTo>
                      <a:pt x="528" y="198"/>
                    </a:lnTo>
                    <a:lnTo>
                      <a:pt x="526" y="198"/>
                    </a:lnTo>
                    <a:lnTo>
                      <a:pt x="526" y="200"/>
                    </a:lnTo>
                    <a:lnTo>
                      <a:pt x="525" y="202"/>
                    </a:lnTo>
                    <a:lnTo>
                      <a:pt x="523" y="202"/>
                    </a:lnTo>
                    <a:lnTo>
                      <a:pt x="519" y="204"/>
                    </a:lnTo>
                    <a:lnTo>
                      <a:pt x="517" y="204"/>
                    </a:lnTo>
                    <a:lnTo>
                      <a:pt x="515" y="204"/>
                    </a:lnTo>
                    <a:lnTo>
                      <a:pt x="513" y="206"/>
                    </a:lnTo>
                    <a:lnTo>
                      <a:pt x="511" y="206"/>
                    </a:lnTo>
                    <a:lnTo>
                      <a:pt x="509" y="206"/>
                    </a:lnTo>
                    <a:lnTo>
                      <a:pt x="507" y="204"/>
                    </a:lnTo>
                    <a:lnTo>
                      <a:pt x="505" y="204"/>
                    </a:lnTo>
                    <a:lnTo>
                      <a:pt x="503" y="204"/>
                    </a:lnTo>
                    <a:lnTo>
                      <a:pt x="501" y="204"/>
                    </a:lnTo>
                    <a:lnTo>
                      <a:pt x="500" y="204"/>
                    </a:lnTo>
                    <a:lnTo>
                      <a:pt x="496" y="204"/>
                    </a:lnTo>
                    <a:lnTo>
                      <a:pt x="494" y="204"/>
                    </a:lnTo>
                    <a:lnTo>
                      <a:pt x="490" y="206"/>
                    </a:lnTo>
                    <a:lnTo>
                      <a:pt x="488" y="206"/>
                    </a:lnTo>
                    <a:lnTo>
                      <a:pt x="484" y="208"/>
                    </a:lnTo>
                    <a:lnTo>
                      <a:pt x="478" y="212"/>
                    </a:lnTo>
                    <a:lnTo>
                      <a:pt x="475" y="215"/>
                    </a:lnTo>
                    <a:lnTo>
                      <a:pt x="471" y="217"/>
                    </a:lnTo>
                    <a:lnTo>
                      <a:pt x="469" y="221"/>
                    </a:lnTo>
                    <a:lnTo>
                      <a:pt x="467" y="225"/>
                    </a:lnTo>
                    <a:lnTo>
                      <a:pt x="467" y="227"/>
                    </a:lnTo>
                    <a:lnTo>
                      <a:pt x="467" y="231"/>
                    </a:lnTo>
                    <a:lnTo>
                      <a:pt x="465" y="233"/>
                    </a:lnTo>
                    <a:lnTo>
                      <a:pt x="463" y="231"/>
                    </a:lnTo>
                    <a:lnTo>
                      <a:pt x="461" y="231"/>
                    </a:lnTo>
                    <a:lnTo>
                      <a:pt x="457" y="231"/>
                    </a:lnTo>
                    <a:lnTo>
                      <a:pt x="452" y="231"/>
                    </a:lnTo>
                    <a:lnTo>
                      <a:pt x="448" y="231"/>
                    </a:lnTo>
                    <a:lnTo>
                      <a:pt x="442" y="233"/>
                    </a:lnTo>
                    <a:lnTo>
                      <a:pt x="436" y="235"/>
                    </a:lnTo>
                    <a:lnTo>
                      <a:pt x="430" y="237"/>
                    </a:lnTo>
                    <a:lnTo>
                      <a:pt x="427" y="238"/>
                    </a:lnTo>
                    <a:lnTo>
                      <a:pt x="425" y="240"/>
                    </a:lnTo>
                    <a:lnTo>
                      <a:pt x="423" y="242"/>
                    </a:lnTo>
                    <a:lnTo>
                      <a:pt x="421" y="244"/>
                    </a:lnTo>
                    <a:lnTo>
                      <a:pt x="419" y="246"/>
                    </a:lnTo>
                    <a:lnTo>
                      <a:pt x="419" y="248"/>
                    </a:lnTo>
                    <a:lnTo>
                      <a:pt x="419" y="250"/>
                    </a:lnTo>
                    <a:lnTo>
                      <a:pt x="417" y="252"/>
                    </a:lnTo>
                    <a:lnTo>
                      <a:pt x="417" y="254"/>
                    </a:lnTo>
                    <a:lnTo>
                      <a:pt x="417" y="254"/>
                    </a:lnTo>
                    <a:lnTo>
                      <a:pt x="417" y="256"/>
                    </a:lnTo>
                    <a:lnTo>
                      <a:pt x="415" y="258"/>
                    </a:lnTo>
                    <a:lnTo>
                      <a:pt x="415" y="258"/>
                    </a:lnTo>
                    <a:lnTo>
                      <a:pt x="413" y="260"/>
                    </a:lnTo>
                    <a:lnTo>
                      <a:pt x="411" y="261"/>
                    </a:lnTo>
                    <a:lnTo>
                      <a:pt x="409" y="261"/>
                    </a:lnTo>
                    <a:lnTo>
                      <a:pt x="407" y="263"/>
                    </a:lnTo>
                    <a:lnTo>
                      <a:pt x="405" y="263"/>
                    </a:lnTo>
                    <a:lnTo>
                      <a:pt x="402" y="265"/>
                    </a:lnTo>
                    <a:lnTo>
                      <a:pt x="400" y="265"/>
                    </a:lnTo>
                    <a:lnTo>
                      <a:pt x="398" y="265"/>
                    </a:lnTo>
                    <a:lnTo>
                      <a:pt x="396" y="265"/>
                    </a:lnTo>
                    <a:lnTo>
                      <a:pt x="396" y="265"/>
                    </a:lnTo>
                    <a:lnTo>
                      <a:pt x="394" y="265"/>
                    </a:lnTo>
                    <a:lnTo>
                      <a:pt x="390" y="263"/>
                    </a:lnTo>
                    <a:lnTo>
                      <a:pt x="388" y="263"/>
                    </a:lnTo>
                    <a:lnTo>
                      <a:pt x="386" y="263"/>
                    </a:lnTo>
                    <a:lnTo>
                      <a:pt x="384" y="263"/>
                    </a:lnTo>
                    <a:lnTo>
                      <a:pt x="381" y="265"/>
                    </a:lnTo>
                    <a:lnTo>
                      <a:pt x="379" y="265"/>
                    </a:lnTo>
                    <a:lnTo>
                      <a:pt x="375" y="267"/>
                    </a:lnTo>
                    <a:lnTo>
                      <a:pt x="371" y="267"/>
                    </a:lnTo>
                    <a:lnTo>
                      <a:pt x="365" y="271"/>
                    </a:lnTo>
                    <a:lnTo>
                      <a:pt x="361" y="275"/>
                    </a:lnTo>
                    <a:lnTo>
                      <a:pt x="357" y="279"/>
                    </a:lnTo>
                    <a:lnTo>
                      <a:pt x="356" y="283"/>
                    </a:lnTo>
                    <a:lnTo>
                      <a:pt x="354" y="285"/>
                    </a:lnTo>
                    <a:lnTo>
                      <a:pt x="354" y="288"/>
                    </a:lnTo>
                    <a:lnTo>
                      <a:pt x="352" y="290"/>
                    </a:lnTo>
                    <a:lnTo>
                      <a:pt x="352" y="292"/>
                    </a:lnTo>
                    <a:lnTo>
                      <a:pt x="350" y="292"/>
                    </a:lnTo>
                    <a:lnTo>
                      <a:pt x="346" y="292"/>
                    </a:lnTo>
                    <a:lnTo>
                      <a:pt x="342" y="290"/>
                    </a:lnTo>
                    <a:lnTo>
                      <a:pt x="338" y="290"/>
                    </a:lnTo>
                    <a:lnTo>
                      <a:pt x="333" y="292"/>
                    </a:lnTo>
                    <a:lnTo>
                      <a:pt x="329" y="292"/>
                    </a:lnTo>
                    <a:lnTo>
                      <a:pt x="323" y="294"/>
                    </a:lnTo>
                    <a:lnTo>
                      <a:pt x="317" y="298"/>
                    </a:lnTo>
                    <a:lnTo>
                      <a:pt x="313" y="300"/>
                    </a:lnTo>
                    <a:lnTo>
                      <a:pt x="310" y="302"/>
                    </a:lnTo>
                    <a:lnTo>
                      <a:pt x="308" y="304"/>
                    </a:lnTo>
                    <a:lnTo>
                      <a:pt x="306" y="306"/>
                    </a:lnTo>
                    <a:lnTo>
                      <a:pt x="306" y="308"/>
                    </a:lnTo>
                    <a:lnTo>
                      <a:pt x="304" y="309"/>
                    </a:lnTo>
                    <a:lnTo>
                      <a:pt x="304" y="311"/>
                    </a:lnTo>
                    <a:lnTo>
                      <a:pt x="304" y="313"/>
                    </a:lnTo>
                    <a:lnTo>
                      <a:pt x="302" y="313"/>
                    </a:lnTo>
                    <a:lnTo>
                      <a:pt x="302" y="315"/>
                    </a:lnTo>
                    <a:lnTo>
                      <a:pt x="302" y="317"/>
                    </a:lnTo>
                    <a:lnTo>
                      <a:pt x="300" y="319"/>
                    </a:lnTo>
                    <a:lnTo>
                      <a:pt x="300" y="319"/>
                    </a:lnTo>
                    <a:lnTo>
                      <a:pt x="298" y="321"/>
                    </a:lnTo>
                    <a:lnTo>
                      <a:pt x="296" y="323"/>
                    </a:lnTo>
                    <a:lnTo>
                      <a:pt x="294" y="323"/>
                    </a:lnTo>
                    <a:lnTo>
                      <a:pt x="292" y="325"/>
                    </a:lnTo>
                    <a:lnTo>
                      <a:pt x="290" y="325"/>
                    </a:lnTo>
                    <a:lnTo>
                      <a:pt x="288" y="327"/>
                    </a:lnTo>
                    <a:lnTo>
                      <a:pt x="286" y="327"/>
                    </a:lnTo>
                    <a:lnTo>
                      <a:pt x="285" y="327"/>
                    </a:lnTo>
                    <a:lnTo>
                      <a:pt x="283" y="327"/>
                    </a:lnTo>
                    <a:lnTo>
                      <a:pt x="281" y="327"/>
                    </a:lnTo>
                    <a:lnTo>
                      <a:pt x="279" y="325"/>
                    </a:lnTo>
                    <a:lnTo>
                      <a:pt x="277" y="325"/>
                    </a:lnTo>
                    <a:lnTo>
                      <a:pt x="273" y="325"/>
                    </a:lnTo>
                    <a:lnTo>
                      <a:pt x="271" y="325"/>
                    </a:lnTo>
                    <a:lnTo>
                      <a:pt x="269" y="325"/>
                    </a:lnTo>
                    <a:lnTo>
                      <a:pt x="265" y="325"/>
                    </a:lnTo>
                    <a:lnTo>
                      <a:pt x="263" y="327"/>
                    </a:lnTo>
                    <a:lnTo>
                      <a:pt x="260" y="327"/>
                    </a:lnTo>
                    <a:lnTo>
                      <a:pt x="256" y="329"/>
                    </a:lnTo>
                    <a:lnTo>
                      <a:pt x="250" y="332"/>
                    </a:lnTo>
                    <a:lnTo>
                      <a:pt x="246" y="336"/>
                    </a:lnTo>
                    <a:lnTo>
                      <a:pt x="242" y="340"/>
                    </a:lnTo>
                    <a:lnTo>
                      <a:pt x="240" y="342"/>
                    </a:lnTo>
                    <a:lnTo>
                      <a:pt x="238" y="346"/>
                    </a:lnTo>
                    <a:lnTo>
                      <a:pt x="238" y="350"/>
                    </a:lnTo>
                    <a:lnTo>
                      <a:pt x="238" y="352"/>
                    </a:lnTo>
                    <a:lnTo>
                      <a:pt x="237" y="354"/>
                    </a:lnTo>
                    <a:lnTo>
                      <a:pt x="235" y="354"/>
                    </a:lnTo>
                    <a:lnTo>
                      <a:pt x="233" y="352"/>
                    </a:lnTo>
                    <a:lnTo>
                      <a:pt x="229" y="352"/>
                    </a:lnTo>
                    <a:lnTo>
                      <a:pt x="223" y="352"/>
                    </a:lnTo>
                    <a:lnTo>
                      <a:pt x="219" y="352"/>
                    </a:lnTo>
                    <a:lnTo>
                      <a:pt x="214" y="354"/>
                    </a:lnTo>
                    <a:lnTo>
                      <a:pt x="208" y="356"/>
                    </a:lnTo>
                    <a:lnTo>
                      <a:pt x="202" y="357"/>
                    </a:lnTo>
                    <a:lnTo>
                      <a:pt x="198" y="359"/>
                    </a:lnTo>
                    <a:lnTo>
                      <a:pt x="194" y="361"/>
                    </a:lnTo>
                    <a:lnTo>
                      <a:pt x="192" y="365"/>
                    </a:lnTo>
                    <a:lnTo>
                      <a:pt x="190" y="367"/>
                    </a:lnTo>
                    <a:lnTo>
                      <a:pt x="190" y="369"/>
                    </a:lnTo>
                    <a:lnTo>
                      <a:pt x="189" y="371"/>
                    </a:lnTo>
                    <a:lnTo>
                      <a:pt x="189" y="373"/>
                    </a:lnTo>
                    <a:lnTo>
                      <a:pt x="189" y="373"/>
                    </a:lnTo>
                    <a:lnTo>
                      <a:pt x="187" y="375"/>
                    </a:lnTo>
                    <a:lnTo>
                      <a:pt x="187" y="377"/>
                    </a:lnTo>
                    <a:lnTo>
                      <a:pt x="187" y="379"/>
                    </a:lnTo>
                    <a:lnTo>
                      <a:pt x="185" y="379"/>
                    </a:lnTo>
                    <a:lnTo>
                      <a:pt x="185" y="380"/>
                    </a:lnTo>
                    <a:lnTo>
                      <a:pt x="183" y="382"/>
                    </a:lnTo>
                    <a:lnTo>
                      <a:pt x="181" y="384"/>
                    </a:lnTo>
                    <a:lnTo>
                      <a:pt x="179" y="384"/>
                    </a:lnTo>
                    <a:lnTo>
                      <a:pt x="177" y="386"/>
                    </a:lnTo>
                    <a:lnTo>
                      <a:pt x="173" y="386"/>
                    </a:lnTo>
                    <a:lnTo>
                      <a:pt x="171" y="388"/>
                    </a:lnTo>
                    <a:lnTo>
                      <a:pt x="169" y="388"/>
                    </a:lnTo>
                    <a:lnTo>
                      <a:pt x="167" y="388"/>
                    </a:lnTo>
                    <a:lnTo>
                      <a:pt x="166" y="388"/>
                    </a:lnTo>
                    <a:lnTo>
                      <a:pt x="164" y="388"/>
                    </a:lnTo>
                    <a:lnTo>
                      <a:pt x="162" y="386"/>
                    </a:lnTo>
                    <a:lnTo>
                      <a:pt x="160" y="386"/>
                    </a:lnTo>
                    <a:lnTo>
                      <a:pt x="158" y="386"/>
                    </a:lnTo>
                    <a:lnTo>
                      <a:pt x="156" y="386"/>
                    </a:lnTo>
                    <a:lnTo>
                      <a:pt x="152" y="386"/>
                    </a:lnTo>
                    <a:lnTo>
                      <a:pt x="150" y="386"/>
                    </a:lnTo>
                    <a:lnTo>
                      <a:pt x="146" y="388"/>
                    </a:lnTo>
                    <a:lnTo>
                      <a:pt x="142" y="388"/>
                    </a:lnTo>
                    <a:lnTo>
                      <a:pt x="141" y="390"/>
                    </a:lnTo>
                    <a:lnTo>
                      <a:pt x="135" y="394"/>
                    </a:lnTo>
                    <a:lnTo>
                      <a:pt x="129" y="398"/>
                    </a:lnTo>
                    <a:lnTo>
                      <a:pt x="127" y="402"/>
                    </a:lnTo>
                    <a:lnTo>
                      <a:pt x="123" y="405"/>
                    </a:lnTo>
                    <a:lnTo>
                      <a:pt x="121" y="409"/>
                    </a:lnTo>
                    <a:lnTo>
                      <a:pt x="121" y="411"/>
                    </a:lnTo>
                    <a:lnTo>
                      <a:pt x="119" y="415"/>
                    </a:lnTo>
                    <a:lnTo>
                      <a:pt x="119" y="417"/>
                    </a:lnTo>
                    <a:lnTo>
                      <a:pt x="118" y="415"/>
                    </a:lnTo>
                    <a:lnTo>
                      <a:pt x="114" y="415"/>
                    </a:lnTo>
                    <a:lnTo>
                      <a:pt x="110" y="415"/>
                    </a:lnTo>
                    <a:lnTo>
                      <a:pt x="106" y="415"/>
                    </a:lnTo>
                    <a:lnTo>
                      <a:pt x="100" y="415"/>
                    </a:lnTo>
                    <a:lnTo>
                      <a:pt x="95" y="417"/>
                    </a:lnTo>
                    <a:lnTo>
                      <a:pt x="89" y="419"/>
                    </a:lnTo>
                    <a:lnTo>
                      <a:pt x="83" y="421"/>
                    </a:lnTo>
                    <a:lnTo>
                      <a:pt x="79" y="423"/>
                    </a:lnTo>
                    <a:lnTo>
                      <a:pt x="77" y="425"/>
                    </a:lnTo>
                    <a:lnTo>
                      <a:pt x="75" y="427"/>
                    </a:lnTo>
                    <a:lnTo>
                      <a:pt x="73" y="428"/>
                    </a:lnTo>
                    <a:lnTo>
                      <a:pt x="71" y="430"/>
                    </a:lnTo>
                    <a:lnTo>
                      <a:pt x="70" y="432"/>
                    </a:lnTo>
                    <a:lnTo>
                      <a:pt x="70" y="434"/>
                    </a:lnTo>
                    <a:lnTo>
                      <a:pt x="70" y="436"/>
                    </a:lnTo>
                    <a:lnTo>
                      <a:pt x="68" y="438"/>
                    </a:lnTo>
                    <a:lnTo>
                      <a:pt x="68" y="440"/>
                    </a:lnTo>
                    <a:lnTo>
                      <a:pt x="68" y="442"/>
                    </a:lnTo>
                    <a:lnTo>
                      <a:pt x="66" y="442"/>
                    </a:lnTo>
                    <a:lnTo>
                      <a:pt x="66" y="444"/>
                    </a:lnTo>
                    <a:lnTo>
                      <a:pt x="64" y="446"/>
                    </a:lnTo>
                    <a:lnTo>
                      <a:pt x="62" y="448"/>
                    </a:lnTo>
                    <a:lnTo>
                      <a:pt x="60" y="448"/>
                    </a:lnTo>
                    <a:lnTo>
                      <a:pt x="56" y="450"/>
                    </a:lnTo>
                    <a:lnTo>
                      <a:pt x="54" y="450"/>
                    </a:lnTo>
                    <a:lnTo>
                      <a:pt x="52" y="451"/>
                    </a:lnTo>
                    <a:lnTo>
                      <a:pt x="50" y="451"/>
                    </a:lnTo>
                    <a:lnTo>
                      <a:pt x="48" y="451"/>
                    </a:lnTo>
                    <a:lnTo>
                      <a:pt x="47" y="451"/>
                    </a:lnTo>
                    <a:lnTo>
                      <a:pt x="45" y="451"/>
                    </a:lnTo>
                    <a:lnTo>
                      <a:pt x="43" y="450"/>
                    </a:lnTo>
                    <a:lnTo>
                      <a:pt x="41" y="450"/>
                    </a:lnTo>
                    <a:lnTo>
                      <a:pt x="39" y="450"/>
                    </a:lnTo>
                    <a:lnTo>
                      <a:pt x="37" y="450"/>
                    </a:lnTo>
                    <a:lnTo>
                      <a:pt x="33" y="450"/>
                    </a:lnTo>
                    <a:lnTo>
                      <a:pt x="31" y="450"/>
                    </a:lnTo>
                    <a:lnTo>
                      <a:pt x="27" y="451"/>
                    </a:lnTo>
                    <a:lnTo>
                      <a:pt x="23" y="451"/>
                    </a:lnTo>
                    <a:lnTo>
                      <a:pt x="20" y="453"/>
                    </a:lnTo>
                    <a:lnTo>
                      <a:pt x="14" y="459"/>
                    </a:lnTo>
                    <a:lnTo>
                      <a:pt x="8" y="463"/>
                    </a:lnTo>
                    <a:lnTo>
                      <a:pt x="4" y="467"/>
                    </a:lnTo>
                    <a:lnTo>
                      <a:pt x="2" y="471"/>
                    </a:lnTo>
                    <a:lnTo>
                      <a:pt x="0" y="475"/>
                    </a:lnTo>
                    <a:lnTo>
                      <a:pt x="0" y="478"/>
                    </a:lnTo>
                    <a:lnTo>
                      <a:pt x="0" y="480"/>
                    </a:lnTo>
                    <a:lnTo>
                      <a:pt x="0" y="482"/>
                    </a:lnTo>
                    <a:lnTo>
                      <a:pt x="2" y="482"/>
                    </a:lnTo>
                    <a:lnTo>
                      <a:pt x="2" y="482"/>
                    </a:lnTo>
                    <a:lnTo>
                      <a:pt x="2" y="480"/>
                    </a:lnTo>
                    <a:lnTo>
                      <a:pt x="2" y="478"/>
                    </a:lnTo>
                    <a:lnTo>
                      <a:pt x="4" y="476"/>
                    </a:lnTo>
                    <a:lnTo>
                      <a:pt x="4" y="473"/>
                    </a:lnTo>
                    <a:lnTo>
                      <a:pt x="8" y="469"/>
                    </a:lnTo>
                    <a:lnTo>
                      <a:pt x="10" y="465"/>
                    </a:lnTo>
                    <a:lnTo>
                      <a:pt x="16" y="461"/>
                    </a:lnTo>
                    <a:lnTo>
                      <a:pt x="22" y="457"/>
                    </a:lnTo>
                    <a:lnTo>
                      <a:pt x="25" y="455"/>
                    </a:lnTo>
                    <a:lnTo>
                      <a:pt x="27" y="453"/>
                    </a:lnTo>
                    <a:lnTo>
                      <a:pt x="31" y="453"/>
                    </a:lnTo>
                    <a:lnTo>
                      <a:pt x="33" y="453"/>
                    </a:lnTo>
                    <a:lnTo>
                      <a:pt x="37" y="453"/>
                    </a:lnTo>
                    <a:lnTo>
                      <a:pt x="39" y="453"/>
                    </a:lnTo>
                    <a:lnTo>
                      <a:pt x="41" y="453"/>
                    </a:lnTo>
                    <a:lnTo>
                      <a:pt x="43" y="453"/>
                    </a:lnTo>
                    <a:lnTo>
                      <a:pt x="45" y="453"/>
                    </a:lnTo>
                    <a:lnTo>
                      <a:pt x="47" y="453"/>
                    </a:lnTo>
                    <a:lnTo>
                      <a:pt x="48" y="453"/>
                    </a:lnTo>
                    <a:lnTo>
                      <a:pt x="50" y="453"/>
                    </a:lnTo>
                    <a:lnTo>
                      <a:pt x="52" y="453"/>
                    </a:lnTo>
                    <a:lnTo>
                      <a:pt x="56" y="453"/>
                    </a:lnTo>
                    <a:lnTo>
                      <a:pt x="58" y="451"/>
                    </a:lnTo>
                    <a:lnTo>
                      <a:pt x="60" y="451"/>
                    </a:lnTo>
                    <a:lnTo>
                      <a:pt x="64" y="450"/>
                    </a:lnTo>
                    <a:lnTo>
                      <a:pt x="66" y="448"/>
                    </a:lnTo>
                    <a:lnTo>
                      <a:pt x="68" y="446"/>
                    </a:lnTo>
                    <a:lnTo>
                      <a:pt x="68" y="444"/>
                    </a:lnTo>
                    <a:lnTo>
                      <a:pt x="70" y="442"/>
                    </a:lnTo>
                    <a:lnTo>
                      <a:pt x="70" y="440"/>
                    </a:lnTo>
                    <a:lnTo>
                      <a:pt x="71" y="440"/>
                    </a:lnTo>
                    <a:lnTo>
                      <a:pt x="71" y="438"/>
                    </a:lnTo>
                    <a:lnTo>
                      <a:pt x="71" y="436"/>
                    </a:lnTo>
                    <a:lnTo>
                      <a:pt x="73" y="434"/>
                    </a:lnTo>
                    <a:lnTo>
                      <a:pt x="73" y="432"/>
                    </a:lnTo>
                    <a:lnTo>
                      <a:pt x="75" y="430"/>
                    </a:lnTo>
                    <a:lnTo>
                      <a:pt x="77" y="428"/>
                    </a:lnTo>
                    <a:lnTo>
                      <a:pt x="79" y="427"/>
                    </a:lnTo>
                    <a:lnTo>
                      <a:pt x="81" y="425"/>
                    </a:lnTo>
                    <a:lnTo>
                      <a:pt x="85" y="423"/>
                    </a:lnTo>
                    <a:lnTo>
                      <a:pt x="91" y="421"/>
                    </a:lnTo>
                    <a:lnTo>
                      <a:pt x="98" y="419"/>
                    </a:lnTo>
                    <a:lnTo>
                      <a:pt x="104" y="417"/>
                    </a:lnTo>
                    <a:lnTo>
                      <a:pt x="110" y="417"/>
                    </a:lnTo>
                    <a:lnTo>
                      <a:pt x="114" y="417"/>
                    </a:lnTo>
                    <a:lnTo>
                      <a:pt x="118" y="419"/>
                    </a:lnTo>
                    <a:lnTo>
                      <a:pt x="119" y="419"/>
                    </a:lnTo>
                    <a:lnTo>
                      <a:pt x="119" y="419"/>
                    </a:lnTo>
                    <a:lnTo>
                      <a:pt x="121" y="419"/>
                    </a:lnTo>
                    <a:lnTo>
                      <a:pt x="121" y="419"/>
                    </a:lnTo>
                    <a:lnTo>
                      <a:pt x="121" y="419"/>
                    </a:lnTo>
                    <a:lnTo>
                      <a:pt x="121" y="419"/>
                    </a:lnTo>
                    <a:lnTo>
                      <a:pt x="121" y="419"/>
                    </a:lnTo>
                    <a:lnTo>
                      <a:pt x="121" y="419"/>
                    </a:lnTo>
                    <a:lnTo>
                      <a:pt x="121" y="419"/>
                    </a:lnTo>
                    <a:lnTo>
                      <a:pt x="121" y="419"/>
                    </a:lnTo>
                    <a:lnTo>
                      <a:pt x="121" y="419"/>
                    </a:lnTo>
                    <a:lnTo>
                      <a:pt x="121" y="417"/>
                    </a:lnTo>
                    <a:lnTo>
                      <a:pt x="123" y="415"/>
                    </a:lnTo>
                    <a:lnTo>
                      <a:pt x="123" y="413"/>
                    </a:lnTo>
                    <a:lnTo>
                      <a:pt x="125" y="409"/>
                    </a:lnTo>
                    <a:lnTo>
                      <a:pt x="127" y="405"/>
                    </a:lnTo>
                    <a:lnTo>
                      <a:pt x="131" y="402"/>
                    </a:lnTo>
                    <a:lnTo>
                      <a:pt x="135" y="398"/>
                    </a:lnTo>
                    <a:lnTo>
                      <a:pt x="141" y="394"/>
                    </a:lnTo>
                    <a:lnTo>
                      <a:pt x="144" y="392"/>
                    </a:lnTo>
                    <a:lnTo>
                      <a:pt x="148" y="390"/>
                    </a:lnTo>
                    <a:lnTo>
                      <a:pt x="150" y="390"/>
                    </a:lnTo>
                    <a:lnTo>
                      <a:pt x="152" y="390"/>
                    </a:lnTo>
                    <a:lnTo>
                      <a:pt x="156" y="390"/>
                    </a:lnTo>
                    <a:lnTo>
                      <a:pt x="158" y="390"/>
                    </a:lnTo>
                    <a:lnTo>
                      <a:pt x="160" y="390"/>
                    </a:lnTo>
                    <a:lnTo>
                      <a:pt x="162" y="390"/>
                    </a:lnTo>
                    <a:lnTo>
                      <a:pt x="164" y="390"/>
                    </a:lnTo>
                    <a:lnTo>
                      <a:pt x="166" y="390"/>
                    </a:lnTo>
                    <a:lnTo>
                      <a:pt x="167" y="390"/>
                    </a:lnTo>
                    <a:lnTo>
                      <a:pt x="169" y="390"/>
                    </a:lnTo>
                    <a:lnTo>
                      <a:pt x="171" y="390"/>
                    </a:lnTo>
                    <a:lnTo>
                      <a:pt x="175" y="390"/>
                    </a:lnTo>
                    <a:lnTo>
                      <a:pt x="177" y="388"/>
                    </a:lnTo>
                    <a:lnTo>
                      <a:pt x="179" y="388"/>
                    </a:lnTo>
                    <a:lnTo>
                      <a:pt x="183" y="386"/>
                    </a:lnTo>
                    <a:lnTo>
                      <a:pt x="185" y="384"/>
                    </a:lnTo>
                    <a:lnTo>
                      <a:pt x="187" y="382"/>
                    </a:lnTo>
                    <a:lnTo>
                      <a:pt x="187" y="380"/>
                    </a:lnTo>
                    <a:lnTo>
                      <a:pt x="189" y="379"/>
                    </a:lnTo>
                    <a:lnTo>
                      <a:pt x="189" y="379"/>
                    </a:lnTo>
                    <a:lnTo>
                      <a:pt x="190" y="377"/>
                    </a:lnTo>
                    <a:lnTo>
                      <a:pt x="190" y="375"/>
                    </a:lnTo>
                    <a:lnTo>
                      <a:pt x="190" y="373"/>
                    </a:lnTo>
                    <a:lnTo>
                      <a:pt x="192" y="371"/>
                    </a:lnTo>
                    <a:lnTo>
                      <a:pt x="192" y="369"/>
                    </a:lnTo>
                    <a:lnTo>
                      <a:pt x="194" y="367"/>
                    </a:lnTo>
                    <a:lnTo>
                      <a:pt x="194" y="365"/>
                    </a:lnTo>
                    <a:lnTo>
                      <a:pt x="196" y="365"/>
                    </a:lnTo>
                    <a:lnTo>
                      <a:pt x="200" y="363"/>
                    </a:lnTo>
                    <a:lnTo>
                      <a:pt x="202" y="361"/>
                    </a:lnTo>
                    <a:lnTo>
                      <a:pt x="210" y="357"/>
                    </a:lnTo>
                    <a:lnTo>
                      <a:pt x="215" y="356"/>
                    </a:lnTo>
                    <a:lnTo>
                      <a:pt x="221" y="356"/>
                    </a:lnTo>
                    <a:lnTo>
                      <a:pt x="227" y="356"/>
                    </a:lnTo>
                    <a:lnTo>
                      <a:pt x="231" y="356"/>
                    </a:lnTo>
                    <a:lnTo>
                      <a:pt x="235" y="356"/>
                    </a:lnTo>
                    <a:lnTo>
                      <a:pt x="237" y="356"/>
                    </a:lnTo>
                    <a:lnTo>
                      <a:pt x="238" y="356"/>
                    </a:lnTo>
                    <a:lnTo>
                      <a:pt x="240" y="357"/>
                    </a:lnTo>
                    <a:lnTo>
                      <a:pt x="240" y="357"/>
                    </a:lnTo>
                    <a:lnTo>
                      <a:pt x="240" y="357"/>
                    </a:lnTo>
                    <a:lnTo>
                      <a:pt x="240" y="356"/>
                    </a:lnTo>
                    <a:lnTo>
                      <a:pt x="240" y="356"/>
                    </a:lnTo>
                    <a:lnTo>
                      <a:pt x="240" y="356"/>
                    </a:lnTo>
                    <a:lnTo>
                      <a:pt x="240" y="356"/>
                    </a:lnTo>
                    <a:lnTo>
                      <a:pt x="240" y="356"/>
                    </a:lnTo>
                    <a:lnTo>
                      <a:pt x="240" y="356"/>
                    </a:lnTo>
                    <a:lnTo>
                      <a:pt x="240" y="354"/>
                    </a:lnTo>
                    <a:lnTo>
                      <a:pt x="240" y="352"/>
                    </a:lnTo>
                    <a:lnTo>
                      <a:pt x="240" y="350"/>
                    </a:lnTo>
                    <a:lnTo>
                      <a:pt x="242" y="346"/>
                    </a:lnTo>
                    <a:lnTo>
                      <a:pt x="244" y="342"/>
                    </a:lnTo>
                    <a:lnTo>
                      <a:pt x="246" y="340"/>
                    </a:lnTo>
                    <a:lnTo>
                      <a:pt x="252" y="334"/>
                    </a:lnTo>
                    <a:lnTo>
                      <a:pt x="258" y="332"/>
                    </a:lnTo>
                    <a:lnTo>
                      <a:pt x="260" y="331"/>
                    </a:lnTo>
                    <a:lnTo>
                      <a:pt x="263" y="329"/>
                    </a:lnTo>
                    <a:lnTo>
                      <a:pt x="265" y="329"/>
                    </a:lnTo>
                    <a:lnTo>
                      <a:pt x="269" y="329"/>
                    </a:lnTo>
                    <a:lnTo>
                      <a:pt x="271" y="329"/>
                    </a:lnTo>
                    <a:lnTo>
                      <a:pt x="273" y="329"/>
                    </a:lnTo>
                    <a:lnTo>
                      <a:pt x="275" y="329"/>
                    </a:lnTo>
                    <a:lnTo>
                      <a:pt x="277" y="329"/>
                    </a:lnTo>
                    <a:lnTo>
                      <a:pt x="279" y="329"/>
                    </a:lnTo>
                    <a:lnTo>
                      <a:pt x="281" y="329"/>
                    </a:lnTo>
                    <a:lnTo>
                      <a:pt x="285" y="329"/>
                    </a:lnTo>
                    <a:lnTo>
                      <a:pt x="286" y="329"/>
                    </a:lnTo>
                    <a:lnTo>
                      <a:pt x="288" y="329"/>
                    </a:lnTo>
                    <a:lnTo>
                      <a:pt x="290" y="329"/>
                    </a:lnTo>
                    <a:lnTo>
                      <a:pt x="292" y="327"/>
                    </a:lnTo>
                    <a:lnTo>
                      <a:pt x="296" y="327"/>
                    </a:lnTo>
                    <a:lnTo>
                      <a:pt x="298" y="325"/>
                    </a:lnTo>
                    <a:lnTo>
                      <a:pt x="300" y="323"/>
                    </a:lnTo>
                    <a:lnTo>
                      <a:pt x="302" y="321"/>
                    </a:lnTo>
                    <a:lnTo>
                      <a:pt x="304" y="319"/>
                    </a:lnTo>
                    <a:lnTo>
                      <a:pt x="304" y="317"/>
                    </a:lnTo>
                    <a:lnTo>
                      <a:pt x="304" y="317"/>
                    </a:lnTo>
                    <a:lnTo>
                      <a:pt x="306" y="315"/>
                    </a:lnTo>
                    <a:lnTo>
                      <a:pt x="306" y="313"/>
                    </a:lnTo>
                    <a:lnTo>
                      <a:pt x="306" y="311"/>
                    </a:lnTo>
                    <a:lnTo>
                      <a:pt x="308" y="309"/>
                    </a:lnTo>
                    <a:lnTo>
                      <a:pt x="308" y="308"/>
                    </a:lnTo>
                    <a:lnTo>
                      <a:pt x="310" y="306"/>
                    </a:lnTo>
                    <a:lnTo>
                      <a:pt x="310" y="306"/>
                    </a:lnTo>
                    <a:lnTo>
                      <a:pt x="311" y="304"/>
                    </a:lnTo>
                    <a:lnTo>
                      <a:pt x="315" y="302"/>
                    </a:lnTo>
                    <a:lnTo>
                      <a:pt x="317" y="300"/>
                    </a:lnTo>
                    <a:lnTo>
                      <a:pt x="325" y="296"/>
                    </a:lnTo>
                    <a:lnTo>
                      <a:pt x="331" y="294"/>
                    </a:lnTo>
                    <a:lnTo>
                      <a:pt x="336" y="294"/>
                    </a:lnTo>
                    <a:lnTo>
                      <a:pt x="342" y="294"/>
                    </a:lnTo>
                    <a:lnTo>
                      <a:pt x="346" y="294"/>
                    </a:lnTo>
                    <a:lnTo>
                      <a:pt x="350" y="294"/>
                    </a:lnTo>
                    <a:lnTo>
                      <a:pt x="352" y="296"/>
                    </a:lnTo>
                    <a:lnTo>
                      <a:pt x="354" y="296"/>
                    </a:lnTo>
                    <a:lnTo>
                      <a:pt x="356" y="296"/>
                    </a:lnTo>
                    <a:lnTo>
                      <a:pt x="356" y="296"/>
                    </a:lnTo>
                    <a:lnTo>
                      <a:pt x="356" y="296"/>
                    </a:lnTo>
                    <a:lnTo>
                      <a:pt x="356" y="296"/>
                    </a:lnTo>
                    <a:lnTo>
                      <a:pt x="356" y="296"/>
                    </a:lnTo>
                    <a:lnTo>
                      <a:pt x="356" y="294"/>
                    </a:lnTo>
                    <a:lnTo>
                      <a:pt x="356" y="294"/>
                    </a:lnTo>
                    <a:lnTo>
                      <a:pt x="356" y="294"/>
                    </a:lnTo>
                    <a:lnTo>
                      <a:pt x="356" y="294"/>
                    </a:lnTo>
                    <a:lnTo>
                      <a:pt x="356" y="294"/>
                    </a:lnTo>
                    <a:lnTo>
                      <a:pt x="356" y="292"/>
                    </a:lnTo>
                    <a:lnTo>
                      <a:pt x="356" y="288"/>
                    </a:lnTo>
                    <a:lnTo>
                      <a:pt x="357" y="286"/>
                    </a:lnTo>
                    <a:lnTo>
                      <a:pt x="359" y="283"/>
                    </a:lnTo>
                    <a:lnTo>
                      <a:pt x="361" y="279"/>
                    </a:lnTo>
                    <a:lnTo>
                      <a:pt x="367" y="275"/>
                    </a:lnTo>
                    <a:lnTo>
                      <a:pt x="373" y="271"/>
                    </a:lnTo>
                    <a:lnTo>
                      <a:pt x="375" y="269"/>
                    </a:lnTo>
                    <a:lnTo>
                      <a:pt x="379" y="267"/>
                    </a:lnTo>
                    <a:lnTo>
                      <a:pt x="381" y="267"/>
                    </a:lnTo>
                    <a:lnTo>
                      <a:pt x="384" y="267"/>
                    </a:lnTo>
                    <a:lnTo>
                      <a:pt x="386" y="267"/>
                    </a:lnTo>
                    <a:lnTo>
                      <a:pt x="388" y="267"/>
                    </a:lnTo>
                    <a:lnTo>
                      <a:pt x="390" y="267"/>
                    </a:lnTo>
                    <a:lnTo>
                      <a:pt x="392" y="267"/>
                    </a:lnTo>
                    <a:lnTo>
                      <a:pt x="394" y="267"/>
                    </a:lnTo>
                    <a:lnTo>
                      <a:pt x="396" y="267"/>
                    </a:lnTo>
                    <a:lnTo>
                      <a:pt x="398" y="267"/>
                    </a:lnTo>
                    <a:lnTo>
                      <a:pt x="402" y="267"/>
                    </a:lnTo>
                    <a:lnTo>
                      <a:pt x="404" y="267"/>
                    </a:lnTo>
                    <a:lnTo>
                      <a:pt x="405" y="267"/>
                    </a:lnTo>
                    <a:lnTo>
                      <a:pt x="407" y="265"/>
                    </a:lnTo>
                    <a:lnTo>
                      <a:pt x="411" y="265"/>
                    </a:lnTo>
                    <a:lnTo>
                      <a:pt x="413" y="263"/>
                    </a:lnTo>
                    <a:lnTo>
                      <a:pt x="415" y="261"/>
                    </a:lnTo>
                    <a:lnTo>
                      <a:pt x="417" y="260"/>
                    </a:lnTo>
                    <a:lnTo>
                      <a:pt x="417" y="260"/>
                    </a:lnTo>
                    <a:lnTo>
                      <a:pt x="419" y="258"/>
                    </a:lnTo>
                    <a:lnTo>
                      <a:pt x="419" y="256"/>
                    </a:lnTo>
                    <a:lnTo>
                      <a:pt x="419" y="254"/>
                    </a:lnTo>
                    <a:lnTo>
                      <a:pt x="421" y="252"/>
                    </a:lnTo>
                    <a:lnTo>
                      <a:pt x="421" y="250"/>
                    </a:lnTo>
                    <a:lnTo>
                      <a:pt x="421" y="250"/>
                    </a:lnTo>
                    <a:lnTo>
                      <a:pt x="423" y="248"/>
                    </a:lnTo>
                    <a:lnTo>
                      <a:pt x="423" y="246"/>
                    </a:lnTo>
                    <a:lnTo>
                      <a:pt x="425" y="244"/>
                    </a:lnTo>
                    <a:lnTo>
                      <a:pt x="427" y="242"/>
                    </a:lnTo>
                    <a:lnTo>
                      <a:pt x="429" y="240"/>
                    </a:lnTo>
                    <a:lnTo>
                      <a:pt x="432" y="238"/>
                    </a:lnTo>
                    <a:lnTo>
                      <a:pt x="438" y="237"/>
                    </a:lnTo>
                    <a:lnTo>
                      <a:pt x="444" y="235"/>
                    </a:lnTo>
                    <a:lnTo>
                      <a:pt x="450" y="235"/>
                    </a:lnTo>
                    <a:lnTo>
                      <a:pt x="455" y="233"/>
                    </a:lnTo>
                    <a:lnTo>
                      <a:pt x="459" y="235"/>
                    </a:lnTo>
                    <a:lnTo>
                      <a:pt x="463" y="235"/>
                    </a:lnTo>
                    <a:lnTo>
                      <a:pt x="465" y="235"/>
                    </a:lnTo>
                    <a:lnTo>
                      <a:pt x="467" y="235"/>
                    </a:lnTo>
                    <a:lnTo>
                      <a:pt x="469" y="237"/>
                    </a:lnTo>
                    <a:lnTo>
                      <a:pt x="469" y="235"/>
                    </a:lnTo>
                    <a:lnTo>
                      <a:pt x="469" y="235"/>
                    </a:lnTo>
                    <a:lnTo>
                      <a:pt x="469" y="235"/>
                    </a:lnTo>
                    <a:lnTo>
                      <a:pt x="469" y="235"/>
                    </a:lnTo>
                    <a:lnTo>
                      <a:pt x="469" y="235"/>
                    </a:lnTo>
                    <a:lnTo>
                      <a:pt x="469" y="235"/>
                    </a:lnTo>
                    <a:lnTo>
                      <a:pt x="469" y="235"/>
                    </a:lnTo>
                    <a:lnTo>
                      <a:pt x="469" y="235"/>
                    </a:lnTo>
                    <a:lnTo>
                      <a:pt x="469" y="233"/>
                    </a:lnTo>
                    <a:lnTo>
                      <a:pt x="469" y="231"/>
                    </a:lnTo>
                    <a:lnTo>
                      <a:pt x="469" y="229"/>
                    </a:lnTo>
                    <a:lnTo>
                      <a:pt x="471" y="225"/>
                    </a:lnTo>
                    <a:lnTo>
                      <a:pt x="473" y="221"/>
                    </a:lnTo>
                    <a:lnTo>
                      <a:pt x="475" y="217"/>
                    </a:lnTo>
                    <a:lnTo>
                      <a:pt x="480" y="213"/>
                    </a:lnTo>
                    <a:lnTo>
                      <a:pt x="486" y="212"/>
                    </a:lnTo>
                    <a:lnTo>
                      <a:pt x="488" y="210"/>
                    </a:lnTo>
                    <a:lnTo>
                      <a:pt x="492" y="208"/>
                    </a:lnTo>
                    <a:lnTo>
                      <a:pt x="494" y="208"/>
                    </a:lnTo>
                    <a:lnTo>
                      <a:pt x="498" y="208"/>
                    </a:lnTo>
                    <a:lnTo>
                      <a:pt x="500" y="206"/>
                    </a:lnTo>
                    <a:lnTo>
                      <a:pt x="501" y="208"/>
                    </a:lnTo>
                    <a:lnTo>
                      <a:pt x="503" y="208"/>
                    </a:lnTo>
                    <a:lnTo>
                      <a:pt x="505" y="208"/>
                    </a:lnTo>
                    <a:lnTo>
                      <a:pt x="507" y="208"/>
                    </a:lnTo>
                    <a:lnTo>
                      <a:pt x="509" y="208"/>
                    </a:lnTo>
                    <a:lnTo>
                      <a:pt x="511" y="208"/>
                    </a:lnTo>
                    <a:lnTo>
                      <a:pt x="513" y="208"/>
                    </a:lnTo>
                    <a:lnTo>
                      <a:pt x="515" y="208"/>
                    </a:lnTo>
                    <a:lnTo>
                      <a:pt x="519" y="208"/>
                    </a:lnTo>
                    <a:lnTo>
                      <a:pt x="521" y="206"/>
                    </a:lnTo>
                    <a:lnTo>
                      <a:pt x="523" y="204"/>
                    </a:lnTo>
                    <a:lnTo>
                      <a:pt x="526" y="204"/>
                    </a:lnTo>
                    <a:lnTo>
                      <a:pt x="528" y="202"/>
                    </a:lnTo>
                    <a:lnTo>
                      <a:pt x="528" y="200"/>
                    </a:lnTo>
                    <a:lnTo>
                      <a:pt x="530" y="198"/>
                    </a:lnTo>
                    <a:lnTo>
                      <a:pt x="530" y="198"/>
                    </a:lnTo>
                    <a:lnTo>
                      <a:pt x="532" y="196"/>
                    </a:lnTo>
                    <a:lnTo>
                      <a:pt x="532" y="194"/>
                    </a:lnTo>
                    <a:lnTo>
                      <a:pt x="532" y="192"/>
                    </a:lnTo>
                    <a:lnTo>
                      <a:pt x="532" y="190"/>
                    </a:lnTo>
                    <a:lnTo>
                      <a:pt x="534" y="189"/>
                    </a:lnTo>
                    <a:lnTo>
                      <a:pt x="534" y="189"/>
                    </a:lnTo>
                    <a:lnTo>
                      <a:pt x="536" y="187"/>
                    </a:lnTo>
                    <a:lnTo>
                      <a:pt x="536" y="185"/>
                    </a:lnTo>
                    <a:lnTo>
                      <a:pt x="538" y="183"/>
                    </a:lnTo>
                    <a:lnTo>
                      <a:pt x="542" y="181"/>
                    </a:lnTo>
                    <a:lnTo>
                      <a:pt x="544" y="179"/>
                    </a:lnTo>
                    <a:lnTo>
                      <a:pt x="549" y="177"/>
                    </a:lnTo>
                    <a:lnTo>
                      <a:pt x="557" y="175"/>
                    </a:lnTo>
                    <a:lnTo>
                      <a:pt x="563" y="175"/>
                    </a:lnTo>
                    <a:lnTo>
                      <a:pt x="567" y="175"/>
                    </a:lnTo>
                    <a:lnTo>
                      <a:pt x="572" y="175"/>
                    </a:lnTo>
                    <a:lnTo>
                      <a:pt x="576" y="175"/>
                    </a:lnTo>
                    <a:lnTo>
                      <a:pt x="578" y="175"/>
                    </a:lnTo>
                    <a:lnTo>
                      <a:pt x="578" y="175"/>
                    </a:lnTo>
                    <a:lnTo>
                      <a:pt x="580" y="177"/>
                    </a:lnTo>
                    <a:lnTo>
                      <a:pt x="580" y="177"/>
                    </a:lnTo>
                    <a:lnTo>
                      <a:pt x="580" y="175"/>
                    </a:lnTo>
                    <a:lnTo>
                      <a:pt x="580" y="175"/>
                    </a:lnTo>
                    <a:lnTo>
                      <a:pt x="580" y="175"/>
                    </a:lnTo>
                    <a:lnTo>
                      <a:pt x="580" y="175"/>
                    </a:lnTo>
                    <a:lnTo>
                      <a:pt x="580" y="175"/>
                    </a:lnTo>
                    <a:lnTo>
                      <a:pt x="580" y="175"/>
                    </a:lnTo>
                    <a:lnTo>
                      <a:pt x="580" y="175"/>
                    </a:lnTo>
                    <a:lnTo>
                      <a:pt x="580" y="173"/>
                    </a:lnTo>
                    <a:lnTo>
                      <a:pt x="580" y="171"/>
                    </a:lnTo>
                    <a:lnTo>
                      <a:pt x="580" y="169"/>
                    </a:lnTo>
                    <a:lnTo>
                      <a:pt x="582" y="166"/>
                    </a:lnTo>
                    <a:lnTo>
                      <a:pt x="584" y="162"/>
                    </a:lnTo>
                    <a:lnTo>
                      <a:pt x="588" y="160"/>
                    </a:lnTo>
                    <a:lnTo>
                      <a:pt x="592" y="156"/>
                    </a:lnTo>
                    <a:lnTo>
                      <a:pt x="596" y="152"/>
                    </a:lnTo>
                    <a:lnTo>
                      <a:pt x="599" y="150"/>
                    </a:lnTo>
                    <a:lnTo>
                      <a:pt x="603" y="148"/>
                    </a:lnTo>
                    <a:lnTo>
                      <a:pt x="605" y="148"/>
                    </a:lnTo>
                    <a:lnTo>
                      <a:pt x="607" y="148"/>
                    </a:lnTo>
                    <a:lnTo>
                      <a:pt x="611" y="148"/>
                    </a:lnTo>
                    <a:lnTo>
                      <a:pt x="613" y="148"/>
                    </a:lnTo>
                    <a:lnTo>
                      <a:pt x="615" y="148"/>
                    </a:lnTo>
                    <a:lnTo>
                      <a:pt x="617" y="148"/>
                    </a:lnTo>
                    <a:lnTo>
                      <a:pt x="619" y="148"/>
                    </a:lnTo>
                    <a:lnTo>
                      <a:pt x="620" y="148"/>
                    </a:lnTo>
                    <a:lnTo>
                      <a:pt x="622" y="148"/>
                    </a:lnTo>
                    <a:lnTo>
                      <a:pt x="624" y="148"/>
                    </a:lnTo>
                    <a:lnTo>
                      <a:pt x="626" y="148"/>
                    </a:lnTo>
                    <a:lnTo>
                      <a:pt x="628" y="148"/>
                    </a:lnTo>
                    <a:lnTo>
                      <a:pt x="632" y="146"/>
                    </a:lnTo>
                    <a:lnTo>
                      <a:pt x="634" y="146"/>
                    </a:lnTo>
                    <a:lnTo>
                      <a:pt x="636" y="144"/>
                    </a:lnTo>
                    <a:lnTo>
                      <a:pt x="638" y="142"/>
                    </a:lnTo>
                    <a:lnTo>
                      <a:pt x="640" y="141"/>
                    </a:lnTo>
                    <a:lnTo>
                      <a:pt x="642" y="141"/>
                    </a:lnTo>
                    <a:lnTo>
                      <a:pt x="642" y="139"/>
                    </a:lnTo>
                    <a:lnTo>
                      <a:pt x="642" y="137"/>
                    </a:lnTo>
                    <a:lnTo>
                      <a:pt x="644" y="135"/>
                    </a:lnTo>
                    <a:lnTo>
                      <a:pt x="644" y="135"/>
                    </a:lnTo>
                    <a:lnTo>
                      <a:pt x="644" y="133"/>
                    </a:lnTo>
                    <a:lnTo>
                      <a:pt x="644" y="131"/>
                    </a:lnTo>
                    <a:lnTo>
                      <a:pt x="645" y="129"/>
                    </a:lnTo>
                    <a:lnTo>
                      <a:pt x="645" y="127"/>
                    </a:lnTo>
                    <a:lnTo>
                      <a:pt x="647" y="127"/>
                    </a:lnTo>
                    <a:lnTo>
                      <a:pt x="649" y="125"/>
                    </a:lnTo>
                    <a:lnTo>
                      <a:pt x="651" y="123"/>
                    </a:lnTo>
                    <a:lnTo>
                      <a:pt x="653" y="121"/>
                    </a:lnTo>
                    <a:lnTo>
                      <a:pt x="661" y="119"/>
                    </a:lnTo>
                    <a:lnTo>
                      <a:pt x="667" y="118"/>
                    </a:lnTo>
                    <a:lnTo>
                      <a:pt x="672" y="116"/>
                    </a:lnTo>
                    <a:lnTo>
                      <a:pt x="678" y="116"/>
                    </a:lnTo>
                    <a:lnTo>
                      <a:pt x="682" y="116"/>
                    </a:lnTo>
                    <a:lnTo>
                      <a:pt x="686" y="118"/>
                    </a:lnTo>
                    <a:lnTo>
                      <a:pt x="688" y="118"/>
                    </a:lnTo>
                    <a:lnTo>
                      <a:pt x="688" y="118"/>
                    </a:lnTo>
                    <a:lnTo>
                      <a:pt x="690" y="118"/>
                    </a:lnTo>
                    <a:lnTo>
                      <a:pt x="690" y="118"/>
                    </a:lnTo>
                    <a:lnTo>
                      <a:pt x="690" y="118"/>
                    </a:lnTo>
                    <a:lnTo>
                      <a:pt x="690" y="118"/>
                    </a:lnTo>
                    <a:lnTo>
                      <a:pt x="690" y="118"/>
                    </a:lnTo>
                    <a:lnTo>
                      <a:pt x="690" y="116"/>
                    </a:lnTo>
                    <a:lnTo>
                      <a:pt x="690" y="116"/>
                    </a:lnTo>
                    <a:lnTo>
                      <a:pt x="690" y="116"/>
                    </a:lnTo>
                    <a:lnTo>
                      <a:pt x="690" y="116"/>
                    </a:lnTo>
                    <a:lnTo>
                      <a:pt x="690" y="116"/>
                    </a:lnTo>
                    <a:lnTo>
                      <a:pt x="690" y="114"/>
                    </a:lnTo>
                    <a:lnTo>
                      <a:pt x="690" y="112"/>
                    </a:lnTo>
                    <a:lnTo>
                      <a:pt x="692" y="108"/>
                    </a:lnTo>
                    <a:lnTo>
                      <a:pt x="693" y="104"/>
                    </a:lnTo>
                    <a:lnTo>
                      <a:pt x="695" y="102"/>
                    </a:lnTo>
                    <a:lnTo>
                      <a:pt x="699" y="98"/>
                    </a:lnTo>
                    <a:lnTo>
                      <a:pt x="705" y="94"/>
                    </a:lnTo>
                    <a:lnTo>
                      <a:pt x="707" y="93"/>
                    </a:lnTo>
                    <a:lnTo>
                      <a:pt x="711" y="93"/>
                    </a:lnTo>
                    <a:lnTo>
                      <a:pt x="713" y="91"/>
                    </a:lnTo>
                    <a:lnTo>
                      <a:pt x="716" y="91"/>
                    </a:lnTo>
                    <a:lnTo>
                      <a:pt x="718" y="91"/>
                    </a:lnTo>
                    <a:lnTo>
                      <a:pt x="720" y="91"/>
                    </a:lnTo>
                    <a:lnTo>
                      <a:pt x="722" y="91"/>
                    </a:lnTo>
                    <a:lnTo>
                      <a:pt x="724" y="91"/>
                    </a:lnTo>
                    <a:lnTo>
                      <a:pt x="726" y="91"/>
                    </a:lnTo>
                    <a:lnTo>
                      <a:pt x="728" y="91"/>
                    </a:lnTo>
                    <a:lnTo>
                      <a:pt x="730" y="91"/>
                    </a:lnTo>
                    <a:lnTo>
                      <a:pt x="732" y="91"/>
                    </a:lnTo>
                    <a:lnTo>
                      <a:pt x="734" y="91"/>
                    </a:lnTo>
                    <a:lnTo>
                      <a:pt x="738" y="91"/>
                    </a:lnTo>
                    <a:lnTo>
                      <a:pt x="740" y="91"/>
                    </a:lnTo>
                    <a:lnTo>
                      <a:pt x="741" y="89"/>
                    </a:lnTo>
                    <a:lnTo>
                      <a:pt x="743" y="87"/>
                    </a:lnTo>
                    <a:lnTo>
                      <a:pt x="745" y="85"/>
                    </a:lnTo>
                    <a:lnTo>
                      <a:pt x="747" y="85"/>
                    </a:lnTo>
                    <a:lnTo>
                      <a:pt x="749" y="83"/>
                    </a:lnTo>
                    <a:lnTo>
                      <a:pt x="749" y="81"/>
                    </a:lnTo>
                    <a:lnTo>
                      <a:pt x="749" y="79"/>
                    </a:lnTo>
                    <a:lnTo>
                      <a:pt x="751" y="79"/>
                    </a:lnTo>
                    <a:lnTo>
                      <a:pt x="751" y="77"/>
                    </a:lnTo>
                    <a:lnTo>
                      <a:pt x="751" y="75"/>
                    </a:lnTo>
                    <a:lnTo>
                      <a:pt x="751" y="73"/>
                    </a:lnTo>
                    <a:lnTo>
                      <a:pt x="751" y="73"/>
                    </a:lnTo>
                    <a:lnTo>
                      <a:pt x="753" y="71"/>
                    </a:lnTo>
                    <a:lnTo>
                      <a:pt x="755" y="70"/>
                    </a:lnTo>
                    <a:lnTo>
                      <a:pt x="755" y="68"/>
                    </a:lnTo>
                    <a:lnTo>
                      <a:pt x="759" y="66"/>
                    </a:lnTo>
                    <a:lnTo>
                      <a:pt x="761" y="64"/>
                    </a:lnTo>
                    <a:lnTo>
                      <a:pt x="766" y="62"/>
                    </a:lnTo>
                    <a:lnTo>
                      <a:pt x="774" y="60"/>
                    </a:lnTo>
                    <a:lnTo>
                      <a:pt x="778" y="60"/>
                    </a:lnTo>
                    <a:lnTo>
                      <a:pt x="784" y="60"/>
                    </a:lnTo>
                    <a:lnTo>
                      <a:pt x="789" y="60"/>
                    </a:lnTo>
                    <a:lnTo>
                      <a:pt x="791" y="60"/>
                    </a:lnTo>
                    <a:lnTo>
                      <a:pt x="793" y="60"/>
                    </a:lnTo>
                    <a:lnTo>
                      <a:pt x="795" y="60"/>
                    </a:lnTo>
                    <a:lnTo>
                      <a:pt x="797" y="62"/>
                    </a:lnTo>
                    <a:lnTo>
                      <a:pt x="797" y="62"/>
                    </a:lnTo>
                    <a:lnTo>
                      <a:pt x="797" y="60"/>
                    </a:lnTo>
                    <a:lnTo>
                      <a:pt x="797" y="60"/>
                    </a:lnTo>
                    <a:lnTo>
                      <a:pt x="797" y="60"/>
                    </a:lnTo>
                    <a:lnTo>
                      <a:pt x="797" y="60"/>
                    </a:lnTo>
                    <a:lnTo>
                      <a:pt x="797" y="60"/>
                    </a:lnTo>
                    <a:lnTo>
                      <a:pt x="797" y="60"/>
                    </a:lnTo>
                    <a:lnTo>
                      <a:pt x="797" y="60"/>
                    </a:lnTo>
                    <a:lnTo>
                      <a:pt x="797" y="58"/>
                    </a:lnTo>
                    <a:lnTo>
                      <a:pt x="797" y="56"/>
                    </a:lnTo>
                    <a:lnTo>
                      <a:pt x="797" y="54"/>
                    </a:lnTo>
                    <a:lnTo>
                      <a:pt x="799" y="50"/>
                    </a:lnTo>
                    <a:lnTo>
                      <a:pt x="799" y="48"/>
                    </a:lnTo>
                    <a:lnTo>
                      <a:pt x="803" y="45"/>
                    </a:lnTo>
                    <a:lnTo>
                      <a:pt x="807" y="41"/>
                    </a:lnTo>
                    <a:lnTo>
                      <a:pt x="812" y="37"/>
                    </a:lnTo>
                    <a:lnTo>
                      <a:pt x="814" y="37"/>
                    </a:lnTo>
                    <a:lnTo>
                      <a:pt x="818" y="35"/>
                    </a:lnTo>
                    <a:lnTo>
                      <a:pt x="820" y="35"/>
                    </a:lnTo>
                    <a:lnTo>
                      <a:pt x="822" y="33"/>
                    </a:lnTo>
                    <a:lnTo>
                      <a:pt x="826" y="33"/>
                    </a:lnTo>
                    <a:lnTo>
                      <a:pt x="828" y="33"/>
                    </a:lnTo>
                    <a:lnTo>
                      <a:pt x="830" y="35"/>
                    </a:lnTo>
                    <a:lnTo>
                      <a:pt x="832" y="35"/>
                    </a:lnTo>
                    <a:lnTo>
                      <a:pt x="834" y="35"/>
                    </a:lnTo>
                    <a:lnTo>
                      <a:pt x="835" y="35"/>
                    </a:lnTo>
                    <a:lnTo>
                      <a:pt x="837" y="35"/>
                    </a:lnTo>
                    <a:lnTo>
                      <a:pt x="839" y="35"/>
                    </a:lnTo>
                    <a:lnTo>
                      <a:pt x="841" y="35"/>
                    </a:lnTo>
                    <a:lnTo>
                      <a:pt x="843" y="33"/>
                    </a:lnTo>
                    <a:lnTo>
                      <a:pt x="847" y="33"/>
                    </a:lnTo>
                    <a:lnTo>
                      <a:pt x="849" y="31"/>
                    </a:lnTo>
                    <a:lnTo>
                      <a:pt x="851" y="31"/>
                    </a:lnTo>
                    <a:lnTo>
                      <a:pt x="853" y="29"/>
                    </a:lnTo>
                    <a:lnTo>
                      <a:pt x="855" y="27"/>
                    </a:lnTo>
                    <a:lnTo>
                      <a:pt x="855" y="25"/>
                    </a:lnTo>
                    <a:lnTo>
                      <a:pt x="857" y="25"/>
                    </a:lnTo>
                    <a:lnTo>
                      <a:pt x="857" y="23"/>
                    </a:lnTo>
                    <a:lnTo>
                      <a:pt x="857" y="22"/>
                    </a:lnTo>
                    <a:lnTo>
                      <a:pt x="857" y="20"/>
                    </a:lnTo>
                    <a:lnTo>
                      <a:pt x="857" y="20"/>
                    </a:lnTo>
                    <a:lnTo>
                      <a:pt x="859" y="18"/>
                    </a:lnTo>
                    <a:lnTo>
                      <a:pt x="859" y="16"/>
                    </a:lnTo>
                    <a:lnTo>
                      <a:pt x="859" y="14"/>
                    </a:lnTo>
                    <a:lnTo>
                      <a:pt x="860" y="12"/>
                    </a:lnTo>
                    <a:lnTo>
                      <a:pt x="862" y="12"/>
                    </a:lnTo>
                    <a:lnTo>
                      <a:pt x="864" y="10"/>
                    </a:lnTo>
                    <a:lnTo>
                      <a:pt x="866" y="8"/>
                    </a:lnTo>
                    <a:lnTo>
                      <a:pt x="874" y="6"/>
                    </a:lnTo>
                    <a:lnTo>
                      <a:pt x="880" y="4"/>
                    </a:lnTo>
                    <a:lnTo>
                      <a:pt x="885" y="2"/>
                    </a:lnTo>
                    <a:lnTo>
                      <a:pt x="889" y="2"/>
                    </a:lnTo>
                    <a:lnTo>
                      <a:pt x="895" y="2"/>
                    </a:lnTo>
                    <a:lnTo>
                      <a:pt x="899" y="4"/>
                    </a:lnTo>
                    <a:lnTo>
                      <a:pt x="901" y="4"/>
                    </a:lnTo>
                    <a:lnTo>
                      <a:pt x="901" y="4"/>
                    </a:lnTo>
                    <a:lnTo>
                      <a:pt x="903" y="2"/>
                    </a:lnTo>
                    <a:lnTo>
                      <a:pt x="901" y="0"/>
                    </a:lnTo>
                    <a:lnTo>
                      <a:pt x="899" y="0"/>
                    </a:lnTo>
                    <a:lnTo>
                      <a:pt x="895" y="0"/>
                    </a:lnTo>
                    <a:lnTo>
                      <a:pt x="889" y="0"/>
                    </a:lnTo>
                    <a:lnTo>
                      <a:pt x="885" y="0"/>
                    </a:lnTo>
                    <a:lnTo>
                      <a:pt x="878" y="0"/>
                    </a:lnTo>
                    <a:lnTo>
                      <a:pt x="872" y="2"/>
                    </a:lnTo>
                    <a:lnTo>
                      <a:pt x="866"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7" name="Freeform 210"/>
              <p:cNvSpPr>
                <a:spLocks/>
              </p:cNvSpPr>
              <p:nvPr/>
            </p:nvSpPr>
            <p:spPr bwMode="auto">
              <a:xfrm>
                <a:off x="2873" y="1866"/>
                <a:ext cx="904" cy="484"/>
              </a:xfrm>
              <a:custGeom>
                <a:avLst/>
                <a:gdLst/>
                <a:ahLst/>
                <a:cxnLst>
                  <a:cxn ang="0">
                    <a:pos x="854" y="25"/>
                  </a:cxn>
                  <a:cxn ang="0">
                    <a:pos x="827" y="31"/>
                  </a:cxn>
                  <a:cxn ang="0">
                    <a:pos x="795" y="56"/>
                  </a:cxn>
                  <a:cxn ang="0">
                    <a:pos x="751" y="75"/>
                  </a:cxn>
                  <a:cxn ang="0">
                    <a:pos x="733" y="88"/>
                  </a:cxn>
                  <a:cxn ang="0">
                    <a:pos x="695" y="102"/>
                  </a:cxn>
                  <a:cxn ang="0">
                    <a:pos x="651" y="121"/>
                  </a:cxn>
                  <a:cxn ang="0">
                    <a:pos x="637" y="142"/>
                  </a:cxn>
                  <a:cxn ang="0">
                    <a:pos x="607" y="146"/>
                  </a:cxn>
                  <a:cxn ang="0">
                    <a:pos x="570" y="171"/>
                  </a:cxn>
                  <a:cxn ang="0">
                    <a:pos x="532" y="194"/>
                  </a:cxn>
                  <a:cxn ang="0">
                    <a:pos x="511" y="205"/>
                  </a:cxn>
                  <a:cxn ang="0">
                    <a:pos x="470" y="224"/>
                  </a:cxn>
                  <a:cxn ang="0">
                    <a:pos x="424" y="244"/>
                  </a:cxn>
                  <a:cxn ang="0">
                    <a:pos x="409" y="265"/>
                  </a:cxn>
                  <a:cxn ang="0">
                    <a:pos x="376" y="267"/>
                  </a:cxn>
                  <a:cxn ang="0">
                    <a:pos x="334" y="292"/>
                  </a:cxn>
                  <a:cxn ang="0">
                    <a:pos x="303" y="318"/>
                  </a:cxn>
                  <a:cxn ang="0">
                    <a:pos x="276" y="326"/>
                  </a:cxn>
                  <a:cxn ang="0">
                    <a:pos x="238" y="353"/>
                  </a:cxn>
                  <a:cxn ang="0">
                    <a:pos x="190" y="370"/>
                  </a:cxn>
                  <a:cxn ang="0">
                    <a:pos x="173" y="389"/>
                  </a:cxn>
                  <a:cxn ang="0">
                    <a:pos x="134" y="395"/>
                  </a:cxn>
                  <a:cxn ang="0">
                    <a:pos x="90" y="420"/>
                  </a:cxn>
                  <a:cxn ang="0">
                    <a:pos x="65" y="445"/>
                  </a:cxn>
                  <a:cxn ang="0">
                    <a:pos x="36" y="451"/>
                  </a:cxn>
                  <a:cxn ang="0">
                    <a:pos x="4" y="484"/>
                  </a:cxn>
                  <a:cxn ang="0">
                    <a:pos x="36" y="455"/>
                  </a:cxn>
                  <a:cxn ang="0">
                    <a:pos x="67" y="447"/>
                  </a:cxn>
                  <a:cxn ang="0">
                    <a:pos x="92" y="422"/>
                  </a:cxn>
                  <a:cxn ang="0">
                    <a:pos x="123" y="420"/>
                  </a:cxn>
                  <a:cxn ang="0">
                    <a:pos x="154" y="391"/>
                  </a:cxn>
                  <a:cxn ang="0">
                    <a:pos x="186" y="386"/>
                  </a:cxn>
                  <a:cxn ang="0">
                    <a:pos x="203" y="363"/>
                  </a:cxn>
                  <a:cxn ang="0">
                    <a:pos x="242" y="357"/>
                  </a:cxn>
                  <a:cxn ang="0">
                    <a:pos x="267" y="330"/>
                  </a:cxn>
                  <a:cxn ang="0">
                    <a:pos x="299" y="326"/>
                  </a:cxn>
                  <a:cxn ang="0">
                    <a:pos x="317" y="303"/>
                  </a:cxn>
                  <a:cxn ang="0">
                    <a:pos x="357" y="295"/>
                  </a:cxn>
                  <a:cxn ang="0">
                    <a:pos x="380" y="269"/>
                  </a:cxn>
                  <a:cxn ang="0">
                    <a:pos x="413" y="265"/>
                  </a:cxn>
                  <a:cxn ang="0">
                    <a:pos x="428" y="244"/>
                  </a:cxn>
                  <a:cxn ang="0">
                    <a:pos x="470" y="236"/>
                  </a:cxn>
                  <a:cxn ang="0">
                    <a:pos x="489" y="209"/>
                  </a:cxn>
                  <a:cxn ang="0">
                    <a:pos x="522" y="207"/>
                  </a:cxn>
                  <a:cxn ang="0">
                    <a:pos x="539" y="184"/>
                  </a:cxn>
                  <a:cxn ang="0">
                    <a:pos x="582" y="176"/>
                  </a:cxn>
                  <a:cxn ang="0">
                    <a:pos x="599" y="152"/>
                  </a:cxn>
                  <a:cxn ang="0">
                    <a:pos x="632" y="148"/>
                  </a:cxn>
                  <a:cxn ang="0">
                    <a:pos x="649" y="128"/>
                  </a:cxn>
                  <a:cxn ang="0">
                    <a:pos x="693" y="117"/>
                  </a:cxn>
                  <a:cxn ang="0">
                    <a:pos x="701" y="98"/>
                  </a:cxn>
                  <a:cxn ang="0">
                    <a:pos x="737" y="90"/>
                  </a:cxn>
                  <a:cxn ang="0">
                    <a:pos x="754" y="73"/>
                  </a:cxn>
                  <a:cxn ang="0">
                    <a:pos x="800" y="61"/>
                  </a:cxn>
                  <a:cxn ang="0">
                    <a:pos x="804" y="44"/>
                  </a:cxn>
                  <a:cxn ang="0">
                    <a:pos x="843" y="34"/>
                  </a:cxn>
                  <a:cxn ang="0">
                    <a:pos x="860" y="17"/>
                  </a:cxn>
                  <a:cxn ang="0">
                    <a:pos x="904" y="4"/>
                  </a:cxn>
                </a:cxnLst>
                <a:rect l="0" t="0" r="r" b="b"/>
                <a:pathLst>
                  <a:path w="904" h="484">
                    <a:moveTo>
                      <a:pt x="868" y="6"/>
                    </a:moveTo>
                    <a:lnTo>
                      <a:pt x="866" y="8"/>
                    </a:lnTo>
                    <a:lnTo>
                      <a:pt x="864" y="9"/>
                    </a:lnTo>
                    <a:lnTo>
                      <a:pt x="862" y="9"/>
                    </a:lnTo>
                    <a:lnTo>
                      <a:pt x="860" y="11"/>
                    </a:lnTo>
                    <a:lnTo>
                      <a:pt x="858" y="13"/>
                    </a:lnTo>
                    <a:lnTo>
                      <a:pt x="858" y="15"/>
                    </a:lnTo>
                    <a:lnTo>
                      <a:pt x="858" y="17"/>
                    </a:lnTo>
                    <a:lnTo>
                      <a:pt x="858" y="19"/>
                    </a:lnTo>
                    <a:lnTo>
                      <a:pt x="856" y="21"/>
                    </a:lnTo>
                    <a:lnTo>
                      <a:pt x="856" y="21"/>
                    </a:lnTo>
                    <a:lnTo>
                      <a:pt x="856" y="23"/>
                    </a:lnTo>
                    <a:lnTo>
                      <a:pt x="856" y="25"/>
                    </a:lnTo>
                    <a:lnTo>
                      <a:pt x="854" y="25"/>
                    </a:lnTo>
                    <a:lnTo>
                      <a:pt x="854" y="27"/>
                    </a:lnTo>
                    <a:lnTo>
                      <a:pt x="852" y="27"/>
                    </a:lnTo>
                    <a:lnTo>
                      <a:pt x="850" y="29"/>
                    </a:lnTo>
                    <a:lnTo>
                      <a:pt x="848" y="31"/>
                    </a:lnTo>
                    <a:lnTo>
                      <a:pt x="847" y="31"/>
                    </a:lnTo>
                    <a:lnTo>
                      <a:pt x="845" y="31"/>
                    </a:lnTo>
                    <a:lnTo>
                      <a:pt x="843" y="31"/>
                    </a:lnTo>
                    <a:lnTo>
                      <a:pt x="841" y="31"/>
                    </a:lnTo>
                    <a:lnTo>
                      <a:pt x="839" y="31"/>
                    </a:lnTo>
                    <a:lnTo>
                      <a:pt x="837" y="31"/>
                    </a:lnTo>
                    <a:lnTo>
                      <a:pt x="835" y="31"/>
                    </a:lnTo>
                    <a:lnTo>
                      <a:pt x="833" y="31"/>
                    </a:lnTo>
                    <a:lnTo>
                      <a:pt x="829" y="31"/>
                    </a:lnTo>
                    <a:lnTo>
                      <a:pt x="827" y="31"/>
                    </a:lnTo>
                    <a:lnTo>
                      <a:pt x="825" y="31"/>
                    </a:lnTo>
                    <a:lnTo>
                      <a:pt x="822" y="31"/>
                    </a:lnTo>
                    <a:lnTo>
                      <a:pt x="820" y="33"/>
                    </a:lnTo>
                    <a:lnTo>
                      <a:pt x="816" y="33"/>
                    </a:lnTo>
                    <a:lnTo>
                      <a:pt x="814" y="34"/>
                    </a:lnTo>
                    <a:lnTo>
                      <a:pt x="808" y="38"/>
                    </a:lnTo>
                    <a:lnTo>
                      <a:pt x="804" y="40"/>
                    </a:lnTo>
                    <a:lnTo>
                      <a:pt x="802" y="44"/>
                    </a:lnTo>
                    <a:lnTo>
                      <a:pt x="800" y="48"/>
                    </a:lnTo>
                    <a:lnTo>
                      <a:pt x="799" y="50"/>
                    </a:lnTo>
                    <a:lnTo>
                      <a:pt x="797" y="54"/>
                    </a:lnTo>
                    <a:lnTo>
                      <a:pt x="797" y="56"/>
                    </a:lnTo>
                    <a:lnTo>
                      <a:pt x="797" y="57"/>
                    </a:lnTo>
                    <a:lnTo>
                      <a:pt x="795" y="56"/>
                    </a:lnTo>
                    <a:lnTo>
                      <a:pt x="791" y="56"/>
                    </a:lnTo>
                    <a:lnTo>
                      <a:pt x="787" y="56"/>
                    </a:lnTo>
                    <a:lnTo>
                      <a:pt x="783" y="56"/>
                    </a:lnTo>
                    <a:lnTo>
                      <a:pt x="777" y="56"/>
                    </a:lnTo>
                    <a:lnTo>
                      <a:pt x="774" y="57"/>
                    </a:lnTo>
                    <a:lnTo>
                      <a:pt x="768" y="59"/>
                    </a:lnTo>
                    <a:lnTo>
                      <a:pt x="762" y="61"/>
                    </a:lnTo>
                    <a:lnTo>
                      <a:pt x="758" y="63"/>
                    </a:lnTo>
                    <a:lnTo>
                      <a:pt x="756" y="65"/>
                    </a:lnTo>
                    <a:lnTo>
                      <a:pt x="754" y="67"/>
                    </a:lnTo>
                    <a:lnTo>
                      <a:pt x="752" y="69"/>
                    </a:lnTo>
                    <a:lnTo>
                      <a:pt x="752" y="71"/>
                    </a:lnTo>
                    <a:lnTo>
                      <a:pt x="751" y="73"/>
                    </a:lnTo>
                    <a:lnTo>
                      <a:pt x="751" y="75"/>
                    </a:lnTo>
                    <a:lnTo>
                      <a:pt x="751" y="77"/>
                    </a:lnTo>
                    <a:lnTo>
                      <a:pt x="751" y="77"/>
                    </a:lnTo>
                    <a:lnTo>
                      <a:pt x="751" y="79"/>
                    </a:lnTo>
                    <a:lnTo>
                      <a:pt x="749" y="80"/>
                    </a:lnTo>
                    <a:lnTo>
                      <a:pt x="749" y="80"/>
                    </a:lnTo>
                    <a:lnTo>
                      <a:pt x="747" y="82"/>
                    </a:lnTo>
                    <a:lnTo>
                      <a:pt x="747" y="84"/>
                    </a:lnTo>
                    <a:lnTo>
                      <a:pt x="745" y="84"/>
                    </a:lnTo>
                    <a:lnTo>
                      <a:pt x="743" y="86"/>
                    </a:lnTo>
                    <a:lnTo>
                      <a:pt x="741" y="86"/>
                    </a:lnTo>
                    <a:lnTo>
                      <a:pt x="739" y="88"/>
                    </a:lnTo>
                    <a:lnTo>
                      <a:pt x="737" y="88"/>
                    </a:lnTo>
                    <a:lnTo>
                      <a:pt x="735" y="88"/>
                    </a:lnTo>
                    <a:lnTo>
                      <a:pt x="733" y="88"/>
                    </a:lnTo>
                    <a:lnTo>
                      <a:pt x="731" y="88"/>
                    </a:lnTo>
                    <a:lnTo>
                      <a:pt x="729" y="88"/>
                    </a:lnTo>
                    <a:lnTo>
                      <a:pt x="728" y="88"/>
                    </a:lnTo>
                    <a:lnTo>
                      <a:pt x="726" y="88"/>
                    </a:lnTo>
                    <a:lnTo>
                      <a:pt x="724" y="88"/>
                    </a:lnTo>
                    <a:lnTo>
                      <a:pt x="720" y="88"/>
                    </a:lnTo>
                    <a:lnTo>
                      <a:pt x="718" y="88"/>
                    </a:lnTo>
                    <a:lnTo>
                      <a:pt x="714" y="88"/>
                    </a:lnTo>
                    <a:lnTo>
                      <a:pt x="712" y="88"/>
                    </a:lnTo>
                    <a:lnTo>
                      <a:pt x="708" y="90"/>
                    </a:lnTo>
                    <a:lnTo>
                      <a:pt x="706" y="92"/>
                    </a:lnTo>
                    <a:lnTo>
                      <a:pt x="701" y="94"/>
                    </a:lnTo>
                    <a:lnTo>
                      <a:pt x="697" y="98"/>
                    </a:lnTo>
                    <a:lnTo>
                      <a:pt x="695" y="102"/>
                    </a:lnTo>
                    <a:lnTo>
                      <a:pt x="693" y="104"/>
                    </a:lnTo>
                    <a:lnTo>
                      <a:pt x="691" y="107"/>
                    </a:lnTo>
                    <a:lnTo>
                      <a:pt x="689" y="109"/>
                    </a:lnTo>
                    <a:lnTo>
                      <a:pt x="689" y="111"/>
                    </a:lnTo>
                    <a:lnTo>
                      <a:pt x="689" y="113"/>
                    </a:lnTo>
                    <a:lnTo>
                      <a:pt x="687" y="113"/>
                    </a:lnTo>
                    <a:lnTo>
                      <a:pt x="683" y="113"/>
                    </a:lnTo>
                    <a:lnTo>
                      <a:pt x="680" y="113"/>
                    </a:lnTo>
                    <a:lnTo>
                      <a:pt x="676" y="113"/>
                    </a:lnTo>
                    <a:lnTo>
                      <a:pt x="672" y="113"/>
                    </a:lnTo>
                    <a:lnTo>
                      <a:pt x="666" y="115"/>
                    </a:lnTo>
                    <a:lnTo>
                      <a:pt x="660" y="117"/>
                    </a:lnTo>
                    <a:lnTo>
                      <a:pt x="655" y="119"/>
                    </a:lnTo>
                    <a:lnTo>
                      <a:pt x="651" y="121"/>
                    </a:lnTo>
                    <a:lnTo>
                      <a:pt x="649" y="123"/>
                    </a:lnTo>
                    <a:lnTo>
                      <a:pt x="647" y="125"/>
                    </a:lnTo>
                    <a:lnTo>
                      <a:pt x="645" y="127"/>
                    </a:lnTo>
                    <a:lnTo>
                      <a:pt x="645" y="128"/>
                    </a:lnTo>
                    <a:lnTo>
                      <a:pt x="643" y="130"/>
                    </a:lnTo>
                    <a:lnTo>
                      <a:pt x="643" y="132"/>
                    </a:lnTo>
                    <a:lnTo>
                      <a:pt x="643" y="132"/>
                    </a:lnTo>
                    <a:lnTo>
                      <a:pt x="643" y="134"/>
                    </a:lnTo>
                    <a:lnTo>
                      <a:pt x="641" y="136"/>
                    </a:lnTo>
                    <a:lnTo>
                      <a:pt x="641" y="138"/>
                    </a:lnTo>
                    <a:lnTo>
                      <a:pt x="641" y="138"/>
                    </a:lnTo>
                    <a:lnTo>
                      <a:pt x="639" y="140"/>
                    </a:lnTo>
                    <a:lnTo>
                      <a:pt x="639" y="142"/>
                    </a:lnTo>
                    <a:lnTo>
                      <a:pt x="637" y="142"/>
                    </a:lnTo>
                    <a:lnTo>
                      <a:pt x="635" y="144"/>
                    </a:lnTo>
                    <a:lnTo>
                      <a:pt x="633" y="144"/>
                    </a:lnTo>
                    <a:lnTo>
                      <a:pt x="630" y="146"/>
                    </a:lnTo>
                    <a:lnTo>
                      <a:pt x="628" y="146"/>
                    </a:lnTo>
                    <a:lnTo>
                      <a:pt x="626" y="146"/>
                    </a:lnTo>
                    <a:lnTo>
                      <a:pt x="624" y="146"/>
                    </a:lnTo>
                    <a:lnTo>
                      <a:pt x="622" y="146"/>
                    </a:lnTo>
                    <a:lnTo>
                      <a:pt x="622" y="146"/>
                    </a:lnTo>
                    <a:lnTo>
                      <a:pt x="620" y="146"/>
                    </a:lnTo>
                    <a:lnTo>
                      <a:pt x="616" y="146"/>
                    </a:lnTo>
                    <a:lnTo>
                      <a:pt x="614" y="146"/>
                    </a:lnTo>
                    <a:lnTo>
                      <a:pt x="612" y="146"/>
                    </a:lnTo>
                    <a:lnTo>
                      <a:pt x="610" y="146"/>
                    </a:lnTo>
                    <a:lnTo>
                      <a:pt x="607" y="146"/>
                    </a:lnTo>
                    <a:lnTo>
                      <a:pt x="605" y="146"/>
                    </a:lnTo>
                    <a:lnTo>
                      <a:pt x="601" y="148"/>
                    </a:lnTo>
                    <a:lnTo>
                      <a:pt x="597" y="150"/>
                    </a:lnTo>
                    <a:lnTo>
                      <a:pt x="593" y="152"/>
                    </a:lnTo>
                    <a:lnTo>
                      <a:pt x="587" y="155"/>
                    </a:lnTo>
                    <a:lnTo>
                      <a:pt x="585" y="159"/>
                    </a:lnTo>
                    <a:lnTo>
                      <a:pt x="584" y="163"/>
                    </a:lnTo>
                    <a:lnTo>
                      <a:pt x="582" y="165"/>
                    </a:lnTo>
                    <a:lnTo>
                      <a:pt x="580" y="169"/>
                    </a:lnTo>
                    <a:lnTo>
                      <a:pt x="580" y="171"/>
                    </a:lnTo>
                    <a:lnTo>
                      <a:pt x="580" y="173"/>
                    </a:lnTo>
                    <a:lnTo>
                      <a:pt x="578" y="173"/>
                    </a:lnTo>
                    <a:lnTo>
                      <a:pt x="574" y="173"/>
                    </a:lnTo>
                    <a:lnTo>
                      <a:pt x="570" y="171"/>
                    </a:lnTo>
                    <a:lnTo>
                      <a:pt x="566" y="171"/>
                    </a:lnTo>
                    <a:lnTo>
                      <a:pt x="560" y="173"/>
                    </a:lnTo>
                    <a:lnTo>
                      <a:pt x="557" y="173"/>
                    </a:lnTo>
                    <a:lnTo>
                      <a:pt x="551" y="175"/>
                    </a:lnTo>
                    <a:lnTo>
                      <a:pt x="545" y="176"/>
                    </a:lnTo>
                    <a:lnTo>
                      <a:pt x="541" y="178"/>
                    </a:lnTo>
                    <a:lnTo>
                      <a:pt x="539" y="180"/>
                    </a:lnTo>
                    <a:lnTo>
                      <a:pt x="536" y="182"/>
                    </a:lnTo>
                    <a:lnTo>
                      <a:pt x="536" y="184"/>
                    </a:lnTo>
                    <a:lnTo>
                      <a:pt x="534" y="186"/>
                    </a:lnTo>
                    <a:lnTo>
                      <a:pt x="534" y="188"/>
                    </a:lnTo>
                    <a:lnTo>
                      <a:pt x="532" y="190"/>
                    </a:lnTo>
                    <a:lnTo>
                      <a:pt x="532" y="192"/>
                    </a:lnTo>
                    <a:lnTo>
                      <a:pt x="532" y="194"/>
                    </a:lnTo>
                    <a:lnTo>
                      <a:pt x="532" y="196"/>
                    </a:lnTo>
                    <a:lnTo>
                      <a:pt x="530" y="196"/>
                    </a:lnTo>
                    <a:lnTo>
                      <a:pt x="530" y="198"/>
                    </a:lnTo>
                    <a:lnTo>
                      <a:pt x="530" y="199"/>
                    </a:lnTo>
                    <a:lnTo>
                      <a:pt x="528" y="199"/>
                    </a:lnTo>
                    <a:lnTo>
                      <a:pt x="526" y="201"/>
                    </a:lnTo>
                    <a:lnTo>
                      <a:pt x="524" y="203"/>
                    </a:lnTo>
                    <a:lnTo>
                      <a:pt x="522" y="203"/>
                    </a:lnTo>
                    <a:lnTo>
                      <a:pt x="520" y="205"/>
                    </a:lnTo>
                    <a:lnTo>
                      <a:pt x="518" y="205"/>
                    </a:lnTo>
                    <a:lnTo>
                      <a:pt x="516" y="205"/>
                    </a:lnTo>
                    <a:lnTo>
                      <a:pt x="514" y="205"/>
                    </a:lnTo>
                    <a:lnTo>
                      <a:pt x="513" y="205"/>
                    </a:lnTo>
                    <a:lnTo>
                      <a:pt x="511" y="205"/>
                    </a:lnTo>
                    <a:lnTo>
                      <a:pt x="509" y="205"/>
                    </a:lnTo>
                    <a:lnTo>
                      <a:pt x="505" y="205"/>
                    </a:lnTo>
                    <a:lnTo>
                      <a:pt x="503" y="205"/>
                    </a:lnTo>
                    <a:lnTo>
                      <a:pt x="501" y="203"/>
                    </a:lnTo>
                    <a:lnTo>
                      <a:pt x="499" y="205"/>
                    </a:lnTo>
                    <a:lnTo>
                      <a:pt x="495" y="205"/>
                    </a:lnTo>
                    <a:lnTo>
                      <a:pt x="493" y="205"/>
                    </a:lnTo>
                    <a:lnTo>
                      <a:pt x="489" y="207"/>
                    </a:lnTo>
                    <a:lnTo>
                      <a:pt x="486" y="209"/>
                    </a:lnTo>
                    <a:lnTo>
                      <a:pt x="480" y="211"/>
                    </a:lnTo>
                    <a:lnTo>
                      <a:pt x="476" y="215"/>
                    </a:lnTo>
                    <a:lnTo>
                      <a:pt x="474" y="219"/>
                    </a:lnTo>
                    <a:lnTo>
                      <a:pt x="470" y="223"/>
                    </a:lnTo>
                    <a:lnTo>
                      <a:pt x="470" y="224"/>
                    </a:lnTo>
                    <a:lnTo>
                      <a:pt x="468" y="228"/>
                    </a:lnTo>
                    <a:lnTo>
                      <a:pt x="468" y="230"/>
                    </a:lnTo>
                    <a:lnTo>
                      <a:pt x="468" y="232"/>
                    </a:lnTo>
                    <a:lnTo>
                      <a:pt x="465" y="232"/>
                    </a:lnTo>
                    <a:lnTo>
                      <a:pt x="463" y="232"/>
                    </a:lnTo>
                    <a:lnTo>
                      <a:pt x="459" y="232"/>
                    </a:lnTo>
                    <a:lnTo>
                      <a:pt x="453" y="232"/>
                    </a:lnTo>
                    <a:lnTo>
                      <a:pt x="449" y="232"/>
                    </a:lnTo>
                    <a:lnTo>
                      <a:pt x="443" y="232"/>
                    </a:lnTo>
                    <a:lnTo>
                      <a:pt x="438" y="234"/>
                    </a:lnTo>
                    <a:lnTo>
                      <a:pt x="432" y="238"/>
                    </a:lnTo>
                    <a:lnTo>
                      <a:pt x="428" y="240"/>
                    </a:lnTo>
                    <a:lnTo>
                      <a:pt x="426" y="242"/>
                    </a:lnTo>
                    <a:lnTo>
                      <a:pt x="424" y="244"/>
                    </a:lnTo>
                    <a:lnTo>
                      <a:pt x="422" y="246"/>
                    </a:lnTo>
                    <a:lnTo>
                      <a:pt x="420" y="247"/>
                    </a:lnTo>
                    <a:lnTo>
                      <a:pt x="420" y="249"/>
                    </a:lnTo>
                    <a:lnTo>
                      <a:pt x="420" y="251"/>
                    </a:lnTo>
                    <a:lnTo>
                      <a:pt x="418" y="253"/>
                    </a:lnTo>
                    <a:lnTo>
                      <a:pt x="418" y="253"/>
                    </a:lnTo>
                    <a:lnTo>
                      <a:pt x="418" y="255"/>
                    </a:lnTo>
                    <a:lnTo>
                      <a:pt x="418" y="257"/>
                    </a:lnTo>
                    <a:lnTo>
                      <a:pt x="417" y="257"/>
                    </a:lnTo>
                    <a:lnTo>
                      <a:pt x="417" y="259"/>
                    </a:lnTo>
                    <a:lnTo>
                      <a:pt x="415" y="261"/>
                    </a:lnTo>
                    <a:lnTo>
                      <a:pt x="413" y="261"/>
                    </a:lnTo>
                    <a:lnTo>
                      <a:pt x="411" y="263"/>
                    </a:lnTo>
                    <a:lnTo>
                      <a:pt x="409" y="265"/>
                    </a:lnTo>
                    <a:lnTo>
                      <a:pt x="407" y="265"/>
                    </a:lnTo>
                    <a:lnTo>
                      <a:pt x="405" y="265"/>
                    </a:lnTo>
                    <a:lnTo>
                      <a:pt x="403" y="265"/>
                    </a:lnTo>
                    <a:lnTo>
                      <a:pt x="401" y="265"/>
                    </a:lnTo>
                    <a:lnTo>
                      <a:pt x="399" y="265"/>
                    </a:lnTo>
                    <a:lnTo>
                      <a:pt x="397" y="265"/>
                    </a:lnTo>
                    <a:lnTo>
                      <a:pt x="395" y="265"/>
                    </a:lnTo>
                    <a:lnTo>
                      <a:pt x="392" y="265"/>
                    </a:lnTo>
                    <a:lnTo>
                      <a:pt x="390" y="265"/>
                    </a:lnTo>
                    <a:lnTo>
                      <a:pt x="388" y="265"/>
                    </a:lnTo>
                    <a:lnTo>
                      <a:pt x="386" y="265"/>
                    </a:lnTo>
                    <a:lnTo>
                      <a:pt x="382" y="265"/>
                    </a:lnTo>
                    <a:lnTo>
                      <a:pt x="380" y="267"/>
                    </a:lnTo>
                    <a:lnTo>
                      <a:pt x="376" y="267"/>
                    </a:lnTo>
                    <a:lnTo>
                      <a:pt x="372" y="269"/>
                    </a:lnTo>
                    <a:lnTo>
                      <a:pt x="367" y="272"/>
                    </a:lnTo>
                    <a:lnTo>
                      <a:pt x="363" y="276"/>
                    </a:lnTo>
                    <a:lnTo>
                      <a:pt x="359" y="278"/>
                    </a:lnTo>
                    <a:lnTo>
                      <a:pt x="357" y="282"/>
                    </a:lnTo>
                    <a:lnTo>
                      <a:pt x="355" y="286"/>
                    </a:lnTo>
                    <a:lnTo>
                      <a:pt x="355" y="290"/>
                    </a:lnTo>
                    <a:lnTo>
                      <a:pt x="353" y="292"/>
                    </a:lnTo>
                    <a:lnTo>
                      <a:pt x="353" y="294"/>
                    </a:lnTo>
                    <a:lnTo>
                      <a:pt x="351" y="294"/>
                    </a:lnTo>
                    <a:lnTo>
                      <a:pt x="347" y="292"/>
                    </a:lnTo>
                    <a:lnTo>
                      <a:pt x="344" y="292"/>
                    </a:lnTo>
                    <a:lnTo>
                      <a:pt x="340" y="292"/>
                    </a:lnTo>
                    <a:lnTo>
                      <a:pt x="334" y="292"/>
                    </a:lnTo>
                    <a:lnTo>
                      <a:pt x="330" y="294"/>
                    </a:lnTo>
                    <a:lnTo>
                      <a:pt x="324" y="295"/>
                    </a:lnTo>
                    <a:lnTo>
                      <a:pt x="319" y="297"/>
                    </a:lnTo>
                    <a:lnTo>
                      <a:pt x="315" y="299"/>
                    </a:lnTo>
                    <a:lnTo>
                      <a:pt x="311" y="301"/>
                    </a:lnTo>
                    <a:lnTo>
                      <a:pt x="309" y="303"/>
                    </a:lnTo>
                    <a:lnTo>
                      <a:pt x="307" y="305"/>
                    </a:lnTo>
                    <a:lnTo>
                      <a:pt x="307" y="307"/>
                    </a:lnTo>
                    <a:lnTo>
                      <a:pt x="305" y="309"/>
                    </a:lnTo>
                    <a:lnTo>
                      <a:pt x="305" y="311"/>
                    </a:lnTo>
                    <a:lnTo>
                      <a:pt x="305" y="313"/>
                    </a:lnTo>
                    <a:lnTo>
                      <a:pt x="303" y="315"/>
                    </a:lnTo>
                    <a:lnTo>
                      <a:pt x="303" y="317"/>
                    </a:lnTo>
                    <a:lnTo>
                      <a:pt x="303" y="318"/>
                    </a:lnTo>
                    <a:lnTo>
                      <a:pt x="301" y="318"/>
                    </a:lnTo>
                    <a:lnTo>
                      <a:pt x="301" y="320"/>
                    </a:lnTo>
                    <a:lnTo>
                      <a:pt x="299" y="322"/>
                    </a:lnTo>
                    <a:lnTo>
                      <a:pt x="298" y="322"/>
                    </a:lnTo>
                    <a:lnTo>
                      <a:pt x="296" y="324"/>
                    </a:lnTo>
                    <a:lnTo>
                      <a:pt x="294" y="326"/>
                    </a:lnTo>
                    <a:lnTo>
                      <a:pt x="292" y="326"/>
                    </a:lnTo>
                    <a:lnTo>
                      <a:pt x="290" y="326"/>
                    </a:lnTo>
                    <a:lnTo>
                      <a:pt x="286" y="326"/>
                    </a:lnTo>
                    <a:lnTo>
                      <a:pt x="284" y="328"/>
                    </a:lnTo>
                    <a:lnTo>
                      <a:pt x="284" y="326"/>
                    </a:lnTo>
                    <a:lnTo>
                      <a:pt x="282" y="326"/>
                    </a:lnTo>
                    <a:lnTo>
                      <a:pt x="280" y="326"/>
                    </a:lnTo>
                    <a:lnTo>
                      <a:pt x="276" y="326"/>
                    </a:lnTo>
                    <a:lnTo>
                      <a:pt x="274" y="326"/>
                    </a:lnTo>
                    <a:lnTo>
                      <a:pt x="273" y="326"/>
                    </a:lnTo>
                    <a:lnTo>
                      <a:pt x="271" y="326"/>
                    </a:lnTo>
                    <a:lnTo>
                      <a:pt x="267" y="326"/>
                    </a:lnTo>
                    <a:lnTo>
                      <a:pt x="265" y="328"/>
                    </a:lnTo>
                    <a:lnTo>
                      <a:pt x="261" y="328"/>
                    </a:lnTo>
                    <a:lnTo>
                      <a:pt x="257" y="330"/>
                    </a:lnTo>
                    <a:lnTo>
                      <a:pt x="251" y="334"/>
                    </a:lnTo>
                    <a:lnTo>
                      <a:pt x="248" y="338"/>
                    </a:lnTo>
                    <a:lnTo>
                      <a:pt x="244" y="340"/>
                    </a:lnTo>
                    <a:lnTo>
                      <a:pt x="242" y="343"/>
                    </a:lnTo>
                    <a:lnTo>
                      <a:pt x="240" y="347"/>
                    </a:lnTo>
                    <a:lnTo>
                      <a:pt x="240" y="349"/>
                    </a:lnTo>
                    <a:lnTo>
                      <a:pt x="238" y="353"/>
                    </a:lnTo>
                    <a:lnTo>
                      <a:pt x="238" y="355"/>
                    </a:lnTo>
                    <a:lnTo>
                      <a:pt x="236" y="355"/>
                    </a:lnTo>
                    <a:lnTo>
                      <a:pt x="232" y="353"/>
                    </a:lnTo>
                    <a:lnTo>
                      <a:pt x="228" y="353"/>
                    </a:lnTo>
                    <a:lnTo>
                      <a:pt x="225" y="353"/>
                    </a:lnTo>
                    <a:lnTo>
                      <a:pt x="219" y="353"/>
                    </a:lnTo>
                    <a:lnTo>
                      <a:pt x="215" y="355"/>
                    </a:lnTo>
                    <a:lnTo>
                      <a:pt x="209" y="357"/>
                    </a:lnTo>
                    <a:lnTo>
                      <a:pt x="202" y="359"/>
                    </a:lnTo>
                    <a:lnTo>
                      <a:pt x="200" y="361"/>
                    </a:lnTo>
                    <a:lnTo>
                      <a:pt x="196" y="363"/>
                    </a:lnTo>
                    <a:lnTo>
                      <a:pt x="194" y="365"/>
                    </a:lnTo>
                    <a:lnTo>
                      <a:pt x="192" y="368"/>
                    </a:lnTo>
                    <a:lnTo>
                      <a:pt x="190" y="370"/>
                    </a:lnTo>
                    <a:lnTo>
                      <a:pt x="190" y="372"/>
                    </a:lnTo>
                    <a:lnTo>
                      <a:pt x="190" y="374"/>
                    </a:lnTo>
                    <a:lnTo>
                      <a:pt x="188" y="374"/>
                    </a:lnTo>
                    <a:lnTo>
                      <a:pt x="188" y="376"/>
                    </a:lnTo>
                    <a:lnTo>
                      <a:pt x="188" y="378"/>
                    </a:lnTo>
                    <a:lnTo>
                      <a:pt x="186" y="380"/>
                    </a:lnTo>
                    <a:lnTo>
                      <a:pt x="186" y="380"/>
                    </a:lnTo>
                    <a:lnTo>
                      <a:pt x="184" y="382"/>
                    </a:lnTo>
                    <a:lnTo>
                      <a:pt x="184" y="384"/>
                    </a:lnTo>
                    <a:lnTo>
                      <a:pt x="182" y="386"/>
                    </a:lnTo>
                    <a:lnTo>
                      <a:pt x="180" y="386"/>
                    </a:lnTo>
                    <a:lnTo>
                      <a:pt x="177" y="388"/>
                    </a:lnTo>
                    <a:lnTo>
                      <a:pt x="175" y="388"/>
                    </a:lnTo>
                    <a:lnTo>
                      <a:pt x="173" y="389"/>
                    </a:lnTo>
                    <a:lnTo>
                      <a:pt x="171" y="389"/>
                    </a:lnTo>
                    <a:lnTo>
                      <a:pt x="169" y="389"/>
                    </a:lnTo>
                    <a:lnTo>
                      <a:pt x="167" y="389"/>
                    </a:lnTo>
                    <a:lnTo>
                      <a:pt x="165" y="389"/>
                    </a:lnTo>
                    <a:lnTo>
                      <a:pt x="163" y="388"/>
                    </a:lnTo>
                    <a:lnTo>
                      <a:pt x="161" y="388"/>
                    </a:lnTo>
                    <a:lnTo>
                      <a:pt x="159" y="388"/>
                    </a:lnTo>
                    <a:lnTo>
                      <a:pt x="155" y="388"/>
                    </a:lnTo>
                    <a:lnTo>
                      <a:pt x="154" y="388"/>
                    </a:lnTo>
                    <a:lnTo>
                      <a:pt x="152" y="388"/>
                    </a:lnTo>
                    <a:lnTo>
                      <a:pt x="148" y="389"/>
                    </a:lnTo>
                    <a:lnTo>
                      <a:pt x="144" y="389"/>
                    </a:lnTo>
                    <a:lnTo>
                      <a:pt x="140" y="391"/>
                    </a:lnTo>
                    <a:lnTo>
                      <a:pt x="134" y="395"/>
                    </a:lnTo>
                    <a:lnTo>
                      <a:pt x="130" y="399"/>
                    </a:lnTo>
                    <a:lnTo>
                      <a:pt x="127" y="403"/>
                    </a:lnTo>
                    <a:lnTo>
                      <a:pt x="125" y="407"/>
                    </a:lnTo>
                    <a:lnTo>
                      <a:pt x="123" y="411"/>
                    </a:lnTo>
                    <a:lnTo>
                      <a:pt x="121" y="413"/>
                    </a:lnTo>
                    <a:lnTo>
                      <a:pt x="121" y="416"/>
                    </a:lnTo>
                    <a:lnTo>
                      <a:pt x="121" y="418"/>
                    </a:lnTo>
                    <a:lnTo>
                      <a:pt x="117" y="416"/>
                    </a:lnTo>
                    <a:lnTo>
                      <a:pt x="115" y="416"/>
                    </a:lnTo>
                    <a:lnTo>
                      <a:pt x="111" y="416"/>
                    </a:lnTo>
                    <a:lnTo>
                      <a:pt x="106" y="416"/>
                    </a:lnTo>
                    <a:lnTo>
                      <a:pt x="102" y="416"/>
                    </a:lnTo>
                    <a:lnTo>
                      <a:pt x="96" y="418"/>
                    </a:lnTo>
                    <a:lnTo>
                      <a:pt x="90" y="420"/>
                    </a:lnTo>
                    <a:lnTo>
                      <a:pt x="84" y="422"/>
                    </a:lnTo>
                    <a:lnTo>
                      <a:pt x="81" y="424"/>
                    </a:lnTo>
                    <a:lnTo>
                      <a:pt x="77" y="426"/>
                    </a:lnTo>
                    <a:lnTo>
                      <a:pt x="75" y="428"/>
                    </a:lnTo>
                    <a:lnTo>
                      <a:pt x="73" y="430"/>
                    </a:lnTo>
                    <a:lnTo>
                      <a:pt x="73" y="434"/>
                    </a:lnTo>
                    <a:lnTo>
                      <a:pt x="71" y="436"/>
                    </a:lnTo>
                    <a:lnTo>
                      <a:pt x="71" y="437"/>
                    </a:lnTo>
                    <a:lnTo>
                      <a:pt x="69" y="439"/>
                    </a:lnTo>
                    <a:lnTo>
                      <a:pt x="69" y="439"/>
                    </a:lnTo>
                    <a:lnTo>
                      <a:pt x="69" y="441"/>
                    </a:lnTo>
                    <a:lnTo>
                      <a:pt x="67" y="443"/>
                    </a:lnTo>
                    <a:lnTo>
                      <a:pt x="67" y="445"/>
                    </a:lnTo>
                    <a:lnTo>
                      <a:pt x="65" y="445"/>
                    </a:lnTo>
                    <a:lnTo>
                      <a:pt x="63" y="447"/>
                    </a:lnTo>
                    <a:lnTo>
                      <a:pt x="63" y="449"/>
                    </a:lnTo>
                    <a:lnTo>
                      <a:pt x="59" y="451"/>
                    </a:lnTo>
                    <a:lnTo>
                      <a:pt x="58" y="451"/>
                    </a:lnTo>
                    <a:lnTo>
                      <a:pt x="56" y="453"/>
                    </a:lnTo>
                    <a:lnTo>
                      <a:pt x="54" y="453"/>
                    </a:lnTo>
                    <a:lnTo>
                      <a:pt x="52" y="453"/>
                    </a:lnTo>
                    <a:lnTo>
                      <a:pt x="50" y="453"/>
                    </a:lnTo>
                    <a:lnTo>
                      <a:pt x="48" y="453"/>
                    </a:lnTo>
                    <a:lnTo>
                      <a:pt x="46" y="453"/>
                    </a:lnTo>
                    <a:lnTo>
                      <a:pt x="44" y="453"/>
                    </a:lnTo>
                    <a:lnTo>
                      <a:pt x="42" y="453"/>
                    </a:lnTo>
                    <a:lnTo>
                      <a:pt x="38" y="451"/>
                    </a:lnTo>
                    <a:lnTo>
                      <a:pt x="36" y="451"/>
                    </a:lnTo>
                    <a:lnTo>
                      <a:pt x="35" y="451"/>
                    </a:lnTo>
                    <a:lnTo>
                      <a:pt x="31" y="453"/>
                    </a:lnTo>
                    <a:lnTo>
                      <a:pt x="29" y="453"/>
                    </a:lnTo>
                    <a:lnTo>
                      <a:pt x="25" y="455"/>
                    </a:lnTo>
                    <a:lnTo>
                      <a:pt x="21" y="457"/>
                    </a:lnTo>
                    <a:lnTo>
                      <a:pt x="13" y="461"/>
                    </a:lnTo>
                    <a:lnTo>
                      <a:pt x="10" y="464"/>
                    </a:lnTo>
                    <a:lnTo>
                      <a:pt x="6" y="470"/>
                    </a:lnTo>
                    <a:lnTo>
                      <a:pt x="4" y="474"/>
                    </a:lnTo>
                    <a:lnTo>
                      <a:pt x="2" y="478"/>
                    </a:lnTo>
                    <a:lnTo>
                      <a:pt x="0" y="480"/>
                    </a:lnTo>
                    <a:lnTo>
                      <a:pt x="0" y="482"/>
                    </a:lnTo>
                    <a:lnTo>
                      <a:pt x="0" y="484"/>
                    </a:lnTo>
                    <a:lnTo>
                      <a:pt x="4" y="484"/>
                    </a:lnTo>
                    <a:lnTo>
                      <a:pt x="4" y="484"/>
                    </a:lnTo>
                    <a:lnTo>
                      <a:pt x="4" y="484"/>
                    </a:lnTo>
                    <a:lnTo>
                      <a:pt x="4" y="482"/>
                    </a:lnTo>
                    <a:lnTo>
                      <a:pt x="4" y="478"/>
                    </a:lnTo>
                    <a:lnTo>
                      <a:pt x="6" y="474"/>
                    </a:lnTo>
                    <a:lnTo>
                      <a:pt x="8" y="470"/>
                    </a:lnTo>
                    <a:lnTo>
                      <a:pt x="11" y="466"/>
                    </a:lnTo>
                    <a:lnTo>
                      <a:pt x="15" y="462"/>
                    </a:lnTo>
                    <a:lnTo>
                      <a:pt x="21" y="459"/>
                    </a:lnTo>
                    <a:lnTo>
                      <a:pt x="25" y="457"/>
                    </a:lnTo>
                    <a:lnTo>
                      <a:pt x="29" y="455"/>
                    </a:lnTo>
                    <a:lnTo>
                      <a:pt x="31" y="455"/>
                    </a:lnTo>
                    <a:lnTo>
                      <a:pt x="35" y="455"/>
                    </a:lnTo>
                    <a:lnTo>
                      <a:pt x="36" y="455"/>
                    </a:lnTo>
                    <a:lnTo>
                      <a:pt x="38" y="455"/>
                    </a:lnTo>
                    <a:lnTo>
                      <a:pt x="40" y="455"/>
                    </a:lnTo>
                    <a:lnTo>
                      <a:pt x="44" y="455"/>
                    </a:lnTo>
                    <a:lnTo>
                      <a:pt x="46" y="455"/>
                    </a:lnTo>
                    <a:lnTo>
                      <a:pt x="48" y="455"/>
                    </a:lnTo>
                    <a:lnTo>
                      <a:pt x="50" y="455"/>
                    </a:lnTo>
                    <a:lnTo>
                      <a:pt x="52" y="455"/>
                    </a:lnTo>
                    <a:lnTo>
                      <a:pt x="54" y="455"/>
                    </a:lnTo>
                    <a:lnTo>
                      <a:pt x="56" y="455"/>
                    </a:lnTo>
                    <a:lnTo>
                      <a:pt x="59" y="453"/>
                    </a:lnTo>
                    <a:lnTo>
                      <a:pt x="61" y="453"/>
                    </a:lnTo>
                    <a:lnTo>
                      <a:pt x="63" y="451"/>
                    </a:lnTo>
                    <a:lnTo>
                      <a:pt x="65" y="449"/>
                    </a:lnTo>
                    <a:lnTo>
                      <a:pt x="67" y="447"/>
                    </a:lnTo>
                    <a:lnTo>
                      <a:pt x="69" y="445"/>
                    </a:lnTo>
                    <a:lnTo>
                      <a:pt x="71" y="445"/>
                    </a:lnTo>
                    <a:lnTo>
                      <a:pt x="71" y="443"/>
                    </a:lnTo>
                    <a:lnTo>
                      <a:pt x="71" y="441"/>
                    </a:lnTo>
                    <a:lnTo>
                      <a:pt x="73" y="439"/>
                    </a:lnTo>
                    <a:lnTo>
                      <a:pt x="73" y="437"/>
                    </a:lnTo>
                    <a:lnTo>
                      <a:pt x="73" y="436"/>
                    </a:lnTo>
                    <a:lnTo>
                      <a:pt x="75" y="434"/>
                    </a:lnTo>
                    <a:lnTo>
                      <a:pt x="75" y="432"/>
                    </a:lnTo>
                    <a:lnTo>
                      <a:pt x="77" y="430"/>
                    </a:lnTo>
                    <a:lnTo>
                      <a:pt x="79" y="428"/>
                    </a:lnTo>
                    <a:lnTo>
                      <a:pt x="83" y="426"/>
                    </a:lnTo>
                    <a:lnTo>
                      <a:pt x="84" y="424"/>
                    </a:lnTo>
                    <a:lnTo>
                      <a:pt x="92" y="422"/>
                    </a:lnTo>
                    <a:lnTo>
                      <a:pt x="98" y="420"/>
                    </a:lnTo>
                    <a:lnTo>
                      <a:pt x="104" y="420"/>
                    </a:lnTo>
                    <a:lnTo>
                      <a:pt x="109" y="418"/>
                    </a:lnTo>
                    <a:lnTo>
                      <a:pt x="115" y="420"/>
                    </a:lnTo>
                    <a:lnTo>
                      <a:pt x="117" y="420"/>
                    </a:lnTo>
                    <a:lnTo>
                      <a:pt x="121" y="420"/>
                    </a:lnTo>
                    <a:lnTo>
                      <a:pt x="121" y="420"/>
                    </a:lnTo>
                    <a:lnTo>
                      <a:pt x="123" y="422"/>
                    </a:lnTo>
                    <a:lnTo>
                      <a:pt x="123" y="422"/>
                    </a:lnTo>
                    <a:lnTo>
                      <a:pt x="123" y="420"/>
                    </a:lnTo>
                    <a:lnTo>
                      <a:pt x="123" y="420"/>
                    </a:lnTo>
                    <a:lnTo>
                      <a:pt x="123" y="420"/>
                    </a:lnTo>
                    <a:lnTo>
                      <a:pt x="123" y="420"/>
                    </a:lnTo>
                    <a:lnTo>
                      <a:pt x="123" y="420"/>
                    </a:lnTo>
                    <a:lnTo>
                      <a:pt x="123" y="420"/>
                    </a:lnTo>
                    <a:lnTo>
                      <a:pt x="123" y="420"/>
                    </a:lnTo>
                    <a:lnTo>
                      <a:pt x="123" y="418"/>
                    </a:lnTo>
                    <a:lnTo>
                      <a:pt x="123" y="416"/>
                    </a:lnTo>
                    <a:lnTo>
                      <a:pt x="125" y="414"/>
                    </a:lnTo>
                    <a:lnTo>
                      <a:pt x="125" y="411"/>
                    </a:lnTo>
                    <a:lnTo>
                      <a:pt x="129" y="407"/>
                    </a:lnTo>
                    <a:lnTo>
                      <a:pt x="130" y="403"/>
                    </a:lnTo>
                    <a:lnTo>
                      <a:pt x="136" y="399"/>
                    </a:lnTo>
                    <a:lnTo>
                      <a:pt x="142" y="395"/>
                    </a:lnTo>
                    <a:lnTo>
                      <a:pt x="146" y="393"/>
                    </a:lnTo>
                    <a:lnTo>
                      <a:pt x="148" y="391"/>
                    </a:lnTo>
                    <a:lnTo>
                      <a:pt x="152" y="391"/>
                    </a:lnTo>
                    <a:lnTo>
                      <a:pt x="154" y="391"/>
                    </a:lnTo>
                    <a:lnTo>
                      <a:pt x="155" y="391"/>
                    </a:lnTo>
                    <a:lnTo>
                      <a:pt x="159" y="391"/>
                    </a:lnTo>
                    <a:lnTo>
                      <a:pt x="161" y="391"/>
                    </a:lnTo>
                    <a:lnTo>
                      <a:pt x="163" y="391"/>
                    </a:lnTo>
                    <a:lnTo>
                      <a:pt x="165" y="391"/>
                    </a:lnTo>
                    <a:lnTo>
                      <a:pt x="167" y="391"/>
                    </a:lnTo>
                    <a:lnTo>
                      <a:pt x="169" y="391"/>
                    </a:lnTo>
                    <a:lnTo>
                      <a:pt x="171" y="391"/>
                    </a:lnTo>
                    <a:lnTo>
                      <a:pt x="173" y="391"/>
                    </a:lnTo>
                    <a:lnTo>
                      <a:pt x="175" y="391"/>
                    </a:lnTo>
                    <a:lnTo>
                      <a:pt x="178" y="389"/>
                    </a:lnTo>
                    <a:lnTo>
                      <a:pt x="180" y="389"/>
                    </a:lnTo>
                    <a:lnTo>
                      <a:pt x="184" y="388"/>
                    </a:lnTo>
                    <a:lnTo>
                      <a:pt x="186" y="386"/>
                    </a:lnTo>
                    <a:lnTo>
                      <a:pt x="188" y="384"/>
                    </a:lnTo>
                    <a:lnTo>
                      <a:pt x="188" y="382"/>
                    </a:lnTo>
                    <a:lnTo>
                      <a:pt x="190" y="380"/>
                    </a:lnTo>
                    <a:lnTo>
                      <a:pt x="190" y="380"/>
                    </a:lnTo>
                    <a:lnTo>
                      <a:pt x="190" y="378"/>
                    </a:lnTo>
                    <a:lnTo>
                      <a:pt x="192" y="376"/>
                    </a:lnTo>
                    <a:lnTo>
                      <a:pt x="192" y="374"/>
                    </a:lnTo>
                    <a:lnTo>
                      <a:pt x="192" y="372"/>
                    </a:lnTo>
                    <a:lnTo>
                      <a:pt x="194" y="370"/>
                    </a:lnTo>
                    <a:lnTo>
                      <a:pt x="194" y="368"/>
                    </a:lnTo>
                    <a:lnTo>
                      <a:pt x="196" y="366"/>
                    </a:lnTo>
                    <a:lnTo>
                      <a:pt x="198" y="365"/>
                    </a:lnTo>
                    <a:lnTo>
                      <a:pt x="202" y="365"/>
                    </a:lnTo>
                    <a:lnTo>
                      <a:pt x="203" y="363"/>
                    </a:lnTo>
                    <a:lnTo>
                      <a:pt x="211" y="359"/>
                    </a:lnTo>
                    <a:lnTo>
                      <a:pt x="217" y="357"/>
                    </a:lnTo>
                    <a:lnTo>
                      <a:pt x="223" y="357"/>
                    </a:lnTo>
                    <a:lnTo>
                      <a:pt x="228" y="357"/>
                    </a:lnTo>
                    <a:lnTo>
                      <a:pt x="232" y="357"/>
                    </a:lnTo>
                    <a:lnTo>
                      <a:pt x="236" y="357"/>
                    </a:lnTo>
                    <a:lnTo>
                      <a:pt x="238" y="357"/>
                    </a:lnTo>
                    <a:lnTo>
                      <a:pt x="240" y="357"/>
                    </a:lnTo>
                    <a:lnTo>
                      <a:pt x="242" y="359"/>
                    </a:lnTo>
                    <a:lnTo>
                      <a:pt x="242" y="359"/>
                    </a:lnTo>
                    <a:lnTo>
                      <a:pt x="242" y="359"/>
                    </a:lnTo>
                    <a:lnTo>
                      <a:pt x="242" y="357"/>
                    </a:lnTo>
                    <a:lnTo>
                      <a:pt x="242" y="357"/>
                    </a:lnTo>
                    <a:lnTo>
                      <a:pt x="242" y="357"/>
                    </a:lnTo>
                    <a:lnTo>
                      <a:pt x="242" y="357"/>
                    </a:lnTo>
                    <a:lnTo>
                      <a:pt x="242" y="357"/>
                    </a:lnTo>
                    <a:lnTo>
                      <a:pt x="242" y="357"/>
                    </a:lnTo>
                    <a:lnTo>
                      <a:pt x="242" y="355"/>
                    </a:lnTo>
                    <a:lnTo>
                      <a:pt x="242" y="353"/>
                    </a:lnTo>
                    <a:lnTo>
                      <a:pt x="242" y="351"/>
                    </a:lnTo>
                    <a:lnTo>
                      <a:pt x="244" y="347"/>
                    </a:lnTo>
                    <a:lnTo>
                      <a:pt x="246" y="343"/>
                    </a:lnTo>
                    <a:lnTo>
                      <a:pt x="248" y="340"/>
                    </a:lnTo>
                    <a:lnTo>
                      <a:pt x="253" y="336"/>
                    </a:lnTo>
                    <a:lnTo>
                      <a:pt x="259" y="332"/>
                    </a:lnTo>
                    <a:lnTo>
                      <a:pt x="261" y="332"/>
                    </a:lnTo>
                    <a:lnTo>
                      <a:pt x="265" y="330"/>
                    </a:lnTo>
                    <a:lnTo>
                      <a:pt x="267" y="330"/>
                    </a:lnTo>
                    <a:lnTo>
                      <a:pt x="271" y="328"/>
                    </a:lnTo>
                    <a:lnTo>
                      <a:pt x="273" y="328"/>
                    </a:lnTo>
                    <a:lnTo>
                      <a:pt x="274" y="328"/>
                    </a:lnTo>
                    <a:lnTo>
                      <a:pt x="276" y="330"/>
                    </a:lnTo>
                    <a:lnTo>
                      <a:pt x="278" y="330"/>
                    </a:lnTo>
                    <a:lnTo>
                      <a:pt x="280" y="330"/>
                    </a:lnTo>
                    <a:lnTo>
                      <a:pt x="282" y="330"/>
                    </a:lnTo>
                    <a:lnTo>
                      <a:pt x="284" y="330"/>
                    </a:lnTo>
                    <a:lnTo>
                      <a:pt x="288" y="330"/>
                    </a:lnTo>
                    <a:lnTo>
                      <a:pt x="290" y="330"/>
                    </a:lnTo>
                    <a:lnTo>
                      <a:pt x="292" y="328"/>
                    </a:lnTo>
                    <a:lnTo>
                      <a:pt x="294" y="328"/>
                    </a:lnTo>
                    <a:lnTo>
                      <a:pt x="298" y="326"/>
                    </a:lnTo>
                    <a:lnTo>
                      <a:pt x="299" y="326"/>
                    </a:lnTo>
                    <a:lnTo>
                      <a:pt x="301" y="324"/>
                    </a:lnTo>
                    <a:lnTo>
                      <a:pt x="303" y="322"/>
                    </a:lnTo>
                    <a:lnTo>
                      <a:pt x="305" y="320"/>
                    </a:lnTo>
                    <a:lnTo>
                      <a:pt x="305" y="318"/>
                    </a:lnTo>
                    <a:lnTo>
                      <a:pt x="305" y="317"/>
                    </a:lnTo>
                    <a:lnTo>
                      <a:pt x="307" y="317"/>
                    </a:lnTo>
                    <a:lnTo>
                      <a:pt x="307" y="315"/>
                    </a:lnTo>
                    <a:lnTo>
                      <a:pt x="307" y="313"/>
                    </a:lnTo>
                    <a:lnTo>
                      <a:pt x="309" y="311"/>
                    </a:lnTo>
                    <a:lnTo>
                      <a:pt x="309" y="309"/>
                    </a:lnTo>
                    <a:lnTo>
                      <a:pt x="311" y="307"/>
                    </a:lnTo>
                    <a:lnTo>
                      <a:pt x="311" y="305"/>
                    </a:lnTo>
                    <a:lnTo>
                      <a:pt x="313" y="303"/>
                    </a:lnTo>
                    <a:lnTo>
                      <a:pt x="317" y="303"/>
                    </a:lnTo>
                    <a:lnTo>
                      <a:pt x="319" y="301"/>
                    </a:lnTo>
                    <a:lnTo>
                      <a:pt x="326" y="297"/>
                    </a:lnTo>
                    <a:lnTo>
                      <a:pt x="332" y="295"/>
                    </a:lnTo>
                    <a:lnTo>
                      <a:pt x="338" y="295"/>
                    </a:lnTo>
                    <a:lnTo>
                      <a:pt x="344" y="295"/>
                    </a:lnTo>
                    <a:lnTo>
                      <a:pt x="347" y="295"/>
                    </a:lnTo>
                    <a:lnTo>
                      <a:pt x="351" y="295"/>
                    </a:lnTo>
                    <a:lnTo>
                      <a:pt x="353" y="295"/>
                    </a:lnTo>
                    <a:lnTo>
                      <a:pt x="355" y="297"/>
                    </a:lnTo>
                    <a:lnTo>
                      <a:pt x="357" y="297"/>
                    </a:lnTo>
                    <a:lnTo>
                      <a:pt x="357" y="297"/>
                    </a:lnTo>
                    <a:lnTo>
                      <a:pt x="357" y="297"/>
                    </a:lnTo>
                    <a:lnTo>
                      <a:pt x="357" y="295"/>
                    </a:lnTo>
                    <a:lnTo>
                      <a:pt x="357" y="295"/>
                    </a:lnTo>
                    <a:lnTo>
                      <a:pt x="357" y="295"/>
                    </a:lnTo>
                    <a:lnTo>
                      <a:pt x="357" y="295"/>
                    </a:lnTo>
                    <a:lnTo>
                      <a:pt x="357" y="295"/>
                    </a:lnTo>
                    <a:lnTo>
                      <a:pt x="357" y="295"/>
                    </a:lnTo>
                    <a:lnTo>
                      <a:pt x="357" y="294"/>
                    </a:lnTo>
                    <a:lnTo>
                      <a:pt x="357" y="292"/>
                    </a:lnTo>
                    <a:lnTo>
                      <a:pt x="357" y="290"/>
                    </a:lnTo>
                    <a:lnTo>
                      <a:pt x="359" y="286"/>
                    </a:lnTo>
                    <a:lnTo>
                      <a:pt x="361" y="282"/>
                    </a:lnTo>
                    <a:lnTo>
                      <a:pt x="363" y="278"/>
                    </a:lnTo>
                    <a:lnTo>
                      <a:pt x="369" y="274"/>
                    </a:lnTo>
                    <a:lnTo>
                      <a:pt x="374" y="271"/>
                    </a:lnTo>
                    <a:lnTo>
                      <a:pt x="376" y="271"/>
                    </a:lnTo>
                    <a:lnTo>
                      <a:pt x="380" y="269"/>
                    </a:lnTo>
                    <a:lnTo>
                      <a:pt x="382" y="269"/>
                    </a:lnTo>
                    <a:lnTo>
                      <a:pt x="386" y="267"/>
                    </a:lnTo>
                    <a:lnTo>
                      <a:pt x="388" y="267"/>
                    </a:lnTo>
                    <a:lnTo>
                      <a:pt x="390" y="267"/>
                    </a:lnTo>
                    <a:lnTo>
                      <a:pt x="392" y="269"/>
                    </a:lnTo>
                    <a:lnTo>
                      <a:pt x="393" y="269"/>
                    </a:lnTo>
                    <a:lnTo>
                      <a:pt x="395" y="269"/>
                    </a:lnTo>
                    <a:lnTo>
                      <a:pt x="397" y="269"/>
                    </a:lnTo>
                    <a:lnTo>
                      <a:pt x="401" y="269"/>
                    </a:lnTo>
                    <a:lnTo>
                      <a:pt x="403" y="269"/>
                    </a:lnTo>
                    <a:lnTo>
                      <a:pt x="405" y="269"/>
                    </a:lnTo>
                    <a:lnTo>
                      <a:pt x="407" y="267"/>
                    </a:lnTo>
                    <a:lnTo>
                      <a:pt x="409" y="267"/>
                    </a:lnTo>
                    <a:lnTo>
                      <a:pt x="413" y="265"/>
                    </a:lnTo>
                    <a:lnTo>
                      <a:pt x="415" y="265"/>
                    </a:lnTo>
                    <a:lnTo>
                      <a:pt x="417" y="263"/>
                    </a:lnTo>
                    <a:lnTo>
                      <a:pt x="418" y="261"/>
                    </a:lnTo>
                    <a:lnTo>
                      <a:pt x="418" y="259"/>
                    </a:lnTo>
                    <a:lnTo>
                      <a:pt x="420" y="257"/>
                    </a:lnTo>
                    <a:lnTo>
                      <a:pt x="420" y="257"/>
                    </a:lnTo>
                    <a:lnTo>
                      <a:pt x="422" y="255"/>
                    </a:lnTo>
                    <a:lnTo>
                      <a:pt x="422" y="253"/>
                    </a:lnTo>
                    <a:lnTo>
                      <a:pt x="422" y="251"/>
                    </a:lnTo>
                    <a:lnTo>
                      <a:pt x="422" y="249"/>
                    </a:lnTo>
                    <a:lnTo>
                      <a:pt x="424" y="247"/>
                    </a:lnTo>
                    <a:lnTo>
                      <a:pt x="424" y="246"/>
                    </a:lnTo>
                    <a:lnTo>
                      <a:pt x="426" y="246"/>
                    </a:lnTo>
                    <a:lnTo>
                      <a:pt x="428" y="244"/>
                    </a:lnTo>
                    <a:lnTo>
                      <a:pt x="430" y="242"/>
                    </a:lnTo>
                    <a:lnTo>
                      <a:pt x="434" y="240"/>
                    </a:lnTo>
                    <a:lnTo>
                      <a:pt x="440" y="236"/>
                    </a:lnTo>
                    <a:lnTo>
                      <a:pt x="445" y="236"/>
                    </a:lnTo>
                    <a:lnTo>
                      <a:pt x="453" y="234"/>
                    </a:lnTo>
                    <a:lnTo>
                      <a:pt x="457" y="234"/>
                    </a:lnTo>
                    <a:lnTo>
                      <a:pt x="463" y="234"/>
                    </a:lnTo>
                    <a:lnTo>
                      <a:pt x="465" y="234"/>
                    </a:lnTo>
                    <a:lnTo>
                      <a:pt x="468" y="236"/>
                    </a:lnTo>
                    <a:lnTo>
                      <a:pt x="468" y="236"/>
                    </a:lnTo>
                    <a:lnTo>
                      <a:pt x="470" y="236"/>
                    </a:lnTo>
                    <a:lnTo>
                      <a:pt x="470" y="236"/>
                    </a:lnTo>
                    <a:lnTo>
                      <a:pt x="470" y="236"/>
                    </a:lnTo>
                    <a:lnTo>
                      <a:pt x="470" y="236"/>
                    </a:lnTo>
                    <a:lnTo>
                      <a:pt x="470" y="236"/>
                    </a:lnTo>
                    <a:lnTo>
                      <a:pt x="470" y="234"/>
                    </a:lnTo>
                    <a:lnTo>
                      <a:pt x="470" y="234"/>
                    </a:lnTo>
                    <a:lnTo>
                      <a:pt x="470" y="234"/>
                    </a:lnTo>
                    <a:lnTo>
                      <a:pt x="470" y="234"/>
                    </a:lnTo>
                    <a:lnTo>
                      <a:pt x="470" y="234"/>
                    </a:lnTo>
                    <a:lnTo>
                      <a:pt x="470" y="232"/>
                    </a:lnTo>
                    <a:lnTo>
                      <a:pt x="470" y="228"/>
                    </a:lnTo>
                    <a:lnTo>
                      <a:pt x="472" y="226"/>
                    </a:lnTo>
                    <a:lnTo>
                      <a:pt x="474" y="223"/>
                    </a:lnTo>
                    <a:lnTo>
                      <a:pt x="478" y="219"/>
                    </a:lnTo>
                    <a:lnTo>
                      <a:pt x="482" y="215"/>
                    </a:lnTo>
                    <a:lnTo>
                      <a:pt x="488" y="211"/>
                    </a:lnTo>
                    <a:lnTo>
                      <a:pt x="489" y="209"/>
                    </a:lnTo>
                    <a:lnTo>
                      <a:pt x="493" y="209"/>
                    </a:lnTo>
                    <a:lnTo>
                      <a:pt x="495" y="207"/>
                    </a:lnTo>
                    <a:lnTo>
                      <a:pt x="499" y="207"/>
                    </a:lnTo>
                    <a:lnTo>
                      <a:pt x="501" y="207"/>
                    </a:lnTo>
                    <a:lnTo>
                      <a:pt x="503" y="207"/>
                    </a:lnTo>
                    <a:lnTo>
                      <a:pt x="505" y="207"/>
                    </a:lnTo>
                    <a:lnTo>
                      <a:pt x="507" y="207"/>
                    </a:lnTo>
                    <a:lnTo>
                      <a:pt x="509" y="207"/>
                    </a:lnTo>
                    <a:lnTo>
                      <a:pt x="511" y="207"/>
                    </a:lnTo>
                    <a:lnTo>
                      <a:pt x="514" y="209"/>
                    </a:lnTo>
                    <a:lnTo>
                      <a:pt x="516" y="207"/>
                    </a:lnTo>
                    <a:lnTo>
                      <a:pt x="518" y="207"/>
                    </a:lnTo>
                    <a:lnTo>
                      <a:pt x="520" y="207"/>
                    </a:lnTo>
                    <a:lnTo>
                      <a:pt x="522" y="207"/>
                    </a:lnTo>
                    <a:lnTo>
                      <a:pt x="526" y="205"/>
                    </a:lnTo>
                    <a:lnTo>
                      <a:pt x="528" y="203"/>
                    </a:lnTo>
                    <a:lnTo>
                      <a:pt x="530" y="201"/>
                    </a:lnTo>
                    <a:lnTo>
                      <a:pt x="532" y="201"/>
                    </a:lnTo>
                    <a:lnTo>
                      <a:pt x="532" y="199"/>
                    </a:lnTo>
                    <a:lnTo>
                      <a:pt x="534" y="198"/>
                    </a:lnTo>
                    <a:lnTo>
                      <a:pt x="534" y="196"/>
                    </a:lnTo>
                    <a:lnTo>
                      <a:pt x="534" y="194"/>
                    </a:lnTo>
                    <a:lnTo>
                      <a:pt x="536" y="194"/>
                    </a:lnTo>
                    <a:lnTo>
                      <a:pt x="536" y="192"/>
                    </a:lnTo>
                    <a:lnTo>
                      <a:pt x="536" y="190"/>
                    </a:lnTo>
                    <a:lnTo>
                      <a:pt x="536" y="188"/>
                    </a:lnTo>
                    <a:lnTo>
                      <a:pt x="537" y="186"/>
                    </a:lnTo>
                    <a:lnTo>
                      <a:pt x="539" y="184"/>
                    </a:lnTo>
                    <a:lnTo>
                      <a:pt x="541" y="184"/>
                    </a:lnTo>
                    <a:lnTo>
                      <a:pt x="543" y="182"/>
                    </a:lnTo>
                    <a:lnTo>
                      <a:pt x="545" y="180"/>
                    </a:lnTo>
                    <a:lnTo>
                      <a:pt x="553" y="176"/>
                    </a:lnTo>
                    <a:lnTo>
                      <a:pt x="559" y="175"/>
                    </a:lnTo>
                    <a:lnTo>
                      <a:pt x="564" y="175"/>
                    </a:lnTo>
                    <a:lnTo>
                      <a:pt x="570" y="175"/>
                    </a:lnTo>
                    <a:lnTo>
                      <a:pt x="574" y="175"/>
                    </a:lnTo>
                    <a:lnTo>
                      <a:pt x="578" y="175"/>
                    </a:lnTo>
                    <a:lnTo>
                      <a:pt x="580" y="176"/>
                    </a:lnTo>
                    <a:lnTo>
                      <a:pt x="580" y="176"/>
                    </a:lnTo>
                    <a:lnTo>
                      <a:pt x="582" y="176"/>
                    </a:lnTo>
                    <a:lnTo>
                      <a:pt x="582" y="176"/>
                    </a:lnTo>
                    <a:lnTo>
                      <a:pt x="582" y="176"/>
                    </a:lnTo>
                    <a:lnTo>
                      <a:pt x="582" y="176"/>
                    </a:lnTo>
                    <a:lnTo>
                      <a:pt x="582" y="175"/>
                    </a:lnTo>
                    <a:lnTo>
                      <a:pt x="582" y="175"/>
                    </a:lnTo>
                    <a:lnTo>
                      <a:pt x="582" y="175"/>
                    </a:lnTo>
                    <a:lnTo>
                      <a:pt x="582" y="175"/>
                    </a:lnTo>
                    <a:lnTo>
                      <a:pt x="582" y="175"/>
                    </a:lnTo>
                    <a:lnTo>
                      <a:pt x="582" y="175"/>
                    </a:lnTo>
                    <a:lnTo>
                      <a:pt x="584" y="173"/>
                    </a:lnTo>
                    <a:lnTo>
                      <a:pt x="584" y="169"/>
                    </a:lnTo>
                    <a:lnTo>
                      <a:pt x="584" y="167"/>
                    </a:lnTo>
                    <a:lnTo>
                      <a:pt x="585" y="163"/>
                    </a:lnTo>
                    <a:lnTo>
                      <a:pt x="589" y="159"/>
                    </a:lnTo>
                    <a:lnTo>
                      <a:pt x="593" y="155"/>
                    </a:lnTo>
                    <a:lnTo>
                      <a:pt x="599" y="152"/>
                    </a:lnTo>
                    <a:lnTo>
                      <a:pt x="601" y="150"/>
                    </a:lnTo>
                    <a:lnTo>
                      <a:pt x="605" y="150"/>
                    </a:lnTo>
                    <a:lnTo>
                      <a:pt x="607" y="148"/>
                    </a:lnTo>
                    <a:lnTo>
                      <a:pt x="610" y="148"/>
                    </a:lnTo>
                    <a:lnTo>
                      <a:pt x="612" y="148"/>
                    </a:lnTo>
                    <a:lnTo>
                      <a:pt x="614" y="148"/>
                    </a:lnTo>
                    <a:lnTo>
                      <a:pt x="616" y="148"/>
                    </a:lnTo>
                    <a:lnTo>
                      <a:pt x="618" y="148"/>
                    </a:lnTo>
                    <a:lnTo>
                      <a:pt x="620" y="148"/>
                    </a:lnTo>
                    <a:lnTo>
                      <a:pt x="622" y="150"/>
                    </a:lnTo>
                    <a:lnTo>
                      <a:pt x="624" y="150"/>
                    </a:lnTo>
                    <a:lnTo>
                      <a:pt x="628" y="150"/>
                    </a:lnTo>
                    <a:lnTo>
                      <a:pt x="630" y="148"/>
                    </a:lnTo>
                    <a:lnTo>
                      <a:pt x="632" y="148"/>
                    </a:lnTo>
                    <a:lnTo>
                      <a:pt x="633" y="148"/>
                    </a:lnTo>
                    <a:lnTo>
                      <a:pt x="635" y="146"/>
                    </a:lnTo>
                    <a:lnTo>
                      <a:pt x="639" y="144"/>
                    </a:lnTo>
                    <a:lnTo>
                      <a:pt x="641" y="144"/>
                    </a:lnTo>
                    <a:lnTo>
                      <a:pt x="643" y="142"/>
                    </a:lnTo>
                    <a:lnTo>
                      <a:pt x="643" y="140"/>
                    </a:lnTo>
                    <a:lnTo>
                      <a:pt x="645" y="138"/>
                    </a:lnTo>
                    <a:lnTo>
                      <a:pt x="645" y="136"/>
                    </a:lnTo>
                    <a:lnTo>
                      <a:pt x="645" y="136"/>
                    </a:lnTo>
                    <a:lnTo>
                      <a:pt x="645" y="134"/>
                    </a:lnTo>
                    <a:lnTo>
                      <a:pt x="645" y="132"/>
                    </a:lnTo>
                    <a:lnTo>
                      <a:pt x="647" y="130"/>
                    </a:lnTo>
                    <a:lnTo>
                      <a:pt x="647" y="128"/>
                    </a:lnTo>
                    <a:lnTo>
                      <a:pt x="649" y="128"/>
                    </a:lnTo>
                    <a:lnTo>
                      <a:pt x="649" y="127"/>
                    </a:lnTo>
                    <a:lnTo>
                      <a:pt x="651" y="125"/>
                    </a:lnTo>
                    <a:lnTo>
                      <a:pt x="653" y="123"/>
                    </a:lnTo>
                    <a:lnTo>
                      <a:pt x="656" y="121"/>
                    </a:lnTo>
                    <a:lnTo>
                      <a:pt x="662" y="119"/>
                    </a:lnTo>
                    <a:lnTo>
                      <a:pt x="668" y="117"/>
                    </a:lnTo>
                    <a:lnTo>
                      <a:pt x="674" y="115"/>
                    </a:lnTo>
                    <a:lnTo>
                      <a:pt x="680" y="115"/>
                    </a:lnTo>
                    <a:lnTo>
                      <a:pt x="683" y="115"/>
                    </a:lnTo>
                    <a:lnTo>
                      <a:pt x="687" y="117"/>
                    </a:lnTo>
                    <a:lnTo>
                      <a:pt x="689" y="117"/>
                    </a:lnTo>
                    <a:lnTo>
                      <a:pt x="691" y="117"/>
                    </a:lnTo>
                    <a:lnTo>
                      <a:pt x="693" y="117"/>
                    </a:lnTo>
                    <a:lnTo>
                      <a:pt x="693" y="117"/>
                    </a:lnTo>
                    <a:lnTo>
                      <a:pt x="693" y="117"/>
                    </a:lnTo>
                    <a:lnTo>
                      <a:pt x="693" y="117"/>
                    </a:lnTo>
                    <a:lnTo>
                      <a:pt x="693" y="117"/>
                    </a:lnTo>
                    <a:lnTo>
                      <a:pt x="693" y="117"/>
                    </a:lnTo>
                    <a:lnTo>
                      <a:pt x="693" y="115"/>
                    </a:lnTo>
                    <a:lnTo>
                      <a:pt x="693" y="115"/>
                    </a:lnTo>
                    <a:lnTo>
                      <a:pt x="693" y="115"/>
                    </a:lnTo>
                    <a:lnTo>
                      <a:pt x="693" y="115"/>
                    </a:lnTo>
                    <a:lnTo>
                      <a:pt x="693" y="113"/>
                    </a:lnTo>
                    <a:lnTo>
                      <a:pt x="693" y="111"/>
                    </a:lnTo>
                    <a:lnTo>
                      <a:pt x="693" y="107"/>
                    </a:lnTo>
                    <a:lnTo>
                      <a:pt x="695" y="105"/>
                    </a:lnTo>
                    <a:lnTo>
                      <a:pt x="697" y="102"/>
                    </a:lnTo>
                    <a:lnTo>
                      <a:pt x="701" y="98"/>
                    </a:lnTo>
                    <a:lnTo>
                      <a:pt x="706" y="94"/>
                    </a:lnTo>
                    <a:lnTo>
                      <a:pt x="710" y="92"/>
                    </a:lnTo>
                    <a:lnTo>
                      <a:pt x="712" y="92"/>
                    </a:lnTo>
                    <a:lnTo>
                      <a:pt x="716" y="90"/>
                    </a:lnTo>
                    <a:lnTo>
                      <a:pt x="718" y="90"/>
                    </a:lnTo>
                    <a:lnTo>
                      <a:pt x="720" y="90"/>
                    </a:lnTo>
                    <a:lnTo>
                      <a:pt x="722" y="90"/>
                    </a:lnTo>
                    <a:lnTo>
                      <a:pt x="726" y="90"/>
                    </a:lnTo>
                    <a:lnTo>
                      <a:pt x="728" y="90"/>
                    </a:lnTo>
                    <a:lnTo>
                      <a:pt x="729" y="90"/>
                    </a:lnTo>
                    <a:lnTo>
                      <a:pt x="731" y="92"/>
                    </a:lnTo>
                    <a:lnTo>
                      <a:pt x="733" y="92"/>
                    </a:lnTo>
                    <a:lnTo>
                      <a:pt x="735" y="92"/>
                    </a:lnTo>
                    <a:lnTo>
                      <a:pt x="737" y="90"/>
                    </a:lnTo>
                    <a:lnTo>
                      <a:pt x="739" y="90"/>
                    </a:lnTo>
                    <a:lnTo>
                      <a:pt x="741" y="90"/>
                    </a:lnTo>
                    <a:lnTo>
                      <a:pt x="745" y="88"/>
                    </a:lnTo>
                    <a:lnTo>
                      <a:pt x="747" y="86"/>
                    </a:lnTo>
                    <a:lnTo>
                      <a:pt x="749" y="86"/>
                    </a:lnTo>
                    <a:lnTo>
                      <a:pt x="751" y="84"/>
                    </a:lnTo>
                    <a:lnTo>
                      <a:pt x="751" y="82"/>
                    </a:lnTo>
                    <a:lnTo>
                      <a:pt x="752" y="80"/>
                    </a:lnTo>
                    <a:lnTo>
                      <a:pt x="752" y="79"/>
                    </a:lnTo>
                    <a:lnTo>
                      <a:pt x="752" y="79"/>
                    </a:lnTo>
                    <a:lnTo>
                      <a:pt x="752" y="77"/>
                    </a:lnTo>
                    <a:lnTo>
                      <a:pt x="754" y="75"/>
                    </a:lnTo>
                    <a:lnTo>
                      <a:pt x="754" y="73"/>
                    </a:lnTo>
                    <a:lnTo>
                      <a:pt x="754" y="73"/>
                    </a:lnTo>
                    <a:lnTo>
                      <a:pt x="756" y="71"/>
                    </a:lnTo>
                    <a:lnTo>
                      <a:pt x="756" y="69"/>
                    </a:lnTo>
                    <a:lnTo>
                      <a:pt x="758" y="67"/>
                    </a:lnTo>
                    <a:lnTo>
                      <a:pt x="760" y="65"/>
                    </a:lnTo>
                    <a:lnTo>
                      <a:pt x="764" y="63"/>
                    </a:lnTo>
                    <a:lnTo>
                      <a:pt x="770" y="61"/>
                    </a:lnTo>
                    <a:lnTo>
                      <a:pt x="776" y="59"/>
                    </a:lnTo>
                    <a:lnTo>
                      <a:pt x="781" y="59"/>
                    </a:lnTo>
                    <a:lnTo>
                      <a:pt x="787" y="59"/>
                    </a:lnTo>
                    <a:lnTo>
                      <a:pt x="791" y="59"/>
                    </a:lnTo>
                    <a:lnTo>
                      <a:pt x="795" y="59"/>
                    </a:lnTo>
                    <a:lnTo>
                      <a:pt x="797" y="59"/>
                    </a:lnTo>
                    <a:lnTo>
                      <a:pt x="799" y="59"/>
                    </a:lnTo>
                    <a:lnTo>
                      <a:pt x="800" y="61"/>
                    </a:lnTo>
                    <a:lnTo>
                      <a:pt x="800" y="61"/>
                    </a:lnTo>
                    <a:lnTo>
                      <a:pt x="800" y="59"/>
                    </a:lnTo>
                    <a:lnTo>
                      <a:pt x="800" y="59"/>
                    </a:lnTo>
                    <a:lnTo>
                      <a:pt x="800" y="59"/>
                    </a:lnTo>
                    <a:lnTo>
                      <a:pt x="800" y="59"/>
                    </a:lnTo>
                    <a:lnTo>
                      <a:pt x="800" y="59"/>
                    </a:lnTo>
                    <a:lnTo>
                      <a:pt x="799" y="59"/>
                    </a:lnTo>
                    <a:lnTo>
                      <a:pt x="799" y="59"/>
                    </a:lnTo>
                    <a:lnTo>
                      <a:pt x="799" y="57"/>
                    </a:lnTo>
                    <a:lnTo>
                      <a:pt x="800" y="56"/>
                    </a:lnTo>
                    <a:lnTo>
                      <a:pt x="800" y="54"/>
                    </a:lnTo>
                    <a:lnTo>
                      <a:pt x="800" y="50"/>
                    </a:lnTo>
                    <a:lnTo>
                      <a:pt x="802" y="48"/>
                    </a:lnTo>
                    <a:lnTo>
                      <a:pt x="804" y="44"/>
                    </a:lnTo>
                    <a:lnTo>
                      <a:pt x="808" y="40"/>
                    </a:lnTo>
                    <a:lnTo>
                      <a:pt x="814" y="36"/>
                    </a:lnTo>
                    <a:lnTo>
                      <a:pt x="818" y="36"/>
                    </a:lnTo>
                    <a:lnTo>
                      <a:pt x="820" y="34"/>
                    </a:lnTo>
                    <a:lnTo>
                      <a:pt x="823" y="34"/>
                    </a:lnTo>
                    <a:lnTo>
                      <a:pt x="825" y="33"/>
                    </a:lnTo>
                    <a:lnTo>
                      <a:pt x="827" y="33"/>
                    </a:lnTo>
                    <a:lnTo>
                      <a:pt x="829" y="33"/>
                    </a:lnTo>
                    <a:lnTo>
                      <a:pt x="831" y="33"/>
                    </a:lnTo>
                    <a:lnTo>
                      <a:pt x="835" y="34"/>
                    </a:lnTo>
                    <a:lnTo>
                      <a:pt x="837" y="34"/>
                    </a:lnTo>
                    <a:lnTo>
                      <a:pt x="839" y="34"/>
                    </a:lnTo>
                    <a:lnTo>
                      <a:pt x="841" y="34"/>
                    </a:lnTo>
                    <a:lnTo>
                      <a:pt x="843" y="34"/>
                    </a:lnTo>
                    <a:lnTo>
                      <a:pt x="845" y="34"/>
                    </a:lnTo>
                    <a:lnTo>
                      <a:pt x="847" y="33"/>
                    </a:lnTo>
                    <a:lnTo>
                      <a:pt x="848" y="33"/>
                    </a:lnTo>
                    <a:lnTo>
                      <a:pt x="852" y="31"/>
                    </a:lnTo>
                    <a:lnTo>
                      <a:pt x="854" y="31"/>
                    </a:lnTo>
                    <a:lnTo>
                      <a:pt x="856" y="29"/>
                    </a:lnTo>
                    <a:lnTo>
                      <a:pt x="856" y="27"/>
                    </a:lnTo>
                    <a:lnTo>
                      <a:pt x="858" y="25"/>
                    </a:lnTo>
                    <a:lnTo>
                      <a:pt x="858" y="25"/>
                    </a:lnTo>
                    <a:lnTo>
                      <a:pt x="860" y="23"/>
                    </a:lnTo>
                    <a:lnTo>
                      <a:pt x="860" y="21"/>
                    </a:lnTo>
                    <a:lnTo>
                      <a:pt x="860" y="19"/>
                    </a:lnTo>
                    <a:lnTo>
                      <a:pt x="860" y="17"/>
                    </a:lnTo>
                    <a:lnTo>
                      <a:pt x="860" y="17"/>
                    </a:lnTo>
                    <a:lnTo>
                      <a:pt x="862" y="15"/>
                    </a:lnTo>
                    <a:lnTo>
                      <a:pt x="862" y="13"/>
                    </a:lnTo>
                    <a:lnTo>
                      <a:pt x="864" y="11"/>
                    </a:lnTo>
                    <a:lnTo>
                      <a:pt x="866" y="11"/>
                    </a:lnTo>
                    <a:lnTo>
                      <a:pt x="868" y="9"/>
                    </a:lnTo>
                    <a:lnTo>
                      <a:pt x="870" y="8"/>
                    </a:lnTo>
                    <a:lnTo>
                      <a:pt x="875" y="6"/>
                    </a:lnTo>
                    <a:lnTo>
                      <a:pt x="883" y="4"/>
                    </a:lnTo>
                    <a:lnTo>
                      <a:pt x="887" y="2"/>
                    </a:lnTo>
                    <a:lnTo>
                      <a:pt x="893" y="2"/>
                    </a:lnTo>
                    <a:lnTo>
                      <a:pt x="898" y="2"/>
                    </a:lnTo>
                    <a:lnTo>
                      <a:pt x="900" y="2"/>
                    </a:lnTo>
                    <a:lnTo>
                      <a:pt x="904" y="4"/>
                    </a:lnTo>
                    <a:lnTo>
                      <a:pt x="904" y="4"/>
                    </a:lnTo>
                    <a:lnTo>
                      <a:pt x="904" y="0"/>
                    </a:lnTo>
                    <a:lnTo>
                      <a:pt x="904" y="0"/>
                    </a:lnTo>
                    <a:lnTo>
                      <a:pt x="900" y="0"/>
                    </a:lnTo>
                    <a:lnTo>
                      <a:pt x="898" y="0"/>
                    </a:lnTo>
                    <a:lnTo>
                      <a:pt x="893" y="0"/>
                    </a:lnTo>
                    <a:lnTo>
                      <a:pt x="887" y="0"/>
                    </a:lnTo>
                    <a:lnTo>
                      <a:pt x="881" y="0"/>
                    </a:lnTo>
                    <a:lnTo>
                      <a:pt x="875" y="2"/>
                    </a:lnTo>
                    <a:lnTo>
                      <a:pt x="868"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8" name="Freeform 211"/>
              <p:cNvSpPr>
                <a:spLocks/>
              </p:cNvSpPr>
              <p:nvPr/>
            </p:nvSpPr>
            <p:spPr bwMode="auto">
              <a:xfrm>
                <a:off x="2888" y="2365"/>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69" name="Freeform 212"/>
              <p:cNvSpPr>
                <a:spLocks/>
              </p:cNvSpPr>
              <p:nvPr/>
            </p:nvSpPr>
            <p:spPr bwMode="auto">
              <a:xfrm>
                <a:off x="2886" y="1879"/>
                <a:ext cx="906" cy="486"/>
              </a:xfrm>
              <a:custGeom>
                <a:avLst/>
                <a:gdLst/>
                <a:ahLst/>
                <a:cxnLst>
                  <a:cxn ang="0">
                    <a:pos x="857" y="25"/>
                  </a:cxn>
                  <a:cxn ang="0">
                    <a:pos x="830" y="31"/>
                  </a:cxn>
                  <a:cxn ang="0">
                    <a:pos x="797" y="58"/>
                  </a:cxn>
                  <a:cxn ang="0">
                    <a:pos x="753" y="75"/>
                  </a:cxn>
                  <a:cxn ang="0">
                    <a:pos x="734" y="89"/>
                  </a:cxn>
                  <a:cxn ang="0">
                    <a:pos x="695" y="102"/>
                  </a:cxn>
                  <a:cxn ang="0">
                    <a:pos x="653" y="121"/>
                  </a:cxn>
                  <a:cxn ang="0">
                    <a:pos x="638" y="142"/>
                  </a:cxn>
                  <a:cxn ang="0">
                    <a:pos x="609" y="146"/>
                  </a:cxn>
                  <a:cxn ang="0">
                    <a:pos x="572" y="173"/>
                  </a:cxn>
                  <a:cxn ang="0">
                    <a:pos x="532" y="194"/>
                  </a:cxn>
                  <a:cxn ang="0">
                    <a:pos x="511" y="206"/>
                  </a:cxn>
                  <a:cxn ang="0">
                    <a:pos x="471" y="227"/>
                  </a:cxn>
                  <a:cxn ang="0">
                    <a:pos x="425" y="244"/>
                  </a:cxn>
                  <a:cxn ang="0">
                    <a:pos x="409" y="265"/>
                  </a:cxn>
                  <a:cxn ang="0">
                    <a:pos x="377" y="269"/>
                  </a:cxn>
                  <a:cxn ang="0">
                    <a:pos x="334" y="294"/>
                  </a:cxn>
                  <a:cxn ang="0">
                    <a:pos x="304" y="319"/>
                  </a:cxn>
                  <a:cxn ang="0">
                    <a:pos x="277" y="329"/>
                  </a:cxn>
                  <a:cxn ang="0">
                    <a:pos x="238" y="355"/>
                  </a:cxn>
                  <a:cxn ang="0">
                    <a:pos x="190" y="373"/>
                  </a:cxn>
                  <a:cxn ang="0">
                    <a:pos x="173" y="392"/>
                  </a:cxn>
                  <a:cxn ang="0">
                    <a:pos x="135" y="398"/>
                  </a:cxn>
                  <a:cxn ang="0">
                    <a:pos x="91" y="423"/>
                  </a:cxn>
                  <a:cxn ang="0">
                    <a:pos x="66" y="449"/>
                  </a:cxn>
                  <a:cxn ang="0">
                    <a:pos x="37" y="455"/>
                  </a:cxn>
                  <a:cxn ang="0">
                    <a:pos x="2" y="486"/>
                  </a:cxn>
                  <a:cxn ang="0">
                    <a:pos x="39" y="457"/>
                  </a:cxn>
                  <a:cxn ang="0">
                    <a:pos x="70" y="449"/>
                  </a:cxn>
                  <a:cxn ang="0">
                    <a:pos x="98" y="423"/>
                  </a:cxn>
                  <a:cxn ang="0">
                    <a:pos x="123" y="423"/>
                  </a:cxn>
                  <a:cxn ang="0">
                    <a:pos x="156" y="394"/>
                  </a:cxn>
                  <a:cxn ang="0">
                    <a:pos x="187" y="386"/>
                  </a:cxn>
                  <a:cxn ang="0">
                    <a:pos x="212" y="361"/>
                  </a:cxn>
                  <a:cxn ang="0">
                    <a:pos x="242" y="359"/>
                  </a:cxn>
                  <a:cxn ang="0">
                    <a:pos x="271" y="330"/>
                  </a:cxn>
                  <a:cxn ang="0">
                    <a:pos x="302" y="327"/>
                  </a:cxn>
                  <a:cxn ang="0">
                    <a:pos x="319" y="302"/>
                  </a:cxn>
                  <a:cxn ang="0">
                    <a:pos x="357" y="298"/>
                  </a:cxn>
                  <a:cxn ang="0">
                    <a:pos x="384" y="269"/>
                  </a:cxn>
                  <a:cxn ang="0">
                    <a:pos x="415" y="265"/>
                  </a:cxn>
                  <a:cxn ang="0">
                    <a:pos x="430" y="242"/>
                  </a:cxn>
                  <a:cxn ang="0">
                    <a:pos x="471" y="236"/>
                  </a:cxn>
                  <a:cxn ang="0">
                    <a:pos x="494" y="210"/>
                  </a:cxn>
                  <a:cxn ang="0">
                    <a:pos x="526" y="206"/>
                  </a:cxn>
                  <a:cxn ang="0">
                    <a:pos x="542" y="185"/>
                  </a:cxn>
                  <a:cxn ang="0">
                    <a:pos x="584" y="177"/>
                  </a:cxn>
                  <a:cxn ang="0">
                    <a:pos x="603" y="152"/>
                  </a:cxn>
                  <a:cxn ang="0">
                    <a:pos x="636" y="148"/>
                  </a:cxn>
                  <a:cxn ang="0">
                    <a:pos x="651" y="127"/>
                  </a:cxn>
                  <a:cxn ang="0">
                    <a:pos x="693" y="117"/>
                  </a:cxn>
                  <a:cxn ang="0">
                    <a:pos x="709" y="94"/>
                  </a:cxn>
                  <a:cxn ang="0">
                    <a:pos x="741" y="91"/>
                  </a:cxn>
                  <a:cxn ang="0">
                    <a:pos x="757" y="71"/>
                  </a:cxn>
                  <a:cxn ang="0">
                    <a:pos x="801" y="62"/>
                  </a:cxn>
                  <a:cxn ang="0">
                    <a:pos x="810" y="41"/>
                  </a:cxn>
                  <a:cxn ang="0">
                    <a:pos x="847" y="35"/>
                  </a:cxn>
                  <a:cxn ang="0">
                    <a:pos x="862" y="16"/>
                  </a:cxn>
                  <a:cxn ang="0">
                    <a:pos x="906" y="0"/>
                  </a:cxn>
                </a:cxnLst>
                <a:rect l="0" t="0" r="r" b="b"/>
                <a:pathLst>
                  <a:path w="906" h="486">
                    <a:moveTo>
                      <a:pt x="870" y="4"/>
                    </a:moveTo>
                    <a:lnTo>
                      <a:pt x="868" y="6"/>
                    </a:lnTo>
                    <a:lnTo>
                      <a:pt x="864" y="8"/>
                    </a:lnTo>
                    <a:lnTo>
                      <a:pt x="862" y="10"/>
                    </a:lnTo>
                    <a:lnTo>
                      <a:pt x="862" y="12"/>
                    </a:lnTo>
                    <a:lnTo>
                      <a:pt x="860" y="14"/>
                    </a:lnTo>
                    <a:lnTo>
                      <a:pt x="860" y="16"/>
                    </a:lnTo>
                    <a:lnTo>
                      <a:pt x="860" y="18"/>
                    </a:lnTo>
                    <a:lnTo>
                      <a:pt x="858" y="20"/>
                    </a:lnTo>
                    <a:lnTo>
                      <a:pt x="858" y="21"/>
                    </a:lnTo>
                    <a:lnTo>
                      <a:pt x="858" y="21"/>
                    </a:lnTo>
                    <a:lnTo>
                      <a:pt x="858" y="23"/>
                    </a:lnTo>
                    <a:lnTo>
                      <a:pt x="857" y="25"/>
                    </a:lnTo>
                    <a:lnTo>
                      <a:pt x="857" y="25"/>
                    </a:lnTo>
                    <a:lnTo>
                      <a:pt x="855" y="27"/>
                    </a:lnTo>
                    <a:lnTo>
                      <a:pt x="855" y="27"/>
                    </a:lnTo>
                    <a:lnTo>
                      <a:pt x="853" y="29"/>
                    </a:lnTo>
                    <a:lnTo>
                      <a:pt x="849" y="31"/>
                    </a:lnTo>
                    <a:lnTo>
                      <a:pt x="847" y="31"/>
                    </a:lnTo>
                    <a:lnTo>
                      <a:pt x="845" y="31"/>
                    </a:lnTo>
                    <a:lnTo>
                      <a:pt x="843" y="31"/>
                    </a:lnTo>
                    <a:lnTo>
                      <a:pt x="841" y="31"/>
                    </a:lnTo>
                    <a:lnTo>
                      <a:pt x="839" y="31"/>
                    </a:lnTo>
                    <a:lnTo>
                      <a:pt x="837" y="31"/>
                    </a:lnTo>
                    <a:lnTo>
                      <a:pt x="837" y="31"/>
                    </a:lnTo>
                    <a:lnTo>
                      <a:pt x="834" y="31"/>
                    </a:lnTo>
                    <a:lnTo>
                      <a:pt x="832" y="31"/>
                    </a:lnTo>
                    <a:lnTo>
                      <a:pt x="830" y="31"/>
                    </a:lnTo>
                    <a:lnTo>
                      <a:pt x="828" y="31"/>
                    </a:lnTo>
                    <a:lnTo>
                      <a:pt x="824" y="31"/>
                    </a:lnTo>
                    <a:lnTo>
                      <a:pt x="822" y="33"/>
                    </a:lnTo>
                    <a:lnTo>
                      <a:pt x="818" y="33"/>
                    </a:lnTo>
                    <a:lnTo>
                      <a:pt x="814" y="35"/>
                    </a:lnTo>
                    <a:lnTo>
                      <a:pt x="810" y="39"/>
                    </a:lnTo>
                    <a:lnTo>
                      <a:pt x="807" y="41"/>
                    </a:lnTo>
                    <a:lnTo>
                      <a:pt x="803" y="44"/>
                    </a:lnTo>
                    <a:lnTo>
                      <a:pt x="801" y="48"/>
                    </a:lnTo>
                    <a:lnTo>
                      <a:pt x="799" y="50"/>
                    </a:lnTo>
                    <a:lnTo>
                      <a:pt x="799" y="54"/>
                    </a:lnTo>
                    <a:lnTo>
                      <a:pt x="799" y="56"/>
                    </a:lnTo>
                    <a:lnTo>
                      <a:pt x="799" y="58"/>
                    </a:lnTo>
                    <a:lnTo>
                      <a:pt x="797" y="58"/>
                    </a:lnTo>
                    <a:lnTo>
                      <a:pt x="793" y="56"/>
                    </a:lnTo>
                    <a:lnTo>
                      <a:pt x="789" y="56"/>
                    </a:lnTo>
                    <a:lnTo>
                      <a:pt x="786" y="56"/>
                    </a:lnTo>
                    <a:lnTo>
                      <a:pt x="780" y="56"/>
                    </a:lnTo>
                    <a:lnTo>
                      <a:pt x="774" y="58"/>
                    </a:lnTo>
                    <a:lnTo>
                      <a:pt x="770" y="60"/>
                    </a:lnTo>
                    <a:lnTo>
                      <a:pt x="764" y="62"/>
                    </a:lnTo>
                    <a:lnTo>
                      <a:pt x="761" y="64"/>
                    </a:lnTo>
                    <a:lnTo>
                      <a:pt x="759" y="66"/>
                    </a:lnTo>
                    <a:lnTo>
                      <a:pt x="757" y="67"/>
                    </a:lnTo>
                    <a:lnTo>
                      <a:pt x="755" y="69"/>
                    </a:lnTo>
                    <a:lnTo>
                      <a:pt x="753" y="71"/>
                    </a:lnTo>
                    <a:lnTo>
                      <a:pt x="753" y="73"/>
                    </a:lnTo>
                    <a:lnTo>
                      <a:pt x="753" y="75"/>
                    </a:lnTo>
                    <a:lnTo>
                      <a:pt x="753" y="77"/>
                    </a:lnTo>
                    <a:lnTo>
                      <a:pt x="751" y="77"/>
                    </a:lnTo>
                    <a:lnTo>
                      <a:pt x="751" y="79"/>
                    </a:lnTo>
                    <a:lnTo>
                      <a:pt x="751" y="81"/>
                    </a:lnTo>
                    <a:lnTo>
                      <a:pt x="751" y="81"/>
                    </a:lnTo>
                    <a:lnTo>
                      <a:pt x="749" y="83"/>
                    </a:lnTo>
                    <a:lnTo>
                      <a:pt x="749" y="85"/>
                    </a:lnTo>
                    <a:lnTo>
                      <a:pt x="747" y="85"/>
                    </a:lnTo>
                    <a:lnTo>
                      <a:pt x="745" y="87"/>
                    </a:lnTo>
                    <a:lnTo>
                      <a:pt x="741" y="89"/>
                    </a:lnTo>
                    <a:lnTo>
                      <a:pt x="739" y="89"/>
                    </a:lnTo>
                    <a:lnTo>
                      <a:pt x="738" y="89"/>
                    </a:lnTo>
                    <a:lnTo>
                      <a:pt x="736" y="89"/>
                    </a:lnTo>
                    <a:lnTo>
                      <a:pt x="734" y="89"/>
                    </a:lnTo>
                    <a:lnTo>
                      <a:pt x="732" y="89"/>
                    </a:lnTo>
                    <a:lnTo>
                      <a:pt x="730" y="89"/>
                    </a:lnTo>
                    <a:lnTo>
                      <a:pt x="728" y="89"/>
                    </a:lnTo>
                    <a:lnTo>
                      <a:pt x="726" y="89"/>
                    </a:lnTo>
                    <a:lnTo>
                      <a:pt x="724" y="89"/>
                    </a:lnTo>
                    <a:lnTo>
                      <a:pt x="722" y="89"/>
                    </a:lnTo>
                    <a:lnTo>
                      <a:pt x="720" y="89"/>
                    </a:lnTo>
                    <a:lnTo>
                      <a:pt x="716" y="89"/>
                    </a:lnTo>
                    <a:lnTo>
                      <a:pt x="715" y="91"/>
                    </a:lnTo>
                    <a:lnTo>
                      <a:pt x="711" y="91"/>
                    </a:lnTo>
                    <a:lnTo>
                      <a:pt x="707" y="92"/>
                    </a:lnTo>
                    <a:lnTo>
                      <a:pt x="703" y="96"/>
                    </a:lnTo>
                    <a:lnTo>
                      <a:pt x="699" y="98"/>
                    </a:lnTo>
                    <a:lnTo>
                      <a:pt x="695" y="102"/>
                    </a:lnTo>
                    <a:lnTo>
                      <a:pt x="693" y="104"/>
                    </a:lnTo>
                    <a:lnTo>
                      <a:pt x="691" y="108"/>
                    </a:lnTo>
                    <a:lnTo>
                      <a:pt x="691" y="110"/>
                    </a:lnTo>
                    <a:lnTo>
                      <a:pt x="691" y="114"/>
                    </a:lnTo>
                    <a:lnTo>
                      <a:pt x="691" y="115"/>
                    </a:lnTo>
                    <a:lnTo>
                      <a:pt x="690" y="114"/>
                    </a:lnTo>
                    <a:lnTo>
                      <a:pt x="686" y="114"/>
                    </a:lnTo>
                    <a:lnTo>
                      <a:pt x="682" y="114"/>
                    </a:lnTo>
                    <a:lnTo>
                      <a:pt x="678" y="114"/>
                    </a:lnTo>
                    <a:lnTo>
                      <a:pt x="672" y="114"/>
                    </a:lnTo>
                    <a:lnTo>
                      <a:pt x="667" y="115"/>
                    </a:lnTo>
                    <a:lnTo>
                      <a:pt x="663" y="117"/>
                    </a:lnTo>
                    <a:lnTo>
                      <a:pt x="657" y="119"/>
                    </a:lnTo>
                    <a:lnTo>
                      <a:pt x="653" y="121"/>
                    </a:lnTo>
                    <a:lnTo>
                      <a:pt x="651" y="123"/>
                    </a:lnTo>
                    <a:lnTo>
                      <a:pt x="649" y="125"/>
                    </a:lnTo>
                    <a:lnTo>
                      <a:pt x="647" y="127"/>
                    </a:lnTo>
                    <a:lnTo>
                      <a:pt x="645" y="129"/>
                    </a:lnTo>
                    <a:lnTo>
                      <a:pt x="645" y="131"/>
                    </a:lnTo>
                    <a:lnTo>
                      <a:pt x="645" y="133"/>
                    </a:lnTo>
                    <a:lnTo>
                      <a:pt x="643" y="135"/>
                    </a:lnTo>
                    <a:lnTo>
                      <a:pt x="643" y="137"/>
                    </a:lnTo>
                    <a:lnTo>
                      <a:pt x="643" y="137"/>
                    </a:lnTo>
                    <a:lnTo>
                      <a:pt x="643" y="139"/>
                    </a:lnTo>
                    <a:lnTo>
                      <a:pt x="642" y="140"/>
                    </a:lnTo>
                    <a:lnTo>
                      <a:pt x="642" y="140"/>
                    </a:lnTo>
                    <a:lnTo>
                      <a:pt x="640" y="142"/>
                    </a:lnTo>
                    <a:lnTo>
                      <a:pt x="638" y="142"/>
                    </a:lnTo>
                    <a:lnTo>
                      <a:pt x="636" y="144"/>
                    </a:lnTo>
                    <a:lnTo>
                      <a:pt x="634" y="146"/>
                    </a:lnTo>
                    <a:lnTo>
                      <a:pt x="632" y="146"/>
                    </a:lnTo>
                    <a:lnTo>
                      <a:pt x="630" y="146"/>
                    </a:lnTo>
                    <a:lnTo>
                      <a:pt x="628" y="146"/>
                    </a:lnTo>
                    <a:lnTo>
                      <a:pt x="626" y="148"/>
                    </a:lnTo>
                    <a:lnTo>
                      <a:pt x="624" y="146"/>
                    </a:lnTo>
                    <a:lnTo>
                      <a:pt x="622" y="146"/>
                    </a:lnTo>
                    <a:lnTo>
                      <a:pt x="620" y="146"/>
                    </a:lnTo>
                    <a:lnTo>
                      <a:pt x="619" y="146"/>
                    </a:lnTo>
                    <a:lnTo>
                      <a:pt x="617" y="146"/>
                    </a:lnTo>
                    <a:lnTo>
                      <a:pt x="613" y="146"/>
                    </a:lnTo>
                    <a:lnTo>
                      <a:pt x="611" y="146"/>
                    </a:lnTo>
                    <a:lnTo>
                      <a:pt x="609" y="146"/>
                    </a:lnTo>
                    <a:lnTo>
                      <a:pt x="605" y="148"/>
                    </a:lnTo>
                    <a:lnTo>
                      <a:pt x="601" y="148"/>
                    </a:lnTo>
                    <a:lnTo>
                      <a:pt x="599" y="150"/>
                    </a:lnTo>
                    <a:lnTo>
                      <a:pt x="594" y="154"/>
                    </a:lnTo>
                    <a:lnTo>
                      <a:pt x="590" y="158"/>
                    </a:lnTo>
                    <a:lnTo>
                      <a:pt x="586" y="160"/>
                    </a:lnTo>
                    <a:lnTo>
                      <a:pt x="584" y="163"/>
                    </a:lnTo>
                    <a:lnTo>
                      <a:pt x="582" y="167"/>
                    </a:lnTo>
                    <a:lnTo>
                      <a:pt x="582" y="169"/>
                    </a:lnTo>
                    <a:lnTo>
                      <a:pt x="582" y="171"/>
                    </a:lnTo>
                    <a:lnTo>
                      <a:pt x="580" y="173"/>
                    </a:lnTo>
                    <a:lnTo>
                      <a:pt x="578" y="173"/>
                    </a:lnTo>
                    <a:lnTo>
                      <a:pt x="576" y="173"/>
                    </a:lnTo>
                    <a:lnTo>
                      <a:pt x="572" y="173"/>
                    </a:lnTo>
                    <a:lnTo>
                      <a:pt x="567" y="173"/>
                    </a:lnTo>
                    <a:lnTo>
                      <a:pt x="563" y="173"/>
                    </a:lnTo>
                    <a:lnTo>
                      <a:pt x="557" y="175"/>
                    </a:lnTo>
                    <a:lnTo>
                      <a:pt x="551" y="177"/>
                    </a:lnTo>
                    <a:lnTo>
                      <a:pt x="546" y="179"/>
                    </a:lnTo>
                    <a:lnTo>
                      <a:pt x="542" y="181"/>
                    </a:lnTo>
                    <a:lnTo>
                      <a:pt x="540" y="183"/>
                    </a:lnTo>
                    <a:lnTo>
                      <a:pt x="538" y="185"/>
                    </a:lnTo>
                    <a:lnTo>
                      <a:pt x="536" y="186"/>
                    </a:lnTo>
                    <a:lnTo>
                      <a:pt x="534" y="188"/>
                    </a:lnTo>
                    <a:lnTo>
                      <a:pt x="534" y="190"/>
                    </a:lnTo>
                    <a:lnTo>
                      <a:pt x="534" y="192"/>
                    </a:lnTo>
                    <a:lnTo>
                      <a:pt x="532" y="194"/>
                    </a:lnTo>
                    <a:lnTo>
                      <a:pt x="532" y="194"/>
                    </a:lnTo>
                    <a:lnTo>
                      <a:pt x="532" y="196"/>
                    </a:lnTo>
                    <a:lnTo>
                      <a:pt x="532" y="198"/>
                    </a:lnTo>
                    <a:lnTo>
                      <a:pt x="530" y="200"/>
                    </a:lnTo>
                    <a:lnTo>
                      <a:pt x="530" y="200"/>
                    </a:lnTo>
                    <a:lnTo>
                      <a:pt x="528" y="202"/>
                    </a:lnTo>
                    <a:lnTo>
                      <a:pt x="526" y="204"/>
                    </a:lnTo>
                    <a:lnTo>
                      <a:pt x="524" y="204"/>
                    </a:lnTo>
                    <a:lnTo>
                      <a:pt x="523" y="206"/>
                    </a:lnTo>
                    <a:lnTo>
                      <a:pt x="521" y="206"/>
                    </a:lnTo>
                    <a:lnTo>
                      <a:pt x="519" y="206"/>
                    </a:lnTo>
                    <a:lnTo>
                      <a:pt x="517" y="208"/>
                    </a:lnTo>
                    <a:lnTo>
                      <a:pt x="515" y="208"/>
                    </a:lnTo>
                    <a:lnTo>
                      <a:pt x="513" y="208"/>
                    </a:lnTo>
                    <a:lnTo>
                      <a:pt x="511" y="206"/>
                    </a:lnTo>
                    <a:lnTo>
                      <a:pt x="509" y="206"/>
                    </a:lnTo>
                    <a:lnTo>
                      <a:pt x="507" y="206"/>
                    </a:lnTo>
                    <a:lnTo>
                      <a:pt x="505" y="206"/>
                    </a:lnTo>
                    <a:lnTo>
                      <a:pt x="501" y="206"/>
                    </a:lnTo>
                    <a:lnTo>
                      <a:pt x="500" y="206"/>
                    </a:lnTo>
                    <a:lnTo>
                      <a:pt x="498" y="206"/>
                    </a:lnTo>
                    <a:lnTo>
                      <a:pt x="494" y="208"/>
                    </a:lnTo>
                    <a:lnTo>
                      <a:pt x="490" y="208"/>
                    </a:lnTo>
                    <a:lnTo>
                      <a:pt x="486" y="210"/>
                    </a:lnTo>
                    <a:lnTo>
                      <a:pt x="482" y="213"/>
                    </a:lnTo>
                    <a:lnTo>
                      <a:pt x="478" y="217"/>
                    </a:lnTo>
                    <a:lnTo>
                      <a:pt x="475" y="219"/>
                    </a:lnTo>
                    <a:lnTo>
                      <a:pt x="473" y="223"/>
                    </a:lnTo>
                    <a:lnTo>
                      <a:pt x="471" y="227"/>
                    </a:lnTo>
                    <a:lnTo>
                      <a:pt x="469" y="229"/>
                    </a:lnTo>
                    <a:lnTo>
                      <a:pt x="469" y="233"/>
                    </a:lnTo>
                    <a:lnTo>
                      <a:pt x="469" y="234"/>
                    </a:lnTo>
                    <a:lnTo>
                      <a:pt x="467" y="234"/>
                    </a:lnTo>
                    <a:lnTo>
                      <a:pt x="463" y="233"/>
                    </a:lnTo>
                    <a:lnTo>
                      <a:pt x="459" y="233"/>
                    </a:lnTo>
                    <a:lnTo>
                      <a:pt x="455" y="233"/>
                    </a:lnTo>
                    <a:lnTo>
                      <a:pt x="450" y="233"/>
                    </a:lnTo>
                    <a:lnTo>
                      <a:pt x="444" y="234"/>
                    </a:lnTo>
                    <a:lnTo>
                      <a:pt x="438" y="236"/>
                    </a:lnTo>
                    <a:lnTo>
                      <a:pt x="432" y="238"/>
                    </a:lnTo>
                    <a:lnTo>
                      <a:pt x="430" y="240"/>
                    </a:lnTo>
                    <a:lnTo>
                      <a:pt x="427" y="242"/>
                    </a:lnTo>
                    <a:lnTo>
                      <a:pt x="425" y="244"/>
                    </a:lnTo>
                    <a:lnTo>
                      <a:pt x="423" y="246"/>
                    </a:lnTo>
                    <a:lnTo>
                      <a:pt x="423" y="248"/>
                    </a:lnTo>
                    <a:lnTo>
                      <a:pt x="421" y="250"/>
                    </a:lnTo>
                    <a:lnTo>
                      <a:pt x="421" y="252"/>
                    </a:lnTo>
                    <a:lnTo>
                      <a:pt x="421" y="254"/>
                    </a:lnTo>
                    <a:lnTo>
                      <a:pt x="419" y="256"/>
                    </a:lnTo>
                    <a:lnTo>
                      <a:pt x="419" y="258"/>
                    </a:lnTo>
                    <a:lnTo>
                      <a:pt x="419" y="258"/>
                    </a:lnTo>
                    <a:lnTo>
                      <a:pt x="417" y="259"/>
                    </a:lnTo>
                    <a:lnTo>
                      <a:pt x="417" y="261"/>
                    </a:lnTo>
                    <a:lnTo>
                      <a:pt x="415" y="261"/>
                    </a:lnTo>
                    <a:lnTo>
                      <a:pt x="413" y="263"/>
                    </a:lnTo>
                    <a:lnTo>
                      <a:pt x="411" y="265"/>
                    </a:lnTo>
                    <a:lnTo>
                      <a:pt x="409" y="265"/>
                    </a:lnTo>
                    <a:lnTo>
                      <a:pt x="407" y="267"/>
                    </a:lnTo>
                    <a:lnTo>
                      <a:pt x="405" y="267"/>
                    </a:lnTo>
                    <a:lnTo>
                      <a:pt x="404" y="267"/>
                    </a:lnTo>
                    <a:lnTo>
                      <a:pt x="402" y="267"/>
                    </a:lnTo>
                    <a:lnTo>
                      <a:pt x="400" y="267"/>
                    </a:lnTo>
                    <a:lnTo>
                      <a:pt x="398" y="267"/>
                    </a:lnTo>
                    <a:lnTo>
                      <a:pt x="396" y="267"/>
                    </a:lnTo>
                    <a:lnTo>
                      <a:pt x="394" y="267"/>
                    </a:lnTo>
                    <a:lnTo>
                      <a:pt x="390" y="267"/>
                    </a:lnTo>
                    <a:lnTo>
                      <a:pt x="388" y="267"/>
                    </a:lnTo>
                    <a:lnTo>
                      <a:pt x="386" y="267"/>
                    </a:lnTo>
                    <a:lnTo>
                      <a:pt x="382" y="267"/>
                    </a:lnTo>
                    <a:lnTo>
                      <a:pt x="380" y="267"/>
                    </a:lnTo>
                    <a:lnTo>
                      <a:pt x="377" y="269"/>
                    </a:lnTo>
                    <a:lnTo>
                      <a:pt x="373" y="271"/>
                    </a:lnTo>
                    <a:lnTo>
                      <a:pt x="367" y="275"/>
                    </a:lnTo>
                    <a:lnTo>
                      <a:pt x="363" y="277"/>
                    </a:lnTo>
                    <a:lnTo>
                      <a:pt x="361" y="281"/>
                    </a:lnTo>
                    <a:lnTo>
                      <a:pt x="357" y="284"/>
                    </a:lnTo>
                    <a:lnTo>
                      <a:pt x="356" y="288"/>
                    </a:lnTo>
                    <a:lnTo>
                      <a:pt x="356" y="290"/>
                    </a:lnTo>
                    <a:lnTo>
                      <a:pt x="354" y="294"/>
                    </a:lnTo>
                    <a:lnTo>
                      <a:pt x="354" y="296"/>
                    </a:lnTo>
                    <a:lnTo>
                      <a:pt x="352" y="294"/>
                    </a:lnTo>
                    <a:lnTo>
                      <a:pt x="348" y="294"/>
                    </a:lnTo>
                    <a:lnTo>
                      <a:pt x="344" y="294"/>
                    </a:lnTo>
                    <a:lnTo>
                      <a:pt x="340" y="294"/>
                    </a:lnTo>
                    <a:lnTo>
                      <a:pt x="334" y="294"/>
                    </a:lnTo>
                    <a:lnTo>
                      <a:pt x="331" y="296"/>
                    </a:lnTo>
                    <a:lnTo>
                      <a:pt x="325" y="298"/>
                    </a:lnTo>
                    <a:lnTo>
                      <a:pt x="319" y="300"/>
                    </a:lnTo>
                    <a:lnTo>
                      <a:pt x="315" y="302"/>
                    </a:lnTo>
                    <a:lnTo>
                      <a:pt x="311" y="304"/>
                    </a:lnTo>
                    <a:lnTo>
                      <a:pt x="309" y="305"/>
                    </a:lnTo>
                    <a:lnTo>
                      <a:pt x="308" y="307"/>
                    </a:lnTo>
                    <a:lnTo>
                      <a:pt x="308" y="309"/>
                    </a:lnTo>
                    <a:lnTo>
                      <a:pt x="306" y="311"/>
                    </a:lnTo>
                    <a:lnTo>
                      <a:pt x="306" y="313"/>
                    </a:lnTo>
                    <a:lnTo>
                      <a:pt x="306" y="315"/>
                    </a:lnTo>
                    <a:lnTo>
                      <a:pt x="304" y="317"/>
                    </a:lnTo>
                    <a:lnTo>
                      <a:pt x="304" y="319"/>
                    </a:lnTo>
                    <a:lnTo>
                      <a:pt x="304" y="319"/>
                    </a:lnTo>
                    <a:lnTo>
                      <a:pt x="302" y="321"/>
                    </a:lnTo>
                    <a:lnTo>
                      <a:pt x="302" y="323"/>
                    </a:lnTo>
                    <a:lnTo>
                      <a:pt x="300" y="325"/>
                    </a:lnTo>
                    <a:lnTo>
                      <a:pt x="298" y="325"/>
                    </a:lnTo>
                    <a:lnTo>
                      <a:pt x="296" y="327"/>
                    </a:lnTo>
                    <a:lnTo>
                      <a:pt x="294" y="329"/>
                    </a:lnTo>
                    <a:lnTo>
                      <a:pt x="292" y="329"/>
                    </a:lnTo>
                    <a:lnTo>
                      <a:pt x="288" y="329"/>
                    </a:lnTo>
                    <a:lnTo>
                      <a:pt x="286" y="329"/>
                    </a:lnTo>
                    <a:lnTo>
                      <a:pt x="285" y="329"/>
                    </a:lnTo>
                    <a:lnTo>
                      <a:pt x="283" y="329"/>
                    </a:lnTo>
                    <a:lnTo>
                      <a:pt x="283" y="329"/>
                    </a:lnTo>
                    <a:lnTo>
                      <a:pt x="281" y="329"/>
                    </a:lnTo>
                    <a:lnTo>
                      <a:pt x="277" y="329"/>
                    </a:lnTo>
                    <a:lnTo>
                      <a:pt x="275" y="329"/>
                    </a:lnTo>
                    <a:lnTo>
                      <a:pt x="273" y="329"/>
                    </a:lnTo>
                    <a:lnTo>
                      <a:pt x="271" y="329"/>
                    </a:lnTo>
                    <a:lnTo>
                      <a:pt x="267" y="329"/>
                    </a:lnTo>
                    <a:lnTo>
                      <a:pt x="263" y="330"/>
                    </a:lnTo>
                    <a:lnTo>
                      <a:pt x="261" y="330"/>
                    </a:lnTo>
                    <a:lnTo>
                      <a:pt x="258" y="332"/>
                    </a:lnTo>
                    <a:lnTo>
                      <a:pt x="252" y="336"/>
                    </a:lnTo>
                    <a:lnTo>
                      <a:pt x="248" y="340"/>
                    </a:lnTo>
                    <a:lnTo>
                      <a:pt x="244" y="342"/>
                    </a:lnTo>
                    <a:lnTo>
                      <a:pt x="242" y="346"/>
                    </a:lnTo>
                    <a:lnTo>
                      <a:pt x="240" y="350"/>
                    </a:lnTo>
                    <a:lnTo>
                      <a:pt x="240" y="352"/>
                    </a:lnTo>
                    <a:lnTo>
                      <a:pt x="238" y="355"/>
                    </a:lnTo>
                    <a:lnTo>
                      <a:pt x="238" y="357"/>
                    </a:lnTo>
                    <a:lnTo>
                      <a:pt x="237" y="357"/>
                    </a:lnTo>
                    <a:lnTo>
                      <a:pt x="233" y="355"/>
                    </a:lnTo>
                    <a:lnTo>
                      <a:pt x="229" y="355"/>
                    </a:lnTo>
                    <a:lnTo>
                      <a:pt x="225" y="355"/>
                    </a:lnTo>
                    <a:lnTo>
                      <a:pt x="219" y="355"/>
                    </a:lnTo>
                    <a:lnTo>
                      <a:pt x="213" y="357"/>
                    </a:lnTo>
                    <a:lnTo>
                      <a:pt x="208" y="359"/>
                    </a:lnTo>
                    <a:lnTo>
                      <a:pt x="202" y="361"/>
                    </a:lnTo>
                    <a:lnTo>
                      <a:pt x="198" y="363"/>
                    </a:lnTo>
                    <a:lnTo>
                      <a:pt x="196" y="365"/>
                    </a:lnTo>
                    <a:lnTo>
                      <a:pt x="194" y="369"/>
                    </a:lnTo>
                    <a:lnTo>
                      <a:pt x="192" y="371"/>
                    </a:lnTo>
                    <a:lnTo>
                      <a:pt x="190" y="373"/>
                    </a:lnTo>
                    <a:lnTo>
                      <a:pt x="190" y="375"/>
                    </a:lnTo>
                    <a:lnTo>
                      <a:pt x="189" y="376"/>
                    </a:lnTo>
                    <a:lnTo>
                      <a:pt x="189" y="378"/>
                    </a:lnTo>
                    <a:lnTo>
                      <a:pt x="189" y="378"/>
                    </a:lnTo>
                    <a:lnTo>
                      <a:pt x="189" y="380"/>
                    </a:lnTo>
                    <a:lnTo>
                      <a:pt x="187" y="382"/>
                    </a:lnTo>
                    <a:lnTo>
                      <a:pt x="187" y="384"/>
                    </a:lnTo>
                    <a:lnTo>
                      <a:pt x="185" y="384"/>
                    </a:lnTo>
                    <a:lnTo>
                      <a:pt x="183" y="386"/>
                    </a:lnTo>
                    <a:lnTo>
                      <a:pt x="183" y="388"/>
                    </a:lnTo>
                    <a:lnTo>
                      <a:pt x="179" y="388"/>
                    </a:lnTo>
                    <a:lnTo>
                      <a:pt x="177" y="390"/>
                    </a:lnTo>
                    <a:lnTo>
                      <a:pt x="175" y="390"/>
                    </a:lnTo>
                    <a:lnTo>
                      <a:pt x="173" y="392"/>
                    </a:lnTo>
                    <a:lnTo>
                      <a:pt x="171" y="392"/>
                    </a:lnTo>
                    <a:lnTo>
                      <a:pt x="169" y="392"/>
                    </a:lnTo>
                    <a:lnTo>
                      <a:pt x="167" y="392"/>
                    </a:lnTo>
                    <a:lnTo>
                      <a:pt x="165" y="392"/>
                    </a:lnTo>
                    <a:lnTo>
                      <a:pt x="164" y="392"/>
                    </a:lnTo>
                    <a:lnTo>
                      <a:pt x="162" y="390"/>
                    </a:lnTo>
                    <a:lnTo>
                      <a:pt x="158" y="390"/>
                    </a:lnTo>
                    <a:lnTo>
                      <a:pt x="156" y="390"/>
                    </a:lnTo>
                    <a:lnTo>
                      <a:pt x="154" y="390"/>
                    </a:lnTo>
                    <a:lnTo>
                      <a:pt x="150" y="392"/>
                    </a:lnTo>
                    <a:lnTo>
                      <a:pt x="148" y="392"/>
                    </a:lnTo>
                    <a:lnTo>
                      <a:pt x="144" y="394"/>
                    </a:lnTo>
                    <a:lnTo>
                      <a:pt x="141" y="396"/>
                    </a:lnTo>
                    <a:lnTo>
                      <a:pt x="135" y="398"/>
                    </a:lnTo>
                    <a:lnTo>
                      <a:pt x="131" y="401"/>
                    </a:lnTo>
                    <a:lnTo>
                      <a:pt x="127" y="405"/>
                    </a:lnTo>
                    <a:lnTo>
                      <a:pt x="125" y="409"/>
                    </a:lnTo>
                    <a:lnTo>
                      <a:pt x="123" y="413"/>
                    </a:lnTo>
                    <a:lnTo>
                      <a:pt x="121" y="415"/>
                    </a:lnTo>
                    <a:lnTo>
                      <a:pt x="121" y="419"/>
                    </a:lnTo>
                    <a:lnTo>
                      <a:pt x="119" y="421"/>
                    </a:lnTo>
                    <a:lnTo>
                      <a:pt x="117" y="421"/>
                    </a:lnTo>
                    <a:lnTo>
                      <a:pt x="116" y="419"/>
                    </a:lnTo>
                    <a:lnTo>
                      <a:pt x="112" y="419"/>
                    </a:lnTo>
                    <a:lnTo>
                      <a:pt x="106" y="419"/>
                    </a:lnTo>
                    <a:lnTo>
                      <a:pt x="102" y="419"/>
                    </a:lnTo>
                    <a:lnTo>
                      <a:pt x="96" y="421"/>
                    </a:lnTo>
                    <a:lnTo>
                      <a:pt x="91" y="423"/>
                    </a:lnTo>
                    <a:lnTo>
                      <a:pt x="83" y="424"/>
                    </a:lnTo>
                    <a:lnTo>
                      <a:pt x="79" y="426"/>
                    </a:lnTo>
                    <a:lnTo>
                      <a:pt x="77" y="430"/>
                    </a:lnTo>
                    <a:lnTo>
                      <a:pt x="75" y="432"/>
                    </a:lnTo>
                    <a:lnTo>
                      <a:pt x="73" y="434"/>
                    </a:lnTo>
                    <a:lnTo>
                      <a:pt x="71" y="436"/>
                    </a:lnTo>
                    <a:lnTo>
                      <a:pt x="71" y="438"/>
                    </a:lnTo>
                    <a:lnTo>
                      <a:pt x="70" y="440"/>
                    </a:lnTo>
                    <a:lnTo>
                      <a:pt x="70" y="442"/>
                    </a:lnTo>
                    <a:lnTo>
                      <a:pt x="70" y="444"/>
                    </a:lnTo>
                    <a:lnTo>
                      <a:pt x="68" y="444"/>
                    </a:lnTo>
                    <a:lnTo>
                      <a:pt x="68" y="446"/>
                    </a:lnTo>
                    <a:lnTo>
                      <a:pt x="66" y="448"/>
                    </a:lnTo>
                    <a:lnTo>
                      <a:pt x="66" y="449"/>
                    </a:lnTo>
                    <a:lnTo>
                      <a:pt x="64" y="449"/>
                    </a:lnTo>
                    <a:lnTo>
                      <a:pt x="62" y="451"/>
                    </a:lnTo>
                    <a:lnTo>
                      <a:pt x="60" y="453"/>
                    </a:lnTo>
                    <a:lnTo>
                      <a:pt x="58" y="453"/>
                    </a:lnTo>
                    <a:lnTo>
                      <a:pt x="54" y="455"/>
                    </a:lnTo>
                    <a:lnTo>
                      <a:pt x="52" y="455"/>
                    </a:lnTo>
                    <a:lnTo>
                      <a:pt x="50" y="455"/>
                    </a:lnTo>
                    <a:lnTo>
                      <a:pt x="48" y="455"/>
                    </a:lnTo>
                    <a:lnTo>
                      <a:pt x="46" y="455"/>
                    </a:lnTo>
                    <a:lnTo>
                      <a:pt x="45" y="455"/>
                    </a:lnTo>
                    <a:lnTo>
                      <a:pt x="43" y="455"/>
                    </a:lnTo>
                    <a:lnTo>
                      <a:pt x="41" y="455"/>
                    </a:lnTo>
                    <a:lnTo>
                      <a:pt x="39" y="455"/>
                    </a:lnTo>
                    <a:lnTo>
                      <a:pt x="37" y="455"/>
                    </a:lnTo>
                    <a:lnTo>
                      <a:pt x="33" y="455"/>
                    </a:lnTo>
                    <a:lnTo>
                      <a:pt x="31" y="455"/>
                    </a:lnTo>
                    <a:lnTo>
                      <a:pt x="27" y="455"/>
                    </a:lnTo>
                    <a:lnTo>
                      <a:pt x="23" y="457"/>
                    </a:lnTo>
                    <a:lnTo>
                      <a:pt x="20" y="459"/>
                    </a:lnTo>
                    <a:lnTo>
                      <a:pt x="14" y="463"/>
                    </a:lnTo>
                    <a:lnTo>
                      <a:pt x="8" y="469"/>
                    </a:lnTo>
                    <a:lnTo>
                      <a:pt x="4" y="472"/>
                    </a:lnTo>
                    <a:lnTo>
                      <a:pt x="2" y="476"/>
                    </a:lnTo>
                    <a:lnTo>
                      <a:pt x="0" y="480"/>
                    </a:lnTo>
                    <a:lnTo>
                      <a:pt x="0" y="484"/>
                    </a:lnTo>
                    <a:lnTo>
                      <a:pt x="0" y="486"/>
                    </a:lnTo>
                    <a:lnTo>
                      <a:pt x="0" y="486"/>
                    </a:lnTo>
                    <a:lnTo>
                      <a:pt x="2" y="486"/>
                    </a:lnTo>
                    <a:lnTo>
                      <a:pt x="2" y="486"/>
                    </a:lnTo>
                    <a:lnTo>
                      <a:pt x="2" y="484"/>
                    </a:lnTo>
                    <a:lnTo>
                      <a:pt x="4" y="480"/>
                    </a:lnTo>
                    <a:lnTo>
                      <a:pt x="4" y="478"/>
                    </a:lnTo>
                    <a:lnTo>
                      <a:pt x="8" y="474"/>
                    </a:lnTo>
                    <a:lnTo>
                      <a:pt x="10" y="469"/>
                    </a:lnTo>
                    <a:lnTo>
                      <a:pt x="16" y="465"/>
                    </a:lnTo>
                    <a:lnTo>
                      <a:pt x="22" y="461"/>
                    </a:lnTo>
                    <a:lnTo>
                      <a:pt x="25" y="459"/>
                    </a:lnTo>
                    <a:lnTo>
                      <a:pt x="29" y="459"/>
                    </a:lnTo>
                    <a:lnTo>
                      <a:pt x="31" y="457"/>
                    </a:lnTo>
                    <a:lnTo>
                      <a:pt x="33" y="457"/>
                    </a:lnTo>
                    <a:lnTo>
                      <a:pt x="37" y="457"/>
                    </a:lnTo>
                    <a:lnTo>
                      <a:pt x="39" y="457"/>
                    </a:lnTo>
                    <a:lnTo>
                      <a:pt x="41" y="457"/>
                    </a:lnTo>
                    <a:lnTo>
                      <a:pt x="43" y="457"/>
                    </a:lnTo>
                    <a:lnTo>
                      <a:pt x="45" y="459"/>
                    </a:lnTo>
                    <a:lnTo>
                      <a:pt x="46" y="459"/>
                    </a:lnTo>
                    <a:lnTo>
                      <a:pt x="48" y="459"/>
                    </a:lnTo>
                    <a:lnTo>
                      <a:pt x="50" y="459"/>
                    </a:lnTo>
                    <a:lnTo>
                      <a:pt x="54" y="459"/>
                    </a:lnTo>
                    <a:lnTo>
                      <a:pt x="56" y="457"/>
                    </a:lnTo>
                    <a:lnTo>
                      <a:pt x="58" y="457"/>
                    </a:lnTo>
                    <a:lnTo>
                      <a:pt x="62" y="455"/>
                    </a:lnTo>
                    <a:lnTo>
                      <a:pt x="64" y="453"/>
                    </a:lnTo>
                    <a:lnTo>
                      <a:pt x="66" y="451"/>
                    </a:lnTo>
                    <a:lnTo>
                      <a:pt x="68" y="451"/>
                    </a:lnTo>
                    <a:lnTo>
                      <a:pt x="70" y="449"/>
                    </a:lnTo>
                    <a:lnTo>
                      <a:pt x="70" y="448"/>
                    </a:lnTo>
                    <a:lnTo>
                      <a:pt x="71" y="446"/>
                    </a:lnTo>
                    <a:lnTo>
                      <a:pt x="71" y="444"/>
                    </a:lnTo>
                    <a:lnTo>
                      <a:pt x="71" y="442"/>
                    </a:lnTo>
                    <a:lnTo>
                      <a:pt x="73" y="440"/>
                    </a:lnTo>
                    <a:lnTo>
                      <a:pt x="73" y="438"/>
                    </a:lnTo>
                    <a:lnTo>
                      <a:pt x="73" y="438"/>
                    </a:lnTo>
                    <a:lnTo>
                      <a:pt x="75" y="436"/>
                    </a:lnTo>
                    <a:lnTo>
                      <a:pt x="77" y="434"/>
                    </a:lnTo>
                    <a:lnTo>
                      <a:pt x="79" y="432"/>
                    </a:lnTo>
                    <a:lnTo>
                      <a:pt x="81" y="430"/>
                    </a:lnTo>
                    <a:lnTo>
                      <a:pt x="85" y="428"/>
                    </a:lnTo>
                    <a:lnTo>
                      <a:pt x="93" y="424"/>
                    </a:lnTo>
                    <a:lnTo>
                      <a:pt x="98" y="423"/>
                    </a:lnTo>
                    <a:lnTo>
                      <a:pt x="104" y="423"/>
                    </a:lnTo>
                    <a:lnTo>
                      <a:pt x="110" y="423"/>
                    </a:lnTo>
                    <a:lnTo>
                      <a:pt x="114" y="423"/>
                    </a:lnTo>
                    <a:lnTo>
                      <a:pt x="117" y="423"/>
                    </a:lnTo>
                    <a:lnTo>
                      <a:pt x="119" y="423"/>
                    </a:lnTo>
                    <a:lnTo>
                      <a:pt x="121" y="424"/>
                    </a:lnTo>
                    <a:lnTo>
                      <a:pt x="123" y="424"/>
                    </a:lnTo>
                    <a:lnTo>
                      <a:pt x="123" y="424"/>
                    </a:lnTo>
                    <a:lnTo>
                      <a:pt x="123" y="424"/>
                    </a:lnTo>
                    <a:lnTo>
                      <a:pt x="123" y="424"/>
                    </a:lnTo>
                    <a:lnTo>
                      <a:pt x="123" y="423"/>
                    </a:lnTo>
                    <a:lnTo>
                      <a:pt x="123" y="423"/>
                    </a:lnTo>
                    <a:lnTo>
                      <a:pt x="123" y="423"/>
                    </a:lnTo>
                    <a:lnTo>
                      <a:pt x="123" y="423"/>
                    </a:lnTo>
                    <a:lnTo>
                      <a:pt x="123" y="423"/>
                    </a:lnTo>
                    <a:lnTo>
                      <a:pt x="123" y="421"/>
                    </a:lnTo>
                    <a:lnTo>
                      <a:pt x="123" y="419"/>
                    </a:lnTo>
                    <a:lnTo>
                      <a:pt x="123" y="417"/>
                    </a:lnTo>
                    <a:lnTo>
                      <a:pt x="125" y="413"/>
                    </a:lnTo>
                    <a:lnTo>
                      <a:pt x="127" y="409"/>
                    </a:lnTo>
                    <a:lnTo>
                      <a:pt x="131" y="405"/>
                    </a:lnTo>
                    <a:lnTo>
                      <a:pt x="137" y="401"/>
                    </a:lnTo>
                    <a:lnTo>
                      <a:pt x="142" y="398"/>
                    </a:lnTo>
                    <a:lnTo>
                      <a:pt x="144" y="396"/>
                    </a:lnTo>
                    <a:lnTo>
                      <a:pt x="148" y="394"/>
                    </a:lnTo>
                    <a:lnTo>
                      <a:pt x="152" y="394"/>
                    </a:lnTo>
                    <a:lnTo>
                      <a:pt x="154" y="394"/>
                    </a:lnTo>
                    <a:lnTo>
                      <a:pt x="156" y="394"/>
                    </a:lnTo>
                    <a:lnTo>
                      <a:pt x="158" y="394"/>
                    </a:lnTo>
                    <a:lnTo>
                      <a:pt x="162" y="394"/>
                    </a:lnTo>
                    <a:lnTo>
                      <a:pt x="164" y="394"/>
                    </a:lnTo>
                    <a:lnTo>
                      <a:pt x="165" y="394"/>
                    </a:lnTo>
                    <a:lnTo>
                      <a:pt x="167" y="394"/>
                    </a:lnTo>
                    <a:lnTo>
                      <a:pt x="169" y="394"/>
                    </a:lnTo>
                    <a:lnTo>
                      <a:pt x="171" y="394"/>
                    </a:lnTo>
                    <a:lnTo>
                      <a:pt x="173" y="394"/>
                    </a:lnTo>
                    <a:lnTo>
                      <a:pt x="175" y="394"/>
                    </a:lnTo>
                    <a:lnTo>
                      <a:pt x="179" y="392"/>
                    </a:lnTo>
                    <a:lnTo>
                      <a:pt x="181" y="392"/>
                    </a:lnTo>
                    <a:lnTo>
                      <a:pt x="183" y="390"/>
                    </a:lnTo>
                    <a:lnTo>
                      <a:pt x="187" y="388"/>
                    </a:lnTo>
                    <a:lnTo>
                      <a:pt x="187" y="386"/>
                    </a:lnTo>
                    <a:lnTo>
                      <a:pt x="189" y="384"/>
                    </a:lnTo>
                    <a:lnTo>
                      <a:pt x="190" y="384"/>
                    </a:lnTo>
                    <a:lnTo>
                      <a:pt x="190" y="382"/>
                    </a:lnTo>
                    <a:lnTo>
                      <a:pt x="190" y="380"/>
                    </a:lnTo>
                    <a:lnTo>
                      <a:pt x="192" y="378"/>
                    </a:lnTo>
                    <a:lnTo>
                      <a:pt x="192" y="376"/>
                    </a:lnTo>
                    <a:lnTo>
                      <a:pt x="192" y="375"/>
                    </a:lnTo>
                    <a:lnTo>
                      <a:pt x="194" y="373"/>
                    </a:lnTo>
                    <a:lnTo>
                      <a:pt x="194" y="371"/>
                    </a:lnTo>
                    <a:lnTo>
                      <a:pt x="196" y="369"/>
                    </a:lnTo>
                    <a:lnTo>
                      <a:pt x="198" y="369"/>
                    </a:lnTo>
                    <a:lnTo>
                      <a:pt x="200" y="367"/>
                    </a:lnTo>
                    <a:lnTo>
                      <a:pt x="204" y="365"/>
                    </a:lnTo>
                    <a:lnTo>
                      <a:pt x="212" y="361"/>
                    </a:lnTo>
                    <a:lnTo>
                      <a:pt x="217" y="359"/>
                    </a:lnTo>
                    <a:lnTo>
                      <a:pt x="223" y="359"/>
                    </a:lnTo>
                    <a:lnTo>
                      <a:pt x="229" y="359"/>
                    </a:lnTo>
                    <a:lnTo>
                      <a:pt x="233" y="359"/>
                    </a:lnTo>
                    <a:lnTo>
                      <a:pt x="237" y="359"/>
                    </a:lnTo>
                    <a:lnTo>
                      <a:pt x="238" y="359"/>
                    </a:lnTo>
                    <a:lnTo>
                      <a:pt x="240" y="359"/>
                    </a:lnTo>
                    <a:lnTo>
                      <a:pt x="242" y="361"/>
                    </a:lnTo>
                    <a:lnTo>
                      <a:pt x="242" y="361"/>
                    </a:lnTo>
                    <a:lnTo>
                      <a:pt x="242" y="361"/>
                    </a:lnTo>
                    <a:lnTo>
                      <a:pt x="242" y="359"/>
                    </a:lnTo>
                    <a:lnTo>
                      <a:pt x="242" y="359"/>
                    </a:lnTo>
                    <a:lnTo>
                      <a:pt x="242" y="359"/>
                    </a:lnTo>
                    <a:lnTo>
                      <a:pt x="242" y="359"/>
                    </a:lnTo>
                    <a:lnTo>
                      <a:pt x="242" y="359"/>
                    </a:lnTo>
                    <a:lnTo>
                      <a:pt x="242" y="359"/>
                    </a:lnTo>
                    <a:lnTo>
                      <a:pt x="242" y="357"/>
                    </a:lnTo>
                    <a:lnTo>
                      <a:pt x="242" y="355"/>
                    </a:lnTo>
                    <a:lnTo>
                      <a:pt x="242" y="353"/>
                    </a:lnTo>
                    <a:lnTo>
                      <a:pt x="244" y="350"/>
                    </a:lnTo>
                    <a:lnTo>
                      <a:pt x="246" y="346"/>
                    </a:lnTo>
                    <a:lnTo>
                      <a:pt x="248" y="342"/>
                    </a:lnTo>
                    <a:lnTo>
                      <a:pt x="252" y="338"/>
                    </a:lnTo>
                    <a:lnTo>
                      <a:pt x="258" y="334"/>
                    </a:lnTo>
                    <a:lnTo>
                      <a:pt x="261" y="334"/>
                    </a:lnTo>
                    <a:lnTo>
                      <a:pt x="265" y="332"/>
                    </a:lnTo>
                    <a:lnTo>
                      <a:pt x="267" y="332"/>
                    </a:lnTo>
                    <a:lnTo>
                      <a:pt x="271" y="330"/>
                    </a:lnTo>
                    <a:lnTo>
                      <a:pt x="273" y="330"/>
                    </a:lnTo>
                    <a:lnTo>
                      <a:pt x="275" y="330"/>
                    </a:lnTo>
                    <a:lnTo>
                      <a:pt x="277" y="330"/>
                    </a:lnTo>
                    <a:lnTo>
                      <a:pt x="279" y="332"/>
                    </a:lnTo>
                    <a:lnTo>
                      <a:pt x="281" y="332"/>
                    </a:lnTo>
                    <a:lnTo>
                      <a:pt x="283" y="332"/>
                    </a:lnTo>
                    <a:lnTo>
                      <a:pt x="285" y="332"/>
                    </a:lnTo>
                    <a:lnTo>
                      <a:pt x="288" y="332"/>
                    </a:lnTo>
                    <a:lnTo>
                      <a:pt x="290" y="332"/>
                    </a:lnTo>
                    <a:lnTo>
                      <a:pt x="292" y="330"/>
                    </a:lnTo>
                    <a:lnTo>
                      <a:pt x="294" y="330"/>
                    </a:lnTo>
                    <a:lnTo>
                      <a:pt x="298" y="329"/>
                    </a:lnTo>
                    <a:lnTo>
                      <a:pt x="300" y="327"/>
                    </a:lnTo>
                    <a:lnTo>
                      <a:pt x="302" y="327"/>
                    </a:lnTo>
                    <a:lnTo>
                      <a:pt x="304" y="325"/>
                    </a:lnTo>
                    <a:lnTo>
                      <a:pt x="306" y="323"/>
                    </a:lnTo>
                    <a:lnTo>
                      <a:pt x="306" y="321"/>
                    </a:lnTo>
                    <a:lnTo>
                      <a:pt x="306" y="319"/>
                    </a:lnTo>
                    <a:lnTo>
                      <a:pt x="308" y="317"/>
                    </a:lnTo>
                    <a:lnTo>
                      <a:pt x="308" y="317"/>
                    </a:lnTo>
                    <a:lnTo>
                      <a:pt x="308" y="315"/>
                    </a:lnTo>
                    <a:lnTo>
                      <a:pt x="309" y="313"/>
                    </a:lnTo>
                    <a:lnTo>
                      <a:pt x="309" y="311"/>
                    </a:lnTo>
                    <a:lnTo>
                      <a:pt x="311" y="309"/>
                    </a:lnTo>
                    <a:lnTo>
                      <a:pt x="311" y="307"/>
                    </a:lnTo>
                    <a:lnTo>
                      <a:pt x="313" y="305"/>
                    </a:lnTo>
                    <a:lnTo>
                      <a:pt x="317" y="304"/>
                    </a:lnTo>
                    <a:lnTo>
                      <a:pt x="319" y="302"/>
                    </a:lnTo>
                    <a:lnTo>
                      <a:pt x="327" y="300"/>
                    </a:lnTo>
                    <a:lnTo>
                      <a:pt x="332" y="298"/>
                    </a:lnTo>
                    <a:lnTo>
                      <a:pt x="338" y="298"/>
                    </a:lnTo>
                    <a:lnTo>
                      <a:pt x="344" y="298"/>
                    </a:lnTo>
                    <a:lnTo>
                      <a:pt x="348" y="298"/>
                    </a:lnTo>
                    <a:lnTo>
                      <a:pt x="352" y="298"/>
                    </a:lnTo>
                    <a:lnTo>
                      <a:pt x="354" y="298"/>
                    </a:lnTo>
                    <a:lnTo>
                      <a:pt x="356" y="298"/>
                    </a:lnTo>
                    <a:lnTo>
                      <a:pt x="357" y="300"/>
                    </a:lnTo>
                    <a:lnTo>
                      <a:pt x="357" y="300"/>
                    </a:lnTo>
                    <a:lnTo>
                      <a:pt x="357" y="298"/>
                    </a:lnTo>
                    <a:lnTo>
                      <a:pt x="357" y="298"/>
                    </a:lnTo>
                    <a:lnTo>
                      <a:pt x="357" y="298"/>
                    </a:lnTo>
                    <a:lnTo>
                      <a:pt x="357" y="298"/>
                    </a:lnTo>
                    <a:lnTo>
                      <a:pt x="357" y="298"/>
                    </a:lnTo>
                    <a:lnTo>
                      <a:pt x="357" y="298"/>
                    </a:lnTo>
                    <a:lnTo>
                      <a:pt x="357" y="298"/>
                    </a:lnTo>
                    <a:lnTo>
                      <a:pt x="357" y="296"/>
                    </a:lnTo>
                    <a:lnTo>
                      <a:pt x="357" y="294"/>
                    </a:lnTo>
                    <a:lnTo>
                      <a:pt x="357" y="292"/>
                    </a:lnTo>
                    <a:lnTo>
                      <a:pt x="359" y="288"/>
                    </a:lnTo>
                    <a:lnTo>
                      <a:pt x="361" y="284"/>
                    </a:lnTo>
                    <a:lnTo>
                      <a:pt x="365" y="281"/>
                    </a:lnTo>
                    <a:lnTo>
                      <a:pt x="369" y="277"/>
                    </a:lnTo>
                    <a:lnTo>
                      <a:pt x="375" y="273"/>
                    </a:lnTo>
                    <a:lnTo>
                      <a:pt x="379" y="271"/>
                    </a:lnTo>
                    <a:lnTo>
                      <a:pt x="380" y="271"/>
                    </a:lnTo>
                    <a:lnTo>
                      <a:pt x="384" y="269"/>
                    </a:lnTo>
                    <a:lnTo>
                      <a:pt x="386" y="269"/>
                    </a:lnTo>
                    <a:lnTo>
                      <a:pt x="388" y="269"/>
                    </a:lnTo>
                    <a:lnTo>
                      <a:pt x="390" y="269"/>
                    </a:lnTo>
                    <a:lnTo>
                      <a:pt x="392" y="269"/>
                    </a:lnTo>
                    <a:lnTo>
                      <a:pt x="396" y="269"/>
                    </a:lnTo>
                    <a:lnTo>
                      <a:pt x="398" y="271"/>
                    </a:lnTo>
                    <a:lnTo>
                      <a:pt x="400" y="271"/>
                    </a:lnTo>
                    <a:lnTo>
                      <a:pt x="402" y="271"/>
                    </a:lnTo>
                    <a:lnTo>
                      <a:pt x="404" y="271"/>
                    </a:lnTo>
                    <a:lnTo>
                      <a:pt x="405" y="269"/>
                    </a:lnTo>
                    <a:lnTo>
                      <a:pt x="407" y="269"/>
                    </a:lnTo>
                    <a:lnTo>
                      <a:pt x="409" y="269"/>
                    </a:lnTo>
                    <a:lnTo>
                      <a:pt x="413" y="267"/>
                    </a:lnTo>
                    <a:lnTo>
                      <a:pt x="415" y="265"/>
                    </a:lnTo>
                    <a:lnTo>
                      <a:pt x="417" y="265"/>
                    </a:lnTo>
                    <a:lnTo>
                      <a:pt x="419" y="263"/>
                    </a:lnTo>
                    <a:lnTo>
                      <a:pt x="421" y="261"/>
                    </a:lnTo>
                    <a:lnTo>
                      <a:pt x="421" y="259"/>
                    </a:lnTo>
                    <a:lnTo>
                      <a:pt x="421" y="258"/>
                    </a:lnTo>
                    <a:lnTo>
                      <a:pt x="423" y="256"/>
                    </a:lnTo>
                    <a:lnTo>
                      <a:pt x="423" y="256"/>
                    </a:lnTo>
                    <a:lnTo>
                      <a:pt x="423" y="254"/>
                    </a:lnTo>
                    <a:lnTo>
                      <a:pt x="425" y="252"/>
                    </a:lnTo>
                    <a:lnTo>
                      <a:pt x="425" y="250"/>
                    </a:lnTo>
                    <a:lnTo>
                      <a:pt x="425" y="248"/>
                    </a:lnTo>
                    <a:lnTo>
                      <a:pt x="427" y="246"/>
                    </a:lnTo>
                    <a:lnTo>
                      <a:pt x="428" y="244"/>
                    </a:lnTo>
                    <a:lnTo>
                      <a:pt x="430" y="242"/>
                    </a:lnTo>
                    <a:lnTo>
                      <a:pt x="434" y="242"/>
                    </a:lnTo>
                    <a:lnTo>
                      <a:pt x="440" y="238"/>
                    </a:lnTo>
                    <a:lnTo>
                      <a:pt x="448" y="236"/>
                    </a:lnTo>
                    <a:lnTo>
                      <a:pt x="453" y="236"/>
                    </a:lnTo>
                    <a:lnTo>
                      <a:pt x="459" y="236"/>
                    </a:lnTo>
                    <a:lnTo>
                      <a:pt x="463" y="236"/>
                    </a:lnTo>
                    <a:lnTo>
                      <a:pt x="467" y="236"/>
                    </a:lnTo>
                    <a:lnTo>
                      <a:pt x="469" y="236"/>
                    </a:lnTo>
                    <a:lnTo>
                      <a:pt x="469" y="236"/>
                    </a:lnTo>
                    <a:lnTo>
                      <a:pt x="471" y="238"/>
                    </a:lnTo>
                    <a:lnTo>
                      <a:pt x="471" y="238"/>
                    </a:lnTo>
                    <a:lnTo>
                      <a:pt x="471" y="238"/>
                    </a:lnTo>
                    <a:lnTo>
                      <a:pt x="471" y="236"/>
                    </a:lnTo>
                    <a:lnTo>
                      <a:pt x="471" y="236"/>
                    </a:lnTo>
                    <a:lnTo>
                      <a:pt x="471" y="236"/>
                    </a:lnTo>
                    <a:lnTo>
                      <a:pt x="471" y="236"/>
                    </a:lnTo>
                    <a:lnTo>
                      <a:pt x="471" y="236"/>
                    </a:lnTo>
                    <a:lnTo>
                      <a:pt x="471" y="236"/>
                    </a:lnTo>
                    <a:lnTo>
                      <a:pt x="471" y="234"/>
                    </a:lnTo>
                    <a:lnTo>
                      <a:pt x="471" y="233"/>
                    </a:lnTo>
                    <a:lnTo>
                      <a:pt x="473" y="231"/>
                    </a:lnTo>
                    <a:lnTo>
                      <a:pt x="473" y="227"/>
                    </a:lnTo>
                    <a:lnTo>
                      <a:pt x="475" y="223"/>
                    </a:lnTo>
                    <a:lnTo>
                      <a:pt x="478" y="219"/>
                    </a:lnTo>
                    <a:lnTo>
                      <a:pt x="482" y="215"/>
                    </a:lnTo>
                    <a:lnTo>
                      <a:pt x="488" y="213"/>
                    </a:lnTo>
                    <a:lnTo>
                      <a:pt x="492" y="211"/>
                    </a:lnTo>
                    <a:lnTo>
                      <a:pt x="494" y="210"/>
                    </a:lnTo>
                    <a:lnTo>
                      <a:pt x="498" y="210"/>
                    </a:lnTo>
                    <a:lnTo>
                      <a:pt x="500" y="210"/>
                    </a:lnTo>
                    <a:lnTo>
                      <a:pt x="501" y="208"/>
                    </a:lnTo>
                    <a:lnTo>
                      <a:pt x="503" y="210"/>
                    </a:lnTo>
                    <a:lnTo>
                      <a:pt x="507" y="210"/>
                    </a:lnTo>
                    <a:lnTo>
                      <a:pt x="509" y="210"/>
                    </a:lnTo>
                    <a:lnTo>
                      <a:pt x="511" y="210"/>
                    </a:lnTo>
                    <a:lnTo>
                      <a:pt x="513" y="210"/>
                    </a:lnTo>
                    <a:lnTo>
                      <a:pt x="515" y="210"/>
                    </a:lnTo>
                    <a:lnTo>
                      <a:pt x="517" y="210"/>
                    </a:lnTo>
                    <a:lnTo>
                      <a:pt x="519" y="210"/>
                    </a:lnTo>
                    <a:lnTo>
                      <a:pt x="521" y="210"/>
                    </a:lnTo>
                    <a:lnTo>
                      <a:pt x="524" y="208"/>
                    </a:lnTo>
                    <a:lnTo>
                      <a:pt x="526" y="206"/>
                    </a:lnTo>
                    <a:lnTo>
                      <a:pt x="528" y="206"/>
                    </a:lnTo>
                    <a:lnTo>
                      <a:pt x="530" y="204"/>
                    </a:lnTo>
                    <a:lnTo>
                      <a:pt x="532" y="202"/>
                    </a:lnTo>
                    <a:lnTo>
                      <a:pt x="534" y="200"/>
                    </a:lnTo>
                    <a:lnTo>
                      <a:pt x="534" y="200"/>
                    </a:lnTo>
                    <a:lnTo>
                      <a:pt x="534" y="198"/>
                    </a:lnTo>
                    <a:lnTo>
                      <a:pt x="536" y="196"/>
                    </a:lnTo>
                    <a:lnTo>
                      <a:pt x="536" y="194"/>
                    </a:lnTo>
                    <a:lnTo>
                      <a:pt x="536" y="192"/>
                    </a:lnTo>
                    <a:lnTo>
                      <a:pt x="536" y="190"/>
                    </a:lnTo>
                    <a:lnTo>
                      <a:pt x="538" y="190"/>
                    </a:lnTo>
                    <a:lnTo>
                      <a:pt x="538" y="188"/>
                    </a:lnTo>
                    <a:lnTo>
                      <a:pt x="540" y="186"/>
                    </a:lnTo>
                    <a:lnTo>
                      <a:pt x="542" y="185"/>
                    </a:lnTo>
                    <a:lnTo>
                      <a:pt x="544" y="183"/>
                    </a:lnTo>
                    <a:lnTo>
                      <a:pt x="547" y="181"/>
                    </a:lnTo>
                    <a:lnTo>
                      <a:pt x="553" y="179"/>
                    </a:lnTo>
                    <a:lnTo>
                      <a:pt x="559" y="177"/>
                    </a:lnTo>
                    <a:lnTo>
                      <a:pt x="565" y="175"/>
                    </a:lnTo>
                    <a:lnTo>
                      <a:pt x="571" y="175"/>
                    </a:lnTo>
                    <a:lnTo>
                      <a:pt x="574" y="175"/>
                    </a:lnTo>
                    <a:lnTo>
                      <a:pt x="578" y="177"/>
                    </a:lnTo>
                    <a:lnTo>
                      <a:pt x="580" y="177"/>
                    </a:lnTo>
                    <a:lnTo>
                      <a:pt x="582" y="177"/>
                    </a:lnTo>
                    <a:lnTo>
                      <a:pt x="584" y="177"/>
                    </a:lnTo>
                    <a:lnTo>
                      <a:pt x="584" y="177"/>
                    </a:lnTo>
                    <a:lnTo>
                      <a:pt x="584" y="177"/>
                    </a:lnTo>
                    <a:lnTo>
                      <a:pt x="584" y="177"/>
                    </a:lnTo>
                    <a:lnTo>
                      <a:pt x="584" y="177"/>
                    </a:lnTo>
                    <a:lnTo>
                      <a:pt x="584" y="177"/>
                    </a:lnTo>
                    <a:lnTo>
                      <a:pt x="584" y="175"/>
                    </a:lnTo>
                    <a:lnTo>
                      <a:pt x="584" y="175"/>
                    </a:lnTo>
                    <a:lnTo>
                      <a:pt x="584" y="175"/>
                    </a:lnTo>
                    <a:lnTo>
                      <a:pt x="584" y="175"/>
                    </a:lnTo>
                    <a:lnTo>
                      <a:pt x="584" y="173"/>
                    </a:lnTo>
                    <a:lnTo>
                      <a:pt x="584" y="171"/>
                    </a:lnTo>
                    <a:lnTo>
                      <a:pt x="586" y="167"/>
                    </a:lnTo>
                    <a:lnTo>
                      <a:pt x="588" y="163"/>
                    </a:lnTo>
                    <a:lnTo>
                      <a:pt x="590" y="160"/>
                    </a:lnTo>
                    <a:lnTo>
                      <a:pt x="594" y="156"/>
                    </a:lnTo>
                    <a:lnTo>
                      <a:pt x="599" y="152"/>
                    </a:lnTo>
                    <a:lnTo>
                      <a:pt x="603" y="152"/>
                    </a:lnTo>
                    <a:lnTo>
                      <a:pt x="605" y="150"/>
                    </a:lnTo>
                    <a:lnTo>
                      <a:pt x="609" y="150"/>
                    </a:lnTo>
                    <a:lnTo>
                      <a:pt x="611" y="150"/>
                    </a:lnTo>
                    <a:lnTo>
                      <a:pt x="613" y="148"/>
                    </a:lnTo>
                    <a:lnTo>
                      <a:pt x="617" y="148"/>
                    </a:lnTo>
                    <a:lnTo>
                      <a:pt x="619" y="150"/>
                    </a:lnTo>
                    <a:lnTo>
                      <a:pt x="620" y="150"/>
                    </a:lnTo>
                    <a:lnTo>
                      <a:pt x="622" y="150"/>
                    </a:lnTo>
                    <a:lnTo>
                      <a:pt x="624" y="150"/>
                    </a:lnTo>
                    <a:lnTo>
                      <a:pt x="626" y="150"/>
                    </a:lnTo>
                    <a:lnTo>
                      <a:pt x="628" y="150"/>
                    </a:lnTo>
                    <a:lnTo>
                      <a:pt x="630" y="150"/>
                    </a:lnTo>
                    <a:lnTo>
                      <a:pt x="632" y="148"/>
                    </a:lnTo>
                    <a:lnTo>
                      <a:pt x="636" y="148"/>
                    </a:lnTo>
                    <a:lnTo>
                      <a:pt x="638" y="146"/>
                    </a:lnTo>
                    <a:lnTo>
                      <a:pt x="640" y="146"/>
                    </a:lnTo>
                    <a:lnTo>
                      <a:pt x="642" y="144"/>
                    </a:lnTo>
                    <a:lnTo>
                      <a:pt x="643" y="142"/>
                    </a:lnTo>
                    <a:lnTo>
                      <a:pt x="645" y="140"/>
                    </a:lnTo>
                    <a:lnTo>
                      <a:pt x="645" y="140"/>
                    </a:lnTo>
                    <a:lnTo>
                      <a:pt x="645" y="139"/>
                    </a:lnTo>
                    <a:lnTo>
                      <a:pt x="647" y="137"/>
                    </a:lnTo>
                    <a:lnTo>
                      <a:pt x="647" y="135"/>
                    </a:lnTo>
                    <a:lnTo>
                      <a:pt x="647" y="133"/>
                    </a:lnTo>
                    <a:lnTo>
                      <a:pt x="647" y="131"/>
                    </a:lnTo>
                    <a:lnTo>
                      <a:pt x="649" y="131"/>
                    </a:lnTo>
                    <a:lnTo>
                      <a:pt x="649" y="129"/>
                    </a:lnTo>
                    <a:lnTo>
                      <a:pt x="651" y="127"/>
                    </a:lnTo>
                    <a:lnTo>
                      <a:pt x="653" y="125"/>
                    </a:lnTo>
                    <a:lnTo>
                      <a:pt x="655" y="123"/>
                    </a:lnTo>
                    <a:lnTo>
                      <a:pt x="657" y="121"/>
                    </a:lnTo>
                    <a:lnTo>
                      <a:pt x="665" y="119"/>
                    </a:lnTo>
                    <a:lnTo>
                      <a:pt x="670" y="117"/>
                    </a:lnTo>
                    <a:lnTo>
                      <a:pt x="676" y="117"/>
                    </a:lnTo>
                    <a:lnTo>
                      <a:pt x="682" y="117"/>
                    </a:lnTo>
                    <a:lnTo>
                      <a:pt x="686" y="117"/>
                    </a:lnTo>
                    <a:lnTo>
                      <a:pt x="690" y="117"/>
                    </a:lnTo>
                    <a:lnTo>
                      <a:pt x="691" y="117"/>
                    </a:lnTo>
                    <a:lnTo>
                      <a:pt x="691" y="117"/>
                    </a:lnTo>
                    <a:lnTo>
                      <a:pt x="695" y="119"/>
                    </a:lnTo>
                    <a:lnTo>
                      <a:pt x="695" y="119"/>
                    </a:lnTo>
                    <a:lnTo>
                      <a:pt x="693" y="117"/>
                    </a:lnTo>
                    <a:lnTo>
                      <a:pt x="693" y="117"/>
                    </a:lnTo>
                    <a:lnTo>
                      <a:pt x="693" y="117"/>
                    </a:lnTo>
                    <a:lnTo>
                      <a:pt x="693" y="117"/>
                    </a:lnTo>
                    <a:lnTo>
                      <a:pt x="693" y="117"/>
                    </a:lnTo>
                    <a:lnTo>
                      <a:pt x="693" y="117"/>
                    </a:lnTo>
                    <a:lnTo>
                      <a:pt x="693" y="115"/>
                    </a:lnTo>
                    <a:lnTo>
                      <a:pt x="693" y="115"/>
                    </a:lnTo>
                    <a:lnTo>
                      <a:pt x="693" y="114"/>
                    </a:lnTo>
                    <a:lnTo>
                      <a:pt x="693" y="112"/>
                    </a:lnTo>
                    <a:lnTo>
                      <a:pt x="695" y="108"/>
                    </a:lnTo>
                    <a:lnTo>
                      <a:pt x="697" y="106"/>
                    </a:lnTo>
                    <a:lnTo>
                      <a:pt x="699" y="102"/>
                    </a:lnTo>
                    <a:lnTo>
                      <a:pt x="703" y="98"/>
                    </a:lnTo>
                    <a:lnTo>
                      <a:pt x="709" y="94"/>
                    </a:lnTo>
                    <a:lnTo>
                      <a:pt x="711" y="92"/>
                    </a:lnTo>
                    <a:lnTo>
                      <a:pt x="715" y="92"/>
                    </a:lnTo>
                    <a:lnTo>
                      <a:pt x="716" y="92"/>
                    </a:lnTo>
                    <a:lnTo>
                      <a:pt x="720" y="91"/>
                    </a:lnTo>
                    <a:lnTo>
                      <a:pt x="722" y="91"/>
                    </a:lnTo>
                    <a:lnTo>
                      <a:pt x="724" y="91"/>
                    </a:lnTo>
                    <a:lnTo>
                      <a:pt x="726" y="91"/>
                    </a:lnTo>
                    <a:lnTo>
                      <a:pt x="728" y="92"/>
                    </a:lnTo>
                    <a:lnTo>
                      <a:pt x="730" y="92"/>
                    </a:lnTo>
                    <a:lnTo>
                      <a:pt x="732" y="92"/>
                    </a:lnTo>
                    <a:lnTo>
                      <a:pt x="734" y="92"/>
                    </a:lnTo>
                    <a:lnTo>
                      <a:pt x="736" y="92"/>
                    </a:lnTo>
                    <a:lnTo>
                      <a:pt x="739" y="92"/>
                    </a:lnTo>
                    <a:lnTo>
                      <a:pt x="741" y="91"/>
                    </a:lnTo>
                    <a:lnTo>
                      <a:pt x="743" y="91"/>
                    </a:lnTo>
                    <a:lnTo>
                      <a:pt x="745" y="89"/>
                    </a:lnTo>
                    <a:lnTo>
                      <a:pt x="749" y="89"/>
                    </a:lnTo>
                    <a:lnTo>
                      <a:pt x="751" y="87"/>
                    </a:lnTo>
                    <a:lnTo>
                      <a:pt x="751" y="85"/>
                    </a:lnTo>
                    <a:lnTo>
                      <a:pt x="753" y="83"/>
                    </a:lnTo>
                    <a:lnTo>
                      <a:pt x="753" y="81"/>
                    </a:lnTo>
                    <a:lnTo>
                      <a:pt x="755" y="81"/>
                    </a:lnTo>
                    <a:lnTo>
                      <a:pt x="755" y="79"/>
                    </a:lnTo>
                    <a:lnTo>
                      <a:pt x="755" y="77"/>
                    </a:lnTo>
                    <a:lnTo>
                      <a:pt x="755" y="75"/>
                    </a:lnTo>
                    <a:lnTo>
                      <a:pt x="755" y="73"/>
                    </a:lnTo>
                    <a:lnTo>
                      <a:pt x="757" y="73"/>
                    </a:lnTo>
                    <a:lnTo>
                      <a:pt x="757" y="71"/>
                    </a:lnTo>
                    <a:lnTo>
                      <a:pt x="759" y="69"/>
                    </a:lnTo>
                    <a:lnTo>
                      <a:pt x="761" y="67"/>
                    </a:lnTo>
                    <a:lnTo>
                      <a:pt x="763" y="66"/>
                    </a:lnTo>
                    <a:lnTo>
                      <a:pt x="764" y="64"/>
                    </a:lnTo>
                    <a:lnTo>
                      <a:pt x="772" y="62"/>
                    </a:lnTo>
                    <a:lnTo>
                      <a:pt x="778" y="60"/>
                    </a:lnTo>
                    <a:lnTo>
                      <a:pt x="784" y="60"/>
                    </a:lnTo>
                    <a:lnTo>
                      <a:pt x="789" y="60"/>
                    </a:lnTo>
                    <a:lnTo>
                      <a:pt x="793" y="60"/>
                    </a:lnTo>
                    <a:lnTo>
                      <a:pt x="797" y="60"/>
                    </a:lnTo>
                    <a:lnTo>
                      <a:pt x="799" y="60"/>
                    </a:lnTo>
                    <a:lnTo>
                      <a:pt x="799" y="60"/>
                    </a:lnTo>
                    <a:lnTo>
                      <a:pt x="801" y="62"/>
                    </a:lnTo>
                    <a:lnTo>
                      <a:pt x="801" y="62"/>
                    </a:lnTo>
                    <a:lnTo>
                      <a:pt x="801" y="62"/>
                    </a:lnTo>
                    <a:lnTo>
                      <a:pt x="801" y="60"/>
                    </a:lnTo>
                    <a:lnTo>
                      <a:pt x="801" y="60"/>
                    </a:lnTo>
                    <a:lnTo>
                      <a:pt x="801" y="60"/>
                    </a:lnTo>
                    <a:lnTo>
                      <a:pt x="801" y="60"/>
                    </a:lnTo>
                    <a:lnTo>
                      <a:pt x="801" y="60"/>
                    </a:lnTo>
                    <a:lnTo>
                      <a:pt x="801" y="60"/>
                    </a:lnTo>
                    <a:lnTo>
                      <a:pt x="801" y="58"/>
                    </a:lnTo>
                    <a:lnTo>
                      <a:pt x="801" y="56"/>
                    </a:lnTo>
                    <a:lnTo>
                      <a:pt x="801" y="54"/>
                    </a:lnTo>
                    <a:lnTo>
                      <a:pt x="803" y="52"/>
                    </a:lnTo>
                    <a:lnTo>
                      <a:pt x="805" y="48"/>
                    </a:lnTo>
                    <a:lnTo>
                      <a:pt x="807" y="44"/>
                    </a:lnTo>
                    <a:lnTo>
                      <a:pt x="810" y="41"/>
                    </a:lnTo>
                    <a:lnTo>
                      <a:pt x="816" y="37"/>
                    </a:lnTo>
                    <a:lnTo>
                      <a:pt x="820" y="37"/>
                    </a:lnTo>
                    <a:lnTo>
                      <a:pt x="822" y="35"/>
                    </a:lnTo>
                    <a:lnTo>
                      <a:pt x="824" y="35"/>
                    </a:lnTo>
                    <a:lnTo>
                      <a:pt x="828" y="33"/>
                    </a:lnTo>
                    <a:lnTo>
                      <a:pt x="830" y="33"/>
                    </a:lnTo>
                    <a:lnTo>
                      <a:pt x="832" y="33"/>
                    </a:lnTo>
                    <a:lnTo>
                      <a:pt x="834" y="33"/>
                    </a:lnTo>
                    <a:lnTo>
                      <a:pt x="835" y="35"/>
                    </a:lnTo>
                    <a:lnTo>
                      <a:pt x="837" y="35"/>
                    </a:lnTo>
                    <a:lnTo>
                      <a:pt x="839" y="35"/>
                    </a:lnTo>
                    <a:lnTo>
                      <a:pt x="841" y="35"/>
                    </a:lnTo>
                    <a:lnTo>
                      <a:pt x="843" y="35"/>
                    </a:lnTo>
                    <a:lnTo>
                      <a:pt x="847" y="35"/>
                    </a:lnTo>
                    <a:lnTo>
                      <a:pt x="849" y="33"/>
                    </a:lnTo>
                    <a:lnTo>
                      <a:pt x="851" y="33"/>
                    </a:lnTo>
                    <a:lnTo>
                      <a:pt x="853" y="31"/>
                    </a:lnTo>
                    <a:lnTo>
                      <a:pt x="857" y="31"/>
                    </a:lnTo>
                    <a:lnTo>
                      <a:pt x="857" y="29"/>
                    </a:lnTo>
                    <a:lnTo>
                      <a:pt x="858" y="27"/>
                    </a:lnTo>
                    <a:lnTo>
                      <a:pt x="860" y="25"/>
                    </a:lnTo>
                    <a:lnTo>
                      <a:pt x="860" y="25"/>
                    </a:lnTo>
                    <a:lnTo>
                      <a:pt x="860" y="23"/>
                    </a:lnTo>
                    <a:lnTo>
                      <a:pt x="862" y="21"/>
                    </a:lnTo>
                    <a:lnTo>
                      <a:pt x="862" y="20"/>
                    </a:lnTo>
                    <a:lnTo>
                      <a:pt x="862" y="18"/>
                    </a:lnTo>
                    <a:lnTo>
                      <a:pt x="862" y="18"/>
                    </a:lnTo>
                    <a:lnTo>
                      <a:pt x="862" y="16"/>
                    </a:lnTo>
                    <a:lnTo>
                      <a:pt x="864" y="14"/>
                    </a:lnTo>
                    <a:lnTo>
                      <a:pt x="866" y="12"/>
                    </a:lnTo>
                    <a:lnTo>
                      <a:pt x="866" y="10"/>
                    </a:lnTo>
                    <a:lnTo>
                      <a:pt x="868" y="10"/>
                    </a:lnTo>
                    <a:lnTo>
                      <a:pt x="872" y="8"/>
                    </a:lnTo>
                    <a:lnTo>
                      <a:pt x="878" y="4"/>
                    </a:lnTo>
                    <a:lnTo>
                      <a:pt x="883" y="4"/>
                    </a:lnTo>
                    <a:lnTo>
                      <a:pt x="889" y="2"/>
                    </a:lnTo>
                    <a:lnTo>
                      <a:pt x="895" y="2"/>
                    </a:lnTo>
                    <a:lnTo>
                      <a:pt x="899" y="2"/>
                    </a:lnTo>
                    <a:lnTo>
                      <a:pt x="903" y="2"/>
                    </a:lnTo>
                    <a:lnTo>
                      <a:pt x="905" y="4"/>
                    </a:lnTo>
                    <a:lnTo>
                      <a:pt x="906" y="4"/>
                    </a:lnTo>
                    <a:lnTo>
                      <a:pt x="906" y="0"/>
                    </a:lnTo>
                    <a:lnTo>
                      <a:pt x="906" y="0"/>
                    </a:lnTo>
                    <a:lnTo>
                      <a:pt x="903" y="0"/>
                    </a:lnTo>
                    <a:lnTo>
                      <a:pt x="899" y="0"/>
                    </a:lnTo>
                    <a:lnTo>
                      <a:pt x="895" y="0"/>
                    </a:lnTo>
                    <a:lnTo>
                      <a:pt x="889" y="0"/>
                    </a:lnTo>
                    <a:lnTo>
                      <a:pt x="883" y="0"/>
                    </a:lnTo>
                    <a:lnTo>
                      <a:pt x="878" y="2"/>
                    </a:lnTo>
                    <a:lnTo>
                      <a:pt x="870" y="4"/>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0" name="Freeform 213"/>
              <p:cNvSpPr>
                <a:spLocks/>
              </p:cNvSpPr>
              <p:nvPr/>
            </p:nvSpPr>
            <p:spPr bwMode="auto">
              <a:xfrm>
                <a:off x="2898" y="1893"/>
                <a:ext cx="910" cy="489"/>
              </a:xfrm>
              <a:custGeom>
                <a:avLst/>
                <a:gdLst/>
                <a:ahLst/>
                <a:cxnLst>
                  <a:cxn ang="0">
                    <a:pos x="860" y="25"/>
                  </a:cxn>
                  <a:cxn ang="0">
                    <a:pos x="833" y="30"/>
                  </a:cxn>
                  <a:cxn ang="0">
                    <a:pos x="798" y="57"/>
                  </a:cxn>
                  <a:cxn ang="0">
                    <a:pos x="754" y="75"/>
                  </a:cxn>
                  <a:cxn ang="0">
                    <a:pos x="737" y="90"/>
                  </a:cxn>
                  <a:cxn ang="0">
                    <a:pos x="699" y="101"/>
                  </a:cxn>
                  <a:cxn ang="0">
                    <a:pos x="655" y="121"/>
                  </a:cxn>
                  <a:cxn ang="0">
                    <a:pos x="641" y="144"/>
                  </a:cxn>
                  <a:cxn ang="0">
                    <a:pos x="610" y="148"/>
                  </a:cxn>
                  <a:cxn ang="0">
                    <a:pos x="574" y="172"/>
                  </a:cxn>
                  <a:cxn ang="0">
                    <a:pos x="535" y="196"/>
                  </a:cxn>
                  <a:cxn ang="0">
                    <a:pos x="512" y="207"/>
                  </a:cxn>
                  <a:cxn ang="0">
                    <a:pos x="472" y="228"/>
                  </a:cxn>
                  <a:cxn ang="0">
                    <a:pos x="426" y="245"/>
                  </a:cxn>
                  <a:cxn ang="0">
                    <a:pos x="411" y="267"/>
                  </a:cxn>
                  <a:cxn ang="0">
                    <a:pos x="378" y="270"/>
                  </a:cxn>
                  <a:cxn ang="0">
                    <a:pos x="338" y="295"/>
                  </a:cxn>
                  <a:cxn ang="0">
                    <a:pos x="305" y="320"/>
                  </a:cxn>
                  <a:cxn ang="0">
                    <a:pos x="278" y="330"/>
                  </a:cxn>
                  <a:cxn ang="0">
                    <a:pos x="240" y="357"/>
                  </a:cxn>
                  <a:cxn ang="0">
                    <a:pos x="192" y="374"/>
                  </a:cxn>
                  <a:cxn ang="0">
                    <a:pos x="175" y="393"/>
                  </a:cxn>
                  <a:cxn ang="0">
                    <a:pos x="136" y="401"/>
                  </a:cxn>
                  <a:cxn ang="0">
                    <a:pos x="90" y="424"/>
                  </a:cxn>
                  <a:cxn ang="0">
                    <a:pos x="67" y="451"/>
                  </a:cxn>
                  <a:cxn ang="0">
                    <a:pos x="36" y="457"/>
                  </a:cxn>
                  <a:cxn ang="0">
                    <a:pos x="4" y="489"/>
                  </a:cxn>
                  <a:cxn ang="0">
                    <a:pos x="36" y="458"/>
                  </a:cxn>
                  <a:cxn ang="0">
                    <a:pos x="69" y="453"/>
                  </a:cxn>
                  <a:cxn ang="0">
                    <a:pos x="92" y="426"/>
                  </a:cxn>
                  <a:cxn ang="0">
                    <a:pos x="125" y="424"/>
                  </a:cxn>
                  <a:cxn ang="0">
                    <a:pos x="155" y="395"/>
                  </a:cxn>
                  <a:cxn ang="0">
                    <a:pos x="186" y="389"/>
                  </a:cxn>
                  <a:cxn ang="0">
                    <a:pos x="205" y="366"/>
                  </a:cxn>
                  <a:cxn ang="0">
                    <a:pos x="244" y="361"/>
                  </a:cxn>
                  <a:cxn ang="0">
                    <a:pos x="269" y="334"/>
                  </a:cxn>
                  <a:cxn ang="0">
                    <a:pos x="301" y="328"/>
                  </a:cxn>
                  <a:cxn ang="0">
                    <a:pos x="319" y="305"/>
                  </a:cxn>
                  <a:cxn ang="0">
                    <a:pos x="359" y="299"/>
                  </a:cxn>
                  <a:cxn ang="0">
                    <a:pos x="382" y="272"/>
                  </a:cxn>
                  <a:cxn ang="0">
                    <a:pos x="415" y="268"/>
                  </a:cxn>
                  <a:cxn ang="0">
                    <a:pos x="430" y="245"/>
                  </a:cxn>
                  <a:cxn ang="0">
                    <a:pos x="474" y="238"/>
                  </a:cxn>
                  <a:cxn ang="0">
                    <a:pos x="493" y="211"/>
                  </a:cxn>
                  <a:cxn ang="0">
                    <a:pos x="526" y="209"/>
                  </a:cxn>
                  <a:cxn ang="0">
                    <a:pos x="541" y="186"/>
                  </a:cxn>
                  <a:cxn ang="0">
                    <a:pos x="585" y="178"/>
                  </a:cxn>
                  <a:cxn ang="0">
                    <a:pos x="603" y="153"/>
                  </a:cxn>
                  <a:cxn ang="0">
                    <a:pos x="635" y="149"/>
                  </a:cxn>
                  <a:cxn ang="0">
                    <a:pos x="653" y="128"/>
                  </a:cxn>
                  <a:cxn ang="0">
                    <a:pos x="697" y="119"/>
                  </a:cxn>
                  <a:cxn ang="0">
                    <a:pos x="706" y="98"/>
                  </a:cxn>
                  <a:cxn ang="0">
                    <a:pos x="741" y="92"/>
                  </a:cxn>
                  <a:cxn ang="0">
                    <a:pos x="758" y="73"/>
                  </a:cxn>
                  <a:cxn ang="0">
                    <a:pos x="804" y="61"/>
                  </a:cxn>
                  <a:cxn ang="0">
                    <a:pos x="810" y="44"/>
                  </a:cxn>
                  <a:cxn ang="0">
                    <a:pos x="846" y="34"/>
                  </a:cxn>
                  <a:cxn ang="0">
                    <a:pos x="866" y="17"/>
                  </a:cxn>
                  <a:cxn ang="0">
                    <a:pos x="910" y="4"/>
                  </a:cxn>
                </a:cxnLst>
                <a:rect l="0" t="0" r="r" b="b"/>
                <a:pathLst>
                  <a:path w="910" h="489">
                    <a:moveTo>
                      <a:pt x="873" y="4"/>
                    </a:moveTo>
                    <a:lnTo>
                      <a:pt x="870" y="6"/>
                    </a:lnTo>
                    <a:lnTo>
                      <a:pt x="868" y="7"/>
                    </a:lnTo>
                    <a:lnTo>
                      <a:pt x="866" y="9"/>
                    </a:lnTo>
                    <a:lnTo>
                      <a:pt x="864" y="11"/>
                    </a:lnTo>
                    <a:lnTo>
                      <a:pt x="864" y="13"/>
                    </a:lnTo>
                    <a:lnTo>
                      <a:pt x="864" y="15"/>
                    </a:lnTo>
                    <a:lnTo>
                      <a:pt x="862" y="17"/>
                    </a:lnTo>
                    <a:lnTo>
                      <a:pt x="862" y="19"/>
                    </a:lnTo>
                    <a:lnTo>
                      <a:pt x="862" y="21"/>
                    </a:lnTo>
                    <a:lnTo>
                      <a:pt x="862" y="21"/>
                    </a:lnTo>
                    <a:lnTo>
                      <a:pt x="862" y="23"/>
                    </a:lnTo>
                    <a:lnTo>
                      <a:pt x="860" y="25"/>
                    </a:lnTo>
                    <a:lnTo>
                      <a:pt x="860" y="25"/>
                    </a:lnTo>
                    <a:lnTo>
                      <a:pt x="858" y="27"/>
                    </a:lnTo>
                    <a:lnTo>
                      <a:pt x="856" y="27"/>
                    </a:lnTo>
                    <a:lnTo>
                      <a:pt x="854" y="29"/>
                    </a:lnTo>
                    <a:lnTo>
                      <a:pt x="852" y="30"/>
                    </a:lnTo>
                    <a:lnTo>
                      <a:pt x="850" y="30"/>
                    </a:lnTo>
                    <a:lnTo>
                      <a:pt x="848" y="30"/>
                    </a:lnTo>
                    <a:lnTo>
                      <a:pt x="846" y="30"/>
                    </a:lnTo>
                    <a:lnTo>
                      <a:pt x="845" y="30"/>
                    </a:lnTo>
                    <a:lnTo>
                      <a:pt x="843" y="30"/>
                    </a:lnTo>
                    <a:lnTo>
                      <a:pt x="841" y="30"/>
                    </a:lnTo>
                    <a:lnTo>
                      <a:pt x="839" y="30"/>
                    </a:lnTo>
                    <a:lnTo>
                      <a:pt x="837" y="30"/>
                    </a:lnTo>
                    <a:lnTo>
                      <a:pt x="835" y="30"/>
                    </a:lnTo>
                    <a:lnTo>
                      <a:pt x="833" y="30"/>
                    </a:lnTo>
                    <a:lnTo>
                      <a:pt x="829" y="30"/>
                    </a:lnTo>
                    <a:lnTo>
                      <a:pt x="827" y="30"/>
                    </a:lnTo>
                    <a:lnTo>
                      <a:pt x="823" y="32"/>
                    </a:lnTo>
                    <a:lnTo>
                      <a:pt x="822" y="32"/>
                    </a:lnTo>
                    <a:lnTo>
                      <a:pt x="818" y="34"/>
                    </a:lnTo>
                    <a:lnTo>
                      <a:pt x="812" y="38"/>
                    </a:lnTo>
                    <a:lnTo>
                      <a:pt x="810" y="40"/>
                    </a:lnTo>
                    <a:lnTo>
                      <a:pt x="806" y="44"/>
                    </a:lnTo>
                    <a:lnTo>
                      <a:pt x="804" y="48"/>
                    </a:lnTo>
                    <a:lnTo>
                      <a:pt x="802" y="50"/>
                    </a:lnTo>
                    <a:lnTo>
                      <a:pt x="802" y="53"/>
                    </a:lnTo>
                    <a:lnTo>
                      <a:pt x="802" y="55"/>
                    </a:lnTo>
                    <a:lnTo>
                      <a:pt x="802" y="57"/>
                    </a:lnTo>
                    <a:lnTo>
                      <a:pt x="798" y="57"/>
                    </a:lnTo>
                    <a:lnTo>
                      <a:pt x="797" y="55"/>
                    </a:lnTo>
                    <a:lnTo>
                      <a:pt x="793" y="55"/>
                    </a:lnTo>
                    <a:lnTo>
                      <a:pt x="787" y="55"/>
                    </a:lnTo>
                    <a:lnTo>
                      <a:pt x="783" y="57"/>
                    </a:lnTo>
                    <a:lnTo>
                      <a:pt x="777" y="57"/>
                    </a:lnTo>
                    <a:lnTo>
                      <a:pt x="772" y="59"/>
                    </a:lnTo>
                    <a:lnTo>
                      <a:pt x="766" y="61"/>
                    </a:lnTo>
                    <a:lnTo>
                      <a:pt x="764" y="63"/>
                    </a:lnTo>
                    <a:lnTo>
                      <a:pt x="760" y="65"/>
                    </a:lnTo>
                    <a:lnTo>
                      <a:pt x="758" y="67"/>
                    </a:lnTo>
                    <a:lnTo>
                      <a:pt x="758" y="69"/>
                    </a:lnTo>
                    <a:lnTo>
                      <a:pt x="756" y="71"/>
                    </a:lnTo>
                    <a:lnTo>
                      <a:pt x="756" y="73"/>
                    </a:lnTo>
                    <a:lnTo>
                      <a:pt x="754" y="75"/>
                    </a:lnTo>
                    <a:lnTo>
                      <a:pt x="754" y="77"/>
                    </a:lnTo>
                    <a:lnTo>
                      <a:pt x="754" y="78"/>
                    </a:lnTo>
                    <a:lnTo>
                      <a:pt x="754" y="78"/>
                    </a:lnTo>
                    <a:lnTo>
                      <a:pt x="754" y="80"/>
                    </a:lnTo>
                    <a:lnTo>
                      <a:pt x="752" y="82"/>
                    </a:lnTo>
                    <a:lnTo>
                      <a:pt x="752" y="82"/>
                    </a:lnTo>
                    <a:lnTo>
                      <a:pt x="751" y="84"/>
                    </a:lnTo>
                    <a:lnTo>
                      <a:pt x="749" y="86"/>
                    </a:lnTo>
                    <a:lnTo>
                      <a:pt x="747" y="86"/>
                    </a:lnTo>
                    <a:lnTo>
                      <a:pt x="745" y="88"/>
                    </a:lnTo>
                    <a:lnTo>
                      <a:pt x="743" y="88"/>
                    </a:lnTo>
                    <a:lnTo>
                      <a:pt x="741" y="88"/>
                    </a:lnTo>
                    <a:lnTo>
                      <a:pt x="739" y="90"/>
                    </a:lnTo>
                    <a:lnTo>
                      <a:pt x="737" y="90"/>
                    </a:lnTo>
                    <a:lnTo>
                      <a:pt x="735" y="90"/>
                    </a:lnTo>
                    <a:lnTo>
                      <a:pt x="733" y="88"/>
                    </a:lnTo>
                    <a:lnTo>
                      <a:pt x="731" y="88"/>
                    </a:lnTo>
                    <a:lnTo>
                      <a:pt x="729" y="88"/>
                    </a:lnTo>
                    <a:lnTo>
                      <a:pt x="727" y="88"/>
                    </a:lnTo>
                    <a:lnTo>
                      <a:pt x="724" y="88"/>
                    </a:lnTo>
                    <a:lnTo>
                      <a:pt x="722" y="88"/>
                    </a:lnTo>
                    <a:lnTo>
                      <a:pt x="720" y="88"/>
                    </a:lnTo>
                    <a:lnTo>
                      <a:pt x="716" y="90"/>
                    </a:lnTo>
                    <a:lnTo>
                      <a:pt x="712" y="90"/>
                    </a:lnTo>
                    <a:lnTo>
                      <a:pt x="710" y="92"/>
                    </a:lnTo>
                    <a:lnTo>
                      <a:pt x="704" y="96"/>
                    </a:lnTo>
                    <a:lnTo>
                      <a:pt x="701" y="98"/>
                    </a:lnTo>
                    <a:lnTo>
                      <a:pt x="699" y="101"/>
                    </a:lnTo>
                    <a:lnTo>
                      <a:pt x="697" y="105"/>
                    </a:lnTo>
                    <a:lnTo>
                      <a:pt x="695" y="107"/>
                    </a:lnTo>
                    <a:lnTo>
                      <a:pt x="695" y="111"/>
                    </a:lnTo>
                    <a:lnTo>
                      <a:pt x="693" y="113"/>
                    </a:lnTo>
                    <a:lnTo>
                      <a:pt x="693" y="115"/>
                    </a:lnTo>
                    <a:lnTo>
                      <a:pt x="691" y="115"/>
                    </a:lnTo>
                    <a:lnTo>
                      <a:pt x="689" y="115"/>
                    </a:lnTo>
                    <a:lnTo>
                      <a:pt x="685" y="113"/>
                    </a:lnTo>
                    <a:lnTo>
                      <a:pt x="679" y="113"/>
                    </a:lnTo>
                    <a:lnTo>
                      <a:pt x="676" y="115"/>
                    </a:lnTo>
                    <a:lnTo>
                      <a:pt x="670" y="115"/>
                    </a:lnTo>
                    <a:lnTo>
                      <a:pt x="664" y="117"/>
                    </a:lnTo>
                    <a:lnTo>
                      <a:pt x="658" y="119"/>
                    </a:lnTo>
                    <a:lnTo>
                      <a:pt x="655" y="121"/>
                    </a:lnTo>
                    <a:lnTo>
                      <a:pt x="653" y="123"/>
                    </a:lnTo>
                    <a:lnTo>
                      <a:pt x="651" y="125"/>
                    </a:lnTo>
                    <a:lnTo>
                      <a:pt x="649" y="126"/>
                    </a:lnTo>
                    <a:lnTo>
                      <a:pt x="649" y="128"/>
                    </a:lnTo>
                    <a:lnTo>
                      <a:pt x="647" y="130"/>
                    </a:lnTo>
                    <a:lnTo>
                      <a:pt x="647" y="132"/>
                    </a:lnTo>
                    <a:lnTo>
                      <a:pt x="647" y="134"/>
                    </a:lnTo>
                    <a:lnTo>
                      <a:pt x="647" y="136"/>
                    </a:lnTo>
                    <a:lnTo>
                      <a:pt x="645" y="138"/>
                    </a:lnTo>
                    <a:lnTo>
                      <a:pt x="645" y="138"/>
                    </a:lnTo>
                    <a:lnTo>
                      <a:pt x="645" y="140"/>
                    </a:lnTo>
                    <a:lnTo>
                      <a:pt x="643" y="142"/>
                    </a:lnTo>
                    <a:lnTo>
                      <a:pt x="643" y="142"/>
                    </a:lnTo>
                    <a:lnTo>
                      <a:pt x="641" y="144"/>
                    </a:lnTo>
                    <a:lnTo>
                      <a:pt x="639" y="146"/>
                    </a:lnTo>
                    <a:lnTo>
                      <a:pt x="637" y="146"/>
                    </a:lnTo>
                    <a:lnTo>
                      <a:pt x="633" y="148"/>
                    </a:lnTo>
                    <a:lnTo>
                      <a:pt x="631" y="148"/>
                    </a:lnTo>
                    <a:lnTo>
                      <a:pt x="630" y="148"/>
                    </a:lnTo>
                    <a:lnTo>
                      <a:pt x="628" y="148"/>
                    </a:lnTo>
                    <a:lnTo>
                      <a:pt x="626" y="148"/>
                    </a:lnTo>
                    <a:lnTo>
                      <a:pt x="624" y="148"/>
                    </a:lnTo>
                    <a:lnTo>
                      <a:pt x="624" y="148"/>
                    </a:lnTo>
                    <a:lnTo>
                      <a:pt x="620" y="148"/>
                    </a:lnTo>
                    <a:lnTo>
                      <a:pt x="618" y="146"/>
                    </a:lnTo>
                    <a:lnTo>
                      <a:pt x="616" y="146"/>
                    </a:lnTo>
                    <a:lnTo>
                      <a:pt x="614" y="146"/>
                    </a:lnTo>
                    <a:lnTo>
                      <a:pt x="610" y="148"/>
                    </a:lnTo>
                    <a:lnTo>
                      <a:pt x="608" y="148"/>
                    </a:lnTo>
                    <a:lnTo>
                      <a:pt x="605" y="149"/>
                    </a:lnTo>
                    <a:lnTo>
                      <a:pt x="601" y="151"/>
                    </a:lnTo>
                    <a:lnTo>
                      <a:pt x="595" y="153"/>
                    </a:lnTo>
                    <a:lnTo>
                      <a:pt x="591" y="157"/>
                    </a:lnTo>
                    <a:lnTo>
                      <a:pt x="589" y="161"/>
                    </a:lnTo>
                    <a:lnTo>
                      <a:pt x="587" y="163"/>
                    </a:lnTo>
                    <a:lnTo>
                      <a:pt x="585" y="167"/>
                    </a:lnTo>
                    <a:lnTo>
                      <a:pt x="583" y="171"/>
                    </a:lnTo>
                    <a:lnTo>
                      <a:pt x="583" y="172"/>
                    </a:lnTo>
                    <a:lnTo>
                      <a:pt x="583" y="174"/>
                    </a:lnTo>
                    <a:lnTo>
                      <a:pt x="582" y="174"/>
                    </a:lnTo>
                    <a:lnTo>
                      <a:pt x="578" y="172"/>
                    </a:lnTo>
                    <a:lnTo>
                      <a:pt x="574" y="172"/>
                    </a:lnTo>
                    <a:lnTo>
                      <a:pt x="570" y="172"/>
                    </a:lnTo>
                    <a:lnTo>
                      <a:pt x="564" y="174"/>
                    </a:lnTo>
                    <a:lnTo>
                      <a:pt x="559" y="174"/>
                    </a:lnTo>
                    <a:lnTo>
                      <a:pt x="553" y="176"/>
                    </a:lnTo>
                    <a:lnTo>
                      <a:pt x="547" y="178"/>
                    </a:lnTo>
                    <a:lnTo>
                      <a:pt x="545" y="180"/>
                    </a:lnTo>
                    <a:lnTo>
                      <a:pt x="541" y="182"/>
                    </a:lnTo>
                    <a:lnTo>
                      <a:pt x="539" y="184"/>
                    </a:lnTo>
                    <a:lnTo>
                      <a:pt x="537" y="186"/>
                    </a:lnTo>
                    <a:lnTo>
                      <a:pt x="537" y="188"/>
                    </a:lnTo>
                    <a:lnTo>
                      <a:pt x="535" y="190"/>
                    </a:lnTo>
                    <a:lnTo>
                      <a:pt x="535" y="192"/>
                    </a:lnTo>
                    <a:lnTo>
                      <a:pt x="535" y="194"/>
                    </a:lnTo>
                    <a:lnTo>
                      <a:pt x="535" y="196"/>
                    </a:lnTo>
                    <a:lnTo>
                      <a:pt x="534" y="197"/>
                    </a:lnTo>
                    <a:lnTo>
                      <a:pt x="534" y="197"/>
                    </a:lnTo>
                    <a:lnTo>
                      <a:pt x="534" y="199"/>
                    </a:lnTo>
                    <a:lnTo>
                      <a:pt x="532" y="201"/>
                    </a:lnTo>
                    <a:lnTo>
                      <a:pt x="532" y="201"/>
                    </a:lnTo>
                    <a:lnTo>
                      <a:pt x="530" y="203"/>
                    </a:lnTo>
                    <a:lnTo>
                      <a:pt x="528" y="205"/>
                    </a:lnTo>
                    <a:lnTo>
                      <a:pt x="524" y="205"/>
                    </a:lnTo>
                    <a:lnTo>
                      <a:pt x="522" y="207"/>
                    </a:lnTo>
                    <a:lnTo>
                      <a:pt x="520" y="207"/>
                    </a:lnTo>
                    <a:lnTo>
                      <a:pt x="518" y="207"/>
                    </a:lnTo>
                    <a:lnTo>
                      <a:pt x="516" y="207"/>
                    </a:lnTo>
                    <a:lnTo>
                      <a:pt x="514" y="207"/>
                    </a:lnTo>
                    <a:lnTo>
                      <a:pt x="512" y="207"/>
                    </a:lnTo>
                    <a:lnTo>
                      <a:pt x="511" y="207"/>
                    </a:lnTo>
                    <a:lnTo>
                      <a:pt x="509" y="207"/>
                    </a:lnTo>
                    <a:lnTo>
                      <a:pt x="507" y="207"/>
                    </a:lnTo>
                    <a:lnTo>
                      <a:pt x="505" y="207"/>
                    </a:lnTo>
                    <a:lnTo>
                      <a:pt x="501" y="207"/>
                    </a:lnTo>
                    <a:lnTo>
                      <a:pt x="499" y="207"/>
                    </a:lnTo>
                    <a:lnTo>
                      <a:pt x="495" y="207"/>
                    </a:lnTo>
                    <a:lnTo>
                      <a:pt x="493" y="209"/>
                    </a:lnTo>
                    <a:lnTo>
                      <a:pt x="489" y="211"/>
                    </a:lnTo>
                    <a:lnTo>
                      <a:pt x="484" y="215"/>
                    </a:lnTo>
                    <a:lnTo>
                      <a:pt x="480" y="217"/>
                    </a:lnTo>
                    <a:lnTo>
                      <a:pt x="476" y="220"/>
                    </a:lnTo>
                    <a:lnTo>
                      <a:pt x="474" y="224"/>
                    </a:lnTo>
                    <a:lnTo>
                      <a:pt x="472" y="228"/>
                    </a:lnTo>
                    <a:lnTo>
                      <a:pt x="472" y="230"/>
                    </a:lnTo>
                    <a:lnTo>
                      <a:pt x="470" y="232"/>
                    </a:lnTo>
                    <a:lnTo>
                      <a:pt x="470" y="234"/>
                    </a:lnTo>
                    <a:lnTo>
                      <a:pt x="468" y="234"/>
                    </a:lnTo>
                    <a:lnTo>
                      <a:pt x="464" y="234"/>
                    </a:lnTo>
                    <a:lnTo>
                      <a:pt x="461" y="234"/>
                    </a:lnTo>
                    <a:lnTo>
                      <a:pt x="457" y="234"/>
                    </a:lnTo>
                    <a:lnTo>
                      <a:pt x="451" y="234"/>
                    </a:lnTo>
                    <a:lnTo>
                      <a:pt x="447" y="236"/>
                    </a:lnTo>
                    <a:lnTo>
                      <a:pt x="441" y="238"/>
                    </a:lnTo>
                    <a:lnTo>
                      <a:pt x="436" y="240"/>
                    </a:lnTo>
                    <a:lnTo>
                      <a:pt x="432" y="242"/>
                    </a:lnTo>
                    <a:lnTo>
                      <a:pt x="428" y="244"/>
                    </a:lnTo>
                    <a:lnTo>
                      <a:pt x="426" y="245"/>
                    </a:lnTo>
                    <a:lnTo>
                      <a:pt x="424" y="247"/>
                    </a:lnTo>
                    <a:lnTo>
                      <a:pt x="424" y="249"/>
                    </a:lnTo>
                    <a:lnTo>
                      <a:pt x="422" y="251"/>
                    </a:lnTo>
                    <a:lnTo>
                      <a:pt x="422" y="253"/>
                    </a:lnTo>
                    <a:lnTo>
                      <a:pt x="422" y="255"/>
                    </a:lnTo>
                    <a:lnTo>
                      <a:pt x="422" y="257"/>
                    </a:lnTo>
                    <a:lnTo>
                      <a:pt x="420" y="257"/>
                    </a:lnTo>
                    <a:lnTo>
                      <a:pt x="420" y="259"/>
                    </a:lnTo>
                    <a:lnTo>
                      <a:pt x="420" y="261"/>
                    </a:lnTo>
                    <a:lnTo>
                      <a:pt x="418" y="263"/>
                    </a:lnTo>
                    <a:lnTo>
                      <a:pt x="416" y="263"/>
                    </a:lnTo>
                    <a:lnTo>
                      <a:pt x="416" y="265"/>
                    </a:lnTo>
                    <a:lnTo>
                      <a:pt x="413" y="267"/>
                    </a:lnTo>
                    <a:lnTo>
                      <a:pt x="411" y="267"/>
                    </a:lnTo>
                    <a:lnTo>
                      <a:pt x="409" y="268"/>
                    </a:lnTo>
                    <a:lnTo>
                      <a:pt x="407" y="268"/>
                    </a:lnTo>
                    <a:lnTo>
                      <a:pt x="405" y="268"/>
                    </a:lnTo>
                    <a:lnTo>
                      <a:pt x="403" y="268"/>
                    </a:lnTo>
                    <a:lnTo>
                      <a:pt x="401" y="268"/>
                    </a:lnTo>
                    <a:lnTo>
                      <a:pt x="399" y="268"/>
                    </a:lnTo>
                    <a:lnTo>
                      <a:pt x="397" y="268"/>
                    </a:lnTo>
                    <a:lnTo>
                      <a:pt x="395" y="268"/>
                    </a:lnTo>
                    <a:lnTo>
                      <a:pt x="393" y="267"/>
                    </a:lnTo>
                    <a:lnTo>
                      <a:pt x="390" y="267"/>
                    </a:lnTo>
                    <a:lnTo>
                      <a:pt x="388" y="267"/>
                    </a:lnTo>
                    <a:lnTo>
                      <a:pt x="386" y="268"/>
                    </a:lnTo>
                    <a:lnTo>
                      <a:pt x="382" y="268"/>
                    </a:lnTo>
                    <a:lnTo>
                      <a:pt x="378" y="270"/>
                    </a:lnTo>
                    <a:lnTo>
                      <a:pt x="374" y="272"/>
                    </a:lnTo>
                    <a:lnTo>
                      <a:pt x="370" y="274"/>
                    </a:lnTo>
                    <a:lnTo>
                      <a:pt x="365" y="278"/>
                    </a:lnTo>
                    <a:lnTo>
                      <a:pt x="363" y="282"/>
                    </a:lnTo>
                    <a:lnTo>
                      <a:pt x="359" y="286"/>
                    </a:lnTo>
                    <a:lnTo>
                      <a:pt x="359" y="290"/>
                    </a:lnTo>
                    <a:lnTo>
                      <a:pt x="357" y="291"/>
                    </a:lnTo>
                    <a:lnTo>
                      <a:pt x="357" y="295"/>
                    </a:lnTo>
                    <a:lnTo>
                      <a:pt x="355" y="297"/>
                    </a:lnTo>
                    <a:lnTo>
                      <a:pt x="353" y="295"/>
                    </a:lnTo>
                    <a:lnTo>
                      <a:pt x="351" y="295"/>
                    </a:lnTo>
                    <a:lnTo>
                      <a:pt x="347" y="295"/>
                    </a:lnTo>
                    <a:lnTo>
                      <a:pt x="342" y="295"/>
                    </a:lnTo>
                    <a:lnTo>
                      <a:pt x="338" y="295"/>
                    </a:lnTo>
                    <a:lnTo>
                      <a:pt x="332" y="297"/>
                    </a:lnTo>
                    <a:lnTo>
                      <a:pt x="326" y="299"/>
                    </a:lnTo>
                    <a:lnTo>
                      <a:pt x="320" y="301"/>
                    </a:lnTo>
                    <a:lnTo>
                      <a:pt x="317" y="303"/>
                    </a:lnTo>
                    <a:lnTo>
                      <a:pt x="313" y="305"/>
                    </a:lnTo>
                    <a:lnTo>
                      <a:pt x="311" y="307"/>
                    </a:lnTo>
                    <a:lnTo>
                      <a:pt x="309" y="309"/>
                    </a:lnTo>
                    <a:lnTo>
                      <a:pt x="309" y="311"/>
                    </a:lnTo>
                    <a:lnTo>
                      <a:pt x="307" y="313"/>
                    </a:lnTo>
                    <a:lnTo>
                      <a:pt x="307" y="315"/>
                    </a:lnTo>
                    <a:lnTo>
                      <a:pt x="307" y="316"/>
                    </a:lnTo>
                    <a:lnTo>
                      <a:pt x="305" y="318"/>
                    </a:lnTo>
                    <a:lnTo>
                      <a:pt x="305" y="320"/>
                    </a:lnTo>
                    <a:lnTo>
                      <a:pt x="305" y="320"/>
                    </a:lnTo>
                    <a:lnTo>
                      <a:pt x="303" y="322"/>
                    </a:lnTo>
                    <a:lnTo>
                      <a:pt x="303" y="324"/>
                    </a:lnTo>
                    <a:lnTo>
                      <a:pt x="301" y="326"/>
                    </a:lnTo>
                    <a:lnTo>
                      <a:pt x="299" y="326"/>
                    </a:lnTo>
                    <a:lnTo>
                      <a:pt x="297" y="328"/>
                    </a:lnTo>
                    <a:lnTo>
                      <a:pt x="296" y="330"/>
                    </a:lnTo>
                    <a:lnTo>
                      <a:pt x="294" y="330"/>
                    </a:lnTo>
                    <a:lnTo>
                      <a:pt x="292" y="330"/>
                    </a:lnTo>
                    <a:lnTo>
                      <a:pt x="290" y="330"/>
                    </a:lnTo>
                    <a:lnTo>
                      <a:pt x="288" y="330"/>
                    </a:lnTo>
                    <a:lnTo>
                      <a:pt x="286" y="330"/>
                    </a:lnTo>
                    <a:lnTo>
                      <a:pt x="284" y="330"/>
                    </a:lnTo>
                    <a:lnTo>
                      <a:pt x="282" y="330"/>
                    </a:lnTo>
                    <a:lnTo>
                      <a:pt x="278" y="330"/>
                    </a:lnTo>
                    <a:lnTo>
                      <a:pt x="276" y="330"/>
                    </a:lnTo>
                    <a:lnTo>
                      <a:pt x="274" y="330"/>
                    </a:lnTo>
                    <a:lnTo>
                      <a:pt x="273" y="330"/>
                    </a:lnTo>
                    <a:lnTo>
                      <a:pt x="269" y="330"/>
                    </a:lnTo>
                    <a:lnTo>
                      <a:pt x="265" y="330"/>
                    </a:lnTo>
                    <a:lnTo>
                      <a:pt x="263" y="332"/>
                    </a:lnTo>
                    <a:lnTo>
                      <a:pt x="259" y="334"/>
                    </a:lnTo>
                    <a:lnTo>
                      <a:pt x="253" y="338"/>
                    </a:lnTo>
                    <a:lnTo>
                      <a:pt x="249" y="341"/>
                    </a:lnTo>
                    <a:lnTo>
                      <a:pt x="246" y="343"/>
                    </a:lnTo>
                    <a:lnTo>
                      <a:pt x="244" y="347"/>
                    </a:lnTo>
                    <a:lnTo>
                      <a:pt x="242" y="351"/>
                    </a:lnTo>
                    <a:lnTo>
                      <a:pt x="242" y="355"/>
                    </a:lnTo>
                    <a:lnTo>
                      <a:pt x="240" y="357"/>
                    </a:lnTo>
                    <a:lnTo>
                      <a:pt x="240" y="359"/>
                    </a:lnTo>
                    <a:lnTo>
                      <a:pt x="238" y="359"/>
                    </a:lnTo>
                    <a:lnTo>
                      <a:pt x="234" y="357"/>
                    </a:lnTo>
                    <a:lnTo>
                      <a:pt x="230" y="357"/>
                    </a:lnTo>
                    <a:lnTo>
                      <a:pt x="226" y="357"/>
                    </a:lnTo>
                    <a:lnTo>
                      <a:pt x="221" y="357"/>
                    </a:lnTo>
                    <a:lnTo>
                      <a:pt x="215" y="359"/>
                    </a:lnTo>
                    <a:lnTo>
                      <a:pt x="209" y="361"/>
                    </a:lnTo>
                    <a:lnTo>
                      <a:pt x="203" y="362"/>
                    </a:lnTo>
                    <a:lnTo>
                      <a:pt x="200" y="364"/>
                    </a:lnTo>
                    <a:lnTo>
                      <a:pt x="198" y="368"/>
                    </a:lnTo>
                    <a:lnTo>
                      <a:pt x="196" y="370"/>
                    </a:lnTo>
                    <a:lnTo>
                      <a:pt x="194" y="372"/>
                    </a:lnTo>
                    <a:lnTo>
                      <a:pt x="192" y="374"/>
                    </a:lnTo>
                    <a:lnTo>
                      <a:pt x="192" y="376"/>
                    </a:lnTo>
                    <a:lnTo>
                      <a:pt x="190" y="378"/>
                    </a:lnTo>
                    <a:lnTo>
                      <a:pt x="190" y="380"/>
                    </a:lnTo>
                    <a:lnTo>
                      <a:pt x="190" y="380"/>
                    </a:lnTo>
                    <a:lnTo>
                      <a:pt x="188" y="382"/>
                    </a:lnTo>
                    <a:lnTo>
                      <a:pt x="188" y="384"/>
                    </a:lnTo>
                    <a:lnTo>
                      <a:pt x="188" y="386"/>
                    </a:lnTo>
                    <a:lnTo>
                      <a:pt x="186" y="386"/>
                    </a:lnTo>
                    <a:lnTo>
                      <a:pt x="184" y="387"/>
                    </a:lnTo>
                    <a:lnTo>
                      <a:pt x="182" y="389"/>
                    </a:lnTo>
                    <a:lnTo>
                      <a:pt x="180" y="391"/>
                    </a:lnTo>
                    <a:lnTo>
                      <a:pt x="178" y="391"/>
                    </a:lnTo>
                    <a:lnTo>
                      <a:pt x="177" y="393"/>
                    </a:lnTo>
                    <a:lnTo>
                      <a:pt x="175" y="393"/>
                    </a:lnTo>
                    <a:lnTo>
                      <a:pt x="173" y="393"/>
                    </a:lnTo>
                    <a:lnTo>
                      <a:pt x="171" y="393"/>
                    </a:lnTo>
                    <a:lnTo>
                      <a:pt x="169" y="393"/>
                    </a:lnTo>
                    <a:lnTo>
                      <a:pt x="167" y="393"/>
                    </a:lnTo>
                    <a:lnTo>
                      <a:pt x="165" y="393"/>
                    </a:lnTo>
                    <a:lnTo>
                      <a:pt x="163" y="393"/>
                    </a:lnTo>
                    <a:lnTo>
                      <a:pt x="159" y="391"/>
                    </a:lnTo>
                    <a:lnTo>
                      <a:pt x="157" y="391"/>
                    </a:lnTo>
                    <a:lnTo>
                      <a:pt x="155" y="391"/>
                    </a:lnTo>
                    <a:lnTo>
                      <a:pt x="152" y="393"/>
                    </a:lnTo>
                    <a:lnTo>
                      <a:pt x="150" y="393"/>
                    </a:lnTo>
                    <a:lnTo>
                      <a:pt x="146" y="395"/>
                    </a:lnTo>
                    <a:lnTo>
                      <a:pt x="142" y="397"/>
                    </a:lnTo>
                    <a:lnTo>
                      <a:pt x="136" y="401"/>
                    </a:lnTo>
                    <a:lnTo>
                      <a:pt x="132" y="403"/>
                    </a:lnTo>
                    <a:lnTo>
                      <a:pt x="129" y="407"/>
                    </a:lnTo>
                    <a:lnTo>
                      <a:pt x="125" y="410"/>
                    </a:lnTo>
                    <a:lnTo>
                      <a:pt x="123" y="414"/>
                    </a:lnTo>
                    <a:lnTo>
                      <a:pt x="123" y="418"/>
                    </a:lnTo>
                    <a:lnTo>
                      <a:pt x="121" y="420"/>
                    </a:lnTo>
                    <a:lnTo>
                      <a:pt x="121" y="422"/>
                    </a:lnTo>
                    <a:lnTo>
                      <a:pt x="119" y="422"/>
                    </a:lnTo>
                    <a:lnTo>
                      <a:pt x="115" y="422"/>
                    </a:lnTo>
                    <a:lnTo>
                      <a:pt x="111" y="420"/>
                    </a:lnTo>
                    <a:lnTo>
                      <a:pt x="107" y="420"/>
                    </a:lnTo>
                    <a:lnTo>
                      <a:pt x="102" y="422"/>
                    </a:lnTo>
                    <a:lnTo>
                      <a:pt x="96" y="422"/>
                    </a:lnTo>
                    <a:lnTo>
                      <a:pt x="90" y="424"/>
                    </a:lnTo>
                    <a:lnTo>
                      <a:pt x="84" y="428"/>
                    </a:lnTo>
                    <a:lnTo>
                      <a:pt x="81" y="430"/>
                    </a:lnTo>
                    <a:lnTo>
                      <a:pt x="79" y="432"/>
                    </a:lnTo>
                    <a:lnTo>
                      <a:pt x="75" y="434"/>
                    </a:lnTo>
                    <a:lnTo>
                      <a:pt x="75" y="435"/>
                    </a:lnTo>
                    <a:lnTo>
                      <a:pt x="73" y="437"/>
                    </a:lnTo>
                    <a:lnTo>
                      <a:pt x="71" y="439"/>
                    </a:lnTo>
                    <a:lnTo>
                      <a:pt x="71" y="441"/>
                    </a:lnTo>
                    <a:lnTo>
                      <a:pt x="71" y="443"/>
                    </a:lnTo>
                    <a:lnTo>
                      <a:pt x="69" y="445"/>
                    </a:lnTo>
                    <a:lnTo>
                      <a:pt x="69" y="447"/>
                    </a:lnTo>
                    <a:lnTo>
                      <a:pt x="69" y="449"/>
                    </a:lnTo>
                    <a:lnTo>
                      <a:pt x="67" y="449"/>
                    </a:lnTo>
                    <a:lnTo>
                      <a:pt x="67" y="451"/>
                    </a:lnTo>
                    <a:lnTo>
                      <a:pt x="65" y="453"/>
                    </a:lnTo>
                    <a:lnTo>
                      <a:pt x="63" y="453"/>
                    </a:lnTo>
                    <a:lnTo>
                      <a:pt x="61" y="455"/>
                    </a:lnTo>
                    <a:lnTo>
                      <a:pt x="58" y="457"/>
                    </a:lnTo>
                    <a:lnTo>
                      <a:pt x="56" y="457"/>
                    </a:lnTo>
                    <a:lnTo>
                      <a:pt x="54" y="458"/>
                    </a:lnTo>
                    <a:lnTo>
                      <a:pt x="52" y="458"/>
                    </a:lnTo>
                    <a:lnTo>
                      <a:pt x="50" y="458"/>
                    </a:lnTo>
                    <a:lnTo>
                      <a:pt x="48" y="458"/>
                    </a:lnTo>
                    <a:lnTo>
                      <a:pt x="46" y="458"/>
                    </a:lnTo>
                    <a:lnTo>
                      <a:pt x="44" y="457"/>
                    </a:lnTo>
                    <a:lnTo>
                      <a:pt x="42" y="457"/>
                    </a:lnTo>
                    <a:lnTo>
                      <a:pt x="40" y="457"/>
                    </a:lnTo>
                    <a:lnTo>
                      <a:pt x="36" y="457"/>
                    </a:lnTo>
                    <a:lnTo>
                      <a:pt x="34" y="457"/>
                    </a:lnTo>
                    <a:lnTo>
                      <a:pt x="31" y="457"/>
                    </a:lnTo>
                    <a:lnTo>
                      <a:pt x="29" y="458"/>
                    </a:lnTo>
                    <a:lnTo>
                      <a:pt x="25" y="458"/>
                    </a:lnTo>
                    <a:lnTo>
                      <a:pt x="21" y="460"/>
                    </a:lnTo>
                    <a:lnTo>
                      <a:pt x="15" y="466"/>
                    </a:lnTo>
                    <a:lnTo>
                      <a:pt x="10" y="470"/>
                    </a:lnTo>
                    <a:lnTo>
                      <a:pt x="6" y="474"/>
                    </a:lnTo>
                    <a:lnTo>
                      <a:pt x="4" y="480"/>
                    </a:lnTo>
                    <a:lnTo>
                      <a:pt x="2" y="483"/>
                    </a:lnTo>
                    <a:lnTo>
                      <a:pt x="0" y="485"/>
                    </a:lnTo>
                    <a:lnTo>
                      <a:pt x="0" y="487"/>
                    </a:lnTo>
                    <a:lnTo>
                      <a:pt x="0" y="489"/>
                    </a:lnTo>
                    <a:lnTo>
                      <a:pt x="4" y="489"/>
                    </a:lnTo>
                    <a:lnTo>
                      <a:pt x="4" y="489"/>
                    </a:lnTo>
                    <a:lnTo>
                      <a:pt x="4" y="487"/>
                    </a:lnTo>
                    <a:lnTo>
                      <a:pt x="4" y="485"/>
                    </a:lnTo>
                    <a:lnTo>
                      <a:pt x="4" y="483"/>
                    </a:lnTo>
                    <a:lnTo>
                      <a:pt x="6" y="480"/>
                    </a:lnTo>
                    <a:lnTo>
                      <a:pt x="8" y="476"/>
                    </a:lnTo>
                    <a:lnTo>
                      <a:pt x="11" y="472"/>
                    </a:lnTo>
                    <a:lnTo>
                      <a:pt x="17" y="468"/>
                    </a:lnTo>
                    <a:lnTo>
                      <a:pt x="23" y="464"/>
                    </a:lnTo>
                    <a:lnTo>
                      <a:pt x="27" y="462"/>
                    </a:lnTo>
                    <a:lnTo>
                      <a:pt x="29" y="460"/>
                    </a:lnTo>
                    <a:lnTo>
                      <a:pt x="33" y="460"/>
                    </a:lnTo>
                    <a:lnTo>
                      <a:pt x="34" y="460"/>
                    </a:lnTo>
                    <a:lnTo>
                      <a:pt x="36" y="458"/>
                    </a:lnTo>
                    <a:lnTo>
                      <a:pt x="40" y="460"/>
                    </a:lnTo>
                    <a:lnTo>
                      <a:pt x="42" y="460"/>
                    </a:lnTo>
                    <a:lnTo>
                      <a:pt x="44" y="460"/>
                    </a:lnTo>
                    <a:lnTo>
                      <a:pt x="46" y="460"/>
                    </a:lnTo>
                    <a:lnTo>
                      <a:pt x="48" y="460"/>
                    </a:lnTo>
                    <a:lnTo>
                      <a:pt x="50" y="460"/>
                    </a:lnTo>
                    <a:lnTo>
                      <a:pt x="52" y="460"/>
                    </a:lnTo>
                    <a:lnTo>
                      <a:pt x="54" y="460"/>
                    </a:lnTo>
                    <a:lnTo>
                      <a:pt x="58" y="460"/>
                    </a:lnTo>
                    <a:lnTo>
                      <a:pt x="59" y="458"/>
                    </a:lnTo>
                    <a:lnTo>
                      <a:pt x="61" y="458"/>
                    </a:lnTo>
                    <a:lnTo>
                      <a:pt x="65" y="457"/>
                    </a:lnTo>
                    <a:lnTo>
                      <a:pt x="67" y="455"/>
                    </a:lnTo>
                    <a:lnTo>
                      <a:pt x="69" y="453"/>
                    </a:lnTo>
                    <a:lnTo>
                      <a:pt x="69" y="451"/>
                    </a:lnTo>
                    <a:lnTo>
                      <a:pt x="71" y="449"/>
                    </a:lnTo>
                    <a:lnTo>
                      <a:pt x="71" y="447"/>
                    </a:lnTo>
                    <a:lnTo>
                      <a:pt x="73" y="445"/>
                    </a:lnTo>
                    <a:lnTo>
                      <a:pt x="73" y="445"/>
                    </a:lnTo>
                    <a:lnTo>
                      <a:pt x="73" y="443"/>
                    </a:lnTo>
                    <a:lnTo>
                      <a:pt x="75" y="441"/>
                    </a:lnTo>
                    <a:lnTo>
                      <a:pt x="75" y="439"/>
                    </a:lnTo>
                    <a:lnTo>
                      <a:pt x="77" y="437"/>
                    </a:lnTo>
                    <a:lnTo>
                      <a:pt x="79" y="435"/>
                    </a:lnTo>
                    <a:lnTo>
                      <a:pt x="81" y="434"/>
                    </a:lnTo>
                    <a:lnTo>
                      <a:pt x="82" y="432"/>
                    </a:lnTo>
                    <a:lnTo>
                      <a:pt x="86" y="430"/>
                    </a:lnTo>
                    <a:lnTo>
                      <a:pt x="92" y="426"/>
                    </a:lnTo>
                    <a:lnTo>
                      <a:pt x="100" y="424"/>
                    </a:lnTo>
                    <a:lnTo>
                      <a:pt x="105" y="424"/>
                    </a:lnTo>
                    <a:lnTo>
                      <a:pt x="111" y="424"/>
                    </a:lnTo>
                    <a:lnTo>
                      <a:pt x="115" y="424"/>
                    </a:lnTo>
                    <a:lnTo>
                      <a:pt x="119" y="424"/>
                    </a:lnTo>
                    <a:lnTo>
                      <a:pt x="121" y="426"/>
                    </a:lnTo>
                    <a:lnTo>
                      <a:pt x="123" y="426"/>
                    </a:lnTo>
                    <a:lnTo>
                      <a:pt x="125" y="426"/>
                    </a:lnTo>
                    <a:lnTo>
                      <a:pt x="125" y="426"/>
                    </a:lnTo>
                    <a:lnTo>
                      <a:pt x="125" y="426"/>
                    </a:lnTo>
                    <a:lnTo>
                      <a:pt x="125" y="426"/>
                    </a:lnTo>
                    <a:lnTo>
                      <a:pt x="125" y="426"/>
                    </a:lnTo>
                    <a:lnTo>
                      <a:pt x="125" y="424"/>
                    </a:lnTo>
                    <a:lnTo>
                      <a:pt x="125" y="424"/>
                    </a:lnTo>
                    <a:lnTo>
                      <a:pt x="125" y="424"/>
                    </a:lnTo>
                    <a:lnTo>
                      <a:pt x="125" y="424"/>
                    </a:lnTo>
                    <a:lnTo>
                      <a:pt x="125" y="424"/>
                    </a:lnTo>
                    <a:lnTo>
                      <a:pt x="125" y="422"/>
                    </a:lnTo>
                    <a:lnTo>
                      <a:pt x="125" y="418"/>
                    </a:lnTo>
                    <a:lnTo>
                      <a:pt x="127" y="414"/>
                    </a:lnTo>
                    <a:lnTo>
                      <a:pt x="129" y="410"/>
                    </a:lnTo>
                    <a:lnTo>
                      <a:pt x="132" y="407"/>
                    </a:lnTo>
                    <a:lnTo>
                      <a:pt x="136" y="403"/>
                    </a:lnTo>
                    <a:lnTo>
                      <a:pt x="142" y="399"/>
                    </a:lnTo>
                    <a:lnTo>
                      <a:pt x="146" y="397"/>
                    </a:lnTo>
                    <a:lnTo>
                      <a:pt x="150" y="397"/>
                    </a:lnTo>
                    <a:lnTo>
                      <a:pt x="152" y="395"/>
                    </a:lnTo>
                    <a:lnTo>
                      <a:pt x="155" y="395"/>
                    </a:lnTo>
                    <a:lnTo>
                      <a:pt x="157" y="395"/>
                    </a:lnTo>
                    <a:lnTo>
                      <a:pt x="159" y="395"/>
                    </a:lnTo>
                    <a:lnTo>
                      <a:pt x="161" y="395"/>
                    </a:lnTo>
                    <a:lnTo>
                      <a:pt x="163" y="395"/>
                    </a:lnTo>
                    <a:lnTo>
                      <a:pt x="165" y="395"/>
                    </a:lnTo>
                    <a:lnTo>
                      <a:pt x="169" y="395"/>
                    </a:lnTo>
                    <a:lnTo>
                      <a:pt x="171" y="397"/>
                    </a:lnTo>
                    <a:lnTo>
                      <a:pt x="173" y="397"/>
                    </a:lnTo>
                    <a:lnTo>
                      <a:pt x="175" y="395"/>
                    </a:lnTo>
                    <a:lnTo>
                      <a:pt x="177" y="395"/>
                    </a:lnTo>
                    <a:lnTo>
                      <a:pt x="180" y="395"/>
                    </a:lnTo>
                    <a:lnTo>
                      <a:pt x="182" y="393"/>
                    </a:lnTo>
                    <a:lnTo>
                      <a:pt x="184" y="391"/>
                    </a:lnTo>
                    <a:lnTo>
                      <a:pt x="186" y="389"/>
                    </a:lnTo>
                    <a:lnTo>
                      <a:pt x="188" y="387"/>
                    </a:lnTo>
                    <a:lnTo>
                      <a:pt x="190" y="387"/>
                    </a:lnTo>
                    <a:lnTo>
                      <a:pt x="190" y="386"/>
                    </a:lnTo>
                    <a:lnTo>
                      <a:pt x="192" y="384"/>
                    </a:lnTo>
                    <a:lnTo>
                      <a:pt x="192" y="382"/>
                    </a:lnTo>
                    <a:lnTo>
                      <a:pt x="192" y="380"/>
                    </a:lnTo>
                    <a:lnTo>
                      <a:pt x="194" y="378"/>
                    </a:lnTo>
                    <a:lnTo>
                      <a:pt x="194" y="376"/>
                    </a:lnTo>
                    <a:lnTo>
                      <a:pt x="196" y="374"/>
                    </a:lnTo>
                    <a:lnTo>
                      <a:pt x="196" y="372"/>
                    </a:lnTo>
                    <a:lnTo>
                      <a:pt x="198" y="372"/>
                    </a:lnTo>
                    <a:lnTo>
                      <a:pt x="200" y="370"/>
                    </a:lnTo>
                    <a:lnTo>
                      <a:pt x="201" y="368"/>
                    </a:lnTo>
                    <a:lnTo>
                      <a:pt x="205" y="366"/>
                    </a:lnTo>
                    <a:lnTo>
                      <a:pt x="211" y="362"/>
                    </a:lnTo>
                    <a:lnTo>
                      <a:pt x="219" y="361"/>
                    </a:lnTo>
                    <a:lnTo>
                      <a:pt x="225" y="361"/>
                    </a:lnTo>
                    <a:lnTo>
                      <a:pt x="230" y="361"/>
                    </a:lnTo>
                    <a:lnTo>
                      <a:pt x="234" y="361"/>
                    </a:lnTo>
                    <a:lnTo>
                      <a:pt x="238" y="361"/>
                    </a:lnTo>
                    <a:lnTo>
                      <a:pt x="240" y="361"/>
                    </a:lnTo>
                    <a:lnTo>
                      <a:pt x="242" y="362"/>
                    </a:lnTo>
                    <a:lnTo>
                      <a:pt x="244" y="362"/>
                    </a:lnTo>
                    <a:lnTo>
                      <a:pt x="244" y="362"/>
                    </a:lnTo>
                    <a:lnTo>
                      <a:pt x="244" y="362"/>
                    </a:lnTo>
                    <a:lnTo>
                      <a:pt x="244" y="362"/>
                    </a:lnTo>
                    <a:lnTo>
                      <a:pt x="244" y="361"/>
                    </a:lnTo>
                    <a:lnTo>
                      <a:pt x="244" y="361"/>
                    </a:lnTo>
                    <a:lnTo>
                      <a:pt x="244" y="361"/>
                    </a:lnTo>
                    <a:lnTo>
                      <a:pt x="244" y="361"/>
                    </a:lnTo>
                    <a:lnTo>
                      <a:pt x="244" y="361"/>
                    </a:lnTo>
                    <a:lnTo>
                      <a:pt x="244" y="359"/>
                    </a:lnTo>
                    <a:lnTo>
                      <a:pt x="244" y="357"/>
                    </a:lnTo>
                    <a:lnTo>
                      <a:pt x="244" y="355"/>
                    </a:lnTo>
                    <a:lnTo>
                      <a:pt x="246" y="351"/>
                    </a:lnTo>
                    <a:lnTo>
                      <a:pt x="248" y="347"/>
                    </a:lnTo>
                    <a:lnTo>
                      <a:pt x="249" y="343"/>
                    </a:lnTo>
                    <a:lnTo>
                      <a:pt x="253" y="339"/>
                    </a:lnTo>
                    <a:lnTo>
                      <a:pt x="259" y="336"/>
                    </a:lnTo>
                    <a:lnTo>
                      <a:pt x="263" y="334"/>
                    </a:lnTo>
                    <a:lnTo>
                      <a:pt x="267" y="334"/>
                    </a:lnTo>
                    <a:lnTo>
                      <a:pt x="269" y="334"/>
                    </a:lnTo>
                    <a:lnTo>
                      <a:pt x="273" y="332"/>
                    </a:lnTo>
                    <a:lnTo>
                      <a:pt x="274" y="332"/>
                    </a:lnTo>
                    <a:lnTo>
                      <a:pt x="276" y="332"/>
                    </a:lnTo>
                    <a:lnTo>
                      <a:pt x="278" y="332"/>
                    </a:lnTo>
                    <a:lnTo>
                      <a:pt x="280" y="334"/>
                    </a:lnTo>
                    <a:lnTo>
                      <a:pt x="282" y="334"/>
                    </a:lnTo>
                    <a:lnTo>
                      <a:pt x="284" y="334"/>
                    </a:lnTo>
                    <a:lnTo>
                      <a:pt x="286" y="334"/>
                    </a:lnTo>
                    <a:lnTo>
                      <a:pt x="290" y="334"/>
                    </a:lnTo>
                    <a:lnTo>
                      <a:pt x="292" y="334"/>
                    </a:lnTo>
                    <a:lnTo>
                      <a:pt x="294" y="332"/>
                    </a:lnTo>
                    <a:lnTo>
                      <a:pt x="296" y="332"/>
                    </a:lnTo>
                    <a:lnTo>
                      <a:pt x="299" y="330"/>
                    </a:lnTo>
                    <a:lnTo>
                      <a:pt x="301" y="328"/>
                    </a:lnTo>
                    <a:lnTo>
                      <a:pt x="303" y="328"/>
                    </a:lnTo>
                    <a:lnTo>
                      <a:pt x="305" y="326"/>
                    </a:lnTo>
                    <a:lnTo>
                      <a:pt x="307" y="324"/>
                    </a:lnTo>
                    <a:lnTo>
                      <a:pt x="307" y="322"/>
                    </a:lnTo>
                    <a:lnTo>
                      <a:pt x="307" y="320"/>
                    </a:lnTo>
                    <a:lnTo>
                      <a:pt x="309" y="318"/>
                    </a:lnTo>
                    <a:lnTo>
                      <a:pt x="309" y="318"/>
                    </a:lnTo>
                    <a:lnTo>
                      <a:pt x="309" y="316"/>
                    </a:lnTo>
                    <a:lnTo>
                      <a:pt x="311" y="315"/>
                    </a:lnTo>
                    <a:lnTo>
                      <a:pt x="311" y="313"/>
                    </a:lnTo>
                    <a:lnTo>
                      <a:pt x="313" y="311"/>
                    </a:lnTo>
                    <a:lnTo>
                      <a:pt x="313" y="309"/>
                    </a:lnTo>
                    <a:lnTo>
                      <a:pt x="315" y="307"/>
                    </a:lnTo>
                    <a:lnTo>
                      <a:pt x="319" y="305"/>
                    </a:lnTo>
                    <a:lnTo>
                      <a:pt x="320" y="303"/>
                    </a:lnTo>
                    <a:lnTo>
                      <a:pt x="328" y="301"/>
                    </a:lnTo>
                    <a:lnTo>
                      <a:pt x="334" y="299"/>
                    </a:lnTo>
                    <a:lnTo>
                      <a:pt x="340" y="297"/>
                    </a:lnTo>
                    <a:lnTo>
                      <a:pt x="345" y="297"/>
                    </a:lnTo>
                    <a:lnTo>
                      <a:pt x="349" y="299"/>
                    </a:lnTo>
                    <a:lnTo>
                      <a:pt x="353" y="299"/>
                    </a:lnTo>
                    <a:lnTo>
                      <a:pt x="355" y="299"/>
                    </a:lnTo>
                    <a:lnTo>
                      <a:pt x="357" y="299"/>
                    </a:lnTo>
                    <a:lnTo>
                      <a:pt x="359" y="299"/>
                    </a:lnTo>
                    <a:lnTo>
                      <a:pt x="359" y="299"/>
                    </a:lnTo>
                    <a:lnTo>
                      <a:pt x="359" y="299"/>
                    </a:lnTo>
                    <a:lnTo>
                      <a:pt x="359" y="299"/>
                    </a:lnTo>
                    <a:lnTo>
                      <a:pt x="359" y="299"/>
                    </a:lnTo>
                    <a:lnTo>
                      <a:pt x="359" y="299"/>
                    </a:lnTo>
                    <a:lnTo>
                      <a:pt x="359" y="299"/>
                    </a:lnTo>
                    <a:lnTo>
                      <a:pt x="359" y="299"/>
                    </a:lnTo>
                    <a:lnTo>
                      <a:pt x="359" y="297"/>
                    </a:lnTo>
                    <a:lnTo>
                      <a:pt x="359" y="297"/>
                    </a:lnTo>
                    <a:lnTo>
                      <a:pt x="359" y="295"/>
                    </a:lnTo>
                    <a:lnTo>
                      <a:pt x="359" y="293"/>
                    </a:lnTo>
                    <a:lnTo>
                      <a:pt x="361" y="290"/>
                    </a:lnTo>
                    <a:lnTo>
                      <a:pt x="363" y="286"/>
                    </a:lnTo>
                    <a:lnTo>
                      <a:pt x="367" y="282"/>
                    </a:lnTo>
                    <a:lnTo>
                      <a:pt x="370" y="278"/>
                    </a:lnTo>
                    <a:lnTo>
                      <a:pt x="376" y="274"/>
                    </a:lnTo>
                    <a:lnTo>
                      <a:pt x="380" y="272"/>
                    </a:lnTo>
                    <a:lnTo>
                      <a:pt x="382" y="272"/>
                    </a:lnTo>
                    <a:lnTo>
                      <a:pt x="386" y="270"/>
                    </a:lnTo>
                    <a:lnTo>
                      <a:pt x="388" y="270"/>
                    </a:lnTo>
                    <a:lnTo>
                      <a:pt x="390" y="270"/>
                    </a:lnTo>
                    <a:lnTo>
                      <a:pt x="393" y="270"/>
                    </a:lnTo>
                    <a:lnTo>
                      <a:pt x="395" y="270"/>
                    </a:lnTo>
                    <a:lnTo>
                      <a:pt x="397" y="270"/>
                    </a:lnTo>
                    <a:lnTo>
                      <a:pt x="399" y="270"/>
                    </a:lnTo>
                    <a:lnTo>
                      <a:pt x="401" y="270"/>
                    </a:lnTo>
                    <a:lnTo>
                      <a:pt x="403" y="270"/>
                    </a:lnTo>
                    <a:lnTo>
                      <a:pt x="405" y="270"/>
                    </a:lnTo>
                    <a:lnTo>
                      <a:pt x="407" y="270"/>
                    </a:lnTo>
                    <a:lnTo>
                      <a:pt x="409" y="270"/>
                    </a:lnTo>
                    <a:lnTo>
                      <a:pt x="413" y="270"/>
                    </a:lnTo>
                    <a:lnTo>
                      <a:pt x="415" y="268"/>
                    </a:lnTo>
                    <a:lnTo>
                      <a:pt x="416" y="267"/>
                    </a:lnTo>
                    <a:lnTo>
                      <a:pt x="418" y="265"/>
                    </a:lnTo>
                    <a:lnTo>
                      <a:pt x="420" y="263"/>
                    </a:lnTo>
                    <a:lnTo>
                      <a:pt x="422" y="263"/>
                    </a:lnTo>
                    <a:lnTo>
                      <a:pt x="422" y="261"/>
                    </a:lnTo>
                    <a:lnTo>
                      <a:pt x="424" y="259"/>
                    </a:lnTo>
                    <a:lnTo>
                      <a:pt x="424" y="257"/>
                    </a:lnTo>
                    <a:lnTo>
                      <a:pt x="424" y="255"/>
                    </a:lnTo>
                    <a:lnTo>
                      <a:pt x="424" y="253"/>
                    </a:lnTo>
                    <a:lnTo>
                      <a:pt x="426" y="253"/>
                    </a:lnTo>
                    <a:lnTo>
                      <a:pt x="426" y="251"/>
                    </a:lnTo>
                    <a:lnTo>
                      <a:pt x="428" y="249"/>
                    </a:lnTo>
                    <a:lnTo>
                      <a:pt x="428" y="247"/>
                    </a:lnTo>
                    <a:lnTo>
                      <a:pt x="430" y="245"/>
                    </a:lnTo>
                    <a:lnTo>
                      <a:pt x="434" y="244"/>
                    </a:lnTo>
                    <a:lnTo>
                      <a:pt x="436" y="242"/>
                    </a:lnTo>
                    <a:lnTo>
                      <a:pt x="443" y="240"/>
                    </a:lnTo>
                    <a:lnTo>
                      <a:pt x="449" y="238"/>
                    </a:lnTo>
                    <a:lnTo>
                      <a:pt x="455" y="236"/>
                    </a:lnTo>
                    <a:lnTo>
                      <a:pt x="461" y="236"/>
                    </a:lnTo>
                    <a:lnTo>
                      <a:pt x="464" y="236"/>
                    </a:lnTo>
                    <a:lnTo>
                      <a:pt x="468" y="238"/>
                    </a:lnTo>
                    <a:lnTo>
                      <a:pt x="470" y="238"/>
                    </a:lnTo>
                    <a:lnTo>
                      <a:pt x="472" y="238"/>
                    </a:lnTo>
                    <a:lnTo>
                      <a:pt x="474" y="238"/>
                    </a:lnTo>
                    <a:lnTo>
                      <a:pt x="474" y="238"/>
                    </a:lnTo>
                    <a:lnTo>
                      <a:pt x="474" y="238"/>
                    </a:lnTo>
                    <a:lnTo>
                      <a:pt x="474" y="238"/>
                    </a:lnTo>
                    <a:lnTo>
                      <a:pt x="474" y="238"/>
                    </a:lnTo>
                    <a:lnTo>
                      <a:pt x="474" y="238"/>
                    </a:lnTo>
                    <a:lnTo>
                      <a:pt x="474" y="238"/>
                    </a:lnTo>
                    <a:lnTo>
                      <a:pt x="474" y="236"/>
                    </a:lnTo>
                    <a:lnTo>
                      <a:pt x="474" y="236"/>
                    </a:lnTo>
                    <a:lnTo>
                      <a:pt x="474" y="236"/>
                    </a:lnTo>
                    <a:lnTo>
                      <a:pt x="474" y="234"/>
                    </a:lnTo>
                    <a:lnTo>
                      <a:pt x="474" y="232"/>
                    </a:lnTo>
                    <a:lnTo>
                      <a:pt x="476" y="228"/>
                    </a:lnTo>
                    <a:lnTo>
                      <a:pt x="478" y="224"/>
                    </a:lnTo>
                    <a:lnTo>
                      <a:pt x="480" y="220"/>
                    </a:lnTo>
                    <a:lnTo>
                      <a:pt x="484" y="217"/>
                    </a:lnTo>
                    <a:lnTo>
                      <a:pt x="489" y="213"/>
                    </a:lnTo>
                    <a:lnTo>
                      <a:pt x="493" y="211"/>
                    </a:lnTo>
                    <a:lnTo>
                      <a:pt x="497" y="211"/>
                    </a:lnTo>
                    <a:lnTo>
                      <a:pt x="499" y="209"/>
                    </a:lnTo>
                    <a:lnTo>
                      <a:pt x="501" y="209"/>
                    </a:lnTo>
                    <a:lnTo>
                      <a:pt x="505" y="209"/>
                    </a:lnTo>
                    <a:lnTo>
                      <a:pt x="507" y="209"/>
                    </a:lnTo>
                    <a:lnTo>
                      <a:pt x="509" y="209"/>
                    </a:lnTo>
                    <a:lnTo>
                      <a:pt x="511" y="209"/>
                    </a:lnTo>
                    <a:lnTo>
                      <a:pt x="512" y="209"/>
                    </a:lnTo>
                    <a:lnTo>
                      <a:pt x="514" y="211"/>
                    </a:lnTo>
                    <a:lnTo>
                      <a:pt x="516" y="211"/>
                    </a:lnTo>
                    <a:lnTo>
                      <a:pt x="518" y="211"/>
                    </a:lnTo>
                    <a:lnTo>
                      <a:pt x="520" y="209"/>
                    </a:lnTo>
                    <a:lnTo>
                      <a:pt x="524" y="209"/>
                    </a:lnTo>
                    <a:lnTo>
                      <a:pt x="526" y="209"/>
                    </a:lnTo>
                    <a:lnTo>
                      <a:pt x="528" y="207"/>
                    </a:lnTo>
                    <a:lnTo>
                      <a:pt x="532" y="205"/>
                    </a:lnTo>
                    <a:lnTo>
                      <a:pt x="534" y="203"/>
                    </a:lnTo>
                    <a:lnTo>
                      <a:pt x="534" y="203"/>
                    </a:lnTo>
                    <a:lnTo>
                      <a:pt x="535" y="201"/>
                    </a:lnTo>
                    <a:lnTo>
                      <a:pt x="535" y="199"/>
                    </a:lnTo>
                    <a:lnTo>
                      <a:pt x="537" y="197"/>
                    </a:lnTo>
                    <a:lnTo>
                      <a:pt x="537" y="196"/>
                    </a:lnTo>
                    <a:lnTo>
                      <a:pt x="537" y="196"/>
                    </a:lnTo>
                    <a:lnTo>
                      <a:pt x="537" y="194"/>
                    </a:lnTo>
                    <a:lnTo>
                      <a:pt x="539" y="192"/>
                    </a:lnTo>
                    <a:lnTo>
                      <a:pt x="539" y="190"/>
                    </a:lnTo>
                    <a:lnTo>
                      <a:pt x="541" y="188"/>
                    </a:lnTo>
                    <a:lnTo>
                      <a:pt x="541" y="186"/>
                    </a:lnTo>
                    <a:lnTo>
                      <a:pt x="543" y="184"/>
                    </a:lnTo>
                    <a:lnTo>
                      <a:pt x="547" y="184"/>
                    </a:lnTo>
                    <a:lnTo>
                      <a:pt x="549" y="182"/>
                    </a:lnTo>
                    <a:lnTo>
                      <a:pt x="555" y="178"/>
                    </a:lnTo>
                    <a:lnTo>
                      <a:pt x="562" y="176"/>
                    </a:lnTo>
                    <a:lnTo>
                      <a:pt x="568" y="176"/>
                    </a:lnTo>
                    <a:lnTo>
                      <a:pt x="574" y="176"/>
                    </a:lnTo>
                    <a:lnTo>
                      <a:pt x="578" y="176"/>
                    </a:lnTo>
                    <a:lnTo>
                      <a:pt x="582" y="176"/>
                    </a:lnTo>
                    <a:lnTo>
                      <a:pt x="583" y="176"/>
                    </a:lnTo>
                    <a:lnTo>
                      <a:pt x="583" y="178"/>
                    </a:lnTo>
                    <a:lnTo>
                      <a:pt x="585" y="178"/>
                    </a:lnTo>
                    <a:lnTo>
                      <a:pt x="585" y="178"/>
                    </a:lnTo>
                    <a:lnTo>
                      <a:pt x="585" y="178"/>
                    </a:lnTo>
                    <a:lnTo>
                      <a:pt x="585" y="178"/>
                    </a:lnTo>
                    <a:lnTo>
                      <a:pt x="585" y="176"/>
                    </a:lnTo>
                    <a:lnTo>
                      <a:pt x="585" y="176"/>
                    </a:lnTo>
                    <a:lnTo>
                      <a:pt x="585" y="176"/>
                    </a:lnTo>
                    <a:lnTo>
                      <a:pt x="585" y="176"/>
                    </a:lnTo>
                    <a:lnTo>
                      <a:pt x="585" y="176"/>
                    </a:lnTo>
                    <a:lnTo>
                      <a:pt x="585" y="174"/>
                    </a:lnTo>
                    <a:lnTo>
                      <a:pt x="585" y="172"/>
                    </a:lnTo>
                    <a:lnTo>
                      <a:pt x="587" y="171"/>
                    </a:lnTo>
                    <a:lnTo>
                      <a:pt x="587" y="167"/>
                    </a:lnTo>
                    <a:lnTo>
                      <a:pt x="589" y="165"/>
                    </a:lnTo>
                    <a:lnTo>
                      <a:pt x="593" y="161"/>
                    </a:lnTo>
                    <a:lnTo>
                      <a:pt x="597" y="157"/>
                    </a:lnTo>
                    <a:lnTo>
                      <a:pt x="603" y="153"/>
                    </a:lnTo>
                    <a:lnTo>
                      <a:pt x="605" y="151"/>
                    </a:lnTo>
                    <a:lnTo>
                      <a:pt x="608" y="149"/>
                    </a:lnTo>
                    <a:lnTo>
                      <a:pt x="610" y="149"/>
                    </a:lnTo>
                    <a:lnTo>
                      <a:pt x="614" y="149"/>
                    </a:lnTo>
                    <a:lnTo>
                      <a:pt x="616" y="149"/>
                    </a:lnTo>
                    <a:lnTo>
                      <a:pt x="618" y="149"/>
                    </a:lnTo>
                    <a:lnTo>
                      <a:pt x="620" y="149"/>
                    </a:lnTo>
                    <a:lnTo>
                      <a:pt x="622" y="149"/>
                    </a:lnTo>
                    <a:lnTo>
                      <a:pt x="624" y="149"/>
                    </a:lnTo>
                    <a:lnTo>
                      <a:pt x="626" y="149"/>
                    </a:lnTo>
                    <a:lnTo>
                      <a:pt x="628" y="149"/>
                    </a:lnTo>
                    <a:lnTo>
                      <a:pt x="631" y="149"/>
                    </a:lnTo>
                    <a:lnTo>
                      <a:pt x="633" y="149"/>
                    </a:lnTo>
                    <a:lnTo>
                      <a:pt x="635" y="149"/>
                    </a:lnTo>
                    <a:lnTo>
                      <a:pt x="637" y="148"/>
                    </a:lnTo>
                    <a:lnTo>
                      <a:pt x="639" y="148"/>
                    </a:lnTo>
                    <a:lnTo>
                      <a:pt x="643" y="146"/>
                    </a:lnTo>
                    <a:lnTo>
                      <a:pt x="645" y="144"/>
                    </a:lnTo>
                    <a:lnTo>
                      <a:pt x="647" y="142"/>
                    </a:lnTo>
                    <a:lnTo>
                      <a:pt x="647" y="142"/>
                    </a:lnTo>
                    <a:lnTo>
                      <a:pt x="649" y="140"/>
                    </a:lnTo>
                    <a:lnTo>
                      <a:pt x="649" y="138"/>
                    </a:lnTo>
                    <a:lnTo>
                      <a:pt x="649" y="136"/>
                    </a:lnTo>
                    <a:lnTo>
                      <a:pt x="649" y="136"/>
                    </a:lnTo>
                    <a:lnTo>
                      <a:pt x="649" y="134"/>
                    </a:lnTo>
                    <a:lnTo>
                      <a:pt x="651" y="132"/>
                    </a:lnTo>
                    <a:lnTo>
                      <a:pt x="651" y="130"/>
                    </a:lnTo>
                    <a:lnTo>
                      <a:pt x="653" y="128"/>
                    </a:lnTo>
                    <a:lnTo>
                      <a:pt x="653" y="126"/>
                    </a:lnTo>
                    <a:lnTo>
                      <a:pt x="655" y="125"/>
                    </a:lnTo>
                    <a:lnTo>
                      <a:pt x="656" y="125"/>
                    </a:lnTo>
                    <a:lnTo>
                      <a:pt x="660" y="123"/>
                    </a:lnTo>
                    <a:lnTo>
                      <a:pt x="666" y="119"/>
                    </a:lnTo>
                    <a:lnTo>
                      <a:pt x="672" y="117"/>
                    </a:lnTo>
                    <a:lnTo>
                      <a:pt x="678" y="117"/>
                    </a:lnTo>
                    <a:lnTo>
                      <a:pt x="683" y="117"/>
                    </a:lnTo>
                    <a:lnTo>
                      <a:pt x="689" y="117"/>
                    </a:lnTo>
                    <a:lnTo>
                      <a:pt x="691" y="117"/>
                    </a:lnTo>
                    <a:lnTo>
                      <a:pt x="695" y="119"/>
                    </a:lnTo>
                    <a:lnTo>
                      <a:pt x="695" y="119"/>
                    </a:lnTo>
                    <a:lnTo>
                      <a:pt x="697" y="119"/>
                    </a:lnTo>
                    <a:lnTo>
                      <a:pt x="697" y="119"/>
                    </a:lnTo>
                    <a:lnTo>
                      <a:pt x="697" y="119"/>
                    </a:lnTo>
                    <a:lnTo>
                      <a:pt x="697" y="119"/>
                    </a:lnTo>
                    <a:lnTo>
                      <a:pt x="697" y="117"/>
                    </a:lnTo>
                    <a:lnTo>
                      <a:pt x="697" y="117"/>
                    </a:lnTo>
                    <a:lnTo>
                      <a:pt x="697" y="117"/>
                    </a:lnTo>
                    <a:lnTo>
                      <a:pt x="697" y="117"/>
                    </a:lnTo>
                    <a:lnTo>
                      <a:pt x="697" y="117"/>
                    </a:lnTo>
                    <a:lnTo>
                      <a:pt x="697" y="115"/>
                    </a:lnTo>
                    <a:lnTo>
                      <a:pt x="697" y="115"/>
                    </a:lnTo>
                    <a:lnTo>
                      <a:pt x="697" y="111"/>
                    </a:lnTo>
                    <a:lnTo>
                      <a:pt x="697" y="109"/>
                    </a:lnTo>
                    <a:lnTo>
                      <a:pt x="699" y="105"/>
                    </a:lnTo>
                    <a:lnTo>
                      <a:pt x="703" y="101"/>
                    </a:lnTo>
                    <a:lnTo>
                      <a:pt x="706" y="98"/>
                    </a:lnTo>
                    <a:lnTo>
                      <a:pt x="710" y="94"/>
                    </a:lnTo>
                    <a:lnTo>
                      <a:pt x="714" y="94"/>
                    </a:lnTo>
                    <a:lnTo>
                      <a:pt x="718" y="92"/>
                    </a:lnTo>
                    <a:lnTo>
                      <a:pt x="720" y="92"/>
                    </a:lnTo>
                    <a:lnTo>
                      <a:pt x="722" y="92"/>
                    </a:lnTo>
                    <a:lnTo>
                      <a:pt x="724" y="92"/>
                    </a:lnTo>
                    <a:lnTo>
                      <a:pt x="727" y="92"/>
                    </a:lnTo>
                    <a:lnTo>
                      <a:pt x="729" y="92"/>
                    </a:lnTo>
                    <a:lnTo>
                      <a:pt x="731" y="92"/>
                    </a:lnTo>
                    <a:lnTo>
                      <a:pt x="733" y="92"/>
                    </a:lnTo>
                    <a:lnTo>
                      <a:pt x="735" y="92"/>
                    </a:lnTo>
                    <a:lnTo>
                      <a:pt x="737" y="92"/>
                    </a:lnTo>
                    <a:lnTo>
                      <a:pt x="739" y="92"/>
                    </a:lnTo>
                    <a:lnTo>
                      <a:pt x="741" y="92"/>
                    </a:lnTo>
                    <a:lnTo>
                      <a:pt x="743" y="92"/>
                    </a:lnTo>
                    <a:lnTo>
                      <a:pt x="747" y="90"/>
                    </a:lnTo>
                    <a:lnTo>
                      <a:pt x="749" y="88"/>
                    </a:lnTo>
                    <a:lnTo>
                      <a:pt x="751" y="88"/>
                    </a:lnTo>
                    <a:lnTo>
                      <a:pt x="752" y="86"/>
                    </a:lnTo>
                    <a:lnTo>
                      <a:pt x="754" y="84"/>
                    </a:lnTo>
                    <a:lnTo>
                      <a:pt x="756" y="82"/>
                    </a:lnTo>
                    <a:lnTo>
                      <a:pt x="756" y="82"/>
                    </a:lnTo>
                    <a:lnTo>
                      <a:pt x="756" y="80"/>
                    </a:lnTo>
                    <a:lnTo>
                      <a:pt x="756" y="78"/>
                    </a:lnTo>
                    <a:lnTo>
                      <a:pt x="758" y="77"/>
                    </a:lnTo>
                    <a:lnTo>
                      <a:pt x="758" y="75"/>
                    </a:lnTo>
                    <a:lnTo>
                      <a:pt x="758" y="75"/>
                    </a:lnTo>
                    <a:lnTo>
                      <a:pt x="758" y="73"/>
                    </a:lnTo>
                    <a:lnTo>
                      <a:pt x="760" y="71"/>
                    </a:lnTo>
                    <a:lnTo>
                      <a:pt x="760" y="69"/>
                    </a:lnTo>
                    <a:lnTo>
                      <a:pt x="762" y="67"/>
                    </a:lnTo>
                    <a:lnTo>
                      <a:pt x="766" y="65"/>
                    </a:lnTo>
                    <a:lnTo>
                      <a:pt x="768" y="65"/>
                    </a:lnTo>
                    <a:lnTo>
                      <a:pt x="774" y="61"/>
                    </a:lnTo>
                    <a:lnTo>
                      <a:pt x="779" y="59"/>
                    </a:lnTo>
                    <a:lnTo>
                      <a:pt x="785" y="59"/>
                    </a:lnTo>
                    <a:lnTo>
                      <a:pt x="791" y="59"/>
                    </a:lnTo>
                    <a:lnTo>
                      <a:pt x="797" y="59"/>
                    </a:lnTo>
                    <a:lnTo>
                      <a:pt x="798" y="59"/>
                    </a:lnTo>
                    <a:lnTo>
                      <a:pt x="802" y="59"/>
                    </a:lnTo>
                    <a:lnTo>
                      <a:pt x="802" y="61"/>
                    </a:lnTo>
                    <a:lnTo>
                      <a:pt x="804" y="61"/>
                    </a:lnTo>
                    <a:lnTo>
                      <a:pt x="804" y="61"/>
                    </a:lnTo>
                    <a:lnTo>
                      <a:pt x="804" y="61"/>
                    </a:lnTo>
                    <a:lnTo>
                      <a:pt x="804" y="59"/>
                    </a:lnTo>
                    <a:lnTo>
                      <a:pt x="804" y="59"/>
                    </a:lnTo>
                    <a:lnTo>
                      <a:pt x="804" y="59"/>
                    </a:lnTo>
                    <a:lnTo>
                      <a:pt x="804" y="59"/>
                    </a:lnTo>
                    <a:lnTo>
                      <a:pt x="804" y="59"/>
                    </a:lnTo>
                    <a:lnTo>
                      <a:pt x="804" y="59"/>
                    </a:lnTo>
                    <a:lnTo>
                      <a:pt x="804" y="57"/>
                    </a:lnTo>
                    <a:lnTo>
                      <a:pt x="804" y="55"/>
                    </a:lnTo>
                    <a:lnTo>
                      <a:pt x="804" y="53"/>
                    </a:lnTo>
                    <a:lnTo>
                      <a:pt x="806" y="52"/>
                    </a:lnTo>
                    <a:lnTo>
                      <a:pt x="808" y="48"/>
                    </a:lnTo>
                    <a:lnTo>
                      <a:pt x="810" y="44"/>
                    </a:lnTo>
                    <a:lnTo>
                      <a:pt x="814" y="40"/>
                    </a:lnTo>
                    <a:lnTo>
                      <a:pt x="820" y="36"/>
                    </a:lnTo>
                    <a:lnTo>
                      <a:pt x="822" y="36"/>
                    </a:lnTo>
                    <a:lnTo>
                      <a:pt x="825" y="34"/>
                    </a:lnTo>
                    <a:lnTo>
                      <a:pt x="827" y="34"/>
                    </a:lnTo>
                    <a:lnTo>
                      <a:pt x="829" y="32"/>
                    </a:lnTo>
                    <a:lnTo>
                      <a:pt x="833" y="32"/>
                    </a:lnTo>
                    <a:lnTo>
                      <a:pt x="835" y="32"/>
                    </a:lnTo>
                    <a:lnTo>
                      <a:pt x="837" y="32"/>
                    </a:lnTo>
                    <a:lnTo>
                      <a:pt x="839" y="34"/>
                    </a:lnTo>
                    <a:lnTo>
                      <a:pt x="841" y="34"/>
                    </a:lnTo>
                    <a:lnTo>
                      <a:pt x="843" y="34"/>
                    </a:lnTo>
                    <a:lnTo>
                      <a:pt x="845" y="34"/>
                    </a:lnTo>
                    <a:lnTo>
                      <a:pt x="846" y="34"/>
                    </a:lnTo>
                    <a:lnTo>
                      <a:pt x="848" y="34"/>
                    </a:lnTo>
                    <a:lnTo>
                      <a:pt x="852" y="32"/>
                    </a:lnTo>
                    <a:lnTo>
                      <a:pt x="854" y="32"/>
                    </a:lnTo>
                    <a:lnTo>
                      <a:pt x="856" y="30"/>
                    </a:lnTo>
                    <a:lnTo>
                      <a:pt x="858" y="30"/>
                    </a:lnTo>
                    <a:lnTo>
                      <a:pt x="860" y="29"/>
                    </a:lnTo>
                    <a:lnTo>
                      <a:pt x="862" y="27"/>
                    </a:lnTo>
                    <a:lnTo>
                      <a:pt x="864" y="25"/>
                    </a:lnTo>
                    <a:lnTo>
                      <a:pt x="864" y="25"/>
                    </a:lnTo>
                    <a:lnTo>
                      <a:pt x="864" y="23"/>
                    </a:lnTo>
                    <a:lnTo>
                      <a:pt x="864" y="21"/>
                    </a:lnTo>
                    <a:lnTo>
                      <a:pt x="866" y="19"/>
                    </a:lnTo>
                    <a:lnTo>
                      <a:pt x="866" y="17"/>
                    </a:lnTo>
                    <a:lnTo>
                      <a:pt x="866" y="17"/>
                    </a:lnTo>
                    <a:lnTo>
                      <a:pt x="866" y="15"/>
                    </a:lnTo>
                    <a:lnTo>
                      <a:pt x="868" y="13"/>
                    </a:lnTo>
                    <a:lnTo>
                      <a:pt x="868" y="11"/>
                    </a:lnTo>
                    <a:lnTo>
                      <a:pt x="870" y="9"/>
                    </a:lnTo>
                    <a:lnTo>
                      <a:pt x="871" y="9"/>
                    </a:lnTo>
                    <a:lnTo>
                      <a:pt x="875" y="7"/>
                    </a:lnTo>
                    <a:lnTo>
                      <a:pt x="881" y="4"/>
                    </a:lnTo>
                    <a:lnTo>
                      <a:pt x="887" y="4"/>
                    </a:lnTo>
                    <a:lnTo>
                      <a:pt x="893" y="2"/>
                    </a:lnTo>
                    <a:lnTo>
                      <a:pt x="898" y="2"/>
                    </a:lnTo>
                    <a:lnTo>
                      <a:pt x="902" y="2"/>
                    </a:lnTo>
                    <a:lnTo>
                      <a:pt x="906" y="2"/>
                    </a:lnTo>
                    <a:lnTo>
                      <a:pt x="908" y="4"/>
                    </a:lnTo>
                    <a:lnTo>
                      <a:pt x="910" y="4"/>
                    </a:lnTo>
                    <a:lnTo>
                      <a:pt x="910" y="0"/>
                    </a:lnTo>
                    <a:lnTo>
                      <a:pt x="910" y="0"/>
                    </a:lnTo>
                    <a:lnTo>
                      <a:pt x="906" y="0"/>
                    </a:lnTo>
                    <a:lnTo>
                      <a:pt x="902" y="0"/>
                    </a:lnTo>
                    <a:lnTo>
                      <a:pt x="898" y="0"/>
                    </a:lnTo>
                    <a:lnTo>
                      <a:pt x="893" y="0"/>
                    </a:lnTo>
                    <a:lnTo>
                      <a:pt x="887" y="0"/>
                    </a:lnTo>
                    <a:lnTo>
                      <a:pt x="879" y="2"/>
                    </a:lnTo>
                    <a:lnTo>
                      <a:pt x="873" y="4"/>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1" name="Freeform 214"/>
              <p:cNvSpPr>
                <a:spLocks/>
              </p:cNvSpPr>
              <p:nvPr/>
            </p:nvSpPr>
            <p:spPr bwMode="auto">
              <a:xfrm>
                <a:off x="2911" y="1906"/>
                <a:ext cx="912" cy="492"/>
              </a:xfrm>
              <a:custGeom>
                <a:avLst/>
                <a:gdLst/>
                <a:ahLst/>
                <a:cxnLst>
                  <a:cxn ang="0">
                    <a:pos x="862" y="25"/>
                  </a:cxn>
                  <a:cxn ang="0">
                    <a:pos x="835" y="31"/>
                  </a:cxn>
                  <a:cxn ang="0">
                    <a:pos x="801" y="58"/>
                  </a:cxn>
                  <a:cxn ang="0">
                    <a:pos x="757" y="75"/>
                  </a:cxn>
                  <a:cxn ang="0">
                    <a:pos x="739" y="90"/>
                  </a:cxn>
                  <a:cxn ang="0">
                    <a:pos x="699" y="102"/>
                  </a:cxn>
                  <a:cxn ang="0">
                    <a:pos x="657" y="123"/>
                  </a:cxn>
                  <a:cxn ang="0">
                    <a:pos x="642" y="144"/>
                  </a:cxn>
                  <a:cxn ang="0">
                    <a:pos x="613" y="148"/>
                  </a:cxn>
                  <a:cxn ang="0">
                    <a:pos x="576" y="175"/>
                  </a:cxn>
                  <a:cxn ang="0">
                    <a:pos x="536" y="198"/>
                  </a:cxn>
                  <a:cxn ang="0">
                    <a:pos x="515" y="209"/>
                  </a:cxn>
                  <a:cxn ang="0">
                    <a:pos x="475" y="229"/>
                  </a:cxn>
                  <a:cxn ang="0">
                    <a:pos x="428" y="248"/>
                  </a:cxn>
                  <a:cxn ang="0">
                    <a:pos x="411" y="269"/>
                  </a:cxn>
                  <a:cxn ang="0">
                    <a:pos x="379" y="273"/>
                  </a:cxn>
                  <a:cxn ang="0">
                    <a:pos x="338" y="298"/>
                  </a:cxn>
                  <a:cxn ang="0">
                    <a:pos x="306" y="323"/>
                  </a:cxn>
                  <a:cxn ang="0">
                    <a:pos x="279" y="332"/>
                  </a:cxn>
                  <a:cxn ang="0">
                    <a:pos x="240" y="359"/>
                  </a:cxn>
                  <a:cxn ang="0">
                    <a:pos x="192" y="376"/>
                  </a:cxn>
                  <a:cxn ang="0">
                    <a:pos x="175" y="396"/>
                  </a:cxn>
                  <a:cxn ang="0">
                    <a:pos x="137" y="403"/>
                  </a:cxn>
                  <a:cxn ang="0">
                    <a:pos x="91" y="428"/>
                  </a:cxn>
                  <a:cxn ang="0">
                    <a:pos x="66" y="453"/>
                  </a:cxn>
                  <a:cxn ang="0">
                    <a:pos x="37" y="459"/>
                  </a:cxn>
                  <a:cxn ang="0">
                    <a:pos x="2" y="492"/>
                  </a:cxn>
                  <a:cxn ang="0">
                    <a:pos x="37" y="463"/>
                  </a:cxn>
                  <a:cxn ang="0">
                    <a:pos x="68" y="455"/>
                  </a:cxn>
                  <a:cxn ang="0">
                    <a:pos x="92" y="430"/>
                  </a:cxn>
                  <a:cxn ang="0">
                    <a:pos x="123" y="428"/>
                  </a:cxn>
                  <a:cxn ang="0">
                    <a:pos x="156" y="397"/>
                  </a:cxn>
                  <a:cxn ang="0">
                    <a:pos x="187" y="392"/>
                  </a:cxn>
                  <a:cxn ang="0">
                    <a:pos x="206" y="369"/>
                  </a:cxn>
                  <a:cxn ang="0">
                    <a:pos x="244" y="363"/>
                  </a:cxn>
                  <a:cxn ang="0">
                    <a:pos x="269" y="336"/>
                  </a:cxn>
                  <a:cxn ang="0">
                    <a:pos x="302" y="330"/>
                  </a:cxn>
                  <a:cxn ang="0">
                    <a:pos x="319" y="307"/>
                  </a:cxn>
                  <a:cxn ang="0">
                    <a:pos x="359" y="302"/>
                  </a:cxn>
                  <a:cxn ang="0">
                    <a:pos x="382" y="273"/>
                  </a:cxn>
                  <a:cxn ang="0">
                    <a:pos x="415" y="271"/>
                  </a:cxn>
                  <a:cxn ang="0">
                    <a:pos x="432" y="248"/>
                  </a:cxn>
                  <a:cxn ang="0">
                    <a:pos x="475" y="240"/>
                  </a:cxn>
                  <a:cxn ang="0">
                    <a:pos x="494" y="213"/>
                  </a:cxn>
                  <a:cxn ang="0">
                    <a:pos x="526" y="209"/>
                  </a:cxn>
                  <a:cxn ang="0">
                    <a:pos x="544" y="188"/>
                  </a:cxn>
                  <a:cxn ang="0">
                    <a:pos x="588" y="179"/>
                  </a:cxn>
                  <a:cxn ang="0">
                    <a:pos x="603" y="154"/>
                  </a:cxn>
                  <a:cxn ang="0">
                    <a:pos x="636" y="150"/>
                  </a:cxn>
                  <a:cxn ang="0">
                    <a:pos x="653" y="131"/>
                  </a:cxn>
                  <a:cxn ang="0">
                    <a:pos x="699" y="119"/>
                  </a:cxn>
                  <a:cxn ang="0">
                    <a:pos x="707" y="100"/>
                  </a:cxn>
                  <a:cxn ang="0">
                    <a:pos x="743" y="92"/>
                  </a:cxn>
                  <a:cxn ang="0">
                    <a:pos x="761" y="73"/>
                  </a:cxn>
                  <a:cxn ang="0">
                    <a:pos x="807" y="62"/>
                  </a:cxn>
                  <a:cxn ang="0">
                    <a:pos x="812" y="44"/>
                  </a:cxn>
                  <a:cxn ang="0">
                    <a:pos x="849" y="35"/>
                  </a:cxn>
                  <a:cxn ang="0">
                    <a:pos x="868" y="17"/>
                  </a:cxn>
                  <a:cxn ang="0">
                    <a:pos x="912" y="4"/>
                  </a:cxn>
                </a:cxnLst>
                <a:rect l="0" t="0" r="r" b="b"/>
                <a:pathLst>
                  <a:path w="912" h="492">
                    <a:moveTo>
                      <a:pt x="876" y="4"/>
                    </a:moveTo>
                    <a:lnTo>
                      <a:pt x="872" y="6"/>
                    </a:lnTo>
                    <a:lnTo>
                      <a:pt x="870" y="8"/>
                    </a:lnTo>
                    <a:lnTo>
                      <a:pt x="868" y="10"/>
                    </a:lnTo>
                    <a:lnTo>
                      <a:pt x="866" y="12"/>
                    </a:lnTo>
                    <a:lnTo>
                      <a:pt x="866" y="14"/>
                    </a:lnTo>
                    <a:lnTo>
                      <a:pt x="864" y="16"/>
                    </a:lnTo>
                    <a:lnTo>
                      <a:pt x="864" y="17"/>
                    </a:lnTo>
                    <a:lnTo>
                      <a:pt x="864" y="19"/>
                    </a:lnTo>
                    <a:lnTo>
                      <a:pt x="864" y="21"/>
                    </a:lnTo>
                    <a:lnTo>
                      <a:pt x="864" y="21"/>
                    </a:lnTo>
                    <a:lnTo>
                      <a:pt x="864" y="23"/>
                    </a:lnTo>
                    <a:lnTo>
                      <a:pt x="862" y="25"/>
                    </a:lnTo>
                    <a:lnTo>
                      <a:pt x="862" y="25"/>
                    </a:lnTo>
                    <a:lnTo>
                      <a:pt x="860" y="27"/>
                    </a:lnTo>
                    <a:lnTo>
                      <a:pt x="858" y="29"/>
                    </a:lnTo>
                    <a:lnTo>
                      <a:pt x="857" y="29"/>
                    </a:lnTo>
                    <a:lnTo>
                      <a:pt x="855" y="31"/>
                    </a:lnTo>
                    <a:lnTo>
                      <a:pt x="853" y="31"/>
                    </a:lnTo>
                    <a:lnTo>
                      <a:pt x="851" y="31"/>
                    </a:lnTo>
                    <a:lnTo>
                      <a:pt x="849" y="31"/>
                    </a:lnTo>
                    <a:lnTo>
                      <a:pt x="847" y="33"/>
                    </a:lnTo>
                    <a:lnTo>
                      <a:pt x="845" y="31"/>
                    </a:lnTo>
                    <a:lnTo>
                      <a:pt x="843" y="31"/>
                    </a:lnTo>
                    <a:lnTo>
                      <a:pt x="841" y="31"/>
                    </a:lnTo>
                    <a:lnTo>
                      <a:pt x="839" y="31"/>
                    </a:lnTo>
                    <a:lnTo>
                      <a:pt x="837" y="31"/>
                    </a:lnTo>
                    <a:lnTo>
                      <a:pt x="835" y="31"/>
                    </a:lnTo>
                    <a:lnTo>
                      <a:pt x="832" y="31"/>
                    </a:lnTo>
                    <a:lnTo>
                      <a:pt x="830" y="31"/>
                    </a:lnTo>
                    <a:lnTo>
                      <a:pt x="826" y="33"/>
                    </a:lnTo>
                    <a:lnTo>
                      <a:pt x="824" y="33"/>
                    </a:lnTo>
                    <a:lnTo>
                      <a:pt x="820" y="35"/>
                    </a:lnTo>
                    <a:lnTo>
                      <a:pt x="814" y="39"/>
                    </a:lnTo>
                    <a:lnTo>
                      <a:pt x="810" y="40"/>
                    </a:lnTo>
                    <a:lnTo>
                      <a:pt x="809" y="44"/>
                    </a:lnTo>
                    <a:lnTo>
                      <a:pt x="807" y="48"/>
                    </a:lnTo>
                    <a:lnTo>
                      <a:pt x="805" y="50"/>
                    </a:lnTo>
                    <a:lnTo>
                      <a:pt x="805" y="54"/>
                    </a:lnTo>
                    <a:lnTo>
                      <a:pt x="803" y="56"/>
                    </a:lnTo>
                    <a:lnTo>
                      <a:pt x="803" y="58"/>
                    </a:lnTo>
                    <a:lnTo>
                      <a:pt x="801" y="58"/>
                    </a:lnTo>
                    <a:lnTo>
                      <a:pt x="797" y="58"/>
                    </a:lnTo>
                    <a:lnTo>
                      <a:pt x="793" y="58"/>
                    </a:lnTo>
                    <a:lnTo>
                      <a:pt x="789" y="58"/>
                    </a:lnTo>
                    <a:lnTo>
                      <a:pt x="785" y="58"/>
                    </a:lnTo>
                    <a:lnTo>
                      <a:pt x="780" y="58"/>
                    </a:lnTo>
                    <a:lnTo>
                      <a:pt x="774" y="60"/>
                    </a:lnTo>
                    <a:lnTo>
                      <a:pt x="768" y="64"/>
                    </a:lnTo>
                    <a:lnTo>
                      <a:pt x="764" y="65"/>
                    </a:lnTo>
                    <a:lnTo>
                      <a:pt x="762" y="67"/>
                    </a:lnTo>
                    <a:lnTo>
                      <a:pt x="761" y="69"/>
                    </a:lnTo>
                    <a:lnTo>
                      <a:pt x="759" y="71"/>
                    </a:lnTo>
                    <a:lnTo>
                      <a:pt x="759" y="71"/>
                    </a:lnTo>
                    <a:lnTo>
                      <a:pt x="757" y="73"/>
                    </a:lnTo>
                    <a:lnTo>
                      <a:pt x="757" y="75"/>
                    </a:lnTo>
                    <a:lnTo>
                      <a:pt x="757" y="77"/>
                    </a:lnTo>
                    <a:lnTo>
                      <a:pt x="757" y="79"/>
                    </a:lnTo>
                    <a:lnTo>
                      <a:pt x="757" y="81"/>
                    </a:lnTo>
                    <a:lnTo>
                      <a:pt x="755" y="81"/>
                    </a:lnTo>
                    <a:lnTo>
                      <a:pt x="755" y="83"/>
                    </a:lnTo>
                    <a:lnTo>
                      <a:pt x="755" y="85"/>
                    </a:lnTo>
                    <a:lnTo>
                      <a:pt x="753" y="85"/>
                    </a:lnTo>
                    <a:lnTo>
                      <a:pt x="751" y="87"/>
                    </a:lnTo>
                    <a:lnTo>
                      <a:pt x="749" y="87"/>
                    </a:lnTo>
                    <a:lnTo>
                      <a:pt x="747" y="88"/>
                    </a:lnTo>
                    <a:lnTo>
                      <a:pt x="745" y="88"/>
                    </a:lnTo>
                    <a:lnTo>
                      <a:pt x="743" y="90"/>
                    </a:lnTo>
                    <a:lnTo>
                      <a:pt x="741" y="90"/>
                    </a:lnTo>
                    <a:lnTo>
                      <a:pt x="739" y="90"/>
                    </a:lnTo>
                    <a:lnTo>
                      <a:pt x="738" y="90"/>
                    </a:lnTo>
                    <a:lnTo>
                      <a:pt x="736" y="90"/>
                    </a:lnTo>
                    <a:lnTo>
                      <a:pt x="734" y="90"/>
                    </a:lnTo>
                    <a:lnTo>
                      <a:pt x="732" y="88"/>
                    </a:lnTo>
                    <a:lnTo>
                      <a:pt x="728" y="88"/>
                    </a:lnTo>
                    <a:lnTo>
                      <a:pt x="726" y="88"/>
                    </a:lnTo>
                    <a:lnTo>
                      <a:pt x="724" y="88"/>
                    </a:lnTo>
                    <a:lnTo>
                      <a:pt x="720" y="90"/>
                    </a:lnTo>
                    <a:lnTo>
                      <a:pt x="718" y="90"/>
                    </a:lnTo>
                    <a:lnTo>
                      <a:pt x="714" y="92"/>
                    </a:lnTo>
                    <a:lnTo>
                      <a:pt x="711" y="92"/>
                    </a:lnTo>
                    <a:lnTo>
                      <a:pt x="707" y="96"/>
                    </a:lnTo>
                    <a:lnTo>
                      <a:pt x="703" y="100"/>
                    </a:lnTo>
                    <a:lnTo>
                      <a:pt x="699" y="102"/>
                    </a:lnTo>
                    <a:lnTo>
                      <a:pt x="697" y="106"/>
                    </a:lnTo>
                    <a:lnTo>
                      <a:pt x="697" y="110"/>
                    </a:lnTo>
                    <a:lnTo>
                      <a:pt x="695" y="112"/>
                    </a:lnTo>
                    <a:lnTo>
                      <a:pt x="695" y="113"/>
                    </a:lnTo>
                    <a:lnTo>
                      <a:pt x="695" y="115"/>
                    </a:lnTo>
                    <a:lnTo>
                      <a:pt x="693" y="115"/>
                    </a:lnTo>
                    <a:lnTo>
                      <a:pt x="690" y="115"/>
                    </a:lnTo>
                    <a:lnTo>
                      <a:pt x="686" y="115"/>
                    </a:lnTo>
                    <a:lnTo>
                      <a:pt x="682" y="115"/>
                    </a:lnTo>
                    <a:lnTo>
                      <a:pt x="676" y="115"/>
                    </a:lnTo>
                    <a:lnTo>
                      <a:pt x="672" y="117"/>
                    </a:lnTo>
                    <a:lnTo>
                      <a:pt x="666" y="117"/>
                    </a:lnTo>
                    <a:lnTo>
                      <a:pt x="661" y="121"/>
                    </a:lnTo>
                    <a:lnTo>
                      <a:pt x="657" y="123"/>
                    </a:lnTo>
                    <a:lnTo>
                      <a:pt x="655" y="125"/>
                    </a:lnTo>
                    <a:lnTo>
                      <a:pt x="653" y="127"/>
                    </a:lnTo>
                    <a:lnTo>
                      <a:pt x="651" y="129"/>
                    </a:lnTo>
                    <a:lnTo>
                      <a:pt x="649" y="131"/>
                    </a:lnTo>
                    <a:lnTo>
                      <a:pt x="649" y="133"/>
                    </a:lnTo>
                    <a:lnTo>
                      <a:pt x="649" y="135"/>
                    </a:lnTo>
                    <a:lnTo>
                      <a:pt x="647" y="136"/>
                    </a:lnTo>
                    <a:lnTo>
                      <a:pt x="647" y="136"/>
                    </a:lnTo>
                    <a:lnTo>
                      <a:pt x="647" y="138"/>
                    </a:lnTo>
                    <a:lnTo>
                      <a:pt x="647" y="140"/>
                    </a:lnTo>
                    <a:lnTo>
                      <a:pt x="645" y="140"/>
                    </a:lnTo>
                    <a:lnTo>
                      <a:pt x="645" y="142"/>
                    </a:lnTo>
                    <a:lnTo>
                      <a:pt x="643" y="144"/>
                    </a:lnTo>
                    <a:lnTo>
                      <a:pt x="642" y="144"/>
                    </a:lnTo>
                    <a:lnTo>
                      <a:pt x="640" y="146"/>
                    </a:lnTo>
                    <a:lnTo>
                      <a:pt x="638" y="148"/>
                    </a:lnTo>
                    <a:lnTo>
                      <a:pt x="636" y="148"/>
                    </a:lnTo>
                    <a:lnTo>
                      <a:pt x="634" y="148"/>
                    </a:lnTo>
                    <a:lnTo>
                      <a:pt x="632" y="148"/>
                    </a:lnTo>
                    <a:lnTo>
                      <a:pt x="630" y="148"/>
                    </a:lnTo>
                    <a:lnTo>
                      <a:pt x="628" y="148"/>
                    </a:lnTo>
                    <a:lnTo>
                      <a:pt x="626" y="148"/>
                    </a:lnTo>
                    <a:lnTo>
                      <a:pt x="624" y="148"/>
                    </a:lnTo>
                    <a:lnTo>
                      <a:pt x="622" y="148"/>
                    </a:lnTo>
                    <a:lnTo>
                      <a:pt x="620" y="148"/>
                    </a:lnTo>
                    <a:lnTo>
                      <a:pt x="617" y="148"/>
                    </a:lnTo>
                    <a:lnTo>
                      <a:pt x="615" y="148"/>
                    </a:lnTo>
                    <a:lnTo>
                      <a:pt x="613" y="148"/>
                    </a:lnTo>
                    <a:lnTo>
                      <a:pt x="609" y="150"/>
                    </a:lnTo>
                    <a:lnTo>
                      <a:pt x="605" y="150"/>
                    </a:lnTo>
                    <a:lnTo>
                      <a:pt x="603" y="152"/>
                    </a:lnTo>
                    <a:lnTo>
                      <a:pt x="597" y="156"/>
                    </a:lnTo>
                    <a:lnTo>
                      <a:pt x="594" y="158"/>
                    </a:lnTo>
                    <a:lnTo>
                      <a:pt x="590" y="161"/>
                    </a:lnTo>
                    <a:lnTo>
                      <a:pt x="588" y="165"/>
                    </a:lnTo>
                    <a:lnTo>
                      <a:pt x="586" y="169"/>
                    </a:lnTo>
                    <a:lnTo>
                      <a:pt x="586" y="171"/>
                    </a:lnTo>
                    <a:lnTo>
                      <a:pt x="586" y="173"/>
                    </a:lnTo>
                    <a:lnTo>
                      <a:pt x="584" y="175"/>
                    </a:lnTo>
                    <a:lnTo>
                      <a:pt x="582" y="175"/>
                    </a:lnTo>
                    <a:lnTo>
                      <a:pt x="580" y="175"/>
                    </a:lnTo>
                    <a:lnTo>
                      <a:pt x="576" y="175"/>
                    </a:lnTo>
                    <a:lnTo>
                      <a:pt x="570" y="175"/>
                    </a:lnTo>
                    <a:lnTo>
                      <a:pt x="567" y="175"/>
                    </a:lnTo>
                    <a:lnTo>
                      <a:pt x="561" y="177"/>
                    </a:lnTo>
                    <a:lnTo>
                      <a:pt x="555" y="179"/>
                    </a:lnTo>
                    <a:lnTo>
                      <a:pt x="549" y="181"/>
                    </a:lnTo>
                    <a:lnTo>
                      <a:pt x="546" y="183"/>
                    </a:lnTo>
                    <a:lnTo>
                      <a:pt x="544" y="184"/>
                    </a:lnTo>
                    <a:lnTo>
                      <a:pt x="542" y="186"/>
                    </a:lnTo>
                    <a:lnTo>
                      <a:pt x="540" y="188"/>
                    </a:lnTo>
                    <a:lnTo>
                      <a:pt x="538" y="190"/>
                    </a:lnTo>
                    <a:lnTo>
                      <a:pt x="538" y="192"/>
                    </a:lnTo>
                    <a:lnTo>
                      <a:pt x="538" y="194"/>
                    </a:lnTo>
                    <a:lnTo>
                      <a:pt x="536" y="196"/>
                    </a:lnTo>
                    <a:lnTo>
                      <a:pt x="536" y="198"/>
                    </a:lnTo>
                    <a:lnTo>
                      <a:pt x="536" y="198"/>
                    </a:lnTo>
                    <a:lnTo>
                      <a:pt x="536" y="200"/>
                    </a:lnTo>
                    <a:lnTo>
                      <a:pt x="534" y="202"/>
                    </a:lnTo>
                    <a:lnTo>
                      <a:pt x="534" y="202"/>
                    </a:lnTo>
                    <a:lnTo>
                      <a:pt x="532" y="204"/>
                    </a:lnTo>
                    <a:lnTo>
                      <a:pt x="530" y="206"/>
                    </a:lnTo>
                    <a:lnTo>
                      <a:pt x="528" y="206"/>
                    </a:lnTo>
                    <a:lnTo>
                      <a:pt x="526" y="207"/>
                    </a:lnTo>
                    <a:lnTo>
                      <a:pt x="524" y="207"/>
                    </a:lnTo>
                    <a:lnTo>
                      <a:pt x="522" y="209"/>
                    </a:lnTo>
                    <a:lnTo>
                      <a:pt x="521" y="209"/>
                    </a:lnTo>
                    <a:lnTo>
                      <a:pt x="519" y="209"/>
                    </a:lnTo>
                    <a:lnTo>
                      <a:pt x="517" y="209"/>
                    </a:lnTo>
                    <a:lnTo>
                      <a:pt x="515" y="209"/>
                    </a:lnTo>
                    <a:lnTo>
                      <a:pt x="513" y="209"/>
                    </a:lnTo>
                    <a:lnTo>
                      <a:pt x="511" y="207"/>
                    </a:lnTo>
                    <a:lnTo>
                      <a:pt x="507" y="207"/>
                    </a:lnTo>
                    <a:lnTo>
                      <a:pt x="505" y="207"/>
                    </a:lnTo>
                    <a:lnTo>
                      <a:pt x="503" y="207"/>
                    </a:lnTo>
                    <a:lnTo>
                      <a:pt x="499" y="209"/>
                    </a:lnTo>
                    <a:lnTo>
                      <a:pt x="498" y="209"/>
                    </a:lnTo>
                    <a:lnTo>
                      <a:pt x="494" y="211"/>
                    </a:lnTo>
                    <a:lnTo>
                      <a:pt x="490" y="211"/>
                    </a:lnTo>
                    <a:lnTo>
                      <a:pt x="484" y="215"/>
                    </a:lnTo>
                    <a:lnTo>
                      <a:pt x="480" y="219"/>
                    </a:lnTo>
                    <a:lnTo>
                      <a:pt x="478" y="223"/>
                    </a:lnTo>
                    <a:lnTo>
                      <a:pt x="475" y="227"/>
                    </a:lnTo>
                    <a:lnTo>
                      <a:pt x="475" y="229"/>
                    </a:lnTo>
                    <a:lnTo>
                      <a:pt x="473" y="232"/>
                    </a:lnTo>
                    <a:lnTo>
                      <a:pt x="473" y="234"/>
                    </a:lnTo>
                    <a:lnTo>
                      <a:pt x="473" y="236"/>
                    </a:lnTo>
                    <a:lnTo>
                      <a:pt x="469" y="236"/>
                    </a:lnTo>
                    <a:lnTo>
                      <a:pt x="467" y="236"/>
                    </a:lnTo>
                    <a:lnTo>
                      <a:pt x="463" y="236"/>
                    </a:lnTo>
                    <a:lnTo>
                      <a:pt x="457" y="236"/>
                    </a:lnTo>
                    <a:lnTo>
                      <a:pt x="453" y="236"/>
                    </a:lnTo>
                    <a:lnTo>
                      <a:pt x="448" y="236"/>
                    </a:lnTo>
                    <a:lnTo>
                      <a:pt x="442" y="238"/>
                    </a:lnTo>
                    <a:lnTo>
                      <a:pt x="436" y="242"/>
                    </a:lnTo>
                    <a:lnTo>
                      <a:pt x="432" y="244"/>
                    </a:lnTo>
                    <a:lnTo>
                      <a:pt x="430" y="246"/>
                    </a:lnTo>
                    <a:lnTo>
                      <a:pt x="428" y="248"/>
                    </a:lnTo>
                    <a:lnTo>
                      <a:pt x="427" y="250"/>
                    </a:lnTo>
                    <a:lnTo>
                      <a:pt x="425" y="252"/>
                    </a:lnTo>
                    <a:lnTo>
                      <a:pt x="425" y="254"/>
                    </a:lnTo>
                    <a:lnTo>
                      <a:pt x="423" y="255"/>
                    </a:lnTo>
                    <a:lnTo>
                      <a:pt x="423" y="257"/>
                    </a:lnTo>
                    <a:lnTo>
                      <a:pt x="423" y="257"/>
                    </a:lnTo>
                    <a:lnTo>
                      <a:pt x="423" y="259"/>
                    </a:lnTo>
                    <a:lnTo>
                      <a:pt x="421" y="261"/>
                    </a:lnTo>
                    <a:lnTo>
                      <a:pt x="421" y="263"/>
                    </a:lnTo>
                    <a:lnTo>
                      <a:pt x="419" y="263"/>
                    </a:lnTo>
                    <a:lnTo>
                      <a:pt x="419" y="265"/>
                    </a:lnTo>
                    <a:lnTo>
                      <a:pt x="417" y="267"/>
                    </a:lnTo>
                    <a:lnTo>
                      <a:pt x="415" y="267"/>
                    </a:lnTo>
                    <a:lnTo>
                      <a:pt x="411" y="269"/>
                    </a:lnTo>
                    <a:lnTo>
                      <a:pt x="409" y="269"/>
                    </a:lnTo>
                    <a:lnTo>
                      <a:pt x="407" y="271"/>
                    </a:lnTo>
                    <a:lnTo>
                      <a:pt x="405" y="271"/>
                    </a:lnTo>
                    <a:lnTo>
                      <a:pt x="403" y="271"/>
                    </a:lnTo>
                    <a:lnTo>
                      <a:pt x="402" y="271"/>
                    </a:lnTo>
                    <a:lnTo>
                      <a:pt x="400" y="271"/>
                    </a:lnTo>
                    <a:lnTo>
                      <a:pt x="398" y="271"/>
                    </a:lnTo>
                    <a:lnTo>
                      <a:pt x="396" y="269"/>
                    </a:lnTo>
                    <a:lnTo>
                      <a:pt x="394" y="269"/>
                    </a:lnTo>
                    <a:lnTo>
                      <a:pt x="392" y="269"/>
                    </a:lnTo>
                    <a:lnTo>
                      <a:pt x="388" y="269"/>
                    </a:lnTo>
                    <a:lnTo>
                      <a:pt x="386" y="271"/>
                    </a:lnTo>
                    <a:lnTo>
                      <a:pt x="382" y="271"/>
                    </a:lnTo>
                    <a:lnTo>
                      <a:pt x="379" y="273"/>
                    </a:lnTo>
                    <a:lnTo>
                      <a:pt x="375" y="275"/>
                    </a:lnTo>
                    <a:lnTo>
                      <a:pt x="371" y="277"/>
                    </a:lnTo>
                    <a:lnTo>
                      <a:pt x="367" y="280"/>
                    </a:lnTo>
                    <a:lnTo>
                      <a:pt x="363" y="284"/>
                    </a:lnTo>
                    <a:lnTo>
                      <a:pt x="361" y="288"/>
                    </a:lnTo>
                    <a:lnTo>
                      <a:pt x="359" y="292"/>
                    </a:lnTo>
                    <a:lnTo>
                      <a:pt x="357" y="294"/>
                    </a:lnTo>
                    <a:lnTo>
                      <a:pt x="357" y="296"/>
                    </a:lnTo>
                    <a:lnTo>
                      <a:pt x="357" y="300"/>
                    </a:lnTo>
                    <a:lnTo>
                      <a:pt x="354" y="298"/>
                    </a:lnTo>
                    <a:lnTo>
                      <a:pt x="352" y="298"/>
                    </a:lnTo>
                    <a:lnTo>
                      <a:pt x="348" y="298"/>
                    </a:lnTo>
                    <a:lnTo>
                      <a:pt x="342" y="298"/>
                    </a:lnTo>
                    <a:lnTo>
                      <a:pt x="338" y="298"/>
                    </a:lnTo>
                    <a:lnTo>
                      <a:pt x="332" y="300"/>
                    </a:lnTo>
                    <a:lnTo>
                      <a:pt x="327" y="302"/>
                    </a:lnTo>
                    <a:lnTo>
                      <a:pt x="321" y="303"/>
                    </a:lnTo>
                    <a:lnTo>
                      <a:pt x="317" y="305"/>
                    </a:lnTo>
                    <a:lnTo>
                      <a:pt x="313" y="307"/>
                    </a:lnTo>
                    <a:lnTo>
                      <a:pt x="311" y="309"/>
                    </a:lnTo>
                    <a:lnTo>
                      <a:pt x="309" y="311"/>
                    </a:lnTo>
                    <a:lnTo>
                      <a:pt x="309" y="313"/>
                    </a:lnTo>
                    <a:lnTo>
                      <a:pt x="307" y="315"/>
                    </a:lnTo>
                    <a:lnTo>
                      <a:pt x="307" y="317"/>
                    </a:lnTo>
                    <a:lnTo>
                      <a:pt x="307" y="319"/>
                    </a:lnTo>
                    <a:lnTo>
                      <a:pt x="307" y="321"/>
                    </a:lnTo>
                    <a:lnTo>
                      <a:pt x="306" y="323"/>
                    </a:lnTo>
                    <a:lnTo>
                      <a:pt x="306" y="323"/>
                    </a:lnTo>
                    <a:lnTo>
                      <a:pt x="306" y="325"/>
                    </a:lnTo>
                    <a:lnTo>
                      <a:pt x="304" y="326"/>
                    </a:lnTo>
                    <a:lnTo>
                      <a:pt x="302" y="328"/>
                    </a:lnTo>
                    <a:lnTo>
                      <a:pt x="300" y="328"/>
                    </a:lnTo>
                    <a:lnTo>
                      <a:pt x="298" y="330"/>
                    </a:lnTo>
                    <a:lnTo>
                      <a:pt x="296" y="332"/>
                    </a:lnTo>
                    <a:lnTo>
                      <a:pt x="294" y="332"/>
                    </a:lnTo>
                    <a:lnTo>
                      <a:pt x="292" y="332"/>
                    </a:lnTo>
                    <a:lnTo>
                      <a:pt x="290" y="332"/>
                    </a:lnTo>
                    <a:lnTo>
                      <a:pt x="288" y="332"/>
                    </a:lnTo>
                    <a:lnTo>
                      <a:pt x="286" y="332"/>
                    </a:lnTo>
                    <a:lnTo>
                      <a:pt x="284" y="332"/>
                    </a:lnTo>
                    <a:lnTo>
                      <a:pt x="283" y="332"/>
                    </a:lnTo>
                    <a:lnTo>
                      <a:pt x="279" y="332"/>
                    </a:lnTo>
                    <a:lnTo>
                      <a:pt x="277" y="332"/>
                    </a:lnTo>
                    <a:lnTo>
                      <a:pt x="275" y="332"/>
                    </a:lnTo>
                    <a:lnTo>
                      <a:pt x="273" y="332"/>
                    </a:lnTo>
                    <a:lnTo>
                      <a:pt x="269" y="332"/>
                    </a:lnTo>
                    <a:lnTo>
                      <a:pt x="265" y="334"/>
                    </a:lnTo>
                    <a:lnTo>
                      <a:pt x="263" y="334"/>
                    </a:lnTo>
                    <a:lnTo>
                      <a:pt x="260" y="336"/>
                    </a:lnTo>
                    <a:lnTo>
                      <a:pt x="254" y="340"/>
                    </a:lnTo>
                    <a:lnTo>
                      <a:pt x="250" y="344"/>
                    </a:lnTo>
                    <a:lnTo>
                      <a:pt x="246" y="348"/>
                    </a:lnTo>
                    <a:lnTo>
                      <a:pt x="244" y="349"/>
                    </a:lnTo>
                    <a:lnTo>
                      <a:pt x="242" y="353"/>
                    </a:lnTo>
                    <a:lnTo>
                      <a:pt x="242" y="357"/>
                    </a:lnTo>
                    <a:lnTo>
                      <a:pt x="240" y="359"/>
                    </a:lnTo>
                    <a:lnTo>
                      <a:pt x="240" y="361"/>
                    </a:lnTo>
                    <a:lnTo>
                      <a:pt x="238" y="361"/>
                    </a:lnTo>
                    <a:lnTo>
                      <a:pt x="235" y="359"/>
                    </a:lnTo>
                    <a:lnTo>
                      <a:pt x="231" y="359"/>
                    </a:lnTo>
                    <a:lnTo>
                      <a:pt x="227" y="359"/>
                    </a:lnTo>
                    <a:lnTo>
                      <a:pt x="221" y="361"/>
                    </a:lnTo>
                    <a:lnTo>
                      <a:pt x="215" y="361"/>
                    </a:lnTo>
                    <a:lnTo>
                      <a:pt x="210" y="363"/>
                    </a:lnTo>
                    <a:lnTo>
                      <a:pt x="204" y="365"/>
                    </a:lnTo>
                    <a:lnTo>
                      <a:pt x="200" y="369"/>
                    </a:lnTo>
                    <a:lnTo>
                      <a:pt x="198" y="371"/>
                    </a:lnTo>
                    <a:lnTo>
                      <a:pt x="196" y="373"/>
                    </a:lnTo>
                    <a:lnTo>
                      <a:pt x="194" y="374"/>
                    </a:lnTo>
                    <a:lnTo>
                      <a:pt x="192" y="376"/>
                    </a:lnTo>
                    <a:lnTo>
                      <a:pt x="192" y="378"/>
                    </a:lnTo>
                    <a:lnTo>
                      <a:pt x="190" y="380"/>
                    </a:lnTo>
                    <a:lnTo>
                      <a:pt x="190" y="382"/>
                    </a:lnTo>
                    <a:lnTo>
                      <a:pt x="190" y="384"/>
                    </a:lnTo>
                    <a:lnTo>
                      <a:pt x="188" y="384"/>
                    </a:lnTo>
                    <a:lnTo>
                      <a:pt x="188" y="386"/>
                    </a:lnTo>
                    <a:lnTo>
                      <a:pt x="188" y="388"/>
                    </a:lnTo>
                    <a:lnTo>
                      <a:pt x="187" y="390"/>
                    </a:lnTo>
                    <a:lnTo>
                      <a:pt x="185" y="390"/>
                    </a:lnTo>
                    <a:lnTo>
                      <a:pt x="183" y="392"/>
                    </a:lnTo>
                    <a:lnTo>
                      <a:pt x="181" y="394"/>
                    </a:lnTo>
                    <a:lnTo>
                      <a:pt x="179" y="394"/>
                    </a:lnTo>
                    <a:lnTo>
                      <a:pt x="177" y="396"/>
                    </a:lnTo>
                    <a:lnTo>
                      <a:pt x="175" y="396"/>
                    </a:lnTo>
                    <a:lnTo>
                      <a:pt x="173" y="396"/>
                    </a:lnTo>
                    <a:lnTo>
                      <a:pt x="171" y="396"/>
                    </a:lnTo>
                    <a:lnTo>
                      <a:pt x="169" y="396"/>
                    </a:lnTo>
                    <a:lnTo>
                      <a:pt x="167" y="396"/>
                    </a:lnTo>
                    <a:lnTo>
                      <a:pt x="165" y="396"/>
                    </a:lnTo>
                    <a:lnTo>
                      <a:pt x="162" y="396"/>
                    </a:lnTo>
                    <a:lnTo>
                      <a:pt x="160" y="396"/>
                    </a:lnTo>
                    <a:lnTo>
                      <a:pt x="158" y="396"/>
                    </a:lnTo>
                    <a:lnTo>
                      <a:pt x="156" y="396"/>
                    </a:lnTo>
                    <a:lnTo>
                      <a:pt x="152" y="396"/>
                    </a:lnTo>
                    <a:lnTo>
                      <a:pt x="148" y="396"/>
                    </a:lnTo>
                    <a:lnTo>
                      <a:pt x="146" y="397"/>
                    </a:lnTo>
                    <a:lnTo>
                      <a:pt x="142" y="399"/>
                    </a:lnTo>
                    <a:lnTo>
                      <a:pt x="137" y="403"/>
                    </a:lnTo>
                    <a:lnTo>
                      <a:pt x="131" y="407"/>
                    </a:lnTo>
                    <a:lnTo>
                      <a:pt x="129" y="411"/>
                    </a:lnTo>
                    <a:lnTo>
                      <a:pt x="125" y="415"/>
                    </a:lnTo>
                    <a:lnTo>
                      <a:pt x="123" y="417"/>
                    </a:lnTo>
                    <a:lnTo>
                      <a:pt x="123" y="421"/>
                    </a:lnTo>
                    <a:lnTo>
                      <a:pt x="121" y="422"/>
                    </a:lnTo>
                    <a:lnTo>
                      <a:pt x="121" y="426"/>
                    </a:lnTo>
                    <a:lnTo>
                      <a:pt x="119" y="424"/>
                    </a:lnTo>
                    <a:lnTo>
                      <a:pt x="116" y="424"/>
                    </a:lnTo>
                    <a:lnTo>
                      <a:pt x="112" y="424"/>
                    </a:lnTo>
                    <a:lnTo>
                      <a:pt x="108" y="424"/>
                    </a:lnTo>
                    <a:lnTo>
                      <a:pt x="102" y="424"/>
                    </a:lnTo>
                    <a:lnTo>
                      <a:pt x="96" y="426"/>
                    </a:lnTo>
                    <a:lnTo>
                      <a:pt x="91" y="428"/>
                    </a:lnTo>
                    <a:lnTo>
                      <a:pt x="85" y="430"/>
                    </a:lnTo>
                    <a:lnTo>
                      <a:pt x="81" y="432"/>
                    </a:lnTo>
                    <a:lnTo>
                      <a:pt x="77" y="434"/>
                    </a:lnTo>
                    <a:lnTo>
                      <a:pt x="75" y="436"/>
                    </a:lnTo>
                    <a:lnTo>
                      <a:pt x="73" y="438"/>
                    </a:lnTo>
                    <a:lnTo>
                      <a:pt x="73" y="442"/>
                    </a:lnTo>
                    <a:lnTo>
                      <a:pt x="71" y="444"/>
                    </a:lnTo>
                    <a:lnTo>
                      <a:pt x="71" y="445"/>
                    </a:lnTo>
                    <a:lnTo>
                      <a:pt x="69" y="447"/>
                    </a:lnTo>
                    <a:lnTo>
                      <a:pt x="69" y="447"/>
                    </a:lnTo>
                    <a:lnTo>
                      <a:pt x="69" y="449"/>
                    </a:lnTo>
                    <a:lnTo>
                      <a:pt x="68" y="451"/>
                    </a:lnTo>
                    <a:lnTo>
                      <a:pt x="68" y="453"/>
                    </a:lnTo>
                    <a:lnTo>
                      <a:pt x="66" y="453"/>
                    </a:lnTo>
                    <a:lnTo>
                      <a:pt x="66" y="455"/>
                    </a:lnTo>
                    <a:lnTo>
                      <a:pt x="64" y="457"/>
                    </a:lnTo>
                    <a:lnTo>
                      <a:pt x="60" y="459"/>
                    </a:lnTo>
                    <a:lnTo>
                      <a:pt x="58" y="459"/>
                    </a:lnTo>
                    <a:lnTo>
                      <a:pt x="56" y="461"/>
                    </a:lnTo>
                    <a:lnTo>
                      <a:pt x="54" y="461"/>
                    </a:lnTo>
                    <a:lnTo>
                      <a:pt x="52" y="461"/>
                    </a:lnTo>
                    <a:lnTo>
                      <a:pt x="50" y="461"/>
                    </a:lnTo>
                    <a:lnTo>
                      <a:pt x="48" y="461"/>
                    </a:lnTo>
                    <a:lnTo>
                      <a:pt x="46" y="461"/>
                    </a:lnTo>
                    <a:lnTo>
                      <a:pt x="45" y="461"/>
                    </a:lnTo>
                    <a:lnTo>
                      <a:pt x="43" y="461"/>
                    </a:lnTo>
                    <a:lnTo>
                      <a:pt x="39" y="461"/>
                    </a:lnTo>
                    <a:lnTo>
                      <a:pt x="37" y="459"/>
                    </a:lnTo>
                    <a:lnTo>
                      <a:pt x="35" y="461"/>
                    </a:lnTo>
                    <a:lnTo>
                      <a:pt x="31" y="461"/>
                    </a:lnTo>
                    <a:lnTo>
                      <a:pt x="27" y="461"/>
                    </a:lnTo>
                    <a:lnTo>
                      <a:pt x="25" y="463"/>
                    </a:lnTo>
                    <a:lnTo>
                      <a:pt x="21" y="465"/>
                    </a:lnTo>
                    <a:lnTo>
                      <a:pt x="14" y="468"/>
                    </a:lnTo>
                    <a:lnTo>
                      <a:pt x="10" y="472"/>
                    </a:lnTo>
                    <a:lnTo>
                      <a:pt x="6" y="478"/>
                    </a:lnTo>
                    <a:lnTo>
                      <a:pt x="2" y="482"/>
                    </a:lnTo>
                    <a:lnTo>
                      <a:pt x="2" y="486"/>
                    </a:lnTo>
                    <a:lnTo>
                      <a:pt x="0" y="490"/>
                    </a:lnTo>
                    <a:lnTo>
                      <a:pt x="0" y="492"/>
                    </a:lnTo>
                    <a:lnTo>
                      <a:pt x="0" y="492"/>
                    </a:lnTo>
                    <a:lnTo>
                      <a:pt x="2" y="492"/>
                    </a:lnTo>
                    <a:lnTo>
                      <a:pt x="2" y="492"/>
                    </a:lnTo>
                    <a:lnTo>
                      <a:pt x="2" y="492"/>
                    </a:lnTo>
                    <a:lnTo>
                      <a:pt x="4" y="490"/>
                    </a:lnTo>
                    <a:lnTo>
                      <a:pt x="4" y="486"/>
                    </a:lnTo>
                    <a:lnTo>
                      <a:pt x="6" y="484"/>
                    </a:lnTo>
                    <a:lnTo>
                      <a:pt x="8" y="480"/>
                    </a:lnTo>
                    <a:lnTo>
                      <a:pt x="12" y="474"/>
                    </a:lnTo>
                    <a:lnTo>
                      <a:pt x="16" y="470"/>
                    </a:lnTo>
                    <a:lnTo>
                      <a:pt x="21" y="467"/>
                    </a:lnTo>
                    <a:lnTo>
                      <a:pt x="25" y="465"/>
                    </a:lnTo>
                    <a:lnTo>
                      <a:pt x="29" y="465"/>
                    </a:lnTo>
                    <a:lnTo>
                      <a:pt x="31" y="463"/>
                    </a:lnTo>
                    <a:lnTo>
                      <a:pt x="35" y="463"/>
                    </a:lnTo>
                    <a:lnTo>
                      <a:pt x="37" y="463"/>
                    </a:lnTo>
                    <a:lnTo>
                      <a:pt x="39" y="463"/>
                    </a:lnTo>
                    <a:lnTo>
                      <a:pt x="41" y="463"/>
                    </a:lnTo>
                    <a:lnTo>
                      <a:pt x="45" y="463"/>
                    </a:lnTo>
                    <a:lnTo>
                      <a:pt x="46" y="463"/>
                    </a:lnTo>
                    <a:lnTo>
                      <a:pt x="48" y="465"/>
                    </a:lnTo>
                    <a:lnTo>
                      <a:pt x="50" y="465"/>
                    </a:lnTo>
                    <a:lnTo>
                      <a:pt x="52" y="465"/>
                    </a:lnTo>
                    <a:lnTo>
                      <a:pt x="54" y="463"/>
                    </a:lnTo>
                    <a:lnTo>
                      <a:pt x="56" y="463"/>
                    </a:lnTo>
                    <a:lnTo>
                      <a:pt x="60" y="463"/>
                    </a:lnTo>
                    <a:lnTo>
                      <a:pt x="62" y="461"/>
                    </a:lnTo>
                    <a:lnTo>
                      <a:pt x="64" y="459"/>
                    </a:lnTo>
                    <a:lnTo>
                      <a:pt x="68" y="457"/>
                    </a:lnTo>
                    <a:lnTo>
                      <a:pt x="68" y="455"/>
                    </a:lnTo>
                    <a:lnTo>
                      <a:pt x="69" y="455"/>
                    </a:lnTo>
                    <a:lnTo>
                      <a:pt x="71" y="453"/>
                    </a:lnTo>
                    <a:lnTo>
                      <a:pt x="71" y="451"/>
                    </a:lnTo>
                    <a:lnTo>
                      <a:pt x="71" y="449"/>
                    </a:lnTo>
                    <a:lnTo>
                      <a:pt x="73" y="447"/>
                    </a:lnTo>
                    <a:lnTo>
                      <a:pt x="73" y="445"/>
                    </a:lnTo>
                    <a:lnTo>
                      <a:pt x="73" y="444"/>
                    </a:lnTo>
                    <a:lnTo>
                      <a:pt x="75" y="442"/>
                    </a:lnTo>
                    <a:lnTo>
                      <a:pt x="77" y="440"/>
                    </a:lnTo>
                    <a:lnTo>
                      <a:pt x="77" y="438"/>
                    </a:lnTo>
                    <a:lnTo>
                      <a:pt x="79" y="436"/>
                    </a:lnTo>
                    <a:lnTo>
                      <a:pt x="83" y="434"/>
                    </a:lnTo>
                    <a:lnTo>
                      <a:pt x="87" y="432"/>
                    </a:lnTo>
                    <a:lnTo>
                      <a:pt x="92" y="430"/>
                    </a:lnTo>
                    <a:lnTo>
                      <a:pt x="100" y="428"/>
                    </a:lnTo>
                    <a:lnTo>
                      <a:pt x="106" y="426"/>
                    </a:lnTo>
                    <a:lnTo>
                      <a:pt x="112" y="426"/>
                    </a:lnTo>
                    <a:lnTo>
                      <a:pt x="116" y="426"/>
                    </a:lnTo>
                    <a:lnTo>
                      <a:pt x="119" y="428"/>
                    </a:lnTo>
                    <a:lnTo>
                      <a:pt x="121" y="428"/>
                    </a:lnTo>
                    <a:lnTo>
                      <a:pt x="121" y="428"/>
                    </a:lnTo>
                    <a:lnTo>
                      <a:pt x="123" y="430"/>
                    </a:lnTo>
                    <a:lnTo>
                      <a:pt x="123" y="428"/>
                    </a:lnTo>
                    <a:lnTo>
                      <a:pt x="123" y="428"/>
                    </a:lnTo>
                    <a:lnTo>
                      <a:pt x="123" y="428"/>
                    </a:lnTo>
                    <a:lnTo>
                      <a:pt x="123" y="428"/>
                    </a:lnTo>
                    <a:lnTo>
                      <a:pt x="123" y="428"/>
                    </a:lnTo>
                    <a:lnTo>
                      <a:pt x="123" y="428"/>
                    </a:lnTo>
                    <a:lnTo>
                      <a:pt x="123" y="428"/>
                    </a:lnTo>
                    <a:lnTo>
                      <a:pt x="123" y="428"/>
                    </a:lnTo>
                    <a:lnTo>
                      <a:pt x="123" y="426"/>
                    </a:lnTo>
                    <a:lnTo>
                      <a:pt x="125" y="424"/>
                    </a:lnTo>
                    <a:lnTo>
                      <a:pt x="125" y="422"/>
                    </a:lnTo>
                    <a:lnTo>
                      <a:pt x="127" y="419"/>
                    </a:lnTo>
                    <a:lnTo>
                      <a:pt x="129" y="415"/>
                    </a:lnTo>
                    <a:lnTo>
                      <a:pt x="133" y="409"/>
                    </a:lnTo>
                    <a:lnTo>
                      <a:pt x="137" y="405"/>
                    </a:lnTo>
                    <a:lnTo>
                      <a:pt x="142" y="401"/>
                    </a:lnTo>
                    <a:lnTo>
                      <a:pt x="146" y="399"/>
                    </a:lnTo>
                    <a:lnTo>
                      <a:pt x="150" y="399"/>
                    </a:lnTo>
                    <a:lnTo>
                      <a:pt x="152" y="397"/>
                    </a:lnTo>
                    <a:lnTo>
                      <a:pt x="156" y="397"/>
                    </a:lnTo>
                    <a:lnTo>
                      <a:pt x="158" y="397"/>
                    </a:lnTo>
                    <a:lnTo>
                      <a:pt x="160" y="397"/>
                    </a:lnTo>
                    <a:lnTo>
                      <a:pt x="162" y="397"/>
                    </a:lnTo>
                    <a:lnTo>
                      <a:pt x="164" y="397"/>
                    </a:lnTo>
                    <a:lnTo>
                      <a:pt x="165" y="399"/>
                    </a:lnTo>
                    <a:lnTo>
                      <a:pt x="167" y="399"/>
                    </a:lnTo>
                    <a:lnTo>
                      <a:pt x="171" y="399"/>
                    </a:lnTo>
                    <a:lnTo>
                      <a:pt x="173" y="399"/>
                    </a:lnTo>
                    <a:lnTo>
                      <a:pt x="175" y="399"/>
                    </a:lnTo>
                    <a:lnTo>
                      <a:pt x="177" y="397"/>
                    </a:lnTo>
                    <a:lnTo>
                      <a:pt x="179" y="397"/>
                    </a:lnTo>
                    <a:lnTo>
                      <a:pt x="183" y="396"/>
                    </a:lnTo>
                    <a:lnTo>
                      <a:pt x="185" y="394"/>
                    </a:lnTo>
                    <a:lnTo>
                      <a:pt x="187" y="392"/>
                    </a:lnTo>
                    <a:lnTo>
                      <a:pt x="188" y="392"/>
                    </a:lnTo>
                    <a:lnTo>
                      <a:pt x="190" y="390"/>
                    </a:lnTo>
                    <a:lnTo>
                      <a:pt x="190" y="388"/>
                    </a:lnTo>
                    <a:lnTo>
                      <a:pt x="192" y="386"/>
                    </a:lnTo>
                    <a:lnTo>
                      <a:pt x="192" y="384"/>
                    </a:lnTo>
                    <a:lnTo>
                      <a:pt x="192" y="382"/>
                    </a:lnTo>
                    <a:lnTo>
                      <a:pt x="194" y="380"/>
                    </a:lnTo>
                    <a:lnTo>
                      <a:pt x="194" y="380"/>
                    </a:lnTo>
                    <a:lnTo>
                      <a:pt x="194" y="378"/>
                    </a:lnTo>
                    <a:lnTo>
                      <a:pt x="196" y="376"/>
                    </a:lnTo>
                    <a:lnTo>
                      <a:pt x="198" y="374"/>
                    </a:lnTo>
                    <a:lnTo>
                      <a:pt x="200" y="373"/>
                    </a:lnTo>
                    <a:lnTo>
                      <a:pt x="202" y="371"/>
                    </a:lnTo>
                    <a:lnTo>
                      <a:pt x="206" y="369"/>
                    </a:lnTo>
                    <a:lnTo>
                      <a:pt x="212" y="365"/>
                    </a:lnTo>
                    <a:lnTo>
                      <a:pt x="219" y="363"/>
                    </a:lnTo>
                    <a:lnTo>
                      <a:pt x="225" y="363"/>
                    </a:lnTo>
                    <a:lnTo>
                      <a:pt x="231" y="363"/>
                    </a:lnTo>
                    <a:lnTo>
                      <a:pt x="235" y="363"/>
                    </a:lnTo>
                    <a:lnTo>
                      <a:pt x="238" y="363"/>
                    </a:lnTo>
                    <a:lnTo>
                      <a:pt x="240" y="365"/>
                    </a:lnTo>
                    <a:lnTo>
                      <a:pt x="242" y="365"/>
                    </a:lnTo>
                    <a:lnTo>
                      <a:pt x="244" y="365"/>
                    </a:lnTo>
                    <a:lnTo>
                      <a:pt x="244" y="365"/>
                    </a:lnTo>
                    <a:lnTo>
                      <a:pt x="244" y="365"/>
                    </a:lnTo>
                    <a:lnTo>
                      <a:pt x="244" y="365"/>
                    </a:lnTo>
                    <a:lnTo>
                      <a:pt x="244" y="363"/>
                    </a:lnTo>
                    <a:lnTo>
                      <a:pt x="244" y="363"/>
                    </a:lnTo>
                    <a:lnTo>
                      <a:pt x="244" y="363"/>
                    </a:lnTo>
                    <a:lnTo>
                      <a:pt x="244" y="363"/>
                    </a:lnTo>
                    <a:lnTo>
                      <a:pt x="244" y="363"/>
                    </a:lnTo>
                    <a:lnTo>
                      <a:pt x="244" y="363"/>
                    </a:lnTo>
                    <a:lnTo>
                      <a:pt x="244" y="361"/>
                    </a:lnTo>
                    <a:lnTo>
                      <a:pt x="244" y="357"/>
                    </a:lnTo>
                    <a:lnTo>
                      <a:pt x="246" y="353"/>
                    </a:lnTo>
                    <a:lnTo>
                      <a:pt x="248" y="349"/>
                    </a:lnTo>
                    <a:lnTo>
                      <a:pt x="250" y="346"/>
                    </a:lnTo>
                    <a:lnTo>
                      <a:pt x="254" y="342"/>
                    </a:lnTo>
                    <a:lnTo>
                      <a:pt x="260" y="338"/>
                    </a:lnTo>
                    <a:lnTo>
                      <a:pt x="263" y="338"/>
                    </a:lnTo>
                    <a:lnTo>
                      <a:pt x="267" y="336"/>
                    </a:lnTo>
                    <a:lnTo>
                      <a:pt x="269" y="336"/>
                    </a:lnTo>
                    <a:lnTo>
                      <a:pt x="273" y="334"/>
                    </a:lnTo>
                    <a:lnTo>
                      <a:pt x="275" y="334"/>
                    </a:lnTo>
                    <a:lnTo>
                      <a:pt x="277" y="334"/>
                    </a:lnTo>
                    <a:lnTo>
                      <a:pt x="279" y="334"/>
                    </a:lnTo>
                    <a:lnTo>
                      <a:pt x="281" y="336"/>
                    </a:lnTo>
                    <a:lnTo>
                      <a:pt x="283" y="336"/>
                    </a:lnTo>
                    <a:lnTo>
                      <a:pt x="284" y="336"/>
                    </a:lnTo>
                    <a:lnTo>
                      <a:pt x="288" y="336"/>
                    </a:lnTo>
                    <a:lnTo>
                      <a:pt x="290" y="336"/>
                    </a:lnTo>
                    <a:lnTo>
                      <a:pt x="292" y="336"/>
                    </a:lnTo>
                    <a:lnTo>
                      <a:pt x="294" y="334"/>
                    </a:lnTo>
                    <a:lnTo>
                      <a:pt x="296" y="334"/>
                    </a:lnTo>
                    <a:lnTo>
                      <a:pt x="300" y="332"/>
                    </a:lnTo>
                    <a:lnTo>
                      <a:pt x="302" y="330"/>
                    </a:lnTo>
                    <a:lnTo>
                      <a:pt x="304" y="330"/>
                    </a:lnTo>
                    <a:lnTo>
                      <a:pt x="306" y="328"/>
                    </a:lnTo>
                    <a:lnTo>
                      <a:pt x="307" y="326"/>
                    </a:lnTo>
                    <a:lnTo>
                      <a:pt x="307" y="325"/>
                    </a:lnTo>
                    <a:lnTo>
                      <a:pt x="309" y="323"/>
                    </a:lnTo>
                    <a:lnTo>
                      <a:pt x="309" y="321"/>
                    </a:lnTo>
                    <a:lnTo>
                      <a:pt x="309" y="321"/>
                    </a:lnTo>
                    <a:lnTo>
                      <a:pt x="309" y="319"/>
                    </a:lnTo>
                    <a:lnTo>
                      <a:pt x="311" y="317"/>
                    </a:lnTo>
                    <a:lnTo>
                      <a:pt x="311" y="315"/>
                    </a:lnTo>
                    <a:lnTo>
                      <a:pt x="313" y="313"/>
                    </a:lnTo>
                    <a:lnTo>
                      <a:pt x="313" y="311"/>
                    </a:lnTo>
                    <a:lnTo>
                      <a:pt x="315" y="309"/>
                    </a:lnTo>
                    <a:lnTo>
                      <a:pt x="319" y="307"/>
                    </a:lnTo>
                    <a:lnTo>
                      <a:pt x="321" y="305"/>
                    </a:lnTo>
                    <a:lnTo>
                      <a:pt x="329" y="303"/>
                    </a:lnTo>
                    <a:lnTo>
                      <a:pt x="334" y="302"/>
                    </a:lnTo>
                    <a:lnTo>
                      <a:pt x="340" y="300"/>
                    </a:lnTo>
                    <a:lnTo>
                      <a:pt x="346" y="300"/>
                    </a:lnTo>
                    <a:lnTo>
                      <a:pt x="352" y="300"/>
                    </a:lnTo>
                    <a:lnTo>
                      <a:pt x="354" y="302"/>
                    </a:lnTo>
                    <a:lnTo>
                      <a:pt x="357" y="302"/>
                    </a:lnTo>
                    <a:lnTo>
                      <a:pt x="357" y="302"/>
                    </a:lnTo>
                    <a:lnTo>
                      <a:pt x="359" y="302"/>
                    </a:lnTo>
                    <a:lnTo>
                      <a:pt x="359" y="302"/>
                    </a:lnTo>
                    <a:lnTo>
                      <a:pt x="359" y="302"/>
                    </a:lnTo>
                    <a:lnTo>
                      <a:pt x="359" y="302"/>
                    </a:lnTo>
                    <a:lnTo>
                      <a:pt x="359" y="302"/>
                    </a:lnTo>
                    <a:lnTo>
                      <a:pt x="359" y="302"/>
                    </a:lnTo>
                    <a:lnTo>
                      <a:pt x="359" y="302"/>
                    </a:lnTo>
                    <a:lnTo>
                      <a:pt x="359" y="300"/>
                    </a:lnTo>
                    <a:lnTo>
                      <a:pt x="359" y="300"/>
                    </a:lnTo>
                    <a:lnTo>
                      <a:pt x="359" y="300"/>
                    </a:lnTo>
                    <a:lnTo>
                      <a:pt x="359" y="298"/>
                    </a:lnTo>
                    <a:lnTo>
                      <a:pt x="361" y="296"/>
                    </a:lnTo>
                    <a:lnTo>
                      <a:pt x="361" y="292"/>
                    </a:lnTo>
                    <a:lnTo>
                      <a:pt x="363" y="288"/>
                    </a:lnTo>
                    <a:lnTo>
                      <a:pt x="367" y="284"/>
                    </a:lnTo>
                    <a:lnTo>
                      <a:pt x="371" y="280"/>
                    </a:lnTo>
                    <a:lnTo>
                      <a:pt x="377" y="277"/>
                    </a:lnTo>
                    <a:lnTo>
                      <a:pt x="380" y="275"/>
                    </a:lnTo>
                    <a:lnTo>
                      <a:pt x="382" y="273"/>
                    </a:lnTo>
                    <a:lnTo>
                      <a:pt x="386" y="273"/>
                    </a:lnTo>
                    <a:lnTo>
                      <a:pt x="388" y="273"/>
                    </a:lnTo>
                    <a:lnTo>
                      <a:pt x="392" y="273"/>
                    </a:lnTo>
                    <a:lnTo>
                      <a:pt x="394" y="273"/>
                    </a:lnTo>
                    <a:lnTo>
                      <a:pt x="396" y="273"/>
                    </a:lnTo>
                    <a:lnTo>
                      <a:pt x="398" y="273"/>
                    </a:lnTo>
                    <a:lnTo>
                      <a:pt x="400" y="273"/>
                    </a:lnTo>
                    <a:lnTo>
                      <a:pt x="402" y="273"/>
                    </a:lnTo>
                    <a:lnTo>
                      <a:pt x="403" y="273"/>
                    </a:lnTo>
                    <a:lnTo>
                      <a:pt x="405" y="273"/>
                    </a:lnTo>
                    <a:lnTo>
                      <a:pt x="407" y="273"/>
                    </a:lnTo>
                    <a:lnTo>
                      <a:pt x="411" y="273"/>
                    </a:lnTo>
                    <a:lnTo>
                      <a:pt x="413" y="271"/>
                    </a:lnTo>
                    <a:lnTo>
                      <a:pt x="415" y="271"/>
                    </a:lnTo>
                    <a:lnTo>
                      <a:pt x="419" y="269"/>
                    </a:lnTo>
                    <a:lnTo>
                      <a:pt x="421" y="267"/>
                    </a:lnTo>
                    <a:lnTo>
                      <a:pt x="423" y="265"/>
                    </a:lnTo>
                    <a:lnTo>
                      <a:pt x="423" y="263"/>
                    </a:lnTo>
                    <a:lnTo>
                      <a:pt x="425" y="263"/>
                    </a:lnTo>
                    <a:lnTo>
                      <a:pt x="425" y="261"/>
                    </a:lnTo>
                    <a:lnTo>
                      <a:pt x="425" y="259"/>
                    </a:lnTo>
                    <a:lnTo>
                      <a:pt x="425" y="257"/>
                    </a:lnTo>
                    <a:lnTo>
                      <a:pt x="427" y="255"/>
                    </a:lnTo>
                    <a:lnTo>
                      <a:pt x="427" y="254"/>
                    </a:lnTo>
                    <a:lnTo>
                      <a:pt x="427" y="252"/>
                    </a:lnTo>
                    <a:lnTo>
                      <a:pt x="428" y="252"/>
                    </a:lnTo>
                    <a:lnTo>
                      <a:pt x="430" y="250"/>
                    </a:lnTo>
                    <a:lnTo>
                      <a:pt x="432" y="248"/>
                    </a:lnTo>
                    <a:lnTo>
                      <a:pt x="434" y="246"/>
                    </a:lnTo>
                    <a:lnTo>
                      <a:pt x="438" y="244"/>
                    </a:lnTo>
                    <a:lnTo>
                      <a:pt x="444" y="240"/>
                    </a:lnTo>
                    <a:lnTo>
                      <a:pt x="450" y="240"/>
                    </a:lnTo>
                    <a:lnTo>
                      <a:pt x="455" y="238"/>
                    </a:lnTo>
                    <a:lnTo>
                      <a:pt x="461" y="238"/>
                    </a:lnTo>
                    <a:lnTo>
                      <a:pt x="467" y="238"/>
                    </a:lnTo>
                    <a:lnTo>
                      <a:pt x="469" y="238"/>
                    </a:lnTo>
                    <a:lnTo>
                      <a:pt x="473" y="240"/>
                    </a:lnTo>
                    <a:lnTo>
                      <a:pt x="473" y="240"/>
                    </a:lnTo>
                    <a:lnTo>
                      <a:pt x="475" y="240"/>
                    </a:lnTo>
                    <a:lnTo>
                      <a:pt x="475" y="240"/>
                    </a:lnTo>
                    <a:lnTo>
                      <a:pt x="475" y="240"/>
                    </a:lnTo>
                    <a:lnTo>
                      <a:pt x="475" y="240"/>
                    </a:lnTo>
                    <a:lnTo>
                      <a:pt x="475" y="240"/>
                    </a:lnTo>
                    <a:lnTo>
                      <a:pt x="475" y="238"/>
                    </a:lnTo>
                    <a:lnTo>
                      <a:pt x="475" y="238"/>
                    </a:lnTo>
                    <a:lnTo>
                      <a:pt x="475" y="238"/>
                    </a:lnTo>
                    <a:lnTo>
                      <a:pt x="475" y="238"/>
                    </a:lnTo>
                    <a:lnTo>
                      <a:pt x="475" y="238"/>
                    </a:lnTo>
                    <a:lnTo>
                      <a:pt x="475" y="236"/>
                    </a:lnTo>
                    <a:lnTo>
                      <a:pt x="475" y="232"/>
                    </a:lnTo>
                    <a:lnTo>
                      <a:pt x="476" y="231"/>
                    </a:lnTo>
                    <a:lnTo>
                      <a:pt x="478" y="227"/>
                    </a:lnTo>
                    <a:lnTo>
                      <a:pt x="482" y="223"/>
                    </a:lnTo>
                    <a:lnTo>
                      <a:pt x="486" y="219"/>
                    </a:lnTo>
                    <a:lnTo>
                      <a:pt x="492" y="215"/>
                    </a:lnTo>
                    <a:lnTo>
                      <a:pt x="494" y="213"/>
                    </a:lnTo>
                    <a:lnTo>
                      <a:pt x="498" y="211"/>
                    </a:lnTo>
                    <a:lnTo>
                      <a:pt x="499" y="211"/>
                    </a:lnTo>
                    <a:lnTo>
                      <a:pt x="503" y="211"/>
                    </a:lnTo>
                    <a:lnTo>
                      <a:pt x="505" y="211"/>
                    </a:lnTo>
                    <a:lnTo>
                      <a:pt x="507" y="211"/>
                    </a:lnTo>
                    <a:lnTo>
                      <a:pt x="509" y="211"/>
                    </a:lnTo>
                    <a:lnTo>
                      <a:pt x="511" y="211"/>
                    </a:lnTo>
                    <a:lnTo>
                      <a:pt x="515" y="211"/>
                    </a:lnTo>
                    <a:lnTo>
                      <a:pt x="517" y="211"/>
                    </a:lnTo>
                    <a:lnTo>
                      <a:pt x="519" y="211"/>
                    </a:lnTo>
                    <a:lnTo>
                      <a:pt x="521" y="211"/>
                    </a:lnTo>
                    <a:lnTo>
                      <a:pt x="522" y="211"/>
                    </a:lnTo>
                    <a:lnTo>
                      <a:pt x="524" y="211"/>
                    </a:lnTo>
                    <a:lnTo>
                      <a:pt x="526" y="209"/>
                    </a:lnTo>
                    <a:lnTo>
                      <a:pt x="530" y="209"/>
                    </a:lnTo>
                    <a:lnTo>
                      <a:pt x="532" y="207"/>
                    </a:lnTo>
                    <a:lnTo>
                      <a:pt x="534" y="206"/>
                    </a:lnTo>
                    <a:lnTo>
                      <a:pt x="536" y="204"/>
                    </a:lnTo>
                    <a:lnTo>
                      <a:pt x="536" y="202"/>
                    </a:lnTo>
                    <a:lnTo>
                      <a:pt x="538" y="202"/>
                    </a:lnTo>
                    <a:lnTo>
                      <a:pt x="538" y="200"/>
                    </a:lnTo>
                    <a:lnTo>
                      <a:pt x="540" y="198"/>
                    </a:lnTo>
                    <a:lnTo>
                      <a:pt x="540" y="196"/>
                    </a:lnTo>
                    <a:lnTo>
                      <a:pt x="540" y="194"/>
                    </a:lnTo>
                    <a:lnTo>
                      <a:pt x="540" y="194"/>
                    </a:lnTo>
                    <a:lnTo>
                      <a:pt x="542" y="192"/>
                    </a:lnTo>
                    <a:lnTo>
                      <a:pt x="542" y="190"/>
                    </a:lnTo>
                    <a:lnTo>
                      <a:pt x="544" y="188"/>
                    </a:lnTo>
                    <a:lnTo>
                      <a:pt x="546" y="186"/>
                    </a:lnTo>
                    <a:lnTo>
                      <a:pt x="547" y="184"/>
                    </a:lnTo>
                    <a:lnTo>
                      <a:pt x="551" y="183"/>
                    </a:lnTo>
                    <a:lnTo>
                      <a:pt x="557" y="181"/>
                    </a:lnTo>
                    <a:lnTo>
                      <a:pt x="563" y="179"/>
                    </a:lnTo>
                    <a:lnTo>
                      <a:pt x="569" y="177"/>
                    </a:lnTo>
                    <a:lnTo>
                      <a:pt x="574" y="177"/>
                    </a:lnTo>
                    <a:lnTo>
                      <a:pt x="578" y="179"/>
                    </a:lnTo>
                    <a:lnTo>
                      <a:pt x="582" y="179"/>
                    </a:lnTo>
                    <a:lnTo>
                      <a:pt x="584" y="179"/>
                    </a:lnTo>
                    <a:lnTo>
                      <a:pt x="586" y="179"/>
                    </a:lnTo>
                    <a:lnTo>
                      <a:pt x="588" y="179"/>
                    </a:lnTo>
                    <a:lnTo>
                      <a:pt x="588" y="179"/>
                    </a:lnTo>
                    <a:lnTo>
                      <a:pt x="588" y="179"/>
                    </a:lnTo>
                    <a:lnTo>
                      <a:pt x="588" y="179"/>
                    </a:lnTo>
                    <a:lnTo>
                      <a:pt x="588" y="179"/>
                    </a:lnTo>
                    <a:lnTo>
                      <a:pt x="588" y="179"/>
                    </a:lnTo>
                    <a:lnTo>
                      <a:pt x="588" y="179"/>
                    </a:lnTo>
                    <a:lnTo>
                      <a:pt x="588" y="177"/>
                    </a:lnTo>
                    <a:lnTo>
                      <a:pt x="588" y="177"/>
                    </a:lnTo>
                    <a:lnTo>
                      <a:pt x="588" y="177"/>
                    </a:lnTo>
                    <a:lnTo>
                      <a:pt x="588" y="175"/>
                    </a:lnTo>
                    <a:lnTo>
                      <a:pt x="588" y="173"/>
                    </a:lnTo>
                    <a:lnTo>
                      <a:pt x="590" y="169"/>
                    </a:lnTo>
                    <a:lnTo>
                      <a:pt x="592" y="165"/>
                    </a:lnTo>
                    <a:lnTo>
                      <a:pt x="594" y="161"/>
                    </a:lnTo>
                    <a:lnTo>
                      <a:pt x="597" y="158"/>
                    </a:lnTo>
                    <a:lnTo>
                      <a:pt x="603" y="154"/>
                    </a:lnTo>
                    <a:lnTo>
                      <a:pt x="607" y="154"/>
                    </a:lnTo>
                    <a:lnTo>
                      <a:pt x="609" y="152"/>
                    </a:lnTo>
                    <a:lnTo>
                      <a:pt x="613" y="152"/>
                    </a:lnTo>
                    <a:lnTo>
                      <a:pt x="615" y="150"/>
                    </a:lnTo>
                    <a:lnTo>
                      <a:pt x="617" y="150"/>
                    </a:lnTo>
                    <a:lnTo>
                      <a:pt x="620" y="150"/>
                    </a:lnTo>
                    <a:lnTo>
                      <a:pt x="622" y="150"/>
                    </a:lnTo>
                    <a:lnTo>
                      <a:pt x="624" y="152"/>
                    </a:lnTo>
                    <a:lnTo>
                      <a:pt x="626" y="152"/>
                    </a:lnTo>
                    <a:lnTo>
                      <a:pt x="628" y="152"/>
                    </a:lnTo>
                    <a:lnTo>
                      <a:pt x="630" y="152"/>
                    </a:lnTo>
                    <a:lnTo>
                      <a:pt x="632" y="152"/>
                    </a:lnTo>
                    <a:lnTo>
                      <a:pt x="634" y="152"/>
                    </a:lnTo>
                    <a:lnTo>
                      <a:pt x="636" y="150"/>
                    </a:lnTo>
                    <a:lnTo>
                      <a:pt x="640" y="150"/>
                    </a:lnTo>
                    <a:lnTo>
                      <a:pt x="642" y="148"/>
                    </a:lnTo>
                    <a:lnTo>
                      <a:pt x="643" y="148"/>
                    </a:lnTo>
                    <a:lnTo>
                      <a:pt x="645" y="146"/>
                    </a:lnTo>
                    <a:lnTo>
                      <a:pt x="647" y="144"/>
                    </a:lnTo>
                    <a:lnTo>
                      <a:pt x="649" y="142"/>
                    </a:lnTo>
                    <a:lnTo>
                      <a:pt x="649" y="140"/>
                    </a:lnTo>
                    <a:lnTo>
                      <a:pt x="649" y="140"/>
                    </a:lnTo>
                    <a:lnTo>
                      <a:pt x="651" y="138"/>
                    </a:lnTo>
                    <a:lnTo>
                      <a:pt x="651" y="136"/>
                    </a:lnTo>
                    <a:lnTo>
                      <a:pt x="651" y="135"/>
                    </a:lnTo>
                    <a:lnTo>
                      <a:pt x="651" y="133"/>
                    </a:lnTo>
                    <a:lnTo>
                      <a:pt x="653" y="131"/>
                    </a:lnTo>
                    <a:lnTo>
                      <a:pt x="653" y="131"/>
                    </a:lnTo>
                    <a:lnTo>
                      <a:pt x="655" y="129"/>
                    </a:lnTo>
                    <a:lnTo>
                      <a:pt x="657" y="127"/>
                    </a:lnTo>
                    <a:lnTo>
                      <a:pt x="659" y="125"/>
                    </a:lnTo>
                    <a:lnTo>
                      <a:pt x="661" y="123"/>
                    </a:lnTo>
                    <a:lnTo>
                      <a:pt x="668" y="121"/>
                    </a:lnTo>
                    <a:lnTo>
                      <a:pt x="674" y="119"/>
                    </a:lnTo>
                    <a:lnTo>
                      <a:pt x="680" y="117"/>
                    </a:lnTo>
                    <a:lnTo>
                      <a:pt x="686" y="117"/>
                    </a:lnTo>
                    <a:lnTo>
                      <a:pt x="690" y="117"/>
                    </a:lnTo>
                    <a:lnTo>
                      <a:pt x="693" y="119"/>
                    </a:lnTo>
                    <a:lnTo>
                      <a:pt x="695" y="119"/>
                    </a:lnTo>
                    <a:lnTo>
                      <a:pt x="697" y="119"/>
                    </a:lnTo>
                    <a:lnTo>
                      <a:pt x="699" y="119"/>
                    </a:lnTo>
                    <a:lnTo>
                      <a:pt x="699" y="119"/>
                    </a:lnTo>
                    <a:lnTo>
                      <a:pt x="699" y="119"/>
                    </a:lnTo>
                    <a:lnTo>
                      <a:pt x="699" y="119"/>
                    </a:lnTo>
                    <a:lnTo>
                      <a:pt x="699" y="119"/>
                    </a:lnTo>
                    <a:lnTo>
                      <a:pt x="699" y="119"/>
                    </a:lnTo>
                    <a:lnTo>
                      <a:pt x="699" y="117"/>
                    </a:lnTo>
                    <a:lnTo>
                      <a:pt x="699" y="117"/>
                    </a:lnTo>
                    <a:lnTo>
                      <a:pt x="699" y="117"/>
                    </a:lnTo>
                    <a:lnTo>
                      <a:pt x="699" y="117"/>
                    </a:lnTo>
                    <a:lnTo>
                      <a:pt x="699" y="115"/>
                    </a:lnTo>
                    <a:lnTo>
                      <a:pt x="699" y="113"/>
                    </a:lnTo>
                    <a:lnTo>
                      <a:pt x="699" y="110"/>
                    </a:lnTo>
                    <a:lnTo>
                      <a:pt x="701" y="106"/>
                    </a:lnTo>
                    <a:lnTo>
                      <a:pt x="703" y="102"/>
                    </a:lnTo>
                    <a:lnTo>
                      <a:pt x="707" y="100"/>
                    </a:lnTo>
                    <a:lnTo>
                      <a:pt x="713" y="96"/>
                    </a:lnTo>
                    <a:lnTo>
                      <a:pt x="716" y="94"/>
                    </a:lnTo>
                    <a:lnTo>
                      <a:pt x="718" y="92"/>
                    </a:lnTo>
                    <a:lnTo>
                      <a:pt x="722" y="92"/>
                    </a:lnTo>
                    <a:lnTo>
                      <a:pt x="724" y="92"/>
                    </a:lnTo>
                    <a:lnTo>
                      <a:pt x="726" y="92"/>
                    </a:lnTo>
                    <a:lnTo>
                      <a:pt x="728" y="92"/>
                    </a:lnTo>
                    <a:lnTo>
                      <a:pt x="732" y="92"/>
                    </a:lnTo>
                    <a:lnTo>
                      <a:pt x="734" y="92"/>
                    </a:lnTo>
                    <a:lnTo>
                      <a:pt x="736" y="92"/>
                    </a:lnTo>
                    <a:lnTo>
                      <a:pt x="738" y="92"/>
                    </a:lnTo>
                    <a:lnTo>
                      <a:pt x="739" y="92"/>
                    </a:lnTo>
                    <a:lnTo>
                      <a:pt x="741" y="92"/>
                    </a:lnTo>
                    <a:lnTo>
                      <a:pt x="743" y="92"/>
                    </a:lnTo>
                    <a:lnTo>
                      <a:pt x="745" y="92"/>
                    </a:lnTo>
                    <a:lnTo>
                      <a:pt x="747" y="90"/>
                    </a:lnTo>
                    <a:lnTo>
                      <a:pt x="751" y="90"/>
                    </a:lnTo>
                    <a:lnTo>
                      <a:pt x="753" y="88"/>
                    </a:lnTo>
                    <a:lnTo>
                      <a:pt x="755" y="87"/>
                    </a:lnTo>
                    <a:lnTo>
                      <a:pt x="757" y="85"/>
                    </a:lnTo>
                    <a:lnTo>
                      <a:pt x="757" y="85"/>
                    </a:lnTo>
                    <a:lnTo>
                      <a:pt x="759" y="83"/>
                    </a:lnTo>
                    <a:lnTo>
                      <a:pt x="759" y="81"/>
                    </a:lnTo>
                    <a:lnTo>
                      <a:pt x="759" y="79"/>
                    </a:lnTo>
                    <a:lnTo>
                      <a:pt x="759" y="77"/>
                    </a:lnTo>
                    <a:lnTo>
                      <a:pt x="761" y="77"/>
                    </a:lnTo>
                    <a:lnTo>
                      <a:pt x="761" y="75"/>
                    </a:lnTo>
                    <a:lnTo>
                      <a:pt x="761" y="73"/>
                    </a:lnTo>
                    <a:lnTo>
                      <a:pt x="762" y="71"/>
                    </a:lnTo>
                    <a:lnTo>
                      <a:pt x="762" y="69"/>
                    </a:lnTo>
                    <a:lnTo>
                      <a:pt x="764" y="69"/>
                    </a:lnTo>
                    <a:lnTo>
                      <a:pt x="766" y="67"/>
                    </a:lnTo>
                    <a:lnTo>
                      <a:pt x="770" y="65"/>
                    </a:lnTo>
                    <a:lnTo>
                      <a:pt x="776" y="62"/>
                    </a:lnTo>
                    <a:lnTo>
                      <a:pt x="782" y="62"/>
                    </a:lnTo>
                    <a:lnTo>
                      <a:pt x="787" y="60"/>
                    </a:lnTo>
                    <a:lnTo>
                      <a:pt x="793" y="60"/>
                    </a:lnTo>
                    <a:lnTo>
                      <a:pt x="797" y="60"/>
                    </a:lnTo>
                    <a:lnTo>
                      <a:pt x="801" y="60"/>
                    </a:lnTo>
                    <a:lnTo>
                      <a:pt x="803" y="62"/>
                    </a:lnTo>
                    <a:lnTo>
                      <a:pt x="805" y="62"/>
                    </a:lnTo>
                    <a:lnTo>
                      <a:pt x="807" y="62"/>
                    </a:lnTo>
                    <a:lnTo>
                      <a:pt x="807" y="62"/>
                    </a:lnTo>
                    <a:lnTo>
                      <a:pt x="807" y="62"/>
                    </a:lnTo>
                    <a:lnTo>
                      <a:pt x="807" y="62"/>
                    </a:lnTo>
                    <a:lnTo>
                      <a:pt x="807" y="60"/>
                    </a:lnTo>
                    <a:lnTo>
                      <a:pt x="807" y="60"/>
                    </a:lnTo>
                    <a:lnTo>
                      <a:pt x="807" y="60"/>
                    </a:lnTo>
                    <a:lnTo>
                      <a:pt x="807" y="60"/>
                    </a:lnTo>
                    <a:lnTo>
                      <a:pt x="807" y="60"/>
                    </a:lnTo>
                    <a:lnTo>
                      <a:pt x="807" y="60"/>
                    </a:lnTo>
                    <a:lnTo>
                      <a:pt x="807" y="58"/>
                    </a:lnTo>
                    <a:lnTo>
                      <a:pt x="807" y="54"/>
                    </a:lnTo>
                    <a:lnTo>
                      <a:pt x="807" y="52"/>
                    </a:lnTo>
                    <a:lnTo>
                      <a:pt x="809" y="48"/>
                    </a:lnTo>
                    <a:lnTo>
                      <a:pt x="812" y="44"/>
                    </a:lnTo>
                    <a:lnTo>
                      <a:pt x="816" y="40"/>
                    </a:lnTo>
                    <a:lnTo>
                      <a:pt x="822" y="37"/>
                    </a:lnTo>
                    <a:lnTo>
                      <a:pt x="824" y="37"/>
                    </a:lnTo>
                    <a:lnTo>
                      <a:pt x="828" y="35"/>
                    </a:lnTo>
                    <a:lnTo>
                      <a:pt x="830" y="35"/>
                    </a:lnTo>
                    <a:lnTo>
                      <a:pt x="832" y="35"/>
                    </a:lnTo>
                    <a:lnTo>
                      <a:pt x="835" y="33"/>
                    </a:lnTo>
                    <a:lnTo>
                      <a:pt x="837" y="33"/>
                    </a:lnTo>
                    <a:lnTo>
                      <a:pt x="839" y="35"/>
                    </a:lnTo>
                    <a:lnTo>
                      <a:pt x="841" y="35"/>
                    </a:lnTo>
                    <a:lnTo>
                      <a:pt x="843" y="35"/>
                    </a:lnTo>
                    <a:lnTo>
                      <a:pt x="845" y="35"/>
                    </a:lnTo>
                    <a:lnTo>
                      <a:pt x="847" y="35"/>
                    </a:lnTo>
                    <a:lnTo>
                      <a:pt x="849" y="35"/>
                    </a:lnTo>
                    <a:lnTo>
                      <a:pt x="851" y="35"/>
                    </a:lnTo>
                    <a:lnTo>
                      <a:pt x="853" y="33"/>
                    </a:lnTo>
                    <a:lnTo>
                      <a:pt x="857" y="33"/>
                    </a:lnTo>
                    <a:lnTo>
                      <a:pt x="858" y="31"/>
                    </a:lnTo>
                    <a:lnTo>
                      <a:pt x="860" y="31"/>
                    </a:lnTo>
                    <a:lnTo>
                      <a:pt x="862" y="29"/>
                    </a:lnTo>
                    <a:lnTo>
                      <a:pt x="864" y="27"/>
                    </a:lnTo>
                    <a:lnTo>
                      <a:pt x="864" y="25"/>
                    </a:lnTo>
                    <a:lnTo>
                      <a:pt x="866" y="25"/>
                    </a:lnTo>
                    <a:lnTo>
                      <a:pt x="866" y="23"/>
                    </a:lnTo>
                    <a:lnTo>
                      <a:pt x="866" y="21"/>
                    </a:lnTo>
                    <a:lnTo>
                      <a:pt x="868" y="19"/>
                    </a:lnTo>
                    <a:lnTo>
                      <a:pt x="868" y="17"/>
                    </a:lnTo>
                    <a:lnTo>
                      <a:pt x="868" y="17"/>
                    </a:lnTo>
                    <a:lnTo>
                      <a:pt x="868" y="16"/>
                    </a:lnTo>
                    <a:lnTo>
                      <a:pt x="870" y="14"/>
                    </a:lnTo>
                    <a:lnTo>
                      <a:pt x="870" y="12"/>
                    </a:lnTo>
                    <a:lnTo>
                      <a:pt x="872" y="10"/>
                    </a:lnTo>
                    <a:lnTo>
                      <a:pt x="874" y="10"/>
                    </a:lnTo>
                    <a:lnTo>
                      <a:pt x="878" y="8"/>
                    </a:lnTo>
                    <a:lnTo>
                      <a:pt x="883" y="4"/>
                    </a:lnTo>
                    <a:lnTo>
                      <a:pt x="889" y="4"/>
                    </a:lnTo>
                    <a:lnTo>
                      <a:pt x="895" y="2"/>
                    </a:lnTo>
                    <a:lnTo>
                      <a:pt x="901" y="2"/>
                    </a:lnTo>
                    <a:lnTo>
                      <a:pt x="905" y="2"/>
                    </a:lnTo>
                    <a:lnTo>
                      <a:pt x="908" y="2"/>
                    </a:lnTo>
                    <a:lnTo>
                      <a:pt x="910" y="4"/>
                    </a:lnTo>
                    <a:lnTo>
                      <a:pt x="912" y="4"/>
                    </a:lnTo>
                    <a:lnTo>
                      <a:pt x="912" y="0"/>
                    </a:lnTo>
                    <a:lnTo>
                      <a:pt x="910" y="0"/>
                    </a:lnTo>
                    <a:lnTo>
                      <a:pt x="908" y="0"/>
                    </a:lnTo>
                    <a:lnTo>
                      <a:pt x="905" y="0"/>
                    </a:lnTo>
                    <a:lnTo>
                      <a:pt x="901" y="0"/>
                    </a:lnTo>
                    <a:lnTo>
                      <a:pt x="895" y="0"/>
                    </a:lnTo>
                    <a:lnTo>
                      <a:pt x="889" y="0"/>
                    </a:lnTo>
                    <a:lnTo>
                      <a:pt x="881" y="2"/>
                    </a:lnTo>
                    <a:lnTo>
                      <a:pt x="876" y="4"/>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2" name="Freeform 215"/>
              <p:cNvSpPr>
                <a:spLocks/>
              </p:cNvSpPr>
              <p:nvPr/>
            </p:nvSpPr>
            <p:spPr bwMode="auto">
              <a:xfrm>
                <a:off x="2925" y="1920"/>
                <a:ext cx="914" cy="495"/>
              </a:xfrm>
              <a:custGeom>
                <a:avLst/>
                <a:gdLst/>
                <a:ahLst/>
                <a:cxnLst>
                  <a:cxn ang="0">
                    <a:pos x="864" y="25"/>
                  </a:cxn>
                  <a:cxn ang="0">
                    <a:pos x="835" y="30"/>
                  </a:cxn>
                  <a:cxn ang="0">
                    <a:pos x="802" y="57"/>
                  </a:cxn>
                  <a:cxn ang="0">
                    <a:pos x="758" y="76"/>
                  </a:cxn>
                  <a:cxn ang="0">
                    <a:pos x="741" y="90"/>
                  </a:cxn>
                  <a:cxn ang="0">
                    <a:pos x="700" y="103"/>
                  </a:cxn>
                  <a:cxn ang="0">
                    <a:pos x="658" y="122"/>
                  </a:cxn>
                  <a:cxn ang="0">
                    <a:pos x="643" y="145"/>
                  </a:cxn>
                  <a:cxn ang="0">
                    <a:pos x="612" y="149"/>
                  </a:cxn>
                  <a:cxn ang="0">
                    <a:pos x="576" y="174"/>
                  </a:cxn>
                  <a:cxn ang="0">
                    <a:pos x="537" y="197"/>
                  </a:cxn>
                  <a:cxn ang="0">
                    <a:pos x="514" y="209"/>
                  </a:cxn>
                  <a:cxn ang="0">
                    <a:pos x="474" y="230"/>
                  </a:cxn>
                  <a:cxn ang="0">
                    <a:pos x="428" y="249"/>
                  </a:cxn>
                  <a:cxn ang="0">
                    <a:pos x="413" y="270"/>
                  </a:cxn>
                  <a:cxn ang="0">
                    <a:pos x="380" y="272"/>
                  </a:cxn>
                  <a:cxn ang="0">
                    <a:pos x="338" y="299"/>
                  </a:cxn>
                  <a:cxn ang="0">
                    <a:pos x="305" y="326"/>
                  </a:cxn>
                  <a:cxn ang="0">
                    <a:pos x="280" y="334"/>
                  </a:cxn>
                  <a:cxn ang="0">
                    <a:pos x="240" y="360"/>
                  </a:cxn>
                  <a:cxn ang="0">
                    <a:pos x="192" y="378"/>
                  </a:cxn>
                  <a:cxn ang="0">
                    <a:pos x="174" y="397"/>
                  </a:cxn>
                  <a:cxn ang="0">
                    <a:pos x="136" y="405"/>
                  </a:cxn>
                  <a:cxn ang="0">
                    <a:pos x="90" y="430"/>
                  </a:cxn>
                  <a:cxn ang="0">
                    <a:pos x="65" y="456"/>
                  </a:cxn>
                  <a:cxn ang="0">
                    <a:pos x="36" y="462"/>
                  </a:cxn>
                  <a:cxn ang="0">
                    <a:pos x="2" y="495"/>
                  </a:cxn>
                  <a:cxn ang="0">
                    <a:pos x="36" y="464"/>
                  </a:cxn>
                  <a:cxn ang="0">
                    <a:pos x="67" y="458"/>
                  </a:cxn>
                  <a:cxn ang="0">
                    <a:pos x="92" y="431"/>
                  </a:cxn>
                  <a:cxn ang="0">
                    <a:pos x="123" y="430"/>
                  </a:cxn>
                  <a:cxn ang="0">
                    <a:pos x="155" y="399"/>
                  </a:cxn>
                  <a:cxn ang="0">
                    <a:pos x="186" y="395"/>
                  </a:cxn>
                  <a:cxn ang="0">
                    <a:pos x="205" y="370"/>
                  </a:cxn>
                  <a:cxn ang="0">
                    <a:pos x="244" y="364"/>
                  </a:cxn>
                  <a:cxn ang="0">
                    <a:pos x="269" y="337"/>
                  </a:cxn>
                  <a:cxn ang="0">
                    <a:pos x="301" y="334"/>
                  </a:cxn>
                  <a:cxn ang="0">
                    <a:pos x="318" y="309"/>
                  </a:cxn>
                  <a:cxn ang="0">
                    <a:pos x="359" y="303"/>
                  </a:cxn>
                  <a:cxn ang="0">
                    <a:pos x="384" y="274"/>
                  </a:cxn>
                  <a:cxn ang="0">
                    <a:pos x="416" y="272"/>
                  </a:cxn>
                  <a:cxn ang="0">
                    <a:pos x="432" y="249"/>
                  </a:cxn>
                  <a:cxn ang="0">
                    <a:pos x="474" y="241"/>
                  </a:cxn>
                  <a:cxn ang="0">
                    <a:pos x="495" y="215"/>
                  </a:cxn>
                  <a:cxn ang="0">
                    <a:pos x="528" y="211"/>
                  </a:cxn>
                  <a:cxn ang="0">
                    <a:pos x="543" y="190"/>
                  </a:cxn>
                  <a:cxn ang="0">
                    <a:pos x="587" y="180"/>
                  </a:cxn>
                  <a:cxn ang="0">
                    <a:pos x="604" y="155"/>
                  </a:cxn>
                  <a:cxn ang="0">
                    <a:pos x="637" y="151"/>
                  </a:cxn>
                  <a:cxn ang="0">
                    <a:pos x="654" y="130"/>
                  </a:cxn>
                  <a:cxn ang="0">
                    <a:pos x="700" y="121"/>
                  </a:cxn>
                  <a:cxn ang="0">
                    <a:pos x="708" y="99"/>
                  </a:cxn>
                  <a:cxn ang="0">
                    <a:pos x="745" y="92"/>
                  </a:cxn>
                  <a:cxn ang="0">
                    <a:pos x="762" y="73"/>
                  </a:cxn>
                  <a:cxn ang="0">
                    <a:pos x="808" y="61"/>
                  </a:cxn>
                  <a:cxn ang="0">
                    <a:pos x="814" y="44"/>
                  </a:cxn>
                  <a:cxn ang="0">
                    <a:pos x="850" y="34"/>
                  </a:cxn>
                  <a:cxn ang="0">
                    <a:pos x="869" y="17"/>
                  </a:cxn>
                  <a:cxn ang="0">
                    <a:pos x="914" y="3"/>
                  </a:cxn>
                </a:cxnLst>
                <a:rect l="0" t="0" r="r" b="b"/>
                <a:pathLst>
                  <a:path w="914" h="495">
                    <a:moveTo>
                      <a:pt x="877" y="5"/>
                    </a:moveTo>
                    <a:lnTo>
                      <a:pt x="873" y="7"/>
                    </a:lnTo>
                    <a:lnTo>
                      <a:pt x="871" y="9"/>
                    </a:lnTo>
                    <a:lnTo>
                      <a:pt x="869" y="11"/>
                    </a:lnTo>
                    <a:lnTo>
                      <a:pt x="867" y="11"/>
                    </a:lnTo>
                    <a:lnTo>
                      <a:pt x="867" y="13"/>
                    </a:lnTo>
                    <a:lnTo>
                      <a:pt x="866" y="15"/>
                    </a:lnTo>
                    <a:lnTo>
                      <a:pt x="866" y="17"/>
                    </a:lnTo>
                    <a:lnTo>
                      <a:pt x="866" y="19"/>
                    </a:lnTo>
                    <a:lnTo>
                      <a:pt x="866" y="21"/>
                    </a:lnTo>
                    <a:lnTo>
                      <a:pt x="866" y="23"/>
                    </a:lnTo>
                    <a:lnTo>
                      <a:pt x="864" y="23"/>
                    </a:lnTo>
                    <a:lnTo>
                      <a:pt x="864" y="25"/>
                    </a:lnTo>
                    <a:lnTo>
                      <a:pt x="864" y="25"/>
                    </a:lnTo>
                    <a:lnTo>
                      <a:pt x="862" y="26"/>
                    </a:lnTo>
                    <a:lnTo>
                      <a:pt x="860" y="28"/>
                    </a:lnTo>
                    <a:lnTo>
                      <a:pt x="858" y="28"/>
                    </a:lnTo>
                    <a:lnTo>
                      <a:pt x="856" y="30"/>
                    </a:lnTo>
                    <a:lnTo>
                      <a:pt x="854" y="30"/>
                    </a:lnTo>
                    <a:lnTo>
                      <a:pt x="852" y="30"/>
                    </a:lnTo>
                    <a:lnTo>
                      <a:pt x="850" y="32"/>
                    </a:lnTo>
                    <a:lnTo>
                      <a:pt x="848" y="32"/>
                    </a:lnTo>
                    <a:lnTo>
                      <a:pt x="846" y="32"/>
                    </a:lnTo>
                    <a:lnTo>
                      <a:pt x="844" y="32"/>
                    </a:lnTo>
                    <a:lnTo>
                      <a:pt x="843" y="30"/>
                    </a:lnTo>
                    <a:lnTo>
                      <a:pt x="841" y="30"/>
                    </a:lnTo>
                    <a:lnTo>
                      <a:pt x="839" y="30"/>
                    </a:lnTo>
                    <a:lnTo>
                      <a:pt x="835" y="30"/>
                    </a:lnTo>
                    <a:lnTo>
                      <a:pt x="833" y="30"/>
                    </a:lnTo>
                    <a:lnTo>
                      <a:pt x="831" y="30"/>
                    </a:lnTo>
                    <a:lnTo>
                      <a:pt x="827" y="32"/>
                    </a:lnTo>
                    <a:lnTo>
                      <a:pt x="823" y="32"/>
                    </a:lnTo>
                    <a:lnTo>
                      <a:pt x="821" y="34"/>
                    </a:lnTo>
                    <a:lnTo>
                      <a:pt x="816" y="38"/>
                    </a:lnTo>
                    <a:lnTo>
                      <a:pt x="812" y="42"/>
                    </a:lnTo>
                    <a:lnTo>
                      <a:pt x="810" y="44"/>
                    </a:lnTo>
                    <a:lnTo>
                      <a:pt x="808" y="48"/>
                    </a:lnTo>
                    <a:lnTo>
                      <a:pt x="806" y="51"/>
                    </a:lnTo>
                    <a:lnTo>
                      <a:pt x="804" y="53"/>
                    </a:lnTo>
                    <a:lnTo>
                      <a:pt x="804" y="55"/>
                    </a:lnTo>
                    <a:lnTo>
                      <a:pt x="804" y="57"/>
                    </a:lnTo>
                    <a:lnTo>
                      <a:pt x="802" y="57"/>
                    </a:lnTo>
                    <a:lnTo>
                      <a:pt x="798" y="57"/>
                    </a:lnTo>
                    <a:lnTo>
                      <a:pt x="795" y="57"/>
                    </a:lnTo>
                    <a:lnTo>
                      <a:pt x="791" y="57"/>
                    </a:lnTo>
                    <a:lnTo>
                      <a:pt x="785" y="57"/>
                    </a:lnTo>
                    <a:lnTo>
                      <a:pt x="781" y="59"/>
                    </a:lnTo>
                    <a:lnTo>
                      <a:pt x="775" y="59"/>
                    </a:lnTo>
                    <a:lnTo>
                      <a:pt x="770" y="63"/>
                    </a:lnTo>
                    <a:lnTo>
                      <a:pt x="766" y="65"/>
                    </a:lnTo>
                    <a:lnTo>
                      <a:pt x="764" y="67"/>
                    </a:lnTo>
                    <a:lnTo>
                      <a:pt x="762" y="69"/>
                    </a:lnTo>
                    <a:lnTo>
                      <a:pt x="760" y="71"/>
                    </a:lnTo>
                    <a:lnTo>
                      <a:pt x="760" y="73"/>
                    </a:lnTo>
                    <a:lnTo>
                      <a:pt x="758" y="74"/>
                    </a:lnTo>
                    <a:lnTo>
                      <a:pt x="758" y="76"/>
                    </a:lnTo>
                    <a:lnTo>
                      <a:pt x="758" y="76"/>
                    </a:lnTo>
                    <a:lnTo>
                      <a:pt x="758" y="78"/>
                    </a:lnTo>
                    <a:lnTo>
                      <a:pt x="756" y="80"/>
                    </a:lnTo>
                    <a:lnTo>
                      <a:pt x="756" y="82"/>
                    </a:lnTo>
                    <a:lnTo>
                      <a:pt x="756" y="82"/>
                    </a:lnTo>
                    <a:lnTo>
                      <a:pt x="754" y="84"/>
                    </a:lnTo>
                    <a:lnTo>
                      <a:pt x="754" y="86"/>
                    </a:lnTo>
                    <a:lnTo>
                      <a:pt x="752" y="86"/>
                    </a:lnTo>
                    <a:lnTo>
                      <a:pt x="750" y="88"/>
                    </a:lnTo>
                    <a:lnTo>
                      <a:pt x="748" y="88"/>
                    </a:lnTo>
                    <a:lnTo>
                      <a:pt x="747" y="90"/>
                    </a:lnTo>
                    <a:lnTo>
                      <a:pt x="745" y="90"/>
                    </a:lnTo>
                    <a:lnTo>
                      <a:pt x="743" y="90"/>
                    </a:lnTo>
                    <a:lnTo>
                      <a:pt x="741" y="90"/>
                    </a:lnTo>
                    <a:lnTo>
                      <a:pt x="739" y="90"/>
                    </a:lnTo>
                    <a:lnTo>
                      <a:pt x="737" y="90"/>
                    </a:lnTo>
                    <a:lnTo>
                      <a:pt x="735" y="90"/>
                    </a:lnTo>
                    <a:lnTo>
                      <a:pt x="731" y="90"/>
                    </a:lnTo>
                    <a:lnTo>
                      <a:pt x="729" y="90"/>
                    </a:lnTo>
                    <a:lnTo>
                      <a:pt x="727" y="90"/>
                    </a:lnTo>
                    <a:lnTo>
                      <a:pt x="725" y="90"/>
                    </a:lnTo>
                    <a:lnTo>
                      <a:pt x="722" y="90"/>
                    </a:lnTo>
                    <a:lnTo>
                      <a:pt x="720" y="90"/>
                    </a:lnTo>
                    <a:lnTo>
                      <a:pt x="716" y="92"/>
                    </a:lnTo>
                    <a:lnTo>
                      <a:pt x="712" y="94"/>
                    </a:lnTo>
                    <a:lnTo>
                      <a:pt x="708" y="96"/>
                    </a:lnTo>
                    <a:lnTo>
                      <a:pt x="704" y="99"/>
                    </a:lnTo>
                    <a:lnTo>
                      <a:pt x="700" y="103"/>
                    </a:lnTo>
                    <a:lnTo>
                      <a:pt x="699" y="105"/>
                    </a:lnTo>
                    <a:lnTo>
                      <a:pt x="697" y="109"/>
                    </a:lnTo>
                    <a:lnTo>
                      <a:pt x="697" y="113"/>
                    </a:lnTo>
                    <a:lnTo>
                      <a:pt x="697" y="115"/>
                    </a:lnTo>
                    <a:lnTo>
                      <a:pt x="697" y="117"/>
                    </a:lnTo>
                    <a:lnTo>
                      <a:pt x="695" y="117"/>
                    </a:lnTo>
                    <a:lnTo>
                      <a:pt x="691" y="115"/>
                    </a:lnTo>
                    <a:lnTo>
                      <a:pt x="687" y="115"/>
                    </a:lnTo>
                    <a:lnTo>
                      <a:pt x="683" y="115"/>
                    </a:lnTo>
                    <a:lnTo>
                      <a:pt x="677" y="115"/>
                    </a:lnTo>
                    <a:lnTo>
                      <a:pt x="672" y="117"/>
                    </a:lnTo>
                    <a:lnTo>
                      <a:pt x="666" y="119"/>
                    </a:lnTo>
                    <a:lnTo>
                      <a:pt x="660" y="121"/>
                    </a:lnTo>
                    <a:lnTo>
                      <a:pt x="658" y="122"/>
                    </a:lnTo>
                    <a:lnTo>
                      <a:pt x="654" y="124"/>
                    </a:lnTo>
                    <a:lnTo>
                      <a:pt x="652" y="126"/>
                    </a:lnTo>
                    <a:lnTo>
                      <a:pt x="652" y="128"/>
                    </a:lnTo>
                    <a:lnTo>
                      <a:pt x="651" y="130"/>
                    </a:lnTo>
                    <a:lnTo>
                      <a:pt x="651" y="132"/>
                    </a:lnTo>
                    <a:lnTo>
                      <a:pt x="649" y="134"/>
                    </a:lnTo>
                    <a:lnTo>
                      <a:pt x="649" y="136"/>
                    </a:lnTo>
                    <a:lnTo>
                      <a:pt x="649" y="138"/>
                    </a:lnTo>
                    <a:lnTo>
                      <a:pt x="649" y="138"/>
                    </a:lnTo>
                    <a:lnTo>
                      <a:pt x="647" y="140"/>
                    </a:lnTo>
                    <a:lnTo>
                      <a:pt x="647" y="142"/>
                    </a:lnTo>
                    <a:lnTo>
                      <a:pt x="647" y="144"/>
                    </a:lnTo>
                    <a:lnTo>
                      <a:pt x="645" y="144"/>
                    </a:lnTo>
                    <a:lnTo>
                      <a:pt x="643" y="145"/>
                    </a:lnTo>
                    <a:lnTo>
                      <a:pt x="641" y="145"/>
                    </a:lnTo>
                    <a:lnTo>
                      <a:pt x="639" y="147"/>
                    </a:lnTo>
                    <a:lnTo>
                      <a:pt x="637" y="147"/>
                    </a:lnTo>
                    <a:lnTo>
                      <a:pt x="635" y="149"/>
                    </a:lnTo>
                    <a:lnTo>
                      <a:pt x="633" y="149"/>
                    </a:lnTo>
                    <a:lnTo>
                      <a:pt x="631" y="149"/>
                    </a:lnTo>
                    <a:lnTo>
                      <a:pt x="629" y="149"/>
                    </a:lnTo>
                    <a:lnTo>
                      <a:pt x="628" y="149"/>
                    </a:lnTo>
                    <a:lnTo>
                      <a:pt x="626" y="149"/>
                    </a:lnTo>
                    <a:lnTo>
                      <a:pt x="624" y="147"/>
                    </a:lnTo>
                    <a:lnTo>
                      <a:pt x="620" y="147"/>
                    </a:lnTo>
                    <a:lnTo>
                      <a:pt x="618" y="147"/>
                    </a:lnTo>
                    <a:lnTo>
                      <a:pt x="616" y="147"/>
                    </a:lnTo>
                    <a:lnTo>
                      <a:pt x="612" y="149"/>
                    </a:lnTo>
                    <a:lnTo>
                      <a:pt x="610" y="149"/>
                    </a:lnTo>
                    <a:lnTo>
                      <a:pt x="606" y="151"/>
                    </a:lnTo>
                    <a:lnTo>
                      <a:pt x="603" y="153"/>
                    </a:lnTo>
                    <a:lnTo>
                      <a:pt x="597" y="155"/>
                    </a:lnTo>
                    <a:lnTo>
                      <a:pt x="593" y="159"/>
                    </a:lnTo>
                    <a:lnTo>
                      <a:pt x="591" y="163"/>
                    </a:lnTo>
                    <a:lnTo>
                      <a:pt x="589" y="167"/>
                    </a:lnTo>
                    <a:lnTo>
                      <a:pt x="587" y="169"/>
                    </a:lnTo>
                    <a:lnTo>
                      <a:pt x="585" y="172"/>
                    </a:lnTo>
                    <a:lnTo>
                      <a:pt x="585" y="174"/>
                    </a:lnTo>
                    <a:lnTo>
                      <a:pt x="585" y="176"/>
                    </a:lnTo>
                    <a:lnTo>
                      <a:pt x="583" y="176"/>
                    </a:lnTo>
                    <a:lnTo>
                      <a:pt x="580" y="176"/>
                    </a:lnTo>
                    <a:lnTo>
                      <a:pt x="576" y="174"/>
                    </a:lnTo>
                    <a:lnTo>
                      <a:pt x="572" y="174"/>
                    </a:lnTo>
                    <a:lnTo>
                      <a:pt x="566" y="176"/>
                    </a:lnTo>
                    <a:lnTo>
                      <a:pt x="560" y="176"/>
                    </a:lnTo>
                    <a:lnTo>
                      <a:pt x="555" y="178"/>
                    </a:lnTo>
                    <a:lnTo>
                      <a:pt x="549" y="182"/>
                    </a:lnTo>
                    <a:lnTo>
                      <a:pt x="547" y="184"/>
                    </a:lnTo>
                    <a:lnTo>
                      <a:pt x="543" y="186"/>
                    </a:lnTo>
                    <a:lnTo>
                      <a:pt x="541" y="188"/>
                    </a:lnTo>
                    <a:lnTo>
                      <a:pt x="539" y="190"/>
                    </a:lnTo>
                    <a:lnTo>
                      <a:pt x="539" y="192"/>
                    </a:lnTo>
                    <a:lnTo>
                      <a:pt x="537" y="193"/>
                    </a:lnTo>
                    <a:lnTo>
                      <a:pt x="537" y="195"/>
                    </a:lnTo>
                    <a:lnTo>
                      <a:pt x="537" y="197"/>
                    </a:lnTo>
                    <a:lnTo>
                      <a:pt x="537" y="197"/>
                    </a:lnTo>
                    <a:lnTo>
                      <a:pt x="535" y="199"/>
                    </a:lnTo>
                    <a:lnTo>
                      <a:pt x="535" y="201"/>
                    </a:lnTo>
                    <a:lnTo>
                      <a:pt x="535" y="201"/>
                    </a:lnTo>
                    <a:lnTo>
                      <a:pt x="533" y="203"/>
                    </a:lnTo>
                    <a:lnTo>
                      <a:pt x="533" y="205"/>
                    </a:lnTo>
                    <a:lnTo>
                      <a:pt x="532" y="205"/>
                    </a:lnTo>
                    <a:lnTo>
                      <a:pt x="530" y="207"/>
                    </a:lnTo>
                    <a:lnTo>
                      <a:pt x="526" y="209"/>
                    </a:lnTo>
                    <a:lnTo>
                      <a:pt x="524" y="209"/>
                    </a:lnTo>
                    <a:lnTo>
                      <a:pt x="522" y="209"/>
                    </a:lnTo>
                    <a:lnTo>
                      <a:pt x="520" y="211"/>
                    </a:lnTo>
                    <a:lnTo>
                      <a:pt x="518" y="211"/>
                    </a:lnTo>
                    <a:lnTo>
                      <a:pt x="516" y="209"/>
                    </a:lnTo>
                    <a:lnTo>
                      <a:pt x="514" y="209"/>
                    </a:lnTo>
                    <a:lnTo>
                      <a:pt x="512" y="209"/>
                    </a:lnTo>
                    <a:lnTo>
                      <a:pt x="510" y="209"/>
                    </a:lnTo>
                    <a:lnTo>
                      <a:pt x="508" y="209"/>
                    </a:lnTo>
                    <a:lnTo>
                      <a:pt x="505" y="209"/>
                    </a:lnTo>
                    <a:lnTo>
                      <a:pt x="503" y="209"/>
                    </a:lnTo>
                    <a:lnTo>
                      <a:pt x="501" y="209"/>
                    </a:lnTo>
                    <a:lnTo>
                      <a:pt x="497" y="211"/>
                    </a:lnTo>
                    <a:lnTo>
                      <a:pt x="493" y="211"/>
                    </a:lnTo>
                    <a:lnTo>
                      <a:pt x="489" y="213"/>
                    </a:lnTo>
                    <a:lnTo>
                      <a:pt x="485" y="217"/>
                    </a:lnTo>
                    <a:lnTo>
                      <a:pt x="482" y="220"/>
                    </a:lnTo>
                    <a:lnTo>
                      <a:pt x="478" y="224"/>
                    </a:lnTo>
                    <a:lnTo>
                      <a:pt x="476" y="226"/>
                    </a:lnTo>
                    <a:lnTo>
                      <a:pt x="474" y="230"/>
                    </a:lnTo>
                    <a:lnTo>
                      <a:pt x="472" y="234"/>
                    </a:lnTo>
                    <a:lnTo>
                      <a:pt x="472" y="236"/>
                    </a:lnTo>
                    <a:lnTo>
                      <a:pt x="472" y="238"/>
                    </a:lnTo>
                    <a:lnTo>
                      <a:pt x="470" y="238"/>
                    </a:lnTo>
                    <a:lnTo>
                      <a:pt x="466" y="238"/>
                    </a:lnTo>
                    <a:lnTo>
                      <a:pt x="462" y="236"/>
                    </a:lnTo>
                    <a:lnTo>
                      <a:pt x="459" y="236"/>
                    </a:lnTo>
                    <a:lnTo>
                      <a:pt x="453" y="238"/>
                    </a:lnTo>
                    <a:lnTo>
                      <a:pt x="447" y="238"/>
                    </a:lnTo>
                    <a:lnTo>
                      <a:pt x="441" y="240"/>
                    </a:lnTo>
                    <a:lnTo>
                      <a:pt x="436" y="241"/>
                    </a:lnTo>
                    <a:lnTo>
                      <a:pt x="432" y="245"/>
                    </a:lnTo>
                    <a:lnTo>
                      <a:pt x="430" y="247"/>
                    </a:lnTo>
                    <a:lnTo>
                      <a:pt x="428" y="249"/>
                    </a:lnTo>
                    <a:lnTo>
                      <a:pt x="426" y="251"/>
                    </a:lnTo>
                    <a:lnTo>
                      <a:pt x="424" y="253"/>
                    </a:lnTo>
                    <a:lnTo>
                      <a:pt x="424" y="255"/>
                    </a:lnTo>
                    <a:lnTo>
                      <a:pt x="424" y="257"/>
                    </a:lnTo>
                    <a:lnTo>
                      <a:pt x="422" y="259"/>
                    </a:lnTo>
                    <a:lnTo>
                      <a:pt x="422" y="259"/>
                    </a:lnTo>
                    <a:lnTo>
                      <a:pt x="422" y="261"/>
                    </a:lnTo>
                    <a:lnTo>
                      <a:pt x="422" y="263"/>
                    </a:lnTo>
                    <a:lnTo>
                      <a:pt x="420" y="264"/>
                    </a:lnTo>
                    <a:lnTo>
                      <a:pt x="420" y="264"/>
                    </a:lnTo>
                    <a:lnTo>
                      <a:pt x="418" y="266"/>
                    </a:lnTo>
                    <a:lnTo>
                      <a:pt x="416" y="268"/>
                    </a:lnTo>
                    <a:lnTo>
                      <a:pt x="414" y="268"/>
                    </a:lnTo>
                    <a:lnTo>
                      <a:pt x="413" y="270"/>
                    </a:lnTo>
                    <a:lnTo>
                      <a:pt x="411" y="270"/>
                    </a:lnTo>
                    <a:lnTo>
                      <a:pt x="409" y="272"/>
                    </a:lnTo>
                    <a:lnTo>
                      <a:pt x="405" y="272"/>
                    </a:lnTo>
                    <a:lnTo>
                      <a:pt x="403" y="272"/>
                    </a:lnTo>
                    <a:lnTo>
                      <a:pt x="403" y="272"/>
                    </a:lnTo>
                    <a:lnTo>
                      <a:pt x="401" y="272"/>
                    </a:lnTo>
                    <a:lnTo>
                      <a:pt x="399" y="270"/>
                    </a:lnTo>
                    <a:lnTo>
                      <a:pt x="395" y="270"/>
                    </a:lnTo>
                    <a:lnTo>
                      <a:pt x="393" y="270"/>
                    </a:lnTo>
                    <a:lnTo>
                      <a:pt x="391" y="270"/>
                    </a:lnTo>
                    <a:lnTo>
                      <a:pt x="388" y="270"/>
                    </a:lnTo>
                    <a:lnTo>
                      <a:pt x="386" y="270"/>
                    </a:lnTo>
                    <a:lnTo>
                      <a:pt x="382" y="272"/>
                    </a:lnTo>
                    <a:lnTo>
                      <a:pt x="380" y="272"/>
                    </a:lnTo>
                    <a:lnTo>
                      <a:pt x="376" y="274"/>
                    </a:lnTo>
                    <a:lnTo>
                      <a:pt x="370" y="278"/>
                    </a:lnTo>
                    <a:lnTo>
                      <a:pt x="366" y="282"/>
                    </a:lnTo>
                    <a:lnTo>
                      <a:pt x="363" y="286"/>
                    </a:lnTo>
                    <a:lnTo>
                      <a:pt x="361" y="289"/>
                    </a:lnTo>
                    <a:lnTo>
                      <a:pt x="359" y="293"/>
                    </a:lnTo>
                    <a:lnTo>
                      <a:pt x="357" y="295"/>
                    </a:lnTo>
                    <a:lnTo>
                      <a:pt x="357" y="297"/>
                    </a:lnTo>
                    <a:lnTo>
                      <a:pt x="357" y="299"/>
                    </a:lnTo>
                    <a:lnTo>
                      <a:pt x="355" y="299"/>
                    </a:lnTo>
                    <a:lnTo>
                      <a:pt x="351" y="299"/>
                    </a:lnTo>
                    <a:lnTo>
                      <a:pt x="347" y="299"/>
                    </a:lnTo>
                    <a:lnTo>
                      <a:pt x="343" y="299"/>
                    </a:lnTo>
                    <a:lnTo>
                      <a:pt x="338" y="299"/>
                    </a:lnTo>
                    <a:lnTo>
                      <a:pt x="332" y="301"/>
                    </a:lnTo>
                    <a:lnTo>
                      <a:pt x="326" y="303"/>
                    </a:lnTo>
                    <a:lnTo>
                      <a:pt x="320" y="305"/>
                    </a:lnTo>
                    <a:lnTo>
                      <a:pt x="317" y="307"/>
                    </a:lnTo>
                    <a:lnTo>
                      <a:pt x="315" y="309"/>
                    </a:lnTo>
                    <a:lnTo>
                      <a:pt x="313" y="311"/>
                    </a:lnTo>
                    <a:lnTo>
                      <a:pt x="311" y="312"/>
                    </a:lnTo>
                    <a:lnTo>
                      <a:pt x="309" y="314"/>
                    </a:lnTo>
                    <a:lnTo>
                      <a:pt x="309" y="316"/>
                    </a:lnTo>
                    <a:lnTo>
                      <a:pt x="307" y="318"/>
                    </a:lnTo>
                    <a:lnTo>
                      <a:pt x="307" y="320"/>
                    </a:lnTo>
                    <a:lnTo>
                      <a:pt x="307" y="322"/>
                    </a:lnTo>
                    <a:lnTo>
                      <a:pt x="305" y="324"/>
                    </a:lnTo>
                    <a:lnTo>
                      <a:pt x="305" y="326"/>
                    </a:lnTo>
                    <a:lnTo>
                      <a:pt x="305" y="326"/>
                    </a:lnTo>
                    <a:lnTo>
                      <a:pt x="303" y="328"/>
                    </a:lnTo>
                    <a:lnTo>
                      <a:pt x="301" y="330"/>
                    </a:lnTo>
                    <a:lnTo>
                      <a:pt x="299" y="330"/>
                    </a:lnTo>
                    <a:lnTo>
                      <a:pt x="297" y="332"/>
                    </a:lnTo>
                    <a:lnTo>
                      <a:pt x="295" y="334"/>
                    </a:lnTo>
                    <a:lnTo>
                      <a:pt x="293" y="334"/>
                    </a:lnTo>
                    <a:lnTo>
                      <a:pt x="292" y="334"/>
                    </a:lnTo>
                    <a:lnTo>
                      <a:pt x="290" y="335"/>
                    </a:lnTo>
                    <a:lnTo>
                      <a:pt x="288" y="335"/>
                    </a:lnTo>
                    <a:lnTo>
                      <a:pt x="286" y="335"/>
                    </a:lnTo>
                    <a:lnTo>
                      <a:pt x="284" y="334"/>
                    </a:lnTo>
                    <a:lnTo>
                      <a:pt x="282" y="334"/>
                    </a:lnTo>
                    <a:lnTo>
                      <a:pt x="280" y="334"/>
                    </a:lnTo>
                    <a:lnTo>
                      <a:pt x="276" y="334"/>
                    </a:lnTo>
                    <a:lnTo>
                      <a:pt x="274" y="334"/>
                    </a:lnTo>
                    <a:lnTo>
                      <a:pt x="272" y="334"/>
                    </a:lnTo>
                    <a:lnTo>
                      <a:pt x="269" y="334"/>
                    </a:lnTo>
                    <a:lnTo>
                      <a:pt x="267" y="335"/>
                    </a:lnTo>
                    <a:lnTo>
                      <a:pt x="263" y="335"/>
                    </a:lnTo>
                    <a:lnTo>
                      <a:pt x="259" y="337"/>
                    </a:lnTo>
                    <a:lnTo>
                      <a:pt x="253" y="341"/>
                    </a:lnTo>
                    <a:lnTo>
                      <a:pt x="249" y="345"/>
                    </a:lnTo>
                    <a:lnTo>
                      <a:pt x="246" y="349"/>
                    </a:lnTo>
                    <a:lnTo>
                      <a:pt x="244" y="351"/>
                    </a:lnTo>
                    <a:lnTo>
                      <a:pt x="242" y="355"/>
                    </a:lnTo>
                    <a:lnTo>
                      <a:pt x="242" y="359"/>
                    </a:lnTo>
                    <a:lnTo>
                      <a:pt x="240" y="360"/>
                    </a:lnTo>
                    <a:lnTo>
                      <a:pt x="240" y="362"/>
                    </a:lnTo>
                    <a:lnTo>
                      <a:pt x="238" y="362"/>
                    </a:lnTo>
                    <a:lnTo>
                      <a:pt x="234" y="362"/>
                    </a:lnTo>
                    <a:lnTo>
                      <a:pt x="230" y="362"/>
                    </a:lnTo>
                    <a:lnTo>
                      <a:pt x="226" y="362"/>
                    </a:lnTo>
                    <a:lnTo>
                      <a:pt x="221" y="362"/>
                    </a:lnTo>
                    <a:lnTo>
                      <a:pt x="215" y="362"/>
                    </a:lnTo>
                    <a:lnTo>
                      <a:pt x="209" y="364"/>
                    </a:lnTo>
                    <a:lnTo>
                      <a:pt x="203" y="368"/>
                    </a:lnTo>
                    <a:lnTo>
                      <a:pt x="199" y="370"/>
                    </a:lnTo>
                    <a:lnTo>
                      <a:pt x="198" y="372"/>
                    </a:lnTo>
                    <a:lnTo>
                      <a:pt x="196" y="374"/>
                    </a:lnTo>
                    <a:lnTo>
                      <a:pt x="194" y="376"/>
                    </a:lnTo>
                    <a:lnTo>
                      <a:pt x="192" y="378"/>
                    </a:lnTo>
                    <a:lnTo>
                      <a:pt x="192" y="380"/>
                    </a:lnTo>
                    <a:lnTo>
                      <a:pt x="190" y="382"/>
                    </a:lnTo>
                    <a:lnTo>
                      <a:pt x="190" y="383"/>
                    </a:lnTo>
                    <a:lnTo>
                      <a:pt x="190" y="385"/>
                    </a:lnTo>
                    <a:lnTo>
                      <a:pt x="188" y="387"/>
                    </a:lnTo>
                    <a:lnTo>
                      <a:pt x="188" y="389"/>
                    </a:lnTo>
                    <a:lnTo>
                      <a:pt x="188" y="389"/>
                    </a:lnTo>
                    <a:lnTo>
                      <a:pt x="186" y="391"/>
                    </a:lnTo>
                    <a:lnTo>
                      <a:pt x="184" y="393"/>
                    </a:lnTo>
                    <a:lnTo>
                      <a:pt x="182" y="393"/>
                    </a:lnTo>
                    <a:lnTo>
                      <a:pt x="180" y="395"/>
                    </a:lnTo>
                    <a:lnTo>
                      <a:pt x="178" y="397"/>
                    </a:lnTo>
                    <a:lnTo>
                      <a:pt x="176" y="397"/>
                    </a:lnTo>
                    <a:lnTo>
                      <a:pt x="174" y="397"/>
                    </a:lnTo>
                    <a:lnTo>
                      <a:pt x="173" y="399"/>
                    </a:lnTo>
                    <a:lnTo>
                      <a:pt x="171" y="399"/>
                    </a:lnTo>
                    <a:lnTo>
                      <a:pt x="169" y="399"/>
                    </a:lnTo>
                    <a:lnTo>
                      <a:pt x="167" y="397"/>
                    </a:lnTo>
                    <a:lnTo>
                      <a:pt x="165" y="397"/>
                    </a:lnTo>
                    <a:lnTo>
                      <a:pt x="161" y="397"/>
                    </a:lnTo>
                    <a:lnTo>
                      <a:pt x="159" y="397"/>
                    </a:lnTo>
                    <a:lnTo>
                      <a:pt x="157" y="397"/>
                    </a:lnTo>
                    <a:lnTo>
                      <a:pt x="153" y="397"/>
                    </a:lnTo>
                    <a:lnTo>
                      <a:pt x="151" y="397"/>
                    </a:lnTo>
                    <a:lnTo>
                      <a:pt x="148" y="399"/>
                    </a:lnTo>
                    <a:lnTo>
                      <a:pt x="146" y="399"/>
                    </a:lnTo>
                    <a:lnTo>
                      <a:pt x="142" y="401"/>
                    </a:lnTo>
                    <a:lnTo>
                      <a:pt x="136" y="405"/>
                    </a:lnTo>
                    <a:lnTo>
                      <a:pt x="130" y="408"/>
                    </a:lnTo>
                    <a:lnTo>
                      <a:pt x="128" y="412"/>
                    </a:lnTo>
                    <a:lnTo>
                      <a:pt x="125" y="416"/>
                    </a:lnTo>
                    <a:lnTo>
                      <a:pt x="123" y="420"/>
                    </a:lnTo>
                    <a:lnTo>
                      <a:pt x="123" y="422"/>
                    </a:lnTo>
                    <a:lnTo>
                      <a:pt x="121" y="426"/>
                    </a:lnTo>
                    <a:lnTo>
                      <a:pt x="121" y="428"/>
                    </a:lnTo>
                    <a:lnTo>
                      <a:pt x="119" y="428"/>
                    </a:lnTo>
                    <a:lnTo>
                      <a:pt x="115" y="426"/>
                    </a:lnTo>
                    <a:lnTo>
                      <a:pt x="111" y="426"/>
                    </a:lnTo>
                    <a:lnTo>
                      <a:pt x="107" y="426"/>
                    </a:lnTo>
                    <a:lnTo>
                      <a:pt x="102" y="426"/>
                    </a:lnTo>
                    <a:lnTo>
                      <a:pt x="96" y="428"/>
                    </a:lnTo>
                    <a:lnTo>
                      <a:pt x="90" y="430"/>
                    </a:lnTo>
                    <a:lnTo>
                      <a:pt x="84" y="431"/>
                    </a:lnTo>
                    <a:lnTo>
                      <a:pt x="80" y="435"/>
                    </a:lnTo>
                    <a:lnTo>
                      <a:pt x="77" y="437"/>
                    </a:lnTo>
                    <a:lnTo>
                      <a:pt x="75" y="439"/>
                    </a:lnTo>
                    <a:lnTo>
                      <a:pt x="73" y="441"/>
                    </a:lnTo>
                    <a:lnTo>
                      <a:pt x="71" y="443"/>
                    </a:lnTo>
                    <a:lnTo>
                      <a:pt x="71" y="445"/>
                    </a:lnTo>
                    <a:lnTo>
                      <a:pt x="71" y="447"/>
                    </a:lnTo>
                    <a:lnTo>
                      <a:pt x="69" y="449"/>
                    </a:lnTo>
                    <a:lnTo>
                      <a:pt x="69" y="451"/>
                    </a:lnTo>
                    <a:lnTo>
                      <a:pt x="69" y="453"/>
                    </a:lnTo>
                    <a:lnTo>
                      <a:pt x="67" y="453"/>
                    </a:lnTo>
                    <a:lnTo>
                      <a:pt x="67" y="454"/>
                    </a:lnTo>
                    <a:lnTo>
                      <a:pt x="65" y="456"/>
                    </a:lnTo>
                    <a:lnTo>
                      <a:pt x="63" y="458"/>
                    </a:lnTo>
                    <a:lnTo>
                      <a:pt x="61" y="458"/>
                    </a:lnTo>
                    <a:lnTo>
                      <a:pt x="59" y="460"/>
                    </a:lnTo>
                    <a:lnTo>
                      <a:pt x="57" y="462"/>
                    </a:lnTo>
                    <a:lnTo>
                      <a:pt x="55" y="462"/>
                    </a:lnTo>
                    <a:lnTo>
                      <a:pt x="54" y="464"/>
                    </a:lnTo>
                    <a:lnTo>
                      <a:pt x="52" y="464"/>
                    </a:lnTo>
                    <a:lnTo>
                      <a:pt x="48" y="464"/>
                    </a:lnTo>
                    <a:lnTo>
                      <a:pt x="48" y="464"/>
                    </a:lnTo>
                    <a:lnTo>
                      <a:pt x="46" y="464"/>
                    </a:lnTo>
                    <a:lnTo>
                      <a:pt x="44" y="462"/>
                    </a:lnTo>
                    <a:lnTo>
                      <a:pt x="40" y="462"/>
                    </a:lnTo>
                    <a:lnTo>
                      <a:pt x="38" y="462"/>
                    </a:lnTo>
                    <a:lnTo>
                      <a:pt x="36" y="462"/>
                    </a:lnTo>
                    <a:lnTo>
                      <a:pt x="32" y="462"/>
                    </a:lnTo>
                    <a:lnTo>
                      <a:pt x="31" y="462"/>
                    </a:lnTo>
                    <a:lnTo>
                      <a:pt x="27" y="464"/>
                    </a:lnTo>
                    <a:lnTo>
                      <a:pt x="23" y="464"/>
                    </a:lnTo>
                    <a:lnTo>
                      <a:pt x="19" y="466"/>
                    </a:lnTo>
                    <a:lnTo>
                      <a:pt x="13" y="472"/>
                    </a:lnTo>
                    <a:lnTo>
                      <a:pt x="7" y="476"/>
                    </a:lnTo>
                    <a:lnTo>
                      <a:pt x="4" y="479"/>
                    </a:lnTo>
                    <a:lnTo>
                      <a:pt x="2" y="485"/>
                    </a:lnTo>
                    <a:lnTo>
                      <a:pt x="0" y="489"/>
                    </a:lnTo>
                    <a:lnTo>
                      <a:pt x="0" y="491"/>
                    </a:lnTo>
                    <a:lnTo>
                      <a:pt x="0" y="495"/>
                    </a:lnTo>
                    <a:lnTo>
                      <a:pt x="0" y="495"/>
                    </a:lnTo>
                    <a:lnTo>
                      <a:pt x="2" y="495"/>
                    </a:lnTo>
                    <a:lnTo>
                      <a:pt x="2" y="495"/>
                    </a:lnTo>
                    <a:lnTo>
                      <a:pt x="2" y="495"/>
                    </a:lnTo>
                    <a:lnTo>
                      <a:pt x="2" y="493"/>
                    </a:lnTo>
                    <a:lnTo>
                      <a:pt x="4" y="489"/>
                    </a:lnTo>
                    <a:lnTo>
                      <a:pt x="4" y="485"/>
                    </a:lnTo>
                    <a:lnTo>
                      <a:pt x="7" y="481"/>
                    </a:lnTo>
                    <a:lnTo>
                      <a:pt x="9" y="478"/>
                    </a:lnTo>
                    <a:lnTo>
                      <a:pt x="15" y="474"/>
                    </a:lnTo>
                    <a:lnTo>
                      <a:pt x="21" y="470"/>
                    </a:lnTo>
                    <a:lnTo>
                      <a:pt x="25" y="468"/>
                    </a:lnTo>
                    <a:lnTo>
                      <a:pt x="29" y="466"/>
                    </a:lnTo>
                    <a:lnTo>
                      <a:pt x="31" y="466"/>
                    </a:lnTo>
                    <a:lnTo>
                      <a:pt x="34" y="466"/>
                    </a:lnTo>
                    <a:lnTo>
                      <a:pt x="36" y="464"/>
                    </a:lnTo>
                    <a:lnTo>
                      <a:pt x="38" y="466"/>
                    </a:lnTo>
                    <a:lnTo>
                      <a:pt x="40" y="466"/>
                    </a:lnTo>
                    <a:lnTo>
                      <a:pt x="42" y="466"/>
                    </a:lnTo>
                    <a:lnTo>
                      <a:pt x="44" y="466"/>
                    </a:lnTo>
                    <a:lnTo>
                      <a:pt x="46" y="466"/>
                    </a:lnTo>
                    <a:lnTo>
                      <a:pt x="48" y="466"/>
                    </a:lnTo>
                    <a:lnTo>
                      <a:pt x="52" y="466"/>
                    </a:lnTo>
                    <a:lnTo>
                      <a:pt x="54" y="466"/>
                    </a:lnTo>
                    <a:lnTo>
                      <a:pt x="55" y="466"/>
                    </a:lnTo>
                    <a:lnTo>
                      <a:pt x="57" y="464"/>
                    </a:lnTo>
                    <a:lnTo>
                      <a:pt x="61" y="462"/>
                    </a:lnTo>
                    <a:lnTo>
                      <a:pt x="63" y="462"/>
                    </a:lnTo>
                    <a:lnTo>
                      <a:pt x="65" y="460"/>
                    </a:lnTo>
                    <a:lnTo>
                      <a:pt x="67" y="458"/>
                    </a:lnTo>
                    <a:lnTo>
                      <a:pt x="69" y="456"/>
                    </a:lnTo>
                    <a:lnTo>
                      <a:pt x="71" y="454"/>
                    </a:lnTo>
                    <a:lnTo>
                      <a:pt x="71" y="453"/>
                    </a:lnTo>
                    <a:lnTo>
                      <a:pt x="71" y="451"/>
                    </a:lnTo>
                    <a:lnTo>
                      <a:pt x="73" y="451"/>
                    </a:lnTo>
                    <a:lnTo>
                      <a:pt x="73" y="449"/>
                    </a:lnTo>
                    <a:lnTo>
                      <a:pt x="73" y="447"/>
                    </a:lnTo>
                    <a:lnTo>
                      <a:pt x="75" y="445"/>
                    </a:lnTo>
                    <a:lnTo>
                      <a:pt x="75" y="443"/>
                    </a:lnTo>
                    <a:lnTo>
                      <a:pt x="77" y="441"/>
                    </a:lnTo>
                    <a:lnTo>
                      <a:pt x="78" y="439"/>
                    </a:lnTo>
                    <a:lnTo>
                      <a:pt x="82" y="437"/>
                    </a:lnTo>
                    <a:lnTo>
                      <a:pt x="84" y="435"/>
                    </a:lnTo>
                    <a:lnTo>
                      <a:pt x="92" y="431"/>
                    </a:lnTo>
                    <a:lnTo>
                      <a:pt x="98" y="430"/>
                    </a:lnTo>
                    <a:lnTo>
                      <a:pt x="105" y="430"/>
                    </a:lnTo>
                    <a:lnTo>
                      <a:pt x="109" y="430"/>
                    </a:lnTo>
                    <a:lnTo>
                      <a:pt x="115" y="430"/>
                    </a:lnTo>
                    <a:lnTo>
                      <a:pt x="119" y="430"/>
                    </a:lnTo>
                    <a:lnTo>
                      <a:pt x="121" y="430"/>
                    </a:lnTo>
                    <a:lnTo>
                      <a:pt x="121" y="431"/>
                    </a:lnTo>
                    <a:lnTo>
                      <a:pt x="123" y="431"/>
                    </a:lnTo>
                    <a:lnTo>
                      <a:pt x="123" y="431"/>
                    </a:lnTo>
                    <a:lnTo>
                      <a:pt x="123" y="431"/>
                    </a:lnTo>
                    <a:lnTo>
                      <a:pt x="123" y="431"/>
                    </a:lnTo>
                    <a:lnTo>
                      <a:pt x="123" y="430"/>
                    </a:lnTo>
                    <a:lnTo>
                      <a:pt x="123" y="430"/>
                    </a:lnTo>
                    <a:lnTo>
                      <a:pt x="123" y="430"/>
                    </a:lnTo>
                    <a:lnTo>
                      <a:pt x="123" y="430"/>
                    </a:lnTo>
                    <a:lnTo>
                      <a:pt x="123" y="430"/>
                    </a:lnTo>
                    <a:lnTo>
                      <a:pt x="123" y="428"/>
                    </a:lnTo>
                    <a:lnTo>
                      <a:pt x="125" y="426"/>
                    </a:lnTo>
                    <a:lnTo>
                      <a:pt x="125" y="424"/>
                    </a:lnTo>
                    <a:lnTo>
                      <a:pt x="126" y="420"/>
                    </a:lnTo>
                    <a:lnTo>
                      <a:pt x="128" y="416"/>
                    </a:lnTo>
                    <a:lnTo>
                      <a:pt x="132" y="412"/>
                    </a:lnTo>
                    <a:lnTo>
                      <a:pt x="136" y="408"/>
                    </a:lnTo>
                    <a:lnTo>
                      <a:pt x="142" y="405"/>
                    </a:lnTo>
                    <a:lnTo>
                      <a:pt x="146" y="403"/>
                    </a:lnTo>
                    <a:lnTo>
                      <a:pt x="150" y="401"/>
                    </a:lnTo>
                    <a:lnTo>
                      <a:pt x="151" y="401"/>
                    </a:lnTo>
                    <a:lnTo>
                      <a:pt x="155" y="399"/>
                    </a:lnTo>
                    <a:lnTo>
                      <a:pt x="157" y="399"/>
                    </a:lnTo>
                    <a:lnTo>
                      <a:pt x="159" y="399"/>
                    </a:lnTo>
                    <a:lnTo>
                      <a:pt x="161" y="401"/>
                    </a:lnTo>
                    <a:lnTo>
                      <a:pt x="163" y="401"/>
                    </a:lnTo>
                    <a:lnTo>
                      <a:pt x="165" y="401"/>
                    </a:lnTo>
                    <a:lnTo>
                      <a:pt x="167" y="401"/>
                    </a:lnTo>
                    <a:lnTo>
                      <a:pt x="171" y="401"/>
                    </a:lnTo>
                    <a:lnTo>
                      <a:pt x="173" y="401"/>
                    </a:lnTo>
                    <a:lnTo>
                      <a:pt x="174" y="401"/>
                    </a:lnTo>
                    <a:lnTo>
                      <a:pt x="176" y="401"/>
                    </a:lnTo>
                    <a:lnTo>
                      <a:pt x="178" y="399"/>
                    </a:lnTo>
                    <a:lnTo>
                      <a:pt x="182" y="397"/>
                    </a:lnTo>
                    <a:lnTo>
                      <a:pt x="184" y="397"/>
                    </a:lnTo>
                    <a:lnTo>
                      <a:pt x="186" y="395"/>
                    </a:lnTo>
                    <a:lnTo>
                      <a:pt x="188" y="393"/>
                    </a:lnTo>
                    <a:lnTo>
                      <a:pt x="190" y="391"/>
                    </a:lnTo>
                    <a:lnTo>
                      <a:pt x="190" y="389"/>
                    </a:lnTo>
                    <a:lnTo>
                      <a:pt x="192" y="387"/>
                    </a:lnTo>
                    <a:lnTo>
                      <a:pt x="192" y="385"/>
                    </a:lnTo>
                    <a:lnTo>
                      <a:pt x="192" y="385"/>
                    </a:lnTo>
                    <a:lnTo>
                      <a:pt x="194" y="383"/>
                    </a:lnTo>
                    <a:lnTo>
                      <a:pt x="194" y="382"/>
                    </a:lnTo>
                    <a:lnTo>
                      <a:pt x="194" y="380"/>
                    </a:lnTo>
                    <a:lnTo>
                      <a:pt x="196" y="378"/>
                    </a:lnTo>
                    <a:lnTo>
                      <a:pt x="198" y="376"/>
                    </a:lnTo>
                    <a:lnTo>
                      <a:pt x="199" y="374"/>
                    </a:lnTo>
                    <a:lnTo>
                      <a:pt x="201" y="372"/>
                    </a:lnTo>
                    <a:lnTo>
                      <a:pt x="205" y="370"/>
                    </a:lnTo>
                    <a:lnTo>
                      <a:pt x="211" y="366"/>
                    </a:lnTo>
                    <a:lnTo>
                      <a:pt x="219" y="364"/>
                    </a:lnTo>
                    <a:lnTo>
                      <a:pt x="224" y="364"/>
                    </a:lnTo>
                    <a:lnTo>
                      <a:pt x="230" y="364"/>
                    </a:lnTo>
                    <a:lnTo>
                      <a:pt x="234" y="364"/>
                    </a:lnTo>
                    <a:lnTo>
                      <a:pt x="238" y="364"/>
                    </a:lnTo>
                    <a:lnTo>
                      <a:pt x="240" y="366"/>
                    </a:lnTo>
                    <a:lnTo>
                      <a:pt x="242" y="366"/>
                    </a:lnTo>
                    <a:lnTo>
                      <a:pt x="244" y="366"/>
                    </a:lnTo>
                    <a:lnTo>
                      <a:pt x="244" y="366"/>
                    </a:lnTo>
                    <a:lnTo>
                      <a:pt x="244" y="366"/>
                    </a:lnTo>
                    <a:lnTo>
                      <a:pt x="244" y="366"/>
                    </a:lnTo>
                    <a:lnTo>
                      <a:pt x="244" y="366"/>
                    </a:lnTo>
                    <a:lnTo>
                      <a:pt x="244" y="364"/>
                    </a:lnTo>
                    <a:lnTo>
                      <a:pt x="244" y="364"/>
                    </a:lnTo>
                    <a:lnTo>
                      <a:pt x="244" y="364"/>
                    </a:lnTo>
                    <a:lnTo>
                      <a:pt x="244" y="364"/>
                    </a:lnTo>
                    <a:lnTo>
                      <a:pt x="244" y="364"/>
                    </a:lnTo>
                    <a:lnTo>
                      <a:pt x="244" y="362"/>
                    </a:lnTo>
                    <a:lnTo>
                      <a:pt x="244" y="359"/>
                    </a:lnTo>
                    <a:lnTo>
                      <a:pt x="246" y="357"/>
                    </a:lnTo>
                    <a:lnTo>
                      <a:pt x="247" y="353"/>
                    </a:lnTo>
                    <a:lnTo>
                      <a:pt x="249" y="349"/>
                    </a:lnTo>
                    <a:lnTo>
                      <a:pt x="255" y="343"/>
                    </a:lnTo>
                    <a:lnTo>
                      <a:pt x="261" y="341"/>
                    </a:lnTo>
                    <a:lnTo>
                      <a:pt x="263" y="339"/>
                    </a:lnTo>
                    <a:lnTo>
                      <a:pt x="267" y="337"/>
                    </a:lnTo>
                    <a:lnTo>
                      <a:pt x="269" y="337"/>
                    </a:lnTo>
                    <a:lnTo>
                      <a:pt x="272" y="335"/>
                    </a:lnTo>
                    <a:lnTo>
                      <a:pt x="274" y="335"/>
                    </a:lnTo>
                    <a:lnTo>
                      <a:pt x="276" y="335"/>
                    </a:lnTo>
                    <a:lnTo>
                      <a:pt x="278" y="337"/>
                    </a:lnTo>
                    <a:lnTo>
                      <a:pt x="282" y="337"/>
                    </a:lnTo>
                    <a:lnTo>
                      <a:pt x="284" y="337"/>
                    </a:lnTo>
                    <a:lnTo>
                      <a:pt x="286" y="337"/>
                    </a:lnTo>
                    <a:lnTo>
                      <a:pt x="288" y="337"/>
                    </a:lnTo>
                    <a:lnTo>
                      <a:pt x="290" y="337"/>
                    </a:lnTo>
                    <a:lnTo>
                      <a:pt x="292" y="337"/>
                    </a:lnTo>
                    <a:lnTo>
                      <a:pt x="293" y="337"/>
                    </a:lnTo>
                    <a:lnTo>
                      <a:pt x="297" y="335"/>
                    </a:lnTo>
                    <a:lnTo>
                      <a:pt x="299" y="334"/>
                    </a:lnTo>
                    <a:lnTo>
                      <a:pt x="301" y="334"/>
                    </a:lnTo>
                    <a:lnTo>
                      <a:pt x="303" y="332"/>
                    </a:lnTo>
                    <a:lnTo>
                      <a:pt x="305" y="330"/>
                    </a:lnTo>
                    <a:lnTo>
                      <a:pt x="307" y="328"/>
                    </a:lnTo>
                    <a:lnTo>
                      <a:pt x="307" y="326"/>
                    </a:lnTo>
                    <a:lnTo>
                      <a:pt x="309" y="324"/>
                    </a:lnTo>
                    <a:lnTo>
                      <a:pt x="309" y="322"/>
                    </a:lnTo>
                    <a:lnTo>
                      <a:pt x="309" y="322"/>
                    </a:lnTo>
                    <a:lnTo>
                      <a:pt x="311" y="320"/>
                    </a:lnTo>
                    <a:lnTo>
                      <a:pt x="311" y="318"/>
                    </a:lnTo>
                    <a:lnTo>
                      <a:pt x="311" y="316"/>
                    </a:lnTo>
                    <a:lnTo>
                      <a:pt x="313" y="314"/>
                    </a:lnTo>
                    <a:lnTo>
                      <a:pt x="315" y="312"/>
                    </a:lnTo>
                    <a:lnTo>
                      <a:pt x="317" y="311"/>
                    </a:lnTo>
                    <a:lnTo>
                      <a:pt x="318" y="309"/>
                    </a:lnTo>
                    <a:lnTo>
                      <a:pt x="322" y="307"/>
                    </a:lnTo>
                    <a:lnTo>
                      <a:pt x="328" y="305"/>
                    </a:lnTo>
                    <a:lnTo>
                      <a:pt x="334" y="303"/>
                    </a:lnTo>
                    <a:lnTo>
                      <a:pt x="341" y="301"/>
                    </a:lnTo>
                    <a:lnTo>
                      <a:pt x="345" y="301"/>
                    </a:lnTo>
                    <a:lnTo>
                      <a:pt x="351" y="301"/>
                    </a:lnTo>
                    <a:lnTo>
                      <a:pt x="355" y="303"/>
                    </a:lnTo>
                    <a:lnTo>
                      <a:pt x="357" y="303"/>
                    </a:lnTo>
                    <a:lnTo>
                      <a:pt x="357" y="303"/>
                    </a:lnTo>
                    <a:lnTo>
                      <a:pt x="359" y="303"/>
                    </a:lnTo>
                    <a:lnTo>
                      <a:pt x="359" y="303"/>
                    </a:lnTo>
                    <a:lnTo>
                      <a:pt x="359" y="303"/>
                    </a:lnTo>
                    <a:lnTo>
                      <a:pt x="359" y="303"/>
                    </a:lnTo>
                    <a:lnTo>
                      <a:pt x="359" y="303"/>
                    </a:lnTo>
                    <a:lnTo>
                      <a:pt x="359" y="303"/>
                    </a:lnTo>
                    <a:lnTo>
                      <a:pt x="359" y="303"/>
                    </a:lnTo>
                    <a:lnTo>
                      <a:pt x="359" y="301"/>
                    </a:lnTo>
                    <a:lnTo>
                      <a:pt x="359" y="301"/>
                    </a:lnTo>
                    <a:lnTo>
                      <a:pt x="359" y="301"/>
                    </a:lnTo>
                    <a:lnTo>
                      <a:pt x="359" y="299"/>
                    </a:lnTo>
                    <a:lnTo>
                      <a:pt x="361" y="297"/>
                    </a:lnTo>
                    <a:lnTo>
                      <a:pt x="361" y="293"/>
                    </a:lnTo>
                    <a:lnTo>
                      <a:pt x="365" y="289"/>
                    </a:lnTo>
                    <a:lnTo>
                      <a:pt x="366" y="286"/>
                    </a:lnTo>
                    <a:lnTo>
                      <a:pt x="370" y="282"/>
                    </a:lnTo>
                    <a:lnTo>
                      <a:pt x="376" y="278"/>
                    </a:lnTo>
                    <a:lnTo>
                      <a:pt x="380" y="276"/>
                    </a:lnTo>
                    <a:lnTo>
                      <a:pt x="384" y="274"/>
                    </a:lnTo>
                    <a:lnTo>
                      <a:pt x="386" y="274"/>
                    </a:lnTo>
                    <a:lnTo>
                      <a:pt x="389" y="274"/>
                    </a:lnTo>
                    <a:lnTo>
                      <a:pt x="391" y="274"/>
                    </a:lnTo>
                    <a:lnTo>
                      <a:pt x="393" y="274"/>
                    </a:lnTo>
                    <a:lnTo>
                      <a:pt x="395" y="274"/>
                    </a:lnTo>
                    <a:lnTo>
                      <a:pt x="397" y="274"/>
                    </a:lnTo>
                    <a:lnTo>
                      <a:pt x="399" y="274"/>
                    </a:lnTo>
                    <a:lnTo>
                      <a:pt x="401" y="274"/>
                    </a:lnTo>
                    <a:lnTo>
                      <a:pt x="403" y="274"/>
                    </a:lnTo>
                    <a:lnTo>
                      <a:pt x="407" y="274"/>
                    </a:lnTo>
                    <a:lnTo>
                      <a:pt x="409" y="274"/>
                    </a:lnTo>
                    <a:lnTo>
                      <a:pt x="411" y="274"/>
                    </a:lnTo>
                    <a:lnTo>
                      <a:pt x="413" y="272"/>
                    </a:lnTo>
                    <a:lnTo>
                      <a:pt x="416" y="272"/>
                    </a:lnTo>
                    <a:lnTo>
                      <a:pt x="418" y="270"/>
                    </a:lnTo>
                    <a:lnTo>
                      <a:pt x="420" y="268"/>
                    </a:lnTo>
                    <a:lnTo>
                      <a:pt x="422" y="266"/>
                    </a:lnTo>
                    <a:lnTo>
                      <a:pt x="424" y="264"/>
                    </a:lnTo>
                    <a:lnTo>
                      <a:pt x="424" y="263"/>
                    </a:lnTo>
                    <a:lnTo>
                      <a:pt x="424" y="263"/>
                    </a:lnTo>
                    <a:lnTo>
                      <a:pt x="426" y="261"/>
                    </a:lnTo>
                    <a:lnTo>
                      <a:pt x="426" y="259"/>
                    </a:lnTo>
                    <a:lnTo>
                      <a:pt x="426" y="257"/>
                    </a:lnTo>
                    <a:lnTo>
                      <a:pt x="426" y="255"/>
                    </a:lnTo>
                    <a:lnTo>
                      <a:pt x="428" y="253"/>
                    </a:lnTo>
                    <a:lnTo>
                      <a:pt x="428" y="251"/>
                    </a:lnTo>
                    <a:lnTo>
                      <a:pt x="430" y="251"/>
                    </a:lnTo>
                    <a:lnTo>
                      <a:pt x="432" y="249"/>
                    </a:lnTo>
                    <a:lnTo>
                      <a:pt x="434" y="247"/>
                    </a:lnTo>
                    <a:lnTo>
                      <a:pt x="437" y="245"/>
                    </a:lnTo>
                    <a:lnTo>
                      <a:pt x="443" y="241"/>
                    </a:lnTo>
                    <a:lnTo>
                      <a:pt x="451" y="240"/>
                    </a:lnTo>
                    <a:lnTo>
                      <a:pt x="457" y="240"/>
                    </a:lnTo>
                    <a:lnTo>
                      <a:pt x="462" y="240"/>
                    </a:lnTo>
                    <a:lnTo>
                      <a:pt x="466" y="240"/>
                    </a:lnTo>
                    <a:lnTo>
                      <a:pt x="470" y="240"/>
                    </a:lnTo>
                    <a:lnTo>
                      <a:pt x="472" y="241"/>
                    </a:lnTo>
                    <a:lnTo>
                      <a:pt x="472" y="241"/>
                    </a:lnTo>
                    <a:lnTo>
                      <a:pt x="474" y="241"/>
                    </a:lnTo>
                    <a:lnTo>
                      <a:pt x="474" y="241"/>
                    </a:lnTo>
                    <a:lnTo>
                      <a:pt x="474" y="241"/>
                    </a:lnTo>
                    <a:lnTo>
                      <a:pt x="474" y="241"/>
                    </a:lnTo>
                    <a:lnTo>
                      <a:pt x="474" y="240"/>
                    </a:lnTo>
                    <a:lnTo>
                      <a:pt x="474" y="240"/>
                    </a:lnTo>
                    <a:lnTo>
                      <a:pt x="474" y="240"/>
                    </a:lnTo>
                    <a:lnTo>
                      <a:pt x="474" y="240"/>
                    </a:lnTo>
                    <a:lnTo>
                      <a:pt x="474" y="240"/>
                    </a:lnTo>
                    <a:lnTo>
                      <a:pt x="474" y="238"/>
                    </a:lnTo>
                    <a:lnTo>
                      <a:pt x="474" y="238"/>
                    </a:lnTo>
                    <a:lnTo>
                      <a:pt x="476" y="234"/>
                    </a:lnTo>
                    <a:lnTo>
                      <a:pt x="476" y="230"/>
                    </a:lnTo>
                    <a:lnTo>
                      <a:pt x="478" y="226"/>
                    </a:lnTo>
                    <a:lnTo>
                      <a:pt x="482" y="222"/>
                    </a:lnTo>
                    <a:lnTo>
                      <a:pt x="485" y="218"/>
                    </a:lnTo>
                    <a:lnTo>
                      <a:pt x="491" y="215"/>
                    </a:lnTo>
                    <a:lnTo>
                      <a:pt x="495" y="215"/>
                    </a:lnTo>
                    <a:lnTo>
                      <a:pt x="497" y="213"/>
                    </a:lnTo>
                    <a:lnTo>
                      <a:pt x="501" y="213"/>
                    </a:lnTo>
                    <a:lnTo>
                      <a:pt x="503" y="211"/>
                    </a:lnTo>
                    <a:lnTo>
                      <a:pt x="507" y="211"/>
                    </a:lnTo>
                    <a:lnTo>
                      <a:pt x="508" y="211"/>
                    </a:lnTo>
                    <a:lnTo>
                      <a:pt x="510" y="213"/>
                    </a:lnTo>
                    <a:lnTo>
                      <a:pt x="512" y="213"/>
                    </a:lnTo>
                    <a:lnTo>
                      <a:pt x="514" y="213"/>
                    </a:lnTo>
                    <a:lnTo>
                      <a:pt x="516" y="213"/>
                    </a:lnTo>
                    <a:lnTo>
                      <a:pt x="518" y="213"/>
                    </a:lnTo>
                    <a:lnTo>
                      <a:pt x="520" y="213"/>
                    </a:lnTo>
                    <a:lnTo>
                      <a:pt x="522" y="213"/>
                    </a:lnTo>
                    <a:lnTo>
                      <a:pt x="526" y="213"/>
                    </a:lnTo>
                    <a:lnTo>
                      <a:pt x="528" y="211"/>
                    </a:lnTo>
                    <a:lnTo>
                      <a:pt x="530" y="209"/>
                    </a:lnTo>
                    <a:lnTo>
                      <a:pt x="533" y="209"/>
                    </a:lnTo>
                    <a:lnTo>
                      <a:pt x="535" y="207"/>
                    </a:lnTo>
                    <a:lnTo>
                      <a:pt x="535" y="205"/>
                    </a:lnTo>
                    <a:lnTo>
                      <a:pt x="537" y="203"/>
                    </a:lnTo>
                    <a:lnTo>
                      <a:pt x="537" y="201"/>
                    </a:lnTo>
                    <a:lnTo>
                      <a:pt x="539" y="201"/>
                    </a:lnTo>
                    <a:lnTo>
                      <a:pt x="539" y="199"/>
                    </a:lnTo>
                    <a:lnTo>
                      <a:pt x="539" y="197"/>
                    </a:lnTo>
                    <a:lnTo>
                      <a:pt x="539" y="195"/>
                    </a:lnTo>
                    <a:lnTo>
                      <a:pt x="541" y="193"/>
                    </a:lnTo>
                    <a:lnTo>
                      <a:pt x="541" y="192"/>
                    </a:lnTo>
                    <a:lnTo>
                      <a:pt x="543" y="190"/>
                    </a:lnTo>
                    <a:lnTo>
                      <a:pt x="543" y="190"/>
                    </a:lnTo>
                    <a:lnTo>
                      <a:pt x="545" y="188"/>
                    </a:lnTo>
                    <a:lnTo>
                      <a:pt x="547" y="186"/>
                    </a:lnTo>
                    <a:lnTo>
                      <a:pt x="551" y="184"/>
                    </a:lnTo>
                    <a:lnTo>
                      <a:pt x="556" y="180"/>
                    </a:lnTo>
                    <a:lnTo>
                      <a:pt x="564" y="178"/>
                    </a:lnTo>
                    <a:lnTo>
                      <a:pt x="570" y="178"/>
                    </a:lnTo>
                    <a:lnTo>
                      <a:pt x="576" y="178"/>
                    </a:lnTo>
                    <a:lnTo>
                      <a:pt x="580" y="178"/>
                    </a:lnTo>
                    <a:lnTo>
                      <a:pt x="583" y="178"/>
                    </a:lnTo>
                    <a:lnTo>
                      <a:pt x="585" y="180"/>
                    </a:lnTo>
                    <a:lnTo>
                      <a:pt x="585" y="180"/>
                    </a:lnTo>
                    <a:lnTo>
                      <a:pt x="587" y="180"/>
                    </a:lnTo>
                    <a:lnTo>
                      <a:pt x="587" y="180"/>
                    </a:lnTo>
                    <a:lnTo>
                      <a:pt x="587" y="180"/>
                    </a:lnTo>
                    <a:lnTo>
                      <a:pt x="587" y="180"/>
                    </a:lnTo>
                    <a:lnTo>
                      <a:pt x="587" y="178"/>
                    </a:lnTo>
                    <a:lnTo>
                      <a:pt x="587" y="178"/>
                    </a:lnTo>
                    <a:lnTo>
                      <a:pt x="587" y="178"/>
                    </a:lnTo>
                    <a:lnTo>
                      <a:pt x="587" y="178"/>
                    </a:lnTo>
                    <a:lnTo>
                      <a:pt x="587" y="178"/>
                    </a:lnTo>
                    <a:lnTo>
                      <a:pt x="587" y="178"/>
                    </a:lnTo>
                    <a:lnTo>
                      <a:pt x="587" y="176"/>
                    </a:lnTo>
                    <a:lnTo>
                      <a:pt x="589" y="172"/>
                    </a:lnTo>
                    <a:lnTo>
                      <a:pt x="589" y="170"/>
                    </a:lnTo>
                    <a:lnTo>
                      <a:pt x="591" y="167"/>
                    </a:lnTo>
                    <a:lnTo>
                      <a:pt x="595" y="163"/>
                    </a:lnTo>
                    <a:lnTo>
                      <a:pt x="599" y="159"/>
                    </a:lnTo>
                    <a:lnTo>
                      <a:pt x="604" y="155"/>
                    </a:lnTo>
                    <a:lnTo>
                      <a:pt x="606" y="153"/>
                    </a:lnTo>
                    <a:lnTo>
                      <a:pt x="610" y="151"/>
                    </a:lnTo>
                    <a:lnTo>
                      <a:pt x="612" y="151"/>
                    </a:lnTo>
                    <a:lnTo>
                      <a:pt x="616" y="151"/>
                    </a:lnTo>
                    <a:lnTo>
                      <a:pt x="618" y="151"/>
                    </a:lnTo>
                    <a:lnTo>
                      <a:pt x="620" y="151"/>
                    </a:lnTo>
                    <a:lnTo>
                      <a:pt x="622" y="151"/>
                    </a:lnTo>
                    <a:lnTo>
                      <a:pt x="626" y="151"/>
                    </a:lnTo>
                    <a:lnTo>
                      <a:pt x="628" y="151"/>
                    </a:lnTo>
                    <a:lnTo>
                      <a:pt x="629" y="151"/>
                    </a:lnTo>
                    <a:lnTo>
                      <a:pt x="631" y="151"/>
                    </a:lnTo>
                    <a:lnTo>
                      <a:pt x="633" y="151"/>
                    </a:lnTo>
                    <a:lnTo>
                      <a:pt x="635" y="151"/>
                    </a:lnTo>
                    <a:lnTo>
                      <a:pt x="637" y="151"/>
                    </a:lnTo>
                    <a:lnTo>
                      <a:pt x="639" y="149"/>
                    </a:lnTo>
                    <a:lnTo>
                      <a:pt x="643" y="149"/>
                    </a:lnTo>
                    <a:lnTo>
                      <a:pt x="645" y="147"/>
                    </a:lnTo>
                    <a:lnTo>
                      <a:pt x="647" y="145"/>
                    </a:lnTo>
                    <a:lnTo>
                      <a:pt x="649" y="144"/>
                    </a:lnTo>
                    <a:lnTo>
                      <a:pt x="649" y="144"/>
                    </a:lnTo>
                    <a:lnTo>
                      <a:pt x="651" y="142"/>
                    </a:lnTo>
                    <a:lnTo>
                      <a:pt x="651" y="140"/>
                    </a:lnTo>
                    <a:lnTo>
                      <a:pt x="651" y="138"/>
                    </a:lnTo>
                    <a:lnTo>
                      <a:pt x="652" y="136"/>
                    </a:lnTo>
                    <a:lnTo>
                      <a:pt x="652" y="136"/>
                    </a:lnTo>
                    <a:lnTo>
                      <a:pt x="652" y="134"/>
                    </a:lnTo>
                    <a:lnTo>
                      <a:pt x="652" y="132"/>
                    </a:lnTo>
                    <a:lnTo>
                      <a:pt x="654" y="130"/>
                    </a:lnTo>
                    <a:lnTo>
                      <a:pt x="654" y="128"/>
                    </a:lnTo>
                    <a:lnTo>
                      <a:pt x="656" y="126"/>
                    </a:lnTo>
                    <a:lnTo>
                      <a:pt x="660" y="124"/>
                    </a:lnTo>
                    <a:lnTo>
                      <a:pt x="662" y="122"/>
                    </a:lnTo>
                    <a:lnTo>
                      <a:pt x="668" y="121"/>
                    </a:lnTo>
                    <a:lnTo>
                      <a:pt x="676" y="119"/>
                    </a:lnTo>
                    <a:lnTo>
                      <a:pt x="681" y="119"/>
                    </a:lnTo>
                    <a:lnTo>
                      <a:pt x="687" y="119"/>
                    </a:lnTo>
                    <a:lnTo>
                      <a:pt x="691" y="119"/>
                    </a:lnTo>
                    <a:lnTo>
                      <a:pt x="695" y="119"/>
                    </a:lnTo>
                    <a:lnTo>
                      <a:pt x="697" y="119"/>
                    </a:lnTo>
                    <a:lnTo>
                      <a:pt x="697" y="119"/>
                    </a:lnTo>
                    <a:lnTo>
                      <a:pt x="700" y="121"/>
                    </a:lnTo>
                    <a:lnTo>
                      <a:pt x="700" y="121"/>
                    </a:lnTo>
                    <a:lnTo>
                      <a:pt x="700" y="121"/>
                    </a:lnTo>
                    <a:lnTo>
                      <a:pt x="699" y="119"/>
                    </a:lnTo>
                    <a:lnTo>
                      <a:pt x="699" y="119"/>
                    </a:lnTo>
                    <a:lnTo>
                      <a:pt x="699" y="119"/>
                    </a:lnTo>
                    <a:lnTo>
                      <a:pt x="699" y="119"/>
                    </a:lnTo>
                    <a:lnTo>
                      <a:pt x="699" y="119"/>
                    </a:lnTo>
                    <a:lnTo>
                      <a:pt x="699" y="119"/>
                    </a:lnTo>
                    <a:lnTo>
                      <a:pt x="699" y="117"/>
                    </a:lnTo>
                    <a:lnTo>
                      <a:pt x="699" y="115"/>
                    </a:lnTo>
                    <a:lnTo>
                      <a:pt x="699" y="113"/>
                    </a:lnTo>
                    <a:lnTo>
                      <a:pt x="700" y="109"/>
                    </a:lnTo>
                    <a:lnTo>
                      <a:pt x="702" y="107"/>
                    </a:lnTo>
                    <a:lnTo>
                      <a:pt x="704" y="103"/>
                    </a:lnTo>
                    <a:lnTo>
                      <a:pt x="708" y="99"/>
                    </a:lnTo>
                    <a:lnTo>
                      <a:pt x="714" y="96"/>
                    </a:lnTo>
                    <a:lnTo>
                      <a:pt x="716" y="94"/>
                    </a:lnTo>
                    <a:lnTo>
                      <a:pt x="720" y="94"/>
                    </a:lnTo>
                    <a:lnTo>
                      <a:pt x="722" y="92"/>
                    </a:lnTo>
                    <a:lnTo>
                      <a:pt x="725" y="92"/>
                    </a:lnTo>
                    <a:lnTo>
                      <a:pt x="727" y="92"/>
                    </a:lnTo>
                    <a:lnTo>
                      <a:pt x="729" y="92"/>
                    </a:lnTo>
                    <a:lnTo>
                      <a:pt x="731" y="92"/>
                    </a:lnTo>
                    <a:lnTo>
                      <a:pt x="733" y="92"/>
                    </a:lnTo>
                    <a:lnTo>
                      <a:pt x="735" y="92"/>
                    </a:lnTo>
                    <a:lnTo>
                      <a:pt x="737" y="94"/>
                    </a:lnTo>
                    <a:lnTo>
                      <a:pt x="741" y="94"/>
                    </a:lnTo>
                    <a:lnTo>
                      <a:pt x="743" y="94"/>
                    </a:lnTo>
                    <a:lnTo>
                      <a:pt x="745" y="92"/>
                    </a:lnTo>
                    <a:lnTo>
                      <a:pt x="747" y="92"/>
                    </a:lnTo>
                    <a:lnTo>
                      <a:pt x="748" y="92"/>
                    </a:lnTo>
                    <a:lnTo>
                      <a:pt x="752" y="90"/>
                    </a:lnTo>
                    <a:lnTo>
                      <a:pt x="754" y="88"/>
                    </a:lnTo>
                    <a:lnTo>
                      <a:pt x="756" y="88"/>
                    </a:lnTo>
                    <a:lnTo>
                      <a:pt x="758" y="86"/>
                    </a:lnTo>
                    <a:lnTo>
                      <a:pt x="758" y="84"/>
                    </a:lnTo>
                    <a:lnTo>
                      <a:pt x="760" y="82"/>
                    </a:lnTo>
                    <a:lnTo>
                      <a:pt x="760" y="80"/>
                    </a:lnTo>
                    <a:lnTo>
                      <a:pt x="760" y="80"/>
                    </a:lnTo>
                    <a:lnTo>
                      <a:pt x="760" y="78"/>
                    </a:lnTo>
                    <a:lnTo>
                      <a:pt x="760" y="76"/>
                    </a:lnTo>
                    <a:lnTo>
                      <a:pt x="762" y="74"/>
                    </a:lnTo>
                    <a:lnTo>
                      <a:pt x="762" y="73"/>
                    </a:lnTo>
                    <a:lnTo>
                      <a:pt x="762" y="71"/>
                    </a:lnTo>
                    <a:lnTo>
                      <a:pt x="764" y="71"/>
                    </a:lnTo>
                    <a:lnTo>
                      <a:pt x="766" y="69"/>
                    </a:lnTo>
                    <a:lnTo>
                      <a:pt x="768" y="67"/>
                    </a:lnTo>
                    <a:lnTo>
                      <a:pt x="771" y="65"/>
                    </a:lnTo>
                    <a:lnTo>
                      <a:pt x="777" y="63"/>
                    </a:lnTo>
                    <a:lnTo>
                      <a:pt x="783" y="61"/>
                    </a:lnTo>
                    <a:lnTo>
                      <a:pt x="789" y="59"/>
                    </a:lnTo>
                    <a:lnTo>
                      <a:pt x="795" y="59"/>
                    </a:lnTo>
                    <a:lnTo>
                      <a:pt x="798" y="59"/>
                    </a:lnTo>
                    <a:lnTo>
                      <a:pt x="802" y="61"/>
                    </a:lnTo>
                    <a:lnTo>
                      <a:pt x="804" y="61"/>
                    </a:lnTo>
                    <a:lnTo>
                      <a:pt x="806" y="61"/>
                    </a:lnTo>
                    <a:lnTo>
                      <a:pt x="808" y="61"/>
                    </a:lnTo>
                    <a:lnTo>
                      <a:pt x="808" y="61"/>
                    </a:lnTo>
                    <a:lnTo>
                      <a:pt x="808" y="61"/>
                    </a:lnTo>
                    <a:lnTo>
                      <a:pt x="808" y="61"/>
                    </a:lnTo>
                    <a:lnTo>
                      <a:pt x="808" y="61"/>
                    </a:lnTo>
                    <a:lnTo>
                      <a:pt x="808" y="61"/>
                    </a:lnTo>
                    <a:lnTo>
                      <a:pt x="808" y="59"/>
                    </a:lnTo>
                    <a:lnTo>
                      <a:pt x="808" y="59"/>
                    </a:lnTo>
                    <a:lnTo>
                      <a:pt x="808" y="59"/>
                    </a:lnTo>
                    <a:lnTo>
                      <a:pt x="808" y="59"/>
                    </a:lnTo>
                    <a:lnTo>
                      <a:pt x="808" y="57"/>
                    </a:lnTo>
                    <a:lnTo>
                      <a:pt x="808" y="55"/>
                    </a:lnTo>
                    <a:lnTo>
                      <a:pt x="808" y="51"/>
                    </a:lnTo>
                    <a:lnTo>
                      <a:pt x="810" y="48"/>
                    </a:lnTo>
                    <a:lnTo>
                      <a:pt x="814" y="44"/>
                    </a:lnTo>
                    <a:lnTo>
                      <a:pt x="818" y="40"/>
                    </a:lnTo>
                    <a:lnTo>
                      <a:pt x="821" y="38"/>
                    </a:lnTo>
                    <a:lnTo>
                      <a:pt x="825" y="36"/>
                    </a:lnTo>
                    <a:lnTo>
                      <a:pt x="827" y="34"/>
                    </a:lnTo>
                    <a:lnTo>
                      <a:pt x="831" y="34"/>
                    </a:lnTo>
                    <a:lnTo>
                      <a:pt x="833" y="34"/>
                    </a:lnTo>
                    <a:lnTo>
                      <a:pt x="835" y="34"/>
                    </a:lnTo>
                    <a:lnTo>
                      <a:pt x="839" y="34"/>
                    </a:lnTo>
                    <a:lnTo>
                      <a:pt x="841" y="34"/>
                    </a:lnTo>
                    <a:lnTo>
                      <a:pt x="843" y="34"/>
                    </a:lnTo>
                    <a:lnTo>
                      <a:pt x="844" y="34"/>
                    </a:lnTo>
                    <a:lnTo>
                      <a:pt x="846" y="34"/>
                    </a:lnTo>
                    <a:lnTo>
                      <a:pt x="848" y="34"/>
                    </a:lnTo>
                    <a:lnTo>
                      <a:pt x="850" y="34"/>
                    </a:lnTo>
                    <a:lnTo>
                      <a:pt x="852" y="34"/>
                    </a:lnTo>
                    <a:lnTo>
                      <a:pt x="854" y="34"/>
                    </a:lnTo>
                    <a:lnTo>
                      <a:pt x="858" y="32"/>
                    </a:lnTo>
                    <a:lnTo>
                      <a:pt x="860" y="32"/>
                    </a:lnTo>
                    <a:lnTo>
                      <a:pt x="862" y="30"/>
                    </a:lnTo>
                    <a:lnTo>
                      <a:pt x="864" y="28"/>
                    </a:lnTo>
                    <a:lnTo>
                      <a:pt x="866" y="26"/>
                    </a:lnTo>
                    <a:lnTo>
                      <a:pt x="866" y="26"/>
                    </a:lnTo>
                    <a:lnTo>
                      <a:pt x="867" y="25"/>
                    </a:lnTo>
                    <a:lnTo>
                      <a:pt x="867" y="23"/>
                    </a:lnTo>
                    <a:lnTo>
                      <a:pt x="867" y="21"/>
                    </a:lnTo>
                    <a:lnTo>
                      <a:pt x="867" y="19"/>
                    </a:lnTo>
                    <a:lnTo>
                      <a:pt x="869" y="19"/>
                    </a:lnTo>
                    <a:lnTo>
                      <a:pt x="869" y="17"/>
                    </a:lnTo>
                    <a:lnTo>
                      <a:pt x="869" y="15"/>
                    </a:lnTo>
                    <a:lnTo>
                      <a:pt x="871" y="13"/>
                    </a:lnTo>
                    <a:lnTo>
                      <a:pt x="871" y="11"/>
                    </a:lnTo>
                    <a:lnTo>
                      <a:pt x="873" y="11"/>
                    </a:lnTo>
                    <a:lnTo>
                      <a:pt x="875" y="9"/>
                    </a:lnTo>
                    <a:lnTo>
                      <a:pt x="879" y="7"/>
                    </a:lnTo>
                    <a:lnTo>
                      <a:pt x="885" y="3"/>
                    </a:lnTo>
                    <a:lnTo>
                      <a:pt x="891" y="3"/>
                    </a:lnTo>
                    <a:lnTo>
                      <a:pt x="896" y="2"/>
                    </a:lnTo>
                    <a:lnTo>
                      <a:pt x="902" y="2"/>
                    </a:lnTo>
                    <a:lnTo>
                      <a:pt x="906" y="2"/>
                    </a:lnTo>
                    <a:lnTo>
                      <a:pt x="910" y="2"/>
                    </a:lnTo>
                    <a:lnTo>
                      <a:pt x="912" y="3"/>
                    </a:lnTo>
                    <a:lnTo>
                      <a:pt x="914" y="3"/>
                    </a:lnTo>
                    <a:lnTo>
                      <a:pt x="914" y="0"/>
                    </a:lnTo>
                    <a:lnTo>
                      <a:pt x="912" y="0"/>
                    </a:lnTo>
                    <a:lnTo>
                      <a:pt x="910" y="0"/>
                    </a:lnTo>
                    <a:lnTo>
                      <a:pt x="906" y="0"/>
                    </a:lnTo>
                    <a:lnTo>
                      <a:pt x="902" y="0"/>
                    </a:lnTo>
                    <a:lnTo>
                      <a:pt x="896" y="0"/>
                    </a:lnTo>
                    <a:lnTo>
                      <a:pt x="891" y="0"/>
                    </a:lnTo>
                    <a:lnTo>
                      <a:pt x="883" y="2"/>
                    </a:lnTo>
                    <a:lnTo>
                      <a:pt x="877" y="5"/>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3" name="Freeform 216"/>
              <p:cNvSpPr>
                <a:spLocks/>
              </p:cNvSpPr>
              <p:nvPr/>
            </p:nvSpPr>
            <p:spPr bwMode="auto">
              <a:xfrm>
                <a:off x="2936" y="1933"/>
                <a:ext cx="918" cy="499"/>
              </a:xfrm>
              <a:custGeom>
                <a:avLst/>
                <a:gdLst/>
                <a:ahLst/>
                <a:cxnLst>
                  <a:cxn ang="0">
                    <a:pos x="868" y="27"/>
                  </a:cxn>
                  <a:cxn ang="0">
                    <a:pos x="839" y="31"/>
                  </a:cxn>
                  <a:cxn ang="0">
                    <a:pos x="807" y="58"/>
                  </a:cxn>
                  <a:cxn ang="0">
                    <a:pos x="762" y="77"/>
                  </a:cxn>
                  <a:cxn ang="0">
                    <a:pos x="743" y="92"/>
                  </a:cxn>
                  <a:cxn ang="0">
                    <a:pos x="705" y="104"/>
                  </a:cxn>
                  <a:cxn ang="0">
                    <a:pos x="661" y="125"/>
                  </a:cxn>
                  <a:cxn ang="0">
                    <a:pos x="647" y="146"/>
                  </a:cxn>
                  <a:cxn ang="0">
                    <a:pos x="617" y="150"/>
                  </a:cxn>
                  <a:cxn ang="0">
                    <a:pos x="580" y="177"/>
                  </a:cxn>
                  <a:cxn ang="0">
                    <a:pos x="540" y="200"/>
                  </a:cxn>
                  <a:cxn ang="0">
                    <a:pos x="519" y="211"/>
                  </a:cxn>
                  <a:cxn ang="0">
                    <a:pos x="476" y="232"/>
                  </a:cxn>
                  <a:cxn ang="0">
                    <a:pos x="430" y="251"/>
                  </a:cxn>
                  <a:cxn ang="0">
                    <a:pos x="415" y="273"/>
                  </a:cxn>
                  <a:cxn ang="0">
                    <a:pos x="382" y="275"/>
                  </a:cxn>
                  <a:cxn ang="0">
                    <a:pos x="340" y="301"/>
                  </a:cxn>
                  <a:cxn ang="0">
                    <a:pos x="307" y="328"/>
                  </a:cxn>
                  <a:cxn ang="0">
                    <a:pos x="282" y="336"/>
                  </a:cxn>
                  <a:cxn ang="0">
                    <a:pos x="244" y="363"/>
                  </a:cxn>
                  <a:cxn ang="0">
                    <a:pos x="194" y="380"/>
                  </a:cxn>
                  <a:cxn ang="0">
                    <a:pos x="177" y="401"/>
                  </a:cxn>
                  <a:cxn ang="0">
                    <a:pos x="139" y="409"/>
                  </a:cxn>
                  <a:cxn ang="0">
                    <a:pos x="92" y="432"/>
                  </a:cxn>
                  <a:cxn ang="0">
                    <a:pos x="67" y="461"/>
                  </a:cxn>
                  <a:cxn ang="0">
                    <a:pos x="39" y="466"/>
                  </a:cxn>
                  <a:cxn ang="0">
                    <a:pos x="4" y="499"/>
                  </a:cxn>
                  <a:cxn ang="0">
                    <a:pos x="39" y="468"/>
                  </a:cxn>
                  <a:cxn ang="0">
                    <a:pos x="69" y="461"/>
                  </a:cxn>
                  <a:cxn ang="0">
                    <a:pos x="94" y="436"/>
                  </a:cxn>
                  <a:cxn ang="0">
                    <a:pos x="125" y="434"/>
                  </a:cxn>
                  <a:cxn ang="0">
                    <a:pos x="158" y="403"/>
                  </a:cxn>
                  <a:cxn ang="0">
                    <a:pos x="188" y="397"/>
                  </a:cxn>
                  <a:cxn ang="0">
                    <a:pos x="208" y="372"/>
                  </a:cxn>
                  <a:cxn ang="0">
                    <a:pos x="246" y="369"/>
                  </a:cxn>
                  <a:cxn ang="0">
                    <a:pos x="273" y="340"/>
                  </a:cxn>
                  <a:cxn ang="0">
                    <a:pos x="306" y="336"/>
                  </a:cxn>
                  <a:cxn ang="0">
                    <a:pos x="321" y="311"/>
                  </a:cxn>
                  <a:cxn ang="0">
                    <a:pos x="363" y="305"/>
                  </a:cxn>
                  <a:cxn ang="0">
                    <a:pos x="386" y="276"/>
                  </a:cxn>
                  <a:cxn ang="0">
                    <a:pos x="419" y="275"/>
                  </a:cxn>
                  <a:cxn ang="0">
                    <a:pos x="434" y="251"/>
                  </a:cxn>
                  <a:cxn ang="0">
                    <a:pos x="478" y="242"/>
                  </a:cxn>
                  <a:cxn ang="0">
                    <a:pos x="497" y="215"/>
                  </a:cxn>
                  <a:cxn ang="0">
                    <a:pos x="530" y="213"/>
                  </a:cxn>
                  <a:cxn ang="0">
                    <a:pos x="547" y="190"/>
                  </a:cxn>
                  <a:cxn ang="0">
                    <a:pos x="592" y="182"/>
                  </a:cxn>
                  <a:cxn ang="0">
                    <a:pos x="607" y="156"/>
                  </a:cxn>
                  <a:cxn ang="0">
                    <a:pos x="641" y="152"/>
                  </a:cxn>
                  <a:cxn ang="0">
                    <a:pos x="659" y="132"/>
                  </a:cxn>
                  <a:cxn ang="0">
                    <a:pos x="703" y="121"/>
                  </a:cxn>
                  <a:cxn ang="0">
                    <a:pos x="713" y="100"/>
                  </a:cxn>
                  <a:cxn ang="0">
                    <a:pos x="749" y="94"/>
                  </a:cxn>
                  <a:cxn ang="0">
                    <a:pos x="766" y="75"/>
                  </a:cxn>
                  <a:cxn ang="0">
                    <a:pos x="812" y="63"/>
                  </a:cxn>
                  <a:cxn ang="0">
                    <a:pos x="818" y="46"/>
                  </a:cxn>
                  <a:cxn ang="0">
                    <a:pos x="855" y="35"/>
                  </a:cxn>
                  <a:cxn ang="0">
                    <a:pos x="874" y="17"/>
                  </a:cxn>
                  <a:cxn ang="0">
                    <a:pos x="918" y="4"/>
                  </a:cxn>
                </a:cxnLst>
                <a:rect l="0" t="0" r="r" b="b"/>
                <a:pathLst>
                  <a:path w="918" h="499">
                    <a:moveTo>
                      <a:pt x="881" y="6"/>
                    </a:moveTo>
                    <a:lnTo>
                      <a:pt x="878" y="8"/>
                    </a:lnTo>
                    <a:lnTo>
                      <a:pt x="876" y="10"/>
                    </a:lnTo>
                    <a:lnTo>
                      <a:pt x="874" y="12"/>
                    </a:lnTo>
                    <a:lnTo>
                      <a:pt x="872" y="13"/>
                    </a:lnTo>
                    <a:lnTo>
                      <a:pt x="872" y="15"/>
                    </a:lnTo>
                    <a:lnTo>
                      <a:pt x="870" y="17"/>
                    </a:lnTo>
                    <a:lnTo>
                      <a:pt x="870" y="17"/>
                    </a:lnTo>
                    <a:lnTo>
                      <a:pt x="870" y="19"/>
                    </a:lnTo>
                    <a:lnTo>
                      <a:pt x="870" y="21"/>
                    </a:lnTo>
                    <a:lnTo>
                      <a:pt x="870" y="23"/>
                    </a:lnTo>
                    <a:lnTo>
                      <a:pt x="868" y="23"/>
                    </a:lnTo>
                    <a:lnTo>
                      <a:pt x="868" y="25"/>
                    </a:lnTo>
                    <a:lnTo>
                      <a:pt x="868" y="27"/>
                    </a:lnTo>
                    <a:lnTo>
                      <a:pt x="866" y="27"/>
                    </a:lnTo>
                    <a:lnTo>
                      <a:pt x="864" y="29"/>
                    </a:lnTo>
                    <a:lnTo>
                      <a:pt x="862" y="31"/>
                    </a:lnTo>
                    <a:lnTo>
                      <a:pt x="860" y="31"/>
                    </a:lnTo>
                    <a:lnTo>
                      <a:pt x="858" y="31"/>
                    </a:lnTo>
                    <a:lnTo>
                      <a:pt x="856" y="33"/>
                    </a:lnTo>
                    <a:lnTo>
                      <a:pt x="855" y="33"/>
                    </a:lnTo>
                    <a:lnTo>
                      <a:pt x="853" y="33"/>
                    </a:lnTo>
                    <a:lnTo>
                      <a:pt x="851" y="33"/>
                    </a:lnTo>
                    <a:lnTo>
                      <a:pt x="849" y="33"/>
                    </a:lnTo>
                    <a:lnTo>
                      <a:pt x="847" y="33"/>
                    </a:lnTo>
                    <a:lnTo>
                      <a:pt x="845" y="33"/>
                    </a:lnTo>
                    <a:lnTo>
                      <a:pt x="843" y="31"/>
                    </a:lnTo>
                    <a:lnTo>
                      <a:pt x="839" y="31"/>
                    </a:lnTo>
                    <a:lnTo>
                      <a:pt x="837" y="31"/>
                    </a:lnTo>
                    <a:lnTo>
                      <a:pt x="835" y="33"/>
                    </a:lnTo>
                    <a:lnTo>
                      <a:pt x="832" y="33"/>
                    </a:lnTo>
                    <a:lnTo>
                      <a:pt x="828" y="35"/>
                    </a:lnTo>
                    <a:lnTo>
                      <a:pt x="826" y="37"/>
                    </a:lnTo>
                    <a:lnTo>
                      <a:pt x="820" y="38"/>
                    </a:lnTo>
                    <a:lnTo>
                      <a:pt x="816" y="42"/>
                    </a:lnTo>
                    <a:lnTo>
                      <a:pt x="814" y="46"/>
                    </a:lnTo>
                    <a:lnTo>
                      <a:pt x="812" y="48"/>
                    </a:lnTo>
                    <a:lnTo>
                      <a:pt x="810" y="52"/>
                    </a:lnTo>
                    <a:lnTo>
                      <a:pt x="808" y="54"/>
                    </a:lnTo>
                    <a:lnTo>
                      <a:pt x="808" y="58"/>
                    </a:lnTo>
                    <a:lnTo>
                      <a:pt x="808" y="60"/>
                    </a:lnTo>
                    <a:lnTo>
                      <a:pt x="807" y="58"/>
                    </a:lnTo>
                    <a:lnTo>
                      <a:pt x="803" y="58"/>
                    </a:lnTo>
                    <a:lnTo>
                      <a:pt x="799" y="58"/>
                    </a:lnTo>
                    <a:lnTo>
                      <a:pt x="795" y="58"/>
                    </a:lnTo>
                    <a:lnTo>
                      <a:pt x="789" y="58"/>
                    </a:lnTo>
                    <a:lnTo>
                      <a:pt x="784" y="60"/>
                    </a:lnTo>
                    <a:lnTo>
                      <a:pt x="780" y="61"/>
                    </a:lnTo>
                    <a:lnTo>
                      <a:pt x="774" y="63"/>
                    </a:lnTo>
                    <a:lnTo>
                      <a:pt x="770" y="65"/>
                    </a:lnTo>
                    <a:lnTo>
                      <a:pt x="768" y="67"/>
                    </a:lnTo>
                    <a:lnTo>
                      <a:pt x="766" y="69"/>
                    </a:lnTo>
                    <a:lnTo>
                      <a:pt x="764" y="71"/>
                    </a:lnTo>
                    <a:lnTo>
                      <a:pt x="762" y="73"/>
                    </a:lnTo>
                    <a:lnTo>
                      <a:pt x="762" y="75"/>
                    </a:lnTo>
                    <a:lnTo>
                      <a:pt x="762" y="77"/>
                    </a:lnTo>
                    <a:lnTo>
                      <a:pt x="762" y="79"/>
                    </a:lnTo>
                    <a:lnTo>
                      <a:pt x="760" y="81"/>
                    </a:lnTo>
                    <a:lnTo>
                      <a:pt x="760" y="81"/>
                    </a:lnTo>
                    <a:lnTo>
                      <a:pt x="760" y="83"/>
                    </a:lnTo>
                    <a:lnTo>
                      <a:pt x="760" y="85"/>
                    </a:lnTo>
                    <a:lnTo>
                      <a:pt x="759" y="85"/>
                    </a:lnTo>
                    <a:lnTo>
                      <a:pt x="759" y="86"/>
                    </a:lnTo>
                    <a:lnTo>
                      <a:pt x="757" y="88"/>
                    </a:lnTo>
                    <a:lnTo>
                      <a:pt x="755" y="88"/>
                    </a:lnTo>
                    <a:lnTo>
                      <a:pt x="753" y="90"/>
                    </a:lnTo>
                    <a:lnTo>
                      <a:pt x="749" y="90"/>
                    </a:lnTo>
                    <a:lnTo>
                      <a:pt x="747" y="90"/>
                    </a:lnTo>
                    <a:lnTo>
                      <a:pt x="745" y="92"/>
                    </a:lnTo>
                    <a:lnTo>
                      <a:pt x="743" y="92"/>
                    </a:lnTo>
                    <a:lnTo>
                      <a:pt x="741" y="92"/>
                    </a:lnTo>
                    <a:lnTo>
                      <a:pt x="739" y="90"/>
                    </a:lnTo>
                    <a:lnTo>
                      <a:pt x="737" y="90"/>
                    </a:lnTo>
                    <a:lnTo>
                      <a:pt x="736" y="90"/>
                    </a:lnTo>
                    <a:lnTo>
                      <a:pt x="734" y="90"/>
                    </a:lnTo>
                    <a:lnTo>
                      <a:pt x="732" y="90"/>
                    </a:lnTo>
                    <a:lnTo>
                      <a:pt x="728" y="90"/>
                    </a:lnTo>
                    <a:lnTo>
                      <a:pt x="726" y="90"/>
                    </a:lnTo>
                    <a:lnTo>
                      <a:pt x="722" y="92"/>
                    </a:lnTo>
                    <a:lnTo>
                      <a:pt x="720" y="92"/>
                    </a:lnTo>
                    <a:lnTo>
                      <a:pt x="716" y="94"/>
                    </a:lnTo>
                    <a:lnTo>
                      <a:pt x="711" y="98"/>
                    </a:lnTo>
                    <a:lnTo>
                      <a:pt x="707" y="102"/>
                    </a:lnTo>
                    <a:lnTo>
                      <a:pt x="705" y="104"/>
                    </a:lnTo>
                    <a:lnTo>
                      <a:pt x="703" y="108"/>
                    </a:lnTo>
                    <a:lnTo>
                      <a:pt x="701" y="111"/>
                    </a:lnTo>
                    <a:lnTo>
                      <a:pt x="701" y="113"/>
                    </a:lnTo>
                    <a:lnTo>
                      <a:pt x="701" y="115"/>
                    </a:lnTo>
                    <a:lnTo>
                      <a:pt x="701" y="117"/>
                    </a:lnTo>
                    <a:lnTo>
                      <a:pt x="697" y="117"/>
                    </a:lnTo>
                    <a:lnTo>
                      <a:pt x="695" y="117"/>
                    </a:lnTo>
                    <a:lnTo>
                      <a:pt x="691" y="117"/>
                    </a:lnTo>
                    <a:lnTo>
                      <a:pt x="686" y="117"/>
                    </a:lnTo>
                    <a:lnTo>
                      <a:pt x="682" y="117"/>
                    </a:lnTo>
                    <a:lnTo>
                      <a:pt x="676" y="117"/>
                    </a:lnTo>
                    <a:lnTo>
                      <a:pt x="670" y="119"/>
                    </a:lnTo>
                    <a:lnTo>
                      <a:pt x="665" y="123"/>
                    </a:lnTo>
                    <a:lnTo>
                      <a:pt x="661" y="125"/>
                    </a:lnTo>
                    <a:lnTo>
                      <a:pt x="659" y="127"/>
                    </a:lnTo>
                    <a:lnTo>
                      <a:pt x="657" y="129"/>
                    </a:lnTo>
                    <a:lnTo>
                      <a:pt x="655" y="131"/>
                    </a:lnTo>
                    <a:lnTo>
                      <a:pt x="655" y="132"/>
                    </a:lnTo>
                    <a:lnTo>
                      <a:pt x="653" y="134"/>
                    </a:lnTo>
                    <a:lnTo>
                      <a:pt x="653" y="136"/>
                    </a:lnTo>
                    <a:lnTo>
                      <a:pt x="653" y="138"/>
                    </a:lnTo>
                    <a:lnTo>
                      <a:pt x="653" y="138"/>
                    </a:lnTo>
                    <a:lnTo>
                      <a:pt x="651" y="140"/>
                    </a:lnTo>
                    <a:lnTo>
                      <a:pt x="651" y="142"/>
                    </a:lnTo>
                    <a:lnTo>
                      <a:pt x="651" y="142"/>
                    </a:lnTo>
                    <a:lnTo>
                      <a:pt x="649" y="144"/>
                    </a:lnTo>
                    <a:lnTo>
                      <a:pt x="649" y="146"/>
                    </a:lnTo>
                    <a:lnTo>
                      <a:pt x="647" y="146"/>
                    </a:lnTo>
                    <a:lnTo>
                      <a:pt x="645" y="148"/>
                    </a:lnTo>
                    <a:lnTo>
                      <a:pt x="643" y="150"/>
                    </a:lnTo>
                    <a:lnTo>
                      <a:pt x="640" y="150"/>
                    </a:lnTo>
                    <a:lnTo>
                      <a:pt x="638" y="150"/>
                    </a:lnTo>
                    <a:lnTo>
                      <a:pt x="636" y="150"/>
                    </a:lnTo>
                    <a:lnTo>
                      <a:pt x="634" y="150"/>
                    </a:lnTo>
                    <a:lnTo>
                      <a:pt x="632" y="150"/>
                    </a:lnTo>
                    <a:lnTo>
                      <a:pt x="630" y="150"/>
                    </a:lnTo>
                    <a:lnTo>
                      <a:pt x="628" y="150"/>
                    </a:lnTo>
                    <a:lnTo>
                      <a:pt x="626" y="150"/>
                    </a:lnTo>
                    <a:lnTo>
                      <a:pt x="624" y="150"/>
                    </a:lnTo>
                    <a:lnTo>
                      <a:pt x="622" y="150"/>
                    </a:lnTo>
                    <a:lnTo>
                      <a:pt x="618" y="150"/>
                    </a:lnTo>
                    <a:lnTo>
                      <a:pt x="617" y="150"/>
                    </a:lnTo>
                    <a:lnTo>
                      <a:pt x="613" y="152"/>
                    </a:lnTo>
                    <a:lnTo>
                      <a:pt x="611" y="152"/>
                    </a:lnTo>
                    <a:lnTo>
                      <a:pt x="607" y="154"/>
                    </a:lnTo>
                    <a:lnTo>
                      <a:pt x="601" y="157"/>
                    </a:lnTo>
                    <a:lnTo>
                      <a:pt x="597" y="161"/>
                    </a:lnTo>
                    <a:lnTo>
                      <a:pt x="593" y="163"/>
                    </a:lnTo>
                    <a:lnTo>
                      <a:pt x="592" y="167"/>
                    </a:lnTo>
                    <a:lnTo>
                      <a:pt x="592" y="171"/>
                    </a:lnTo>
                    <a:lnTo>
                      <a:pt x="590" y="173"/>
                    </a:lnTo>
                    <a:lnTo>
                      <a:pt x="590" y="177"/>
                    </a:lnTo>
                    <a:lnTo>
                      <a:pt x="590" y="179"/>
                    </a:lnTo>
                    <a:lnTo>
                      <a:pt x="586" y="179"/>
                    </a:lnTo>
                    <a:lnTo>
                      <a:pt x="584" y="177"/>
                    </a:lnTo>
                    <a:lnTo>
                      <a:pt x="580" y="177"/>
                    </a:lnTo>
                    <a:lnTo>
                      <a:pt x="574" y="177"/>
                    </a:lnTo>
                    <a:lnTo>
                      <a:pt x="570" y="177"/>
                    </a:lnTo>
                    <a:lnTo>
                      <a:pt x="565" y="179"/>
                    </a:lnTo>
                    <a:lnTo>
                      <a:pt x="559" y="180"/>
                    </a:lnTo>
                    <a:lnTo>
                      <a:pt x="553" y="182"/>
                    </a:lnTo>
                    <a:lnTo>
                      <a:pt x="549" y="184"/>
                    </a:lnTo>
                    <a:lnTo>
                      <a:pt x="547" y="186"/>
                    </a:lnTo>
                    <a:lnTo>
                      <a:pt x="545" y="188"/>
                    </a:lnTo>
                    <a:lnTo>
                      <a:pt x="544" y="190"/>
                    </a:lnTo>
                    <a:lnTo>
                      <a:pt x="542" y="192"/>
                    </a:lnTo>
                    <a:lnTo>
                      <a:pt x="542" y="194"/>
                    </a:lnTo>
                    <a:lnTo>
                      <a:pt x="542" y="196"/>
                    </a:lnTo>
                    <a:lnTo>
                      <a:pt x="540" y="198"/>
                    </a:lnTo>
                    <a:lnTo>
                      <a:pt x="540" y="200"/>
                    </a:lnTo>
                    <a:lnTo>
                      <a:pt x="540" y="202"/>
                    </a:lnTo>
                    <a:lnTo>
                      <a:pt x="540" y="202"/>
                    </a:lnTo>
                    <a:lnTo>
                      <a:pt x="538" y="204"/>
                    </a:lnTo>
                    <a:lnTo>
                      <a:pt x="538" y="205"/>
                    </a:lnTo>
                    <a:lnTo>
                      <a:pt x="536" y="207"/>
                    </a:lnTo>
                    <a:lnTo>
                      <a:pt x="534" y="207"/>
                    </a:lnTo>
                    <a:lnTo>
                      <a:pt x="532" y="209"/>
                    </a:lnTo>
                    <a:lnTo>
                      <a:pt x="530" y="209"/>
                    </a:lnTo>
                    <a:lnTo>
                      <a:pt x="528" y="211"/>
                    </a:lnTo>
                    <a:lnTo>
                      <a:pt x="526" y="211"/>
                    </a:lnTo>
                    <a:lnTo>
                      <a:pt x="524" y="211"/>
                    </a:lnTo>
                    <a:lnTo>
                      <a:pt x="522" y="211"/>
                    </a:lnTo>
                    <a:lnTo>
                      <a:pt x="521" y="211"/>
                    </a:lnTo>
                    <a:lnTo>
                      <a:pt x="519" y="211"/>
                    </a:lnTo>
                    <a:lnTo>
                      <a:pt x="517" y="211"/>
                    </a:lnTo>
                    <a:lnTo>
                      <a:pt x="515" y="211"/>
                    </a:lnTo>
                    <a:lnTo>
                      <a:pt x="511" y="211"/>
                    </a:lnTo>
                    <a:lnTo>
                      <a:pt x="509" y="211"/>
                    </a:lnTo>
                    <a:lnTo>
                      <a:pt x="507" y="211"/>
                    </a:lnTo>
                    <a:lnTo>
                      <a:pt x="503" y="211"/>
                    </a:lnTo>
                    <a:lnTo>
                      <a:pt x="501" y="211"/>
                    </a:lnTo>
                    <a:lnTo>
                      <a:pt x="497" y="213"/>
                    </a:lnTo>
                    <a:lnTo>
                      <a:pt x="494" y="215"/>
                    </a:lnTo>
                    <a:lnTo>
                      <a:pt x="488" y="219"/>
                    </a:lnTo>
                    <a:lnTo>
                      <a:pt x="484" y="221"/>
                    </a:lnTo>
                    <a:lnTo>
                      <a:pt x="480" y="225"/>
                    </a:lnTo>
                    <a:lnTo>
                      <a:pt x="478" y="228"/>
                    </a:lnTo>
                    <a:lnTo>
                      <a:pt x="476" y="232"/>
                    </a:lnTo>
                    <a:lnTo>
                      <a:pt x="476" y="234"/>
                    </a:lnTo>
                    <a:lnTo>
                      <a:pt x="476" y="238"/>
                    </a:lnTo>
                    <a:lnTo>
                      <a:pt x="474" y="240"/>
                    </a:lnTo>
                    <a:lnTo>
                      <a:pt x="473" y="240"/>
                    </a:lnTo>
                    <a:lnTo>
                      <a:pt x="471" y="238"/>
                    </a:lnTo>
                    <a:lnTo>
                      <a:pt x="467" y="238"/>
                    </a:lnTo>
                    <a:lnTo>
                      <a:pt x="461" y="238"/>
                    </a:lnTo>
                    <a:lnTo>
                      <a:pt x="455" y="238"/>
                    </a:lnTo>
                    <a:lnTo>
                      <a:pt x="451" y="240"/>
                    </a:lnTo>
                    <a:lnTo>
                      <a:pt x="446" y="242"/>
                    </a:lnTo>
                    <a:lnTo>
                      <a:pt x="440" y="244"/>
                    </a:lnTo>
                    <a:lnTo>
                      <a:pt x="436" y="246"/>
                    </a:lnTo>
                    <a:lnTo>
                      <a:pt x="432" y="248"/>
                    </a:lnTo>
                    <a:lnTo>
                      <a:pt x="430" y="251"/>
                    </a:lnTo>
                    <a:lnTo>
                      <a:pt x="428" y="253"/>
                    </a:lnTo>
                    <a:lnTo>
                      <a:pt x="428" y="255"/>
                    </a:lnTo>
                    <a:lnTo>
                      <a:pt x="426" y="257"/>
                    </a:lnTo>
                    <a:lnTo>
                      <a:pt x="426" y="259"/>
                    </a:lnTo>
                    <a:lnTo>
                      <a:pt x="426" y="261"/>
                    </a:lnTo>
                    <a:lnTo>
                      <a:pt x="426" y="261"/>
                    </a:lnTo>
                    <a:lnTo>
                      <a:pt x="425" y="263"/>
                    </a:lnTo>
                    <a:lnTo>
                      <a:pt x="425" y="265"/>
                    </a:lnTo>
                    <a:lnTo>
                      <a:pt x="425" y="265"/>
                    </a:lnTo>
                    <a:lnTo>
                      <a:pt x="423" y="267"/>
                    </a:lnTo>
                    <a:lnTo>
                      <a:pt x="421" y="269"/>
                    </a:lnTo>
                    <a:lnTo>
                      <a:pt x="421" y="271"/>
                    </a:lnTo>
                    <a:lnTo>
                      <a:pt x="417" y="271"/>
                    </a:lnTo>
                    <a:lnTo>
                      <a:pt x="415" y="273"/>
                    </a:lnTo>
                    <a:lnTo>
                      <a:pt x="413" y="273"/>
                    </a:lnTo>
                    <a:lnTo>
                      <a:pt x="411" y="275"/>
                    </a:lnTo>
                    <a:lnTo>
                      <a:pt x="409" y="275"/>
                    </a:lnTo>
                    <a:lnTo>
                      <a:pt x="407" y="275"/>
                    </a:lnTo>
                    <a:lnTo>
                      <a:pt x="405" y="275"/>
                    </a:lnTo>
                    <a:lnTo>
                      <a:pt x="403" y="275"/>
                    </a:lnTo>
                    <a:lnTo>
                      <a:pt x="402" y="273"/>
                    </a:lnTo>
                    <a:lnTo>
                      <a:pt x="400" y="273"/>
                    </a:lnTo>
                    <a:lnTo>
                      <a:pt x="396" y="273"/>
                    </a:lnTo>
                    <a:lnTo>
                      <a:pt x="394" y="273"/>
                    </a:lnTo>
                    <a:lnTo>
                      <a:pt x="392" y="273"/>
                    </a:lnTo>
                    <a:lnTo>
                      <a:pt x="388" y="273"/>
                    </a:lnTo>
                    <a:lnTo>
                      <a:pt x="386" y="275"/>
                    </a:lnTo>
                    <a:lnTo>
                      <a:pt x="382" y="275"/>
                    </a:lnTo>
                    <a:lnTo>
                      <a:pt x="378" y="276"/>
                    </a:lnTo>
                    <a:lnTo>
                      <a:pt x="373" y="280"/>
                    </a:lnTo>
                    <a:lnTo>
                      <a:pt x="369" y="284"/>
                    </a:lnTo>
                    <a:lnTo>
                      <a:pt x="365" y="288"/>
                    </a:lnTo>
                    <a:lnTo>
                      <a:pt x="363" y="292"/>
                    </a:lnTo>
                    <a:lnTo>
                      <a:pt x="361" y="296"/>
                    </a:lnTo>
                    <a:lnTo>
                      <a:pt x="361" y="298"/>
                    </a:lnTo>
                    <a:lnTo>
                      <a:pt x="359" y="301"/>
                    </a:lnTo>
                    <a:lnTo>
                      <a:pt x="359" y="303"/>
                    </a:lnTo>
                    <a:lnTo>
                      <a:pt x="357" y="301"/>
                    </a:lnTo>
                    <a:lnTo>
                      <a:pt x="354" y="301"/>
                    </a:lnTo>
                    <a:lnTo>
                      <a:pt x="350" y="301"/>
                    </a:lnTo>
                    <a:lnTo>
                      <a:pt x="346" y="301"/>
                    </a:lnTo>
                    <a:lnTo>
                      <a:pt x="340" y="301"/>
                    </a:lnTo>
                    <a:lnTo>
                      <a:pt x="334" y="303"/>
                    </a:lnTo>
                    <a:lnTo>
                      <a:pt x="329" y="305"/>
                    </a:lnTo>
                    <a:lnTo>
                      <a:pt x="323" y="307"/>
                    </a:lnTo>
                    <a:lnTo>
                      <a:pt x="319" y="309"/>
                    </a:lnTo>
                    <a:lnTo>
                      <a:pt x="317" y="311"/>
                    </a:lnTo>
                    <a:lnTo>
                      <a:pt x="315" y="313"/>
                    </a:lnTo>
                    <a:lnTo>
                      <a:pt x="313" y="315"/>
                    </a:lnTo>
                    <a:lnTo>
                      <a:pt x="311" y="317"/>
                    </a:lnTo>
                    <a:lnTo>
                      <a:pt x="311" y="319"/>
                    </a:lnTo>
                    <a:lnTo>
                      <a:pt x="309" y="321"/>
                    </a:lnTo>
                    <a:lnTo>
                      <a:pt x="309" y="322"/>
                    </a:lnTo>
                    <a:lnTo>
                      <a:pt x="309" y="324"/>
                    </a:lnTo>
                    <a:lnTo>
                      <a:pt x="309" y="326"/>
                    </a:lnTo>
                    <a:lnTo>
                      <a:pt x="307" y="328"/>
                    </a:lnTo>
                    <a:lnTo>
                      <a:pt x="307" y="328"/>
                    </a:lnTo>
                    <a:lnTo>
                      <a:pt x="306" y="330"/>
                    </a:lnTo>
                    <a:lnTo>
                      <a:pt x="306" y="332"/>
                    </a:lnTo>
                    <a:lnTo>
                      <a:pt x="304" y="334"/>
                    </a:lnTo>
                    <a:lnTo>
                      <a:pt x="302" y="334"/>
                    </a:lnTo>
                    <a:lnTo>
                      <a:pt x="298" y="336"/>
                    </a:lnTo>
                    <a:lnTo>
                      <a:pt x="296" y="336"/>
                    </a:lnTo>
                    <a:lnTo>
                      <a:pt x="294" y="338"/>
                    </a:lnTo>
                    <a:lnTo>
                      <a:pt x="292" y="338"/>
                    </a:lnTo>
                    <a:lnTo>
                      <a:pt x="290" y="338"/>
                    </a:lnTo>
                    <a:lnTo>
                      <a:pt x="288" y="338"/>
                    </a:lnTo>
                    <a:lnTo>
                      <a:pt x="286" y="338"/>
                    </a:lnTo>
                    <a:lnTo>
                      <a:pt x="284" y="336"/>
                    </a:lnTo>
                    <a:lnTo>
                      <a:pt x="282" y="336"/>
                    </a:lnTo>
                    <a:lnTo>
                      <a:pt x="281" y="336"/>
                    </a:lnTo>
                    <a:lnTo>
                      <a:pt x="277" y="336"/>
                    </a:lnTo>
                    <a:lnTo>
                      <a:pt x="275" y="336"/>
                    </a:lnTo>
                    <a:lnTo>
                      <a:pt x="271" y="336"/>
                    </a:lnTo>
                    <a:lnTo>
                      <a:pt x="269" y="338"/>
                    </a:lnTo>
                    <a:lnTo>
                      <a:pt x="265" y="338"/>
                    </a:lnTo>
                    <a:lnTo>
                      <a:pt x="261" y="340"/>
                    </a:lnTo>
                    <a:lnTo>
                      <a:pt x="256" y="344"/>
                    </a:lnTo>
                    <a:lnTo>
                      <a:pt x="252" y="347"/>
                    </a:lnTo>
                    <a:lnTo>
                      <a:pt x="248" y="351"/>
                    </a:lnTo>
                    <a:lnTo>
                      <a:pt x="246" y="355"/>
                    </a:lnTo>
                    <a:lnTo>
                      <a:pt x="244" y="357"/>
                    </a:lnTo>
                    <a:lnTo>
                      <a:pt x="244" y="361"/>
                    </a:lnTo>
                    <a:lnTo>
                      <a:pt x="244" y="363"/>
                    </a:lnTo>
                    <a:lnTo>
                      <a:pt x="242" y="365"/>
                    </a:lnTo>
                    <a:lnTo>
                      <a:pt x="240" y="365"/>
                    </a:lnTo>
                    <a:lnTo>
                      <a:pt x="236" y="365"/>
                    </a:lnTo>
                    <a:lnTo>
                      <a:pt x="233" y="365"/>
                    </a:lnTo>
                    <a:lnTo>
                      <a:pt x="229" y="365"/>
                    </a:lnTo>
                    <a:lnTo>
                      <a:pt x="223" y="365"/>
                    </a:lnTo>
                    <a:lnTo>
                      <a:pt x="217" y="367"/>
                    </a:lnTo>
                    <a:lnTo>
                      <a:pt x="211" y="369"/>
                    </a:lnTo>
                    <a:lnTo>
                      <a:pt x="206" y="370"/>
                    </a:lnTo>
                    <a:lnTo>
                      <a:pt x="202" y="372"/>
                    </a:lnTo>
                    <a:lnTo>
                      <a:pt x="200" y="374"/>
                    </a:lnTo>
                    <a:lnTo>
                      <a:pt x="198" y="376"/>
                    </a:lnTo>
                    <a:lnTo>
                      <a:pt x="196" y="378"/>
                    </a:lnTo>
                    <a:lnTo>
                      <a:pt x="194" y="380"/>
                    </a:lnTo>
                    <a:lnTo>
                      <a:pt x="194" y="382"/>
                    </a:lnTo>
                    <a:lnTo>
                      <a:pt x="192" y="384"/>
                    </a:lnTo>
                    <a:lnTo>
                      <a:pt x="192" y="386"/>
                    </a:lnTo>
                    <a:lnTo>
                      <a:pt x="192" y="388"/>
                    </a:lnTo>
                    <a:lnTo>
                      <a:pt x="190" y="390"/>
                    </a:lnTo>
                    <a:lnTo>
                      <a:pt x="190" y="392"/>
                    </a:lnTo>
                    <a:lnTo>
                      <a:pt x="190" y="394"/>
                    </a:lnTo>
                    <a:lnTo>
                      <a:pt x="188" y="394"/>
                    </a:lnTo>
                    <a:lnTo>
                      <a:pt x="187" y="395"/>
                    </a:lnTo>
                    <a:lnTo>
                      <a:pt x="185" y="397"/>
                    </a:lnTo>
                    <a:lnTo>
                      <a:pt x="183" y="399"/>
                    </a:lnTo>
                    <a:lnTo>
                      <a:pt x="181" y="399"/>
                    </a:lnTo>
                    <a:lnTo>
                      <a:pt x="179" y="401"/>
                    </a:lnTo>
                    <a:lnTo>
                      <a:pt x="177" y="401"/>
                    </a:lnTo>
                    <a:lnTo>
                      <a:pt x="175" y="401"/>
                    </a:lnTo>
                    <a:lnTo>
                      <a:pt x="173" y="401"/>
                    </a:lnTo>
                    <a:lnTo>
                      <a:pt x="171" y="401"/>
                    </a:lnTo>
                    <a:lnTo>
                      <a:pt x="169" y="401"/>
                    </a:lnTo>
                    <a:lnTo>
                      <a:pt x="167" y="401"/>
                    </a:lnTo>
                    <a:lnTo>
                      <a:pt x="163" y="401"/>
                    </a:lnTo>
                    <a:lnTo>
                      <a:pt x="162" y="399"/>
                    </a:lnTo>
                    <a:lnTo>
                      <a:pt x="160" y="399"/>
                    </a:lnTo>
                    <a:lnTo>
                      <a:pt x="156" y="399"/>
                    </a:lnTo>
                    <a:lnTo>
                      <a:pt x="154" y="401"/>
                    </a:lnTo>
                    <a:lnTo>
                      <a:pt x="150" y="401"/>
                    </a:lnTo>
                    <a:lnTo>
                      <a:pt x="146" y="403"/>
                    </a:lnTo>
                    <a:lnTo>
                      <a:pt x="144" y="405"/>
                    </a:lnTo>
                    <a:lnTo>
                      <a:pt x="139" y="409"/>
                    </a:lnTo>
                    <a:lnTo>
                      <a:pt x="133" y="411"/>
                    </a:lnTo>
                    <a:lnTo>
                      <a:pt x="129" y="415"/>
                    </a:lnTo>
                    <a:lnTo>
                      <a:pt x="127" y="418"/>
                    </a:lnTo>
                    <a:lnTo>
                      <a:pt x="125" y="422"/>
                    </a:lnTo>
                    <a:lnTo>
                      <a:pt x="125" y="426"/>
                    </a:lnTo>
                    <a:lnTo>
                      <a:pt x="123" y="428"/>
                    </a:lnTo>
                    <a:lnTo>
                      <a:pt x="123" y="430"/>
                    </a:lnTo>
                    <a:lnTo>
                      <a:pt x="121" y="430"/>
                    </a:lnTo>
                    <a:lnTo>
                      <a:pt x="117" y="430"/>
                    </a:lnTo>
                    <a:lnTo>
                      <a:pt x="114" y="430"/>
                    </a:lnTo>
                    <a:lnTo>
                      <a:pt x="110" y="430"/>
                    </a:lnTo>
                    <a:lnTo>
                      <a:pt x="104" y="430"/>
                    </a:lnTo>
                    <a:lnTo>
                      <a:pt x="98" y="430"/>
                    </a:lnTo>
                    <a:lnTo>
                      <a:pt x="92" y="432"/>
                    </a:lnTo>
                    <a:lnTo>
                      <a:pt x="87" y="436"/>
                    </a:lnTo>
                    <a:lnTo>
                      <a:pt x="83" y="438"/>
                    </a:lnTo>
                    <a:lnTo>
                      <a:pt x="79" y="440"/>
                    </a:lnTo>
                    <a:lnTo>
                      <a:pt x="77" y="441"/>
                    </a:lnTo>
                    <a:lnTo>
                      <a:pt x="75" y="443"/>
                    </a:lnTo>
                    <a:lnTo>
                      <a:pt x="73" y="445"/>
                    </a:lnTo>
                    <a:lnTo>
                      <a:pt x="73" y="449"/>
                    </a:lnTo>
                    <a:lnTo>
                      <a:pt x="71" y="451"/>
                    </a:lnTo>
                    <a:lnTo>
                      <a:pt x="71" y="453"/>
                    </a:lnTo>
                    <a:lnTo>
                      <a:pt x="71" y="453"/>
                    </a:lnTo>
                    <a:lnTo>
                      <a:pt x="69" y="455"/>
                    </a:lnTo>
                    <a:lnTo>
                      <a:pt x="69" y="457"/>
                    </a:lnTo>
                    <a:lnTo>
                      <a:pt x="69" y="459"/>
                    </a:lnTo>
                    <a:lnTo>
                      <a:pt x="67" y="461"/>
                    </a:lnTo>
                    <a:lnTo>
                      <a:pt x="66" y="461"/>
                    </a:lnTo>
                    <a:lnTo>
                      <a:pt x="64" y="463"/>
                    </a:lnTo>
                    <a:lnTo>
                      <a:pt x="62" y="465"/>
                    </a:lnTo>
                    <a:lnTo>
                      <a:pt x="60" y="465"/>
                    </a:lnTo>
                    <a:lnTo>
                      <a:pt x="58" y="466"/>
                    </a:lnTo>
                    <a:lnTo>
                      <a:pt x="54" y="466"/>
                    </a:lnTo>
                    <a:lnTo>
                      <a:pt x="52" y="466"/>
                    </a:lnTo>
                    <a:lnTo>
                      <a:pt x="50" y="466"/>
                    </a:lnTo>
                    <a:lnTo>
                      <a:pt x="48" y="466"/>
                    </a:lnTo>
                    <a:lnTo>
                      <a:pt x="46" y="466"/>
                    </a:lnTo>
                    <a:lnTo>
                      <a:pt x="44" y="466"/>
                    </a:lnTo>
                    <a:lnTo>
                      <a:pt x="43" y="466"/>
                    </a:lnTo>
                    <a:lnTo>
                      <a:pt x="41" y="466"/>
                    </a:lnTo>
                    <a:lnTo>
                      <a:pt x="39" y="466"/>
                    </a:lnTo>
                    <a:lnTo>
                      <a:pt x="35" y="466"/>
                    </a:lnTo>
                    <a:lnTo>
                      <a:pt x="33" y="466"/>
                    </a:lnTo>
                    <a:lnTo>
                      <a:pt x="29" y="466"/>
                    </a:lnTo>
                    <a:lnTo>
                      <a:pt x="25" y="468"/>
                    </a:lnTo>
                    <a:lnTo>
                      <a:pt x="21" y="470"/>
                    </a:lnTo>
                    <a:lnTo>
                      <a:pt x="16" y="474"/>
                    </a:lnTo>
                    <a:lnTo>
                      <a:pt x="10" y="480"/>
                    </a:lnTo>
                    <a:lnTo>
                      <a:pt x="6" y="484"/>
                    </a:lnTo>
                    <a:lnTo>
                      <a:pt x="4" y="488"/>
                    </a:lnTo>
                    <a:lnTo>
                      <a:pt x="2" y="491"/>
                    </a:lnTo>
                    <a:lnTo>
                      <a:pt x="2" y="495"/>
                    </a:lnTo>
                    <a:lnTo>
                      <a:pt x="0" y="497"/>
                    </a:lnTo>
                    <a:lnTo>
                      <a:pt x="0" y="499"/>
                    </a:lnTo>
                    <a:lnTo>
                      <a:pt x="4" y="499"/>
                    </a:lnTo>
                    <a:lnTo>
                      <a:pt x="4" y="499"/>
                    </a:lnTo>
                    <a:lnTo>
                      <a:pt x="4" y="497"/>
                    </a:lnTo>
                    <a:lnTo>
                      <a:pt x="4" y="495"/>
                    </a:lnTo>
                    <a:lnTo>
                      <a:pt x="4" y="493"/>
                    </a:lnTo>
                    <a:lnTo>
                      <a:pt x="6" y="489"/>
                    </a:lnTo>
                    <a:lnTo>
                      <a:pt x="8" y="486"/>
                    </a:lnTo>
                    <a:lnTo>
                      <a:pt x="12" y="482"/>
                    </a:lnTo>
                    <a:lnTo>
                      <a:pt x="18" y="476"/>
                    </a:lnTo>
                    <a:lnTo>
                      <a:pt x="23" y="472"/>
                    </a:lnTo>
                    <a:lnTo>
                      <a:pt x="27" y="470"/>
                    </a:lnTo>
                    <a:lnTo>
                      <a:pt x="29" y="470"/>
                    </a:lnTo>
                    <a:lnTo>
                      <a:pt x="33" y="468"/>
                    </a:lnTo>
                    <a:lnTo>
                      <a:pt x="35" y="468"/>
                    </a:lnTo>
                    <a:lnTo>
                      <a:pt x="39" y="468"/>
                    </a:lnTo>
                    <a:lnTo>
                      <a:pt x="41" y="468"/>
                    </a:lnTo>
                    <a:lnTo>
                      <a:pt x="43" y="468"/>
                    </a:lnTo>
                    <a:lnTo>
                      <a:pt x="44" y="468"/>
                    </a:lnTo>
                    <a:lnTo>
                      <a:pt x="46" y="470"/>
                    </a:lnTo>
                    <a:lnTo>
                      <a:pt x="48" y="470"/>
                    </a:lnTo>
                    <a:lnTo>
                      <a:pt x="50" y="470"/>
                    </a:lnTo>
                    <a:lnTo>
                      <a:pt x="52" y="470"/>
                    </a:lnTo>
                    <a:lnTo>
                      <a:pt x="56" y="470"/>
                    </a:lnTo>
                    <a:lnTo>
                      <a:pt x="58" y="468"/>
                    </a:lnTo>
                    <a:lnTo>
                      <a:pt x="60" y="468"/>
                    </a:lnTo>
                    <a:lnTo>
                      <a:pt x="64" y="466"/>
                    </a:lnTo>
                    <a:lnTo>
                      <a:pt x="66" y="465"/>
                    </a:lnTo>
                    <a:lnTo>
                      <a:pt x="67" y="463"/>
                    </a:lnTo>
                    <a:lnTo>
                      <a:pt x="69" y="461"/>
                    </a:lnTo>
                    <a:lnTo>
                      <a:pt x="71" y="461"/>
                    </a:lnTo>
                    <a:lnTo>
                      <a:pt x="71" y="459"/>
                    </a:lnTo>
                    <a:lnTo>
                      <a:pt x="73" y="457"/>
                    </a:lnTo>
                    <a:lnTo>
                      <a:pt x="73" y="455"/>
                    </a:lnTo>
                    <a:lnTo>
                      <a:pt x="73" y="453"/>
                    </a:lnTo>
                    <a:lnTo>
                      <a:pt x="75" y="451"/>
                    </a:lnTo>
                    <a:lnTo>
                      <a:pt x="75" y="449"/>
                    </a:lnTo>
                    <a:lnTo>
                      <a:pt x="77" y="447"/>
                    </a:lnTo>
                    <a:lnTo>
                      <a:pt x="77" y="445"/>
                    </a:lnTo>
                    <a:lnTo>
                      <a:pt x="79" y="443"/>
                    </a:lnTo>
                    <a:lnTo>
                      <a:pt x="81" y="441"/>
                    </a:lnTo>
                    <a:lnTo>
                      <a:pt x="85" y="440"/>
                    </a:lnTo>
                    <a:lnTo>
                      <a:pt x="87" y="438"/>
                    </a:lnTo>
                    <a:lnTo>
                      <a:pt x="94" y="436"/>
                    </a:lnTo>
                    <a:lnTo>
                      <a:pt x="100" y="434"/>
                    </a:lnTo>
                    <a:lnTo>
                      <a:pt x="108" y="432"/>
                    </a:lnTo>
                    <a:lnTo>
                      <a:pt x="112" y="432"/>
                    </a:lnTo>
                    <a:lnTo>
                      <a:pt x="117" y="432"/>
                    </a:lnTo>
                    <a:lnTo>
                      <a:pt x="121" y="434"/>
                    </a:lnTo>
                    <a:lnTo>
                      <a:pt x="123" y="434"/>
                    </a:lnTo>
                    <a:lnTo>
                      <a:pt x="123" y="434"/>
                    </a:lnTo>
                    <a:lnTo>
                      <a:pt x="125" y="434"/>
                    </a:lnTo>
                    <a:lnTo>
                      <a:pt x="125" y="434"/>
                    </a:lnTo>
                    <a:lnTo>
                      <a:pt x="125" y="434"/>
                    </a:lnTo>
                    <a:lnTo>
                      <a:pt x="125" y="434"/>
                    </a:lnTo>
                    <a:lnTo>
                      <a:pt x="125" y="434"/>
                    </a:lnTo>
                    <a:lnTo>
                      <a:pt x="125" y="434"/>
                    </a:lnTo>
                    <a:lnTo>
                      <a:pt x="125" y="434"/>
                    </a:lnTo>
                    <a:lnTo>
                      <a:pt x="125" y="432"/>
                    </a:lnTo>
                    <a:lnTo>
                      <a:pt x="125" y="432"/>
                    </a:lnTo>
                    <a:lnTo>
                      <a:pt x="125" y="432"/>
                    </a:lnTo>
                    <a:lnTo>
                      <a:pt x="125" y="430"/>
                    </a:lnTo>
                    <a:lnTo>
                      <a:pt x="127" y="426"/>
                    </a:lnTo>
                    <a:lnTo>
                      <a:pt x="129" y="424"/>
                    </a:lnTo>
                    <a:lnTo>
                      <a:pt x="131" y="418"/>
                    </a:lnTo>
                    <a:lnTo>
                      <a:pt x="135" y="415"/>
                    </a:lnTo>
                    <a:lnTo>
                      <a:pt x="139" y="411"/>
                    </a:lnTo>
                    <a:lnTo>
                      <a:pt x="144" y="407"/>
                    </a:lnTo>
                    <a:lnTo>
                      <a:pt x="148" y="405"/>
                    </a:lnTo>
                    <a:lnTo>
                      <a:pt x="152" y="403"/>
                    </a:lnTo>
                    <a:lnTo>
                      <a:pt x="154" y="403"/>
                    </a:lnTo>
                    <a:lnTo>
                      <a:pt x="158" y="403"/>
                    </a:lnTo>
                    <a:lnTo>
                      <a:pt x="160" y="403"/>
                    </a:lnTo>
                    <a:lnTo>
                      <a:pt x="162" y="403"/>
                    </a:lnTo>
                    <a:lnTo>
                      <a:pt x="163" y="403"/>
                    </a:lnTo>
                    <a:lnTo>
                      <a:pt x="165" y="403"/>
                    </a:lnTo>
                    <a:lnTo>
                      <a:pt x="167" y="403"/>
                    </a:lnTo>
                    <a:lnTo>
                      <a:pt x="169" y="403"/>
                    </a:lnTo>
                    <a:lnTo>
                      <a:pt x="173" y="403"/>
                    </a:lnTo>
                    <a:lnTo>
                      <a:pt x="175" y="403"/>
                    </a:lnTo>
                    <a:lnTo>
                      <a:pt x="177" y="403"/>
                    </a:lnTo>
                    <a:lnTo>
                      <a:pt x="179" y="403"/>
                    </a:lnTo>
                    <a:lnTo>
                      <a:pt x="181" y="403"/>
                    </a:lnTo>
                    <a:lnTo>
                      <a:pt x="185" y="401"/>
                    </a:lnTo>
                    <a:lnTo>
                      <a:pt x="187" y="399"/>
                    </a:lnTo>
                    <a:lnTo>
                      <a:pt x="188" y="397"/>
                    </a:lnTo>
                    <a:lnTo>
                      <a:pt x="190" y="395"/>
                    </a:lnTo>
                    <a:lnTo>
                      <a:pt x="192" y="394"/>
                    </a:lnTo>
                    <a:lnTo>
                      <a:pt x="192" y="394"/>
                    </a:lnTo>
                    <a:lnTo>
                      <a:pt x="194" y="392"/>
                    </a:lnTo>
                    <a:lnTo>
                      <a:pt x="194" y="390"/>
                    </a:lnTo>
                    <a:lnTo>
                      <a:pt x="194" y="388"/>
                    </a:lnTo>
                    <a:lnTo>
                      <a:pt x="196" y="386"/>
                    </a:lnTo>
                    <a:lnTo>
                      <a:pt x="196" y="384"/>
                    </a:lnTo>
                    <a:lnTo>
                      <a:pt x="196" y="382"/>
                    </a:lnTo>
                    <a:lnTo>
                      <a:pt x="198" y="380"/>
                    </a:lnTo>
                    <a:lnTo>
                      <a:pt x="200" y="378"/>
                    </a:lnTo>
                    <a:lnTo>
                      <a:pt x="202" y="376"/>
                    </a:lnTo>
                    <a:lnTo>
                      <a:pt x="204" y="374"/>
                    </a:lnTo>
                    <a:lnTo>
                      <a:pt x="208" y="372"/>
                    </a:lnTo>
                    <a:lnTo>
                      <a:pt x="213" y="370"/>
                    </a:lnTo>
                    <a:lnTo>
                      <a:pt x="221" y="369"/>
                    </a:lnTo>
                    <a:lnTo>
                      <a:pt x="227" y="367"/>
                    </a:lnTo>
                    <a:lnTo>
                      <a:pt x="233" y="367"/>
                    </a:lnTo>
                    <a:lnTo>
                      <a:pt x="236" y="367"/>
                    </a:lnTo>
                    <a:lnTo>
                      <a:pt x="240" y="369"/>
                    </a:lnTo>
                    <a:lnTo>
                      <a:pt x="242" y="369"/>
                    </a:lnTo>
                    <a:lnTo>
                      <a:pt x="244" y="369"/>
                    </a:lnTo>
                    <a:lnTo>
                      <a:pt x="246" y="369"/>
                    </a:lnTo>
                    <a:lnTo>
                      <a:pt x="246" y="369"/>
                    </a:lnTo>
                    <a:lnTo>
                      <a:pt x="246" y="369"/>
                    </a:lnTo>
                    <a:lnTo>
                      <a:pt x="246" y="369"/>
                    </a:lnTo>
                    <a:lnTo>
                      <a:pt x="246" y="369"/>
                    </a:lnTo>
                    <a:lnTo>
                      <a:pt x="246" y="369"/>
                    </a:lnTo>
                    <a:lnTo>
                      <a:pt x="246" y="369"/>
                    </a:lnTo>
                    <a:lnTo>
                      <a:pt x="246" y="367"/>
                    </a:lnTo>
                    <a:lnTo>
                      <a:pt x="246" y="367"/>
                    </a:lnTo>
                    <a:lnTo>
                      <a:pt x="246" y="367"/>
                    </a:lnTo>
                    <a:lnTo>
                      <a:pt x="246" y="365"/>
                    </a:lnTo>
                    <a:lnTo>
                      <a:pt x="246" y="363"/>
                    </a:lnTo>
                    <a:lnTo>
                      <a:pt x="248" y="359"/>
                    </a:lnTo>
                    <a:lnTo>
                      <a:pt x="250" y="355"/>
                    </a:lnTo>
                    <a:lnTo>
                      <a:pt x="252" y="351"/>
                    </a:lnTo>
                    <a:lnTo>
                      <a:pt x="258" y="347"/>
                    </a:lnTo>
                    <a:lnTo>
                      <a:pt x="263" y="344"/>
                    </a:lnTo>
                    <a:lnTo>
                      <a:pt x="267" y="342"/>
                    </a:lnTo>
                    <a:lnTo>
                      <a:pt x="269" y="340"/>
                    </a:lnTo>
                    <a:lnTo>
                      <a:pt x="273" y="340"/>
                    </a:lnTo>
                    <a:lnTo>
                      <a:pt x="275" y="340"/>
                    </a:lnTo>
                    <a:lnTo>
                      <a:pt x="277" y="340"/>
                    </a:lnTo>
                    <a:lnTo>
                      <a:pt x="279" y="340"/>
                    </a:lnTo>
                    <a:lnTo>
                      <a:pt x="282" y="340"/>
                    </a:lnTo>
                    <a:lnTo>
                      <a:pt x="284" y="340"/>
                    </a:lnTo>
                    <a:lnTo>
                      <a:pt x="286" y="340"/>
                    </a:lnTo>
                    <a:lnTo>
                      <a:pt x="288" y="340"/>
                    </a:lnTo>
                    <a:lnTo>
                      <a:pt x="290" y="340"/>
                    </a:lnTo>
                    <a:lnTo>
                      <a:pt x="292" y="340"/>
                    </a:lnTo>
                    <a:lnTo>
                      <a:pt x="294" y="340"/>
                    </a:lnTo>
                    <a:lnTo>
                      <a:pt x="296" y="340"/>
                    </a:lnTo>
                    <a:lnTo>
                      <a:pt x="300" y="338"/>
                    </a:lnTo>
                    <a:lnTo>
                      <a:pt x="302" y="338"/>
                    </a:lnTo>
                    <a:lnTo>
                      <a:pt x="306" y="336"/>
                    </a:lnTo>
                    <a:lnTo>
                      <a:pt x="307" y="334"/>
                    </a:lnTo>
                    <a:lnTo>
                      <a:pt x="309" y="332"/>
                    </a:lnTo>
                    <a:lnTo>
                      <a:pt x="309" y="330"/>
                    </a:lnTo>
                    <a:lnTo>
                      <a:pt x="311" y="328"/>
                    </a:lnTo>
                    <a:lnTo>
                      <a:pt x="311" y="326"/>
                    </a:lnTo>
                    <a:lnTo>
                      <a:pt x="311" y="326"/>
                    </a:lnTo>
                    <a:lnTo>
                      <a:pt x="313" y="324"/>
                    </a:lnTo>
                    <a:lnTo>
                      <a:pt x="313" y="322"/>
                    </a:lnTo>
                    <a:lnTo>
                      <a:pt x="313" y="321"/>
                    </a:lnTo>
                    <a:lnTo>
                      <a:pt x="315" y="319"/>
                    </a:lnTo>
                    <a:lnTo>
                      <a:pt x="315" y="317"/>
                    </a:lnTo>
                    <a:lnTo>
                      <a:pt x="317" y="315"/>
                    </a:lnTo>
                    <a:lnTo>
                      <a:pt x="319" y="313"/>
                    </a:lnTo>
                    <a:lnTo>
                      <a:pt x="321" y="311"/>
                    </a:lnTo>
                    <a:lnTo>
                      <a:pt x="325" y="309"/>
                    </a:lnTo>
                    <a:lnTo>
                      <a:pt x="330" y="307"/>
                    </a:lnTo>
                    <a:lnTo>
                      <a:pt x="338" y="305"/>
                    </a:lnTo>
                    <a:lnTo>
                      <a:pt x="344" y="303"/>
                    </a:lnTo>
                    <a:lnTo>
                      <a:pt x="350" y="303"/>
                    </a:lnTo>
                    <a:lnTo>
                      <a:pt x="354" y="305"/>
                    </a:lnTo>
                    <a:lnTo>
                      <a:pt x="357" y="305"/>
                    </a:lnTo>
                    <a:lnTo>
                      <a:pt x="359" y="305"/>
                    </a:lnTo>
                    <a:lnTo>
                      <a:pt x="361" y="305"/>
                    </a:lnTo>
                    <a:lnTo>
                      <a:pt x="363" y="307"/>
                    </a:lnTo>
                    <a:lnTo>
                      <a:pt x="363" y="305"/>
                    </a:lnTo>
                    <a:lnTo>
                      <a:pt x="363" y="305"/>
                    </a:lnTo>
                    <a:lnTo>
                      <a:pt x="363" y="305"/>
                    </a:lnTo>
                    <a:lnTo>
                      <a:pt x="363" y="305"/>
                    </a:lnTo>
                    <a:lnTo>
                      <a:pt x="363" y="305"/>
                    </a:lnTo>
                    <a:lnTo>
                      <a:pt x="363" y="305"/>
                    </a:lnTo>
                    <a:lnTo>
                      <a:pt x="363" y="305"/>
                    </a:lnTo>
                    <a:lnTo>
                      <a:pt x="363" y="303"/>
                    </a:lnTo>
                    <a:lnTo>
                      <a:pt x="363" y="303"/>
                    </a:lnTo>
                    <a:lnTo>
                      <a:pt x="363" y="301"/>
                    </a:lnTo>
                    <a:lnTo>
                      <a:pt x="363" y="299"/>
                    </a:lnTo>
                    <a:lnTo>
                      <a:pt x="365" y="296"/>
                    </a:lnTo>
                    <a:lnTo>
                      <a:pt x="367" y="292"/>
                    </a:lnTo>
                    <a:lnTo>
                      <a:pt x="369" y="288"/>
                    </a:lnTo>
                    <a:lnTo>
                      <a:pt x="375" y="284"/>
                    </a:lnTo>
                    <a:lnTo>
                      <a:pt x="380" y="280"/>
                    </a:lnTo>
                    <a:lnTo>
                      <a:pt x="382" y="278"/>
                    </a:lnTo>
                    <a:lnTo>
                      <a:pt x="386" y="276"/>
                    </a:lnTo>
                    <a:lnTo>
                      <a:pt x="390" y="276"/>
                    </a:lnTo>
                    <a:lnTo>
                      <a:pt x="392" y="276"/>
                    </a:lnTo>
                    <a:lnTo>
                      <a:pt x="394" y="276"/>
                    </a:lnTo>
                    <a:lnTo>
                      <a:pt x="396" y="276"/>
                    </a:lnTo>
                    <a:lnTo>
                      <a:pt x="400" y="276"/>
                    </a:lnTo>
                    <a:lnTo>
                      <a:pt x="402" y="276"/>
                    </a:lnTo>
                    <a:lnTo>
                      <a:pt x="403" y="276"/>
                    </a:lnTo>
                    <a:lnTo>
                      <a:pt x="405" y="276"/>
                    </a:lnTo>
                    <a:lnTo>
                      <a:pt x="407" y="276"/>
                    </a:lnTo>
                    <a:lnTo>
                      <a:pt x="409" y="276"/>
                    </a:lnTo>
                    <a:lnTo>
                      <a:pt x="411" y="276"/>
                    </a:lnTo>
                    <a:lnTo>
                      <a:pt x="413" y="276"/>
                    </a:lnTo>
                    <a:lnTo>
                      <a:pt x="417" y="275"/>
                    </a:lnTo>
                    <a:lnTo>
                      <a:pt x="419" y="275"/>
                    </a:lnTo>
                    <a:lnTo>
                      <a:pt x="421" y="273"/>
                    </a:lnTo>
                    <a:lnTo>
                      <a:pt x="423" y="271"/>
                    </a:lnTo>
                    <a:lnTo>
                      <a:pt x="425" y="269"/>
                    </a:lnTo>
                    <a:lnTo>
                      <a:pt x="426" y="267"/>
                    </a:lnTo>
                    <a:lnTo>
                      <a:pt x="426" y="265"/>
                    </a:lnTo>
                    <a:lnTo>
                      <a:pt x="428" y="265"/>
                    </a:lnTo>
                    <a:lnTo>
                      <a:pt x="428" y="263"/>
                    </a:lnTo>
                    <a:lnTo>
                      <a:pt x="428" y="261"/>
                    </a:lnTo>
                    <a:lnTo>
                      <a:pt x="428" y="259"/>
                    </a:lnTo>
                    <a:lnTo>
                      <a:pt x="430" y="257"/>
                    </a:lnTo>
                    <a:lnTo>
                      <a:pt x="430" y="255"/>
                    </a:lnTo>
                    <a:lnTo>
                      <a:pt x="432" y="253"/>
                    </a:lnTo>
                    <a:lnTo>
                      <a:pt x="432" y="251"/>
                    </a:lnTo>
                    <a:lnTo>
                      <a:pt x="434" y="251"/>
                    </a:lnTo>
                    <a:lnTo>
                      <a:pt x="438" y="250"/>
                    </a:lnTo>
                    <a:lnTo>
                      <a:pt x="440" y="248"/>
                    </a:lnTo>
                    <a:lnTo>
                      <a:pt x="448" y="244"/>
                    </a:lnTo>
                    <a:lnTo>
                      <a:pt x="453" y="242"/>
                    </a:lnTo>
                    <a:lnTo>
                      <a:pt x="459" y="242"/>
                    </a:lnTo>
                    <a:lnTo>
                      <a:pt x="465" y="242"/>
                    </a:lnTo>
                    <a:lnTo>
                      <a:pt x="469" y="242"/>
                    </a:lnTo>
                    <a:lnTo>
                      <a:pt x="473" y="242"/>
                    </a:lnTo>
                    <a:lnTo>
                      <a:pt x="474" y="242"/>
                    </a:lnTo>
                    <a:lnTo>
                      <a:pt x="476" y="244"/>
                    </a:lnTo>
                    <a:lnTo>
                      <a:pt x="478" y="244"/>
                    </a:lnTo>
                    <a:lnTo>
                      <a:pt x="478" y="244"/>
                    </a:lnTo>
                    <a:lnTo>
                      <a:pt x="478" y="244"/>
                    </a:lnTo>
                    <a:lnTo>
                      <a:pt x="478" y="242"/>
                    </a:lnTo>
                    <a:lnTo>
                      <a:pt x="478" y="242"/>
                    </a:lnTo>
                    <a:lnTo>
                      <a:pt x="478" y="242"/>
                    </a:lnTo>
                    <a:lnTo>
                      <a:pt x="478" y="242"/>
                    </a:lnTo>
                    <a:lnTo>
                      <a:pt x="478" y="242"/>
                    </a:lnTo>
                    <a:lnTo>
                      <a:pt x="478" y="242"/>
                    </a:lnTo>
                    <a:lnTo>
                      <a:pt x="478" y="240"/>
                    </a:lnTo>
                    <a:lnTo>
                      <a:pt x="478" y="238"/>
                    </a:lnTo>
                    <a:lnTo>
                      <a:pt x="478" y="236"/>
                    </a:lnTo>
                    <a:lnTo>
                      <a:pt x="480" y="232"/>
                    </a:lnTo>
                    <a:lnTo>
                      <a:pt x="482" y="228"/>
                    </a:lnTo>
                    <a:lnTo>
                      <a:pt x="484" y="225"/>
                    </a:lnTo>
                    <a:lnTo>
                      <a:pt x="490" y="221"/>
                    </a:lnTo>
                    <a:lnTo>
                      <a:pt x="496" y="217"/>
                    </a:lnTo>
                    <a:lnTo>
                      <a:pt x="497" y="215"/>
                    </a:lnTo>
                    <a:lnTo>
                      <a:pt x="501" y="215"/>
                    </a:lnTo>
                    <a:lnTo>
                      <a:pt x="503" y="213"/>
                    </a:lnTo>
                    <a:lnTo>
                      <a:pt x="507" y="213"/>
                    </a:lnTo>
                    <a:lnTo>
                      <a:pt x="509" y="213"/>
                    </a:lnTo>
                    <a:lnTo>
                      <a:pt x="511" y="213"/>
                    </a:lnTo>
                    <a:lnTo>
                      <a:pt x="513" y="213"/>
                    </a:lnTo>
                    <a:lnTo>
                      <a:pt x="515" y="213"/>
                    </a:lnTo>
                    <a:lnTo>
                      <a:pt x="519" y="215"/>
                    </a:lnTo>
                    <a:lnTo>
                      <a:pt x="521" y="215"/>
                    </a:lnTo>
                    <a:lnTo>
                      <a:pt x="522" y="215"/>
                    </a:lnTo>
                    <a:lnTo>
                      <a:pt x="524" y="215"/>
                    </a:lnTo>
                    <a:lnTo>
                      <a:pt x="526" y="215"/>
                    </a:lnTo>
                    <a:lnTo>
                      <a:pt x="528" y="213"/>
                    </a:lnTo>
                    <a:lnTo>
                      <a:pt x="530" y="213"/>
                    </a:lnTo>
                    <a:lnTo>
                      <a:pt x="534" y="211"/>
                    </a:lnTo>
                    <a:lnTo>
                      <a:pt x="536" y="209"/>
                    </a:lnTo>
                    <a:lnTo>
                      <a:pt x="538" y="209"/>
                    </a:lnTo>
                    <a:lnTo>
                      <a:pt x="540" y="207"/>
                    </a:lnTo>
                    <a:lnTo>
                      <a:pt x="542" y="205"/>
                    </a:lnTo>
                    <a:lnTo>
                      <a:pt x="542" y="204"/>
                    </a:lnTo>
                    <a:lnTo>
                      <a:pt x="542" y="202"/>
                    </a:lnTo>
                    <a:lnTo>
                      <a:pt x="544" y="200"/>
                    </a:lnTo>
                    <a:lnTo>
                      <a:pt x="544" y="200"/>
                    </a:lnTo>
                    <a:lnTo>
                      <a:pt x="544" y="198"/>
                    </a:lnTo>
                    <a:lnTo>
                      <a:pt x="544" y="196"/>
                    </a:lnTo>
                    <a:lnTo>
                      <a:pt x="545" y="194"/>
                    </a:lnTo>
                    <a:lnTo>
                      <a:pt x="545" y="192"/>
                    </a:lnTo>
                    <a:lnTo>
                      <a:pt x="547" y="190"/>
                    </a:lnTo>
                    <a:lnTo>
                      <a:pt x="549" y="188"/>
                    </a:lnTo>
                    <a:lnTo>
                      <a:pt x="551" y="186"/>
                    </a:lnTo>
                    <a:lnTo>
                      <a:pt x="555" y="186"/>
                    </a:lnTo>
                    <a:lnTo>
                      <a:pt x="561" y="182"/>
                    </a:lnTo>
                    <a:lnTo>
                      <a:pt x="567" y="180"/>
                    </a:lnTo>
                    <a:lnTo>
                      <a:pt x="572" y="180"/>
                    </a:lnTo>
                    <a:lnTo>
                      <a:pt x="578" y="180"/>
                    </a:lnTo>
                    <a:lnTo>
                      <a:pt x="584" y="180"/>
                    </a:lnTo>
                    <a:lnTo>
                      <a:pt x="586" y="180"/>
                    </a:lnTo>
                    <a:lnTo>
                      <a:pt x="590" y="180"/>
                    </a:lnTo>
                    <a:lnTo>
                      <a:pt x="590" y="180"/>
                    </a:lnTo>
                    <a:lnTo>
                      <a:pt x="592" y="182"/>
                    </a:lnTo>
                    <a:lnTo>
                      <a:pt x="592" y="182"/>
                    </a:lnTo>
                    <a:lnTo>
                      <a:pt x="592" y="182"/>
                    </a:lnTo>
                    <a:lnTo>
                      <a:pt x="592" y="180"/>
                    </a:lnTo>
                    <a:lnTo>
                      <a:pt x="592" y="180"/>
                    </a:lnTo>
                    <a:lnTo>
                      <a:pt x="592" y="180"/>
                    </a:lnTo>
                    <a:lnTo>
                      <a:pt x="592" y="180"/>
                    </a:lnTo>
                    <a:lnTo>
                      <a:pt x="592" y="180"/>
                    </a:lnTo>
                    <a:lnTo>
                      <a:pt x="592" y="180"/>
                    </a:lnTo>
                    <a:lnTo>
                      <a:pt x="592" y="179"/>
                    </a:lnTo>
                    <a:lnTo>
                      <a:pt x="592" y="177"/>
                    </a:lnTo>
                    <a:lnTo>
                      <a:pt x="592" y="175"/>
                    </a:lnTo>
                    <a:lnTo>
                      <a:pt x="593" y="171"/>
                    </a:lnTo>
                    <a:lnTo>
                      <a:pt x="595" y="167"/>
                    </a:lnTo>
                    <a:lnTo>
                      <a:pt x="597" y="163"/>
                    </a:lnTo>
                    <a:lnTo>
                      <a:pt x="603" y="159"/>
                    </a:lnTo>
                    <a:lnTo>
                      <a:pt x="607" y="156"/>
                    </a:lnTo>
                    <a:lnTo>
                      <a:pt x="611" y="156"/>
                    </a:lnTo>
                    <a:lnTo>
                      <a:pt x="615" y="154"/>
                    </a:lnTo>
                    <a:lnTo>
                      <a:pt x="617" y="154"/>
                    </a:lnTo>
                    <a:lnTo>
                      <a:pt x="618" y="152"/>
                    </a:lnTo>
                    <a:lnTo>
                      <a:pt x="622" y="152"/>
                    </a:lnTo>
                    <a:lnTo>
                      <a:pt x="624" y="152"/>
                    </a:lnTo>
                    <a:lnTo>
                      <a:pt x="626" y="154"/>
                    </a:lnTo>
                    <a:lnTo>
                      <a:pt x="628" y="154"/>
                    </a:lnTo>
                    <a:lnTo>
                      <a:pt x="630" y="154"/>
                    </a:lnTo>
                    <a:lnTo>
                      <a:pt x="632" y="154"/>
                    </a:lnTo>
                    <a:lnTo>
                      <a:pt x="634" y="154"/>
                    </a:lnTo>
                    <a:lnTo>
                      <a:pt x="636" y="154"/>
                    </a:lnTo>
                    <a:lnTo>
                      <a:pt x="640" y="154"/>
                    </a:lnTo>
                    <a:lnTo>
                      <a:pt x="641" y="152"/>
                    </a:lnTo>
                    <a:lnTo>
                      <a:pt x="643" y="152"/>
                    </a:lnTo>
                    <a:lnTo>
                      <a:pt x="645" y="150"/>
                    </a:lnTo>
                    <a:lnTo>
                      <a:pt x="649" y="150"/>
                    </a:lnTo>
                    <a:lnTo>
                      <a:pt x="651" y="148"/>
                    </a:lnTo>
                    <a:lnTo>
                      <a:pt x="653" y="146"/>
                    </a:lnTo>
                    <a:lnTo>
                      <a:pt x="653" y="144"/>
                    </a:lnTo>
                    <a:lnTo>
                      <a:pt x="655" y="142"/>
                    </a:lnTo>
                    <a:lnTo>
                      <a:pt x="655" y="142"/>
                    </a:lnTo>
                    <a:lnTo>
                      <a:pt x="655" y="140"/>
                    </a:lnTo>
                    <a:lnTo>
                      <a:pt x="655" y="138"/>
                    </a:lnTo>
                    <a:lnTo>
                      <a:pt x="655" y="136"/>
                    </a:lnTo>
                    <a:lnTo>
                      <a:pt x="657" y="134"/>
                    </a:lnTo>
                    <a:lnTo>
                      <a:pt x="657" y="132"/>
                    </a:lnTo>
                    <a:lnTo>
                      <a:pt x="659" y="132"/>
                    </a:lnTo>
                    <a:lnTo>
                      <a:pt x="659" y="131"/>
                    </a:lnTo>
                    <a:lnTo>
                      <a:pt x="661" y="129"/>
                    </a:lnTo>
                    <a:lnTo>
                      <a:pt x="663" y="127"/>
                    </a:lnTo>
                    <a:lnTo>
                      <a:pt x="666" y="125"/>
                    </a:lnTo>
                    <a:lnTo>
                      <a:pt x="672" y="123"/>
                    </a:lnTo>
                    <a:lnTo>
                      <a:pt x="678" y="121"/>
                    </a:lnTo>
                    <a:lnTo>
                      <a:pt x="686" y="119"/>
                    </a:lnTo>
                    <a:lnTo>
                      <a:pt x="689" y="119"/>
                    </a:lnTo>
                    <a:lnTo>
                      <a:pt x="695" y="119"/>
                    </a:lnTo>
                    <a:lnTo>
                      <a:pt x="699" y="121"/>
                    </a:lnTo>
                    <a:lnTo>
                      <a:pt x="701" y="121"/>
                    </a:lnTo>
                    <a:lnTo>
                      <a:pt x="701" y="121"/>
                    </a:lnTo>
                    <a:lnTo>
                      <a:pt x="703" y="121"/>
                    </a:lnTo>
                    <a:lnTo>
                      <a:pt x="703" y="121"/>
                    </a:lnTo>
                    <a:lnTo>
                      <a:pt x="703" y="121"/>
                    </a:lnTo>
                    <a:lnTo>
                      <a:pt x="703" y="121"/>
                    </a:lnTo>
                    <a:lnTo>
                      <a:pt x="703" y="121"/>
                    </a:lnTo>
                    <a:lnTo>
                      <a:pt x="703" y="119"/>
                    </a:lnTo>
                    <a:lnTo>
                      <a:pt x="703" y="119"/>
                    </a:lnTo>
                    <a:lnTo>
                      <a:pt x="703" y="119"/>
                    </a:lnTo>
                    <a:lnTo>
                      <a:pt x="703" y="119"/>
                    </a:lnTo>
                    <a:lnTo>
                      <a:pt x="703" y="119"/>
                    </a:lnTo>
                    <a:lnTo>
                      <a:pt x="703" y="117"/>
                    </a:lnTo>
                    <a:lnTo>
                      <a:pt x="703" y="115"/>
                    </a:lnTo>
                    <a:lnTo>
                      <a:pt x="705" y="111"/>
                    </a:lnTo>
                    <a:lnTo>
                      <a:pt x="705" y="108"/>
                    </a:lnTo>
                    <a:lnTo>
                      <a:pt x="709" y="104"/>
                    </a:lnTo>
                    <a:lnTo>
                      <a:pt x="713" y="100"/>
                    </a:lnTo>
                    <a:lnTo>
                      <a:pt x="718" y="98"/>
                    </a:lnTo>
                    <a:lnTo>
                      <a:pt x="720" y="96"/>
                    </a:lnTo>
                    <a:lnTo>
                      <a:pt x="724" y="94"/>
                    </a:lnTo>
                    <a:lnTo>
                      <a:pt x="726" y="94"/>
                    </a:lnTo>
                    <a:lnTo>
                      <a:pt x="730" y="94"/>
                    </a:lnTo>
                    <a:lnTo>
                      <a:pt x="732" y="92"/>
                    </a:lnTo>
                    <a:lnTo>
                      <a:pt x="734" y="94"/>
                    </a:lnTo>
                    <a:lnTo>
                      <a:pt x="736" y="94"/>
                    </a:lnTo>
                    <a:lnTo>
                      <a:pt x="737" y="94"/>
                    </a:lnTo>
                    <a:lnTo>
                      <a:pt x="739" y="94"/>
                    </a:lnTo>
                    <a:lnTo>
                      <a:pt x="741" y="94"/>
                    </a:lnTo>
                    <a:lnTo>
                      <a:pt x="743" y="94"/>
                    </a:lnTo>
                    <a:lnTo>
                      <a:pt x="745" y="94"/>
                    </a:lnTo>
                    <a:lnTo>
                      <a:pt x="749" y="94"/>
                    </a:lnTo>
                    <a:lnTo>
                      <a:pt x="751" y="94"/>
                    </a:lnTo>
                    <a:lnTo>
                      <a:pt x="753" y="92"/>
                    </a:lnTo>
                    <a:lnTo>
                      <a:pt x="755" y="90"/>
                    </a:lnTo>
                    <a:lnTo>
                      <a:pt x="759" y="90"/>
                    </a:lnTo>
                    <a:lnTo>
                      <a:pt x="760" y="88"/>
                    </a:lnTo>
                    <a:lnTo>
                      <a:pt x="760" y="86"/>
                    </a:lnTo>
                    <a:lnTo>
                      <a:pt x="762" y="85"/>
                    </a:lnTo>
                    <a:lnTo>
                      <a:pt x="762" y="85"/>
                    </a:lnTo>
                    <a:lnTo>
                      <a:pt x="764" y="83"/>
                    </a:lnTo>
                    <a:lnTo>
                      <a:pt x="764" y="81"/>
                    </a:lnTo>
                    <a:lnTo>
                      <a:pt x="764" y="79"/>
                    </a:lnTo>
                    <a:lnTo>
                      <a:pt x="764" y="77"/>
                    </a:lnTo>
                    <a:lnTo>
                      <a:pt x="764" y="75"/>
                    </a:lnTo>
                    <a:lnTo>
                      <a:pt x="766" y="75"/>
                    </a:lnTo>
                    <a:lnTo>
                      <a:pt x="766" y="73"/>
                    </a:lnTo>
                    <a:lnTo>
                      <a:pt x="768" y="71"/>
                    </a:lnTo>
                    <a:lnTo>
                      <a:pt x="770" y="69"/>
                    </a:lnTo>
                    <a:lnTo>
                      <a:pt x="772" y="67"/>
                    </a:lnTo>
                    <a:lnTo>
                      <a:pt x="774" y="65"/>
                    </a:lnTo>
                    <a:lnTo>
                      <a:pt x="782" y="63"/>
                    </a:lnTo>
                    <a:lnTo>
                      <a:pt x="787" y="61"/>
                    </a:lnTo>
                    <a:lnTo>
                      <a:pt x="793" y="61"/>
                    </a:lnTo>
                    <a:lnTo>
                      <a:pt x="799" y="61"/>
                    </a:lnTo>
                    <a:lnTo>
                      <a:pt x="803" y="61"/>
                    </a:lnTo>
                    <a:lnTo>
                      <a:pt x="807" y="61"/>
                    </a:lnTo>
                    <a:lnTo>
                      <a:pt x="808" y="61"/>
                    </a:lnTo>
                    <a:lnTo>
                      <a:pt x="810" y="61"/>
                    </a:lnTo>
                    <a:lnTo>
                      <a:pt x="812" y="63"/>
                    </a:lnTo>
                    <a:lnTo>
                      <a:pt x="812" y="63"/>
                    </a:lnTo>
                    <a:lnTo>
                      <a:pt x="812" y="61"/>
                    </a:lnTo>
                    <a:lnTo>
                      <a:pt x="812" y="61"/>
                    </a:lnTo>
                    <a:lnTo>
                      <a:pt x="812" y="61"/>
                    </a:lnTo>
                    <a:lnTo>
                      <a:pt x="812" y="61"/>
                    </a:lnTo>
                    <a:lnTo>
                      <a:pt x="812" y="61"/>
                    </a:lnTo>
                    <a:lnTo>
                      <a:pt x="812" y="61"/>
                    </a:lnTo>
                    <a:lnTo>
                      <a:pt x="812" y="60"/>
                    </a:lnTo>
                    <a:lnTo>
                      <a:pt x="812" y="60"/>
                    </a:lnTo>
                    <a:lnTo>
                      <a:pt x="812" y="58"/>
                    </a:lnTo>
                    <a:lnTo>
                      <a:pt x="812" y="56"/>
                    </a:lnTo>
                    <a:lnTo>
                      <a:pt x="812" y="52"/>
                    </a:lnTo>
                    <a:lnTo>
                      <a:pt x="814" y="48"/>
                    </a:lnTo>
                    <a:lnTo>
                      <a:pt x="818" y="46"/>
                    </a:lnTo>
                    <a:lnTo>
                      <a:pt x="822" y="42"/>
                    </a:lnTo>
                    <a:lnTo>
                      <a:pt x="826" y="38"/>
                    </a:lnTo>
                    <a:lnTo>
                      <a:pt x="830" y="37"/>
                    </a:lnTo>
                    <a:lnTo>
                      <a:pt x="832" y="35"/>
                    </a:lnTo>
                    <a:lnTo>
                      <a:pt x="835" y="35"/>
                    </a:lnTo>
                    <a:lnTo>
                      <a:pt x="837" y="35"/>
                    </a:lnTo>
                    <a:lnTo>
                      <a:pt x="839" y="35"/>
                    </a:lnTo>
                    <a:lnTo>
                      <a:pt x="843" y="35"/>
                    </a:lnTo>
                    <a:lnTo>
                      <a:pt x="845" y="35"/>
                    </a:lnTo>
                    <a:lnTo>
                      <a:pt x="847" y="35"/>
                    </a:lnTo>
                    <a:lnTo>
                      <a:pt x="849" y="35"/>
                    </a:lnTo>
                    <a:lnTo>
                      <a:pt x="851" y="35"/>
                    </a:lnTo>
                    <a:lnTo>
                      <a:pt x="853" y="35"/>
                    </a:lnTo>
                    <a:lnTo>
                      <a:pt x="855" y="35"/>
                    </a:lnTo>
                    <a:lnTo>
                      <a:pt x="856" y="35"/>
                    </a:lnTo>
                    <a:lnTo>
                      <a:pt x="858" y="35"/>
                    </a:lnTo>
                    <a:lnTo>
                      <a:pt x="862" y="33"/>
                    </a:lnTo>
                    <a:lnTo>
                      <a:pt x="864" y="33"/>
                    </a:lnTo>
                    <a:lnTo>
                      <a:pt x="866" y="31"/>
                    </a:lnTo>
                    <a:lnTo>
                      <a:pt x="868" y="29"/>
                    </a:lnTo>
                    <a:lnTo>
                      <a:pt x="870" y="27"/>
                    </a:lnTo>
                    <a:lnTo>
                      <a:pt x="870" y="27"/>
                    </a:lnTo>
                    <a:lnTo>
                      <a:pt x="872" y="25"/>
                    </a:lnTo>
                    <a:lnTo>
                      <a:pt x="872" y="23"/>
                    </a:lnTo>
                    <a:lnTo>
                      <a:pt x="872" y="21"/>
                    </a:lnTo>
                    <a:lnTo>
                      <a:pt x="872" y="21"/>
                    </a:lnTo>
                    <a:lnTo>
                      <a:pt x="874" y="19"/>
                    </a:lnTo>
                    <a:lnTo>
                      <a:pt x="874" y="17"/>
                    </a:lnTo>
                    <a:lnTo>
                      <a:pt x="874" y="15"/>
                    </a:lnTo>
                    <a:lnTo>
                      <a:pt x="876" y="13"/>
                    </a:lnTo>
                    <a:lnTo>
                      <a:pt x="876" y="13"/>
                    </a:lnTo>
                    <a:lnTo>
                      <a:pt x="878" y="12"/>
                    </a:lnTo>
                    <a:lnTo>
                      <a:pt x="880" y="10"/>
                    </a:lnTo>
                    <a:lnTo>
                      <a:pt x="883" y="8"/>
                    </a:lnTo>
                    <a:lnTo>
                      <a:pt x="889" y="6"/>
                    </a:lnTo>
                    <a:lnTo>
                      <a:pt x="895" y="4"/>
                    </a:lnTo>
                    <a:lnTo>
                      <a:pt x="901" y="2"/>
                    </a:lnTo>
                    <a:lnTo>
                      <a:pt x="906" y="2"/>
                    </a:lnTo>
                    <a:lnTo>
                      <a:pt x="910" y="2"/>
                    </a:lnTo>
                    <a:lnTo>
                      <a:pt x="914" y="4"/>
                    </a:lnTo>
                    <a:lnTo>
                      <a:pt x="916" y="4"/>
                    </a:lnTo>
                    <a:lnTo>
                      <a:pt x="918" y="4"/>
                    </a:lnTo>
                    <a:lnTo>
                      <a:pt x="918" y="0"/>
                    </a:lnTo>
                    <a:lnTo>
                      <a:pt x="918" y="0"/>
                    </a:lnTo>
                    <a:lnTo>
                      <a:pt x="914" y="0"/>
                    </a:lnTo>
                    <a:lnTo>
                      <a:pt x="910" y="0"/>
                    </a:lnTo>
                    <a:lnTo>
                      <a:pt x="906" y="0"/>
                    </a:lnTo>
                    <a:lnTo>
                      <a:pt x="901" y="0"/>
                    </a:lnTo>
                    <a:lnTo>
                      <a:pt x="895" y="0"/>
                    </a:lnTo>
                    <a:lnTo>
                      <a:pt x="887" y="2"/>
                    </a:lnTo>
                    <a:lnTo>
                      <a:pt x="881"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4" name="Freeform 217"/>
              <p:cNvSpPr>
                <a:spLocks/>
              </p:cNvSpPr>
              <p:nvPr/>
            </p:nvSpPr>
            <p:spPr bwMode="auto">
              <a:xfrm>
                <a:off x="2950" y="1946"/>
                <a:ext cx="919" cy="503"/>
              </a:xfrm>
              <a:custGeom>
                <a:avLst/>
                <a:gdLst/>
                <a:ahLst/>
                <a:cxnLst>
                  <a:cxn ang="0">
                    <a:pos x="869" y="27"/>
                  </a:cxn>
                  <a:cxn ang="0">
                    <a:pos x="841" y="33"/>
                  </a:cxn>
                  <a:cxn ang="0">
                    <a:pos x="808" y="60"/>
                  </a:cxn>
                  <a:cxn ang="0">
                    <a:pos x="764" y="77"/>
                  </a:cxn>
                  <a:cxn ang="0">
                    <a:pos x="745" y="93"/>
                  </a:cxn>
                  <a:cxn ang="0">
                    <a:pos x="706" y="106"/>
                  </a:cxn>
                  <a:cxn ang="0">
                    <a:pos x="662" y="125"/>
                  </a:cxn>
                  <a:cxn ang="0">
                    <a:pos x="649" y="148"/>
                  </a:cxn>
                  <a:cxn ang="0">
                    <a:pos x="618" y="152"/>
                  </a:cxn>
                  <a:cxn ang="0">
                    <a:pos x="579" y="179"/>
                  </a:cxn>
                  <a:cxn ang="0">
                    <a:pos x="541" y="202"/>
                  </a:cxn>
                  <a:cxn ang="0">
                    <a:pos x="518" y="214"/>
                  </a:cxn>
                  <a:cxn ang="0">
                    <a:pos x="478" y="235"/>
                  </a:cxn>
                  <a:cxn ang="0">
                    <a:pos x="432" y="252"/>
                  </a:cxn>
                  <a:cxn ang="0">
                    <a:pos x="416" y="275"/>
                  </a:cxn>
                  <a:cxn ang="0">
                    <a:pos x="382" y="277"/>
                  </a:cxn>
                  <a:cxn ang="0">
                    <a:pos x="340" y="304"/>
                  </a:cxn>
                  <a:cxn ang="0">
                    <a:pos x="309" y="331"/>
                  </a:cxn>
                  <a:cxn ang="0">
                    <a:pos x="282" y="340"/>
                  </a:cxn>
                  <a:cxn ang="0">
                    <a:pos x="244" y="367"/>
                  </a:cxn>
                  <a:cxn ang="0">
                    <a:pos x="194" y="384"/>
                  </a:cxn>
                  <a:cxn ang="0">
                    <a:pos x="176" y="404"/>
                  </a:cxn>
                  <a:cxn ang="0">
                    <a:pos x="138" y="411"/>
                  </a:cxn>
                  <a:cxn ang="0">
                    <a:pos x="92" y="436"/>
                  </a:cxn>
                  <a:cxn ang="0">
                    <a:pos x="67" y="463"/>
                  </a:cxn>
                  <a:cxn ang="0">
                    <a:pos x="36" y="469"/>
                  </a:cxn>
                  <a:cxn ang="0">
                    <a:pos x="4" y="503"/>
                  </a:cxn>
                  <a:cxn ang="0">
                    <a:pos x="36" y="473"/>
                  </a:cxn>
                  <a:cxn ang="0">
                    <a:pos x="69" y="465"/>
                  </a:cxn>
                  <a:cxn ang="0">
                    <a:pos x="94" y="438"/>
                  </a:cxn>
                  <a:cxn ang="0">
                    <a:pos x="125" y="436"/>
                  </a:cxn>
                  <a:cxn ang="0">
                    <a:pos x="157" y="405"/>
                  </a:cxn>
                  <a:cxn ang="0">
                    <a:pos x="190" y="402"/>
                  </a:cxn>
                  <a:cxn ang="0">
                    <a:pos x="207" y="377"/>
                  </a:cxn>
                  <a:cxn ang="0">
                    <a:pos x="245" y="371"/>
                  </a:cxn>
                  <a:cxn ang="0">
                    <a:pos x="272" y="342"/>
                  </a:cxn>
                  <a:cxn ang="0">
                    <a:pos x="305" y="338"/>
                  </a:cxn>
                  <a:cxn ang="0">
                    <a:pos x="320" y="313"/>
                  </a:cxn>
                  <a:cxn ang="0">
                    <a:pos x="363" y="308"/>
                  </a:cxn>
                  <a:cxn ang="0">
                    <a:pos x="386" y="279"/>
                  </a:cxn>
                  <a:cxn ang="0">
                    <a:pos x="420" y="277"/>
                  </a:cxn>
                  <a:cxn ang="0">
                    <a:pos x="436" y="252"/>
                  </a:cxn>
                  <a:cxn ang="0">
                    <a:pos x="478" y="244"/>
                  </a:cxn>
                  <a:cxn ang="0">
                    <a:pos x="499" y="217"/>
                  </a:cxn>
                  <a:cxn ang="0">
                    <a:pos x="531" y="215"/>
                  </a:cxn>
                  <a:cxn ang="0">
                    <a:pos x="547" y="192"/>
                  </a:cxn>
                  <a:cxn ang="0">
                    <a:pos x="593" y="183"/>
                  </a:cxn>
                  <a:cxn ang="0">
                    <a:pos x="608" y="158"/>
                  </a:cxn>
                  <a:cxn ang="0">
                    <a:pos x="643" y="154"/>
                  </a:cxn>
                  <a:cxn ang="0">
                    <a:pos x="658" y="133"/>
                  </a:cxn>
                  <a:cxn ang="0">
                    <a:pos x="704" y="123"/>
                  </a:cxn>
                  <a:cxn ang="0">
                    <a:pos x="714" y="102"/>
                  </a:cxn>
                  <a:cxn ang="0">
                    <a:pos x="750" y="95"/>
                  </a:cxn>
                  <a:cxn ang="0">
                    <a:pos x="768" y="75"/>
                  </a:cxn>
                  <a:cxn ang="0">
                    <a:pos x="814" y="64"/>
                  </a:cxn>
                  <a:cxn ang="0">
                    <a:pos x="818" y="47"/>
                  </a:cxn>
                  <a:cxn ang="0">
                    <a:pos x="856" y="37"/>
                  </a:cxn>
                  <a:cxn ang="0">
                    <a:pos x="875" y="18"/>
                  </a:cxn>
                  <a:cxn ang="0">
                    <a:pos x="919" y="4"/>
                  </a:cxn>
                </a:cxnLst>
                <a:rect l="0" t="0" r="r" b="b"/>
                <a:pathLst>
                  <a:path w="919" h="503">
                    <a:moveTo>
                      <a:pt x="883" y="6"/>
                    </a:moveTo>
                    <a:lnTo>
                      <a:pt x="879" y="8"/>
                    </a:lnTo>
                    <a:lnTo>
                      <a:pt x="877" y="10"/>
                    </a:lnTo>
                    <a:lnTo>
                      <a:pt x="875" y="12"/>
                    </a:lnTo>
                    <a:lnTo>
                      <a:pt x="873" y="14"/>
                    </a:lnTo>
                    <a:lnTo>
                      <a:pt x="873" y="16"/>
                    </a:lnTo>
                    <a:lnTo>
                      <a:pt x="871" y="18"/>
                    </a:lnTo>
                    <a:lnTo>
                      <a:pt x="871" y="20"/>
                    </a:lnTo>
                    <a:lnTo>
                      <a:pt x="871" y="22"/>
                    </a:lnTo>
                    <a:lnTo>
                      <a:pt x="871" y="22"/>
                    </a:lnTo>
                    <a:lnTo>
                      <a:pt x="871" y="24"/>
                    </a:lnTo>
                    <a:lnTo>
                      <a:pt x="871" y="25"/>
                    </a:lnTo>
                    <a:lnTo>
                      <a:pt x="869" y="25"/>
                    </a:lnTo>
                    <a:lnTo>
                      <a:pt x="869" y="27"/>
                    </a:lnTo>
                    <a:lnTo>
                      <a:pt x="867" y="29"/>
                    </a:lnTo>
                    <a:lnTo>
                      <a:pt x="866" y="29"/>
                    </a:lnTo>
                    <a:lnTo>
                      <a:pt x="864" y="31"/>
                    </a:lnTo>
                    <a:lnTo>
                      <a:pt x="862" y="31"/>
                    </a:lnTo>
                    <a:lnTo>
                      <a:pt x="860" y="33"/>
                    </a:lnTo>
                    <a:lnTo>
                      <a:pt x="858" y="33"/>
                    </a:lnTo>
                    <a:lnTo>
                      <a:pt x="856" y="33"/>
                    </a:lnTo>
                    <a:lnTo>
                      <a:pt x="854" y="33"/>
                    </a:lnTo>
                    <a:lnTo>
                      <a:pt x="852" y="33"/>
                    </a:lnTo>
                    <a:lnTo>
                      <a:pt x="850" y="33"/>
                    </a:lnTo>
                    <a:lnTo>
                      <a:pt x="848" y="33"/>
                    </a:lnTo>
                    <a:lnTo>
                      <a:pt x="846" y="33"/>
                    </a:lnTo>
                    <a:lnTo>
                      <a:pt x="844" y="33"/>
                    </a:lnTo>
                    <a:lnTo>
                      <a:pt x="841" y="33"/>
                    </a:lnTo>
                    <a:lnTo>
                      <a:pt x="839" y="33"/>
                    </a:lnTo>
                    <a:lnTo>
                      <a:pt x="837" y="33"/>
                    </a:lnTo>
                    <a:lnTo>
                      <a:pt x="833" y="33"/>
                    </a:lnTo>
                    <a:lnTo>
                      <a:pt x="829" y="35"/>
                    </a:lnTo>
                    <a:lnTo>
                      <a:pt x="827" y="37"/>
                    </a:lnTo>
                    <a:lnTo>
                      <a:pt x="821" y="39"/>
                    </a:lnTo>
                    <a:lnTo>
                      <a:pt x="818" y="43"/>
                    </a:lnTo>
                    <a:lnTo>
                      <a:pt x="816" y="47"/>
                    </a:lnTo>
                    <a:lnTo>
                      <a:pt x="814" y="50"/>
                    </a:lnTo>
                    <a:lnTo>
                      <a:pt x="812" y="52"/>
                    </a:lnTo>
                    <a:lnTo>
                      <a:pt x="810" y="56"/>
                    </a:lnTo>
                    <a:lnTo>
                      <a:pt x="810" y="58"/>
                    </a:lnTo>
                    <a:lnTo>
                      <a:pt x="810" y="60"/>
                    </a:lnTo>
                    <a:lnTo>
                      <a:pt x="808" y="60"/>
                    </a:lnTo>
                    <a:lnTo>
                      <a:pt x="804" y="60"/>
                    </a:lnTo>
                    <a:lnTo>
                      <a:pt x="800" y="58"/>
                    </a:lnTo>
                    <a:lnTo>
                      <a:pt x="796" y="58"/>
                    </a:lnTo>
                    <a:lnTo>
                      <a:pt x="791" y="60"/>
                    </a:lnTo>
                    <a:lnTo>
                      <a:pt x="785" y="60"/>
                    </a:lnTo>
                    <a:lnTo>
                      <a:pt x="781" y="62"/>
                    </a:lnTo>
                    <a:lnTo>
                      <a:pt x="775" y="64"/>
                    </a:lnTo>
                    <a:lnTo>
                      <a:pt x="771" y="66"/>
                    </a:lnTo>
                    <a:lnTo>
                      <a:pt x="770" y="70"/>
                    </a:lnTo>
                    <a:lnTo>
                      <a:pt x="768" y="72"/>
                    </a:lnTo>
                    <a:lnTo>
                      <a:pt x="766" y="73"/>
                    </a:lnTo>
                    <a:lnTo>
                      <a:pt x="764" y="73"/>
                    </a:lnTo>
                    <a:lnTo>
                      <a:pt x="764" y="75"/>
                    </a:lnTo>
                    <a:lnTo>
                      <a:pt x="764" y="77"/>
                    </a:lnTo>
                    <a:lnTo>
                      <a:pt x="764" y="79"/>
                    </a:lnTo>
                    <a:lnTo>
                      <a:pt x="762" y="81"/>
                    </a:lnTo>
                    <a:lnTo>
                      <a:pt x="762" y="83"/>
                    </a:lnTo>
                    <a:lnTo>
                      <a:pt x="762" y="83"/>
                    </a:lnTo>
                    <a:lnTo>
                      <a:pt x="762" y="85"/>
                    </a:lnTo>
                    <a:lnTo>
                      <a:pt x="760" y="87"/>
                    </a:lnTo>
                    <a:lnTo>
                      <a:pt x="760" y="87"/>
                    </a:lnTo>
                    <a:lnTo>
                      <a:pt x="758" y="89"/>
                    </a:lnTo>
                    <a:lnTo>
                      <a:pt x="756" y="91"/>
                    </a:lnTo>
                    <a:lnTo>
                      <a:pt x="752" y="91"/>
                    </a:lnTo>
                    <a:lnTo>
                      <a:pt x="750" y="93"/>
                    </a:lnTo>
                    <a:lnTo>
                      <a:pt x="748" y="93"/>
                    </a:lnTo>
                    <a:lnTo>
                      <a:pt x="746" y="93"/>
                    </a:lnTo>
                    <a:lnTo>
                      <a:pt x="745" y="93"/>
                    </a:lnTo>
                    <a:lnTo>
                      <a:pt x="743" y="93"/>
                    </a:lnTo>
                    <a:lnTo>
                      <a:pt x="741" y="93"/>
                    </a:lnTo>
                    <a:lnTo>
                      <a:pt x="739" y="93"/>
                    </a:lnTo>
                    <a:lnTo>
                      <a:pt x="737" y="93"/>
                    </a:lnTo>
                    <a:lnTo>
                      <a:pt x="735" y="93"/>
                    </a:lnTo>
                    <a:lnTo>
                      <a:pt x="733" y="91"/>
                    </a:lnTo>
                    <a:lnTo>
                      <a:pt x="729" y="93"/>
                    </a:lnTo>
                    <a:lnTo>
                      <a:pt x="727" y="93"/>
                    </a:lnTo>
                    <a:lnTo>
                      <a:pt x="723" y="93"/>
                    </a:lnTo>
                    <a:lnTo>
                      <a:pt x="722" y="95"/>
                    </a:lnTo>
                    <a:lnTo>
                      <a:pt x="718" y="96"/>
                    </a:lnTo>
                    <a:lnTo>
                      <a:pt x="712" y="98"/>
                    </a:lnTo>
                    <a:lnTo>
                      <a:pt x="708" y="102"/>
                    </a:lnTo>
                    <a:lnTo>
                      <a:pt x="706" y="106"/>
                    </a:lnTo>
                    <a:lnTo>
                      <a:pt x="704" y="108"/>
                    </a:lnTo>
                    <a:lnTo>
                      <a:pt x="702" y="112"/>
                    </a:lnTo>
                    <a:lnTo>
                      <a:pt x="702" y="114"/>
                    </a:lnTo>
                    <a:lnTo>
                      <a:pt x="700" y="118"/>
                    </a:lnTo>
                    <a:lnTo>
                      <a:pt x="700" y="119"/>
                    </a:lnTo>
                    <a:lnTo>
                      <a:pt x="699" y="119"/>
                    </a:lnTo>
                    <a:lnTo>
                      <a:pt x="697" y="118"/>
                    </a:lnTo>
                    <a:lnTo>
                      <a:pt x="691" y="118"/>
                    </a:lnTo>
                    <a:lnTo>
                      <a:pt x="687" y="118"/>
                    </a:lnTo>
                    <a:lnTo>
                      <a:pt x="683" y="118"/>
                    </a:lnTo>
                    <a:lnTo>
                      <a:pt x="677" y="119"/>
                    </a:lnTo>
                    <a:lnTo>
                      <a:pt x="672" y="121"/>
                    </a:lnTo>
                    <a:lnTo>
                      <a:pt x="666" y="123"/>
                    </a:lnTo>
                    <a:lnTo>
                      <a:pt x="662" y="125"/>
                    </a:lnTo>
                    <a:lnTo>
                      <a:pt x="660" y="127"/>
                    </a:lnTo>
                    <a:lnTo>
                      <a:pt x="658" y="129"/>
                    </a:lnTo>
                    <a:lnTo>
                      <a:pt x="656" y="131"/>
                    </a:lnTo>
                    <a:lnTo>
                      <a:pt x="654" y="133"/>
                    </a:lnTo>
                    <a:lnTo>
                      <a:pt x="654" y="135"/>
                    </a:lnTo>
                    <a:lnTo>
                      <a:pt x="654" y="137"/>
                    </a:lnTo>
                    <a:lnTo>
                      <a:pt x="654" y="139"/>
                    </a:lnTo>
                    <a:lnTo>
                      <a:pt x="652" y="141"/>
                    </a:lnTo>
                    <a:lnTo>
                      <a:pt x="652" y="143"/>
                    </a:lnTo>
                    <a:lnTo>
                      <a:pt x="652" y="143"/>
                    </a:lnTo>
                    <a:lnTo>
                      <a:pt x="652" y="144"/>
                    </a:lnTo>
                    <a:lnTo>
                      <a:pt x="651" y="146"/>
                    </a:lnTo>
                    <a:lnTo>
                      <a:pt x="649" y="146"/>
                    </a:lnTo>
                    <a:lnTo>
                      <a:pt x="649" y="148"/>
                    </a:lnTo>
                    <a:lnTo>
                      <a:pt x="647" y="150"/>
                    </a:lnTo>
                    <a:lnTo>
                      <a:pt x="643" y="150"/>
                    </a:lnTo>
                    <a:lnTo>
                      <a:pt x="641" y="152"/>
                    </a:lnTo>
                    <a:lnTo>
                      <a:pt x="639" y="152"/>
                    </a:lnTo>
                    <a:lnTo>
                      <a:pt x="637" y="152"/>
                    </a:lnTo>
                    <a:lnTo>
                      <a:pt x="635" y="152"/>
                    </a:lnTo>
                    <a:lnTo>
                      <a:pt x="633" y="152"/>
                    </a:lnTo>
                    <a:lnTo>
                      <a:pt x="631" y="152"/>
                    </a:lnTo>
                    <a:lnTo>
                      <a:pt x="629" y="152"/>
                    </a:lnTo>
                    <a:lnTo>
                      <a:pt x="627" y="152"/>
                    </a:lnTo>
                    <a:lnTo>
                      <a:pt x="626" y="152"/>
                    </a:lnTo>
                    <a:lnTo>
                      <a:pt x="622" y="152"/>
                    </a:lnTo>
                    <a:lnTo>
                      <a:pt x="620" y="152"/>
                    </a:lnTo>
                    <a:lnTo>
                      <a:pt x="618" y="152"/>
                    </a:lnTo>
                    <a:lnTo>
                      <a:pt x="614" y="152"/>
                    </a:lnTo>
                    <a:lnTo>
                      <a:pt x="610" y="154"/>
                    </a:lnTo>
                    <a:lnTo>
                      <a:pt x="606" y="156"/>
                    </a:lnTo>
                    <a:lnTo>
                      <a:pt x="603" y="158"/>
                    </a:lnTo>
                    <a:lnTo>
                      <a:pt x="599" y="162"/>
                    </a:lnTo>
                    <a:lnTo>
                      <a:pt x="595" y="166"/>
                    </a:lnTo>
                    <a:lnTo>
                      <a:pt x="593" y="169"/>
                    </a:lnTo>
                    <a:lnTo>
                      <a:pt x="591" y="173"/>
                    </a:lnTo>
                    <a:lnTo>
                      <a:pt x="591" y="175"/>
                    </a:lnTo>
                    <a:lnTo>
                      <a:pt x="589" y="177"/>
                    </a:lnTo>
                    <a:lnTo>
                      <a:pt x="589" y="181"/>
                    </a:lnTo>
                    <a:lnTo>
                      <a:pt x="587" y="179"/>
                    </a:lnTo>
                    <a:lnTo>
                      <a:pt x="583" y="179"/>
                    </a:lnTo>
                    <a:lnTo>
                      <a:pt x="579" y="179"/>
                    </a:lnTo>
                    <a:lnTo>
                      <a:pt x="576" y="179"/>
                    </a:lnTo>
                    <a:lnTo>
                      <a:pt x="570" y="179"/>
                    </a:lnTo>
                    <a:lnTo>
                      <a:pt x="564" y="181"/>
                    </a:lnTo>
                    <a:lnTo>
                      <a:pt x="560" y="183"/>
                    </a:lnTo>
                    <a:lnTo>
                      <a:pt x="555" y="185"/>
                    </a:lnTo>
                    <a:lnTo>
                      <a:pt x="551" y="187"/>
                    </a:lnTo>
                    <a:lnTo>
                      <a:pt x="547" y="189"/>
                    </a:lnTo>
                    <a:lnTo>
                      <a:pt x="545" y="191"/>
                    </a:lnTo>
                    <a:lnTo>
                      <a:pt x="543" y="192"/>
                    </a:lnTo>
                    <a:lnTo>
                      <a:pt x="543" y="194"/>
                    </a:lnTo>
                    <a:lnTo>
                      <a:pt x="543" y="196"/>
                    </a:lnTo>
                    <a:lnTo>
                      <a:pt x="541" y="198"/>
                    </a:lnTo>
                    <a:lnTo>
                      <a:pt x="541" y="200"/>
                    </a:lnTo>
                    <a:lnTo>
                      <a:pt x="541" y="202"/>
                    </a:lnTo>
                    <a:lnTo>
                      <a:pt x="541" y="204"/>
                    </a:lnTo>
                    <a:lnTo>
                      <a:pt x="539" y="204"/>
                    </a:lnTo>
                    <a:lnTo>
                      <a:pt x="539" y="206"/>
                    </a:lnTo>
                    <a:lnTo>
                      <a:pt x="537" y="208"/>
                    </a:lnTo>
                    <a:lnTo>
                      <a:pt x="537" y="208"/>
                    </a:lnTo>
                    <a:lnTo>
                      <a:pt x="535" y="210"/>
                    </a:lnTo>
                    <a:lnTo>
                      <a:pt x="533" y="212"/>
                    </a:lnTo>
                    <a:lnTo>
                      <a:pt x="531" y="212"/>
                    </a:lnTo>
                    <a:lnTo>
                      <a:pt x="528" y="214"/>
                    </a:lnTo>
                    <a:lnTo>
                      <a:pt x="526" y="214"/>
                    </a:lnTo>
                    <a:lnTo>
                      <a:pt x="524" y="214"/>
                    </a:lnTo>
                    <a:lnTo>
                      <a:pt x="522" y="214"/>
                    </a:lnTo>
                    <a:lnTo>
                      <a:pt x="520" y="214"/>
                    </a:lnTo>
                    <a:lnTo>
                      <a:pt x="518" y="214"/>
                    </a:lnTo>
                    <a:lnTo>
                      <a:pt x="516" y="214"/>
                    </a:lnTo>
                    <a:lnTo>
                      <a:pt x="514" y="214"/>
                    </a:lnTo>
                    <a:lnTo>
                      <a:pt x="512" y="214"/>
                    </a:lnTo>
                    <a:lnTo>
                      <a:pt x="510" y="214"/>
                    </a:lnTo>
                    <a:lnTo>
                      <a:pt x="507" y="214"/>
                    </a:lnTo>
                    <a:lnTo>
                      <a:pt x="505" y="214"/>
                    </a:lnTo>
                    <a:lnTo>
                      <a:pt x="501" y="214"/>
                    </a:lnTo>
                    <a:lnTo>
                      <a:pt x="497" y="215"/>
                    </a:lnTo>
                    <a:lnTo>
                      <a:pt x="493" y="217"/>
                    </a:lnTo>
                    <a:lnTo>
                      <a:pt x="489" y="221"/>
                    </a:lnTo>
                    <a:lnTo>
                      <a:pt x="485" y="223"/>
                    </a:lnTo>
                    <a:lnTo>
                      <a:pt x="482" y="227"/>
                    </a:lnTo>
                    <a:lnTo>
                      <a:pt x="480" y="231"/>
                    </a:lnTo>
                    <a:lnTo>
                      <a:pt x="478" y="235"/>
                    </a:lnTo>
                    <a:lnTo>
                      <a:pt x="476" y="237"/>
                    </a:lnTo>
                    <a:lnTo>
                      <a:pt x="476" y="240"/>
                    </a:lnTo>
                    <a:lnTo>
                      <a:pt x="476" y="242"/>
                    </a:lnTo>
                    <a:lnTo>
                      <a:pt x="474" y="242"/>
                    </a:lnTo>
                    <a:lnTo>
                      <a:pt x="470" y="240"/>
                    </a:lnTo>
                    <a:lnTo>
                      <a:pt x="466" y="240"/>
                    </a:lnTo>
                    <a:lnTo>
                      <a:pt x="462" y="240"/>
                    </a:lnTo>
                    <a:lnTo>
                      <a:pt x="457" y="240"/>
                    </a:lnTo>
                    <a:lnTo>
                      <a:pt x="451" y="242"/>
                    </a:lnTo>
                    <a:lnTo>
                      <a:pt x="445" y="244"/>
                    </a:lnTo>
                    <a:lnTo>
                      <a:pt x="439" y="246"/>
                    </a:lnTo>
                    <a:lnTo>
                      <a:pt x="436" y="248"/>
                    </a:lnTo>
                    <a:lnTo>
                      <a:pt x="434" y="250"/>
                    </a:lnTo>
                    <a:lnTo>
                      <a:pt x="432" y="252"/>
                    </a:lnTo>
                    <a:lnTo>
                      <a:pt x="430" y="256"/>
                    </a:lnTo>
                    <a:lnTo>
                      <a:pt x="428" y="258"/>
                    </a:lnTo>
                    <a:lnTo>
                      <a:pt x="428" y="260"/>
                    </a:lnTo>
                    <a:lnTo>
                      <a:pt x="428" y="262"/>
                    </a:lnTo>
                    <a:lnTo>
                      <a:pt x="426" y="262"/>
                    </a:lnTo>
                    <a:lnTo>
                      <a:pt x="426" y="263"/>
                    </a:lnTo>
                    <a:lnTo>
                      <a:pt x="426" y="265"/>
                    </a:lnTo>
                    <a:lnTo>
                      <a:pt x="426" y="267"/>
                    </a:lnTo>
                    <a:lnTo>
                      <a:pt x="424" y="269"/>
                    </a:lnTo>
                    <a:lnTo>
                      <a:pt x="424" y="269"/>
                    </a:lnTo>
                    <a:lnTo>
                      <a:pt x="422" y="271"/>
                    </a:lnTo>
                    <a:lnTo>
                      <a:pt x="420" y="273"/>
                    </a:lnTo>
                    <a:lnTo>
                      <a:pt x="418" y="273"/>
                    </a:lnTo>
                    <a:lnTo>
                      <a:pt x="416" y="275"/>
                    </a:lnTo>
                    <a:lnTo>
                      <a:pt x="412" y="275"/>
                    </a:lnTo>
                    <a:lnTo>
                      <a:pt x="411" y="277"/>
                    </a:lnTo>
                    <a:lnTo>
                      <a:pt x="409" y="277"/>
                    </a:lnTo>
                    <a:lnTo>
                      <a:pt x="407" y="277"/>
                    </a:lnTo>
                    <a:lnTo>
                      <a:pt x="405" y="277"/>
                    </a:lnTo>
                    <a:lnTo>
                      <a:pt x="403" y="277"/>
                    </a:lnTo>
                    <a:lnTo>
                      <a:pt x="401" y="275"/>
                    </a:lnTo>
                    <a:lnTo>
                      <a:pt x="399" y="275"/>
                    </a:lnTo>
                    <a:lnTo>
                      <a:pt x="397" y="275"/>
                    </a:lnTo>
                    <a:lnTo>
                      <a:pt x="395" y="275"/>
                    </a:lnTo>
                    <a:lnTo>
                      <a:pt x="391" y="275"/>
                    </a:lnTo>
                    <a:lnTo>
                      <a:pt x="389" y="275"/>
                    </a:lnTo>
                    <a:lnTo>
                      <a:pt x="386" y="277"/>
                    </a:lnTo>
                    <a:lnTo>
                      <a:pt x="382" y="277"/>
                    </a:lnTo>
                    <a:lnTo>
                      <a:pt x="378" y="279"/>
                    </a:lnTo>
                    <a:lnTo>
                      <a:pt x="374" y="283"/>
                    </a:lnTo>
                    <a:lnTo>
                      <a:pt x="368" y="286"/>
                    </a:lnTo>
                    <a:lnTo>
                      <a:pt x="366" y="290"/>
                    </a:lnTo>
                    <a:lnTo>
                      <a:pt x="364" y="294"/>
                    </a:lnTo>
                    <a:lnTo>
                      <a:pt x="363" y="298"/>
                    </a:lnTo>
                    <a:lnTo>
                      <a:pt x="361" y="300"/>
                    </a:lnTo>
                    <a:lnTo>
                      <a:pt x="361" y="304"/>
                    </a:lnTo>
                    <a:lnTo>
                      <a:pt x="361" y="306"/>
                    </a:lnTo>
                    <a:lnTo>
                      <a:pt x="357" y="304"/>
                    </a:lnTo>
                    <a:lnTo>
                      <a:pt x="355" y="304"/>
                    </a:lnTo>
                    <a:lnTo>
                      <a:pt x="351" y="304"/>
                    </a:lnTo>
                    <a:lnTo>
                      <a:pt x="345" y="304"/>
                    </a:lnTo>
                    <a:lnTo>
                      <a:pt x="340" y="304"/>
                    </a:lnTo>
                    <a:lnTo>
                      <a:pt x="336" y="306"/>
                    </a:lnTo>
                    <a:lnTo>
                      <a:pt x="330" y="308"/>
                    </a:lnTo>
                    <a:lnTo>
                      <a:pt x="322" y="309"/>
                    </a:lnTo>
                    <a:lnTo>
                      <a:pt x="320" y="311"/>
                    </a:lnTo>
                    <a:lnTo>
                      <a:pt x="316" y="313"/>
                    </a:lnTo>
                    <a:lnTo>
                      <a:pt x="315" y="315"/>
                    </a:lnTo>
                    <a:lnTo>
                      <a:pt x="313" y="319"/>
                    </a:lnTo>
                    <a:lnTo>
                      <a:pt x="313" y="321"/>
                    </a:lnTo>
                    <a:lnTo>
                      <a:pt x="311" y="323"/>
                    </a:lnTo>
                    <a:lnTo>
                      <a:pt x="311" y="325"/>
                    </a:lnTo>
                    <a:lnTo>
                      <a:pt x="309" y="327"/>
                    </a:lnTo>
                    <a:lnTo>
                      <a:pt x="309" y="327"/>
                    </a:lnTo>
                    <a:lnTo>
                      <a:pt x="309" y="329"/>
                    </a:lnTo>
                    <a:lnTo>
                      <a:pt x="309" y="331"/>
                    </a:lnTo>
                    <a:lnTo>
                      <a:pt x="307" y="333"/>
                    </a:lnTo>
                    <a:lnTo>
                      <a:pt x="307" y="333"/>
                    </a:lnTo>
                    <a:lnTo>
                      <a:pt x="305" y="334"/>
                    </a:lnTo>
                    <a:lnTo>
                      <a:pt x="303" y="336"/>
                    </a:lnTo>
                    <a:lnTo>
                      <a:pt x="301" y="338"/>
                    </a:lnTo>
                    <a:lnTo>
                      <a:pt x="299" y="338"/>
                    </a:lnTo>
                    <a:lnTo>
                      <a:pt x="295" y="340"/>
                    </a:lnTo>
                    <a:lnTo>
                      <a:pt x="293" y="340"/>
                    </a:lnTo>
                    <a:lnTo>
                      <a:pt x="292" y="340"/>
                    </a:lnTo>
                    <a:lnTo>
                      <a:pt x="290" y="340"/>
                    </a:lnTo>
                    <a:lnTo>
                      <a:pt x="288" y="340"/>
                    </a:lnTo>
                    <a:lnTo>
                      <a:pt x="286" y="340"/>
                    </a:lnTo>
                    <a:lnTo>
                      <a:pt x="284" y="340"/>
                    </a:lnTo>
                    <a:lnTo>
                      <a:pt x="282" y="340"/>
                    </a:lnTo>
                    <a:lnTo>
                      <a:pt x="280" y="338"/>
                    </a:lnTo>
                    <a:lnTo>
                      <a:pt x="278" y="338"/>
                    </a:lnTo>
                    <a:lnTo>
                      <a:pt x="274" y="338"/>
                    </a:lnTo>
                    <a:lnTo>
                      <a:pt x="272" y="340"/>
                    </a:lnTo>
                    <a:lnTo>
                      <a:pt x="268" y="340"/>
                    </a:lnTo>
                    <a:lnTo>
                      <a:pt x="265" y="342"/>
                    </a:lnTo>
                    <a:lnTo>
                      <a:pt x="261" y="344"/>
                    </a:lnTo>
                    <a:lnTo>
                      <a:pt x="255" y="346"/>
                    </a:lnTo>
                    <a:lnTo>
                      <a:pt x="251" y="350"/>
                    </a:lnTo>
                    <a:lnTo>
                      <a:pt x="249" y="354"/>
                    </a:lnTo>
                    <a:lnTo>
                      <a:pt x="245" y="357"/>
                    </a:lnTo>
                    <a:lnTo>
                      <a:pt x="245" y="361"/>
                    </a:lnTo>
                    <a:lnTo>
                      <a:pt x="244" y="363"/>
                    </a:lnTo>
                    <a:lnTo>
                      <a:pt x="244" y="367"/>
                    </a:lnTo>
                    <a:lnTo>
                      <a:pt x="244" y="369"/>
                    </a:lnTo>
                    <a:lnTo>
                      <a:pt x="240" y="369"/>
                    </a:lnTo>
                    <a:lnTo>
                      <a:pt x="238" y="367"/>
                    </a:lnTo>
                    <a:lnTo>
                      <a:pt x="234" y="367"/>
                    </a:lnTo>
                    <a:lnTo>
                      <a:pt x="228" y="367"/>
                    </a:lnTo>
                    <a:lnTo>
                      <a:pt x="222" y="367"/>
                    </a:lnTo>
                    <a:lnTo>
                      <a:pt x="219" y="369"/>
                    </a:lnTo>
                    <a:lnTo>
                      <a:pt x="213" y="371"/>
                    </a:lnTo>
                    <a:lnTo>
                      <a:pt x="205" y="373"/>
                    </a:lnTo>
                    <a:lnTo>
                      <a:pt x="201" y="375"/>
                    </a:lnTo>
                    <a:lnTo>
                      <a:pt x="199" y="379"/>
                    </a:lnTo>
                    <a:lnTo>
                      <a:pt x="197" y="381"/>
                    </a:lnTo>
                    <a:lnTo>
                      <a:pt x="196" y="382"/>
                    </a:lnTo>
                    <a:lnTo>
                      <a:pt x="194" y="384"/>
                    </a:lnTo>
                    <a:lnTo>
                      <a:pt x="194" y="386"/>
                    </a:lnTo>
                    <a:lnTo>
                      <a:pt x="192" y="388"/>
                    </a:lnTo>
                    <a:lnTo>
                      <a:pt x="192" y="390"/>
                    </a:lnTo>
                    <a:lnTo>
                      <a:pt x="192" y="392"/>
                    </a:lnTo>
                    <a:lnTo>
                      <a:pt x="192" y="394"/>
                    </a:lnTo>
                    <a:lnTo>
                      <a:pt x="190" y="394"/>
                    </a:lnTo>
                    <a:lnTo>
                      <a:pt x="190" y="396"/>
                    </a:lnTo>
                    <a:lnTo>
                      <a:pt x="188" y="398"/>
                    </a:lnTo>
                    <a:lnTo>
                      <a:pt x="188" y="400"/>
                    </a:lnTo>
                    <a:lnTo>
                      <a:pt x="186" y="400"/>
                    </a:lnTo>
                    <a:lnTo>
                      <a:pt x="182" y="402"/>
                    </a:lnTo>
                    <a:lnTo>
                      <a:pt x="180" y="404"/>
                    </a:lnTo>
                    <a:lnTo>
                      <a:pt x="178" y="404"/>
                    </a:lnTo>
                    <a:lnTo>
                      <a:pt x="176" y="404"/>
                    </a:lnTo>
                    <a:lnTo>
                      <a:pt x="174" y="404"/>
                    </a:lnTo>
                    <a:lnTo>
                      <a:pt x="173" y="404"/>
                    </a:lnTo>
                    <a:lnTo>
                      <a:pt x="171" y="404"/>
                    </a:lnTo>
                    <a:lnTo>
                      <a:pt x="169" y="404"/>
                    </a:lnTo>
                    <a:lnTo>
                      <a:pt x="167" y="404"/>
                    </a:lnTo>
                    <a:lnTo>
                      <a:pt x="163" y="404"/>
                    </a:lnTo>
                    <a:lnTo>
                      <a:pt x="161" y="404"/>
                    </a:lnTo>
                    <a:lnTo>
                      <a:pt x="159" y="404"/>
                    </a:lnTo>
                    <a:lnTo>
                      <a:pt x="157" y="404"/>
                    </a:lnTo>
                    <a:lnTo>
                      <a:pt x="153" y="404"/>
                    </a:lnTo>
                    <a:lnTo>
                      <a:pt x="149" y="405"/>
                    </a:lnTo>
                    <a:lnTo>
                      <a:pt x="148" y="405"/>
                    </a:lnTo>
                    <a:lnTo>
                      <a:pt x="144" y="407"/>
                    </a:lnTo>
                    <a:lnTo>
                      <a:pt x="138" y="411"/>
                    </a:lnTo>
                    <a:lnTo>
                      <a:pt x="132" y="415"/>
                    </a:lnTo>
                    <a:lnTo>
                      <a:pt x="128" y="419"/>
                    </a:lnTo>
                    <a:lnTo>
                      <a:pt x="126" y="423"/>
                    </a:lnTo>
                    <a:lnTo>
                      <a:pt x="125" y="427"/>
                    </a:lnTo>
                    <a:lnTo>
                      <a:pt x="125" y="428"/>
                    </a:lnTo>
                    <a:lnTo>
                      <a:pt x="123" y="432"/>
                    </a:lnTo>
                    <a:lnTo>
                      <a:pt x="123" y="434"/>
                    </a:lnTo>
                    <a:lnTo>
                      <a:pt x="121" y="434"/>
                    </a:lnTo>
                    <a:lnTo>
                      <a:pt x="117" y="432"/>
                    </a:lnTo>
                    <a:lnTo>
                      <a:pt x="113" y="432"/>
                    </a:lnTo>
                    <a:lnTo>
                      <a:pt x="109" y="432"/>
                    </a:lnTo>
                    <a:lnTo>
                      <a:pt x="103" y="432"/>
                    </a:lnTo>
                    <a:lnTo>
                      <a:pt x="98" y="434"/>
                    </a:lnTo>
                    <a:lnTo>
                      <a:pt x="92" y="436"/>
                    </a:lnTo>
                    <a:lnTo>
                      <a:pt x="84" y="438"/>
                    </a:lnTo>
                    <a:lnTo>
                      <a:pt x="82" y="442"/>
                    </a:lnTo>
                    <a:lnTo>
                      <a:pt x="78" y="444"/>
                    </a:lnTo>
                    <a:lnTo>
                      <a:pt x="77" y="446"/>
                    </a:lnTo>
                    <a:lnTo>
                      <a:pt x="75" y="448"/>
                    </a:lnTo>
                    <a:lnTo>
                      <a:pt x="73" y="450"/>
                    </a:lnTo>
                    <a:lnTo>
                      <a:pt x="73" y="452"/>
                    </a:lnTo>
                    <a:lnTo>
                      <a:pt x="71" y="453"/>
                    </a:lnTo>
                    <a:lnTo>
                      <a:pt x="71" y="455"/>
                    </a:lnTo>
                    <a:lnTo>
                      <a:pt x="71" y="457"/>
                    </a:lnTo>
                    <a:lnTo>
                      <a:pt x="69" y="459"/>
                    </a:lnTo>
                    <a:lnTo>
                      <a:pt x="69" y="461"/>
                    </a:lnTo>
                    <a:lnTo>
                      <a:pt x="69" y="461"/>
                    </a:lnTo>
                    <a:lnTo>
                      <a:pt x="67" y="463"/>
                    </a:lnTo>
                    <a:lnTo>
                      <a:pt x="65" y="465"/>
                    </a:lnTo>
                    <a:lnTo>
                      <a:pt x="63" y="467"/>
                    </a:lnTo>
                    <a:lnTo>
                      <a:pt x="61" y="467"/>
                    </a:lnTo>
                    <a:lnTo>
                      <a:pt x="59" y="469"/>
                    </a:lnTo>
                    <a:lnTo>
                      <a:pt x="55" y="471"/>
                    </a:lnTo>
                    <a:lnTo>
                      <a:pt x="53" y="471"/>
                    </a:lnTo>
                    <a:lnTo>
                      <a:pt x="52" y="471"/>
                    </a:lnTo>
                    <a:lnTo>
                      <a:pt x="50" y="471"/>
                    </a:lnTo>
                    <a:lnTo>
                      <a:pt x="48" y="471"/>
                    </a:lnTo>
                    <a:lnTo>
                      <a:pt x="46" y="471"/>
                    </a:lnTo>
                    <a:lnTo>
                      <a:pt x="44" y="471"/>
                    </a:lnTo>
                    <a:lnTo>
                      <a:pt x="42" y="469"/>
                    </a:lnTo>
                    <a:lnTo>
                      <a:pt x="40" y="469"/>
                    </a:lnTo>
                    <a:lnTo>
                      <a:pt x="36" y="469"/>
                    </a:lnTo>
                    <a:lnTo>
                      <a:pt x="34" y="469"/>
                    </a:lnTo>
                    <a:lnTo>
                      <a:pt x="32" y="471"/>
                    </a:lnTo>
                    <a:lnTo>
                      <a:pt x="29" y="471"/>
                    </a:lnTo>
                    <a:lnTo>
                      <a:pt x="25" y="473"/>
                    </a:lnTo>
                    <a:lnTo>
                      <a:pt x="21" y="475"/>
                    </a:lnTo>
                    <a:lnTo>
                      <a:pt x="15" y="478"/>
                    </a:lnTo>
                    <a:lnTo>
                      <a:pt x="9" y="482"/>
                    </a:lnTo>
                    <a:lnTo>
                      <a:pt x="6" y="488"/>
                    </a:lnTo>
                    <a:lnTo>
                      <a:pt x="4" y="492"/>
                    </a:lnTo>
                    <a:lnTo>
                      <a:pt x="2" y="496"/>
                    </a:lnTo>
                    <a:lnTo>
                      <a:pt x="0" y="500"/>
                    </a:lnTo>
                    <a:lnTo>
                      <a:pt x="0" y="501"/>
                    </a:lnTo>
                    <a:lnTo>
                      <a:pt x="0" y="503"/>
                    </a:lnTo>
                    <a:lnTo>
                      <a:pt x="4" y="503"/>
                    </a:lnTo>
                    <a:lnTo>
                      <a:pt x="4" y="503"/>
                    </a:lnTo>
                    <a:lnTo>
                      <a:pt x="4" y="501"/>
                    </a:lnTo>
                    <a:lnTo>
                      <a:pt x="4" y="500"/>
                    </a:lnTo>
                    <a:lnTo>
                      <a:pt x="4" y="498"/>
                    </a:lnTo>
                    <a:lnTo>
                      <a:pt x="6" y="494"/>
                    </a:lnTo>
                    <a:lnTo>
                      <a:pt x="7" y="490"/>
                    </a:lnTo>
                    <a:lnTo>
                      <a:pt x="11" y="484"/>
                    </a:lnTo>
                    <a:lnTo>
                      <a:pt x="15" y="480"/>
                    </a:lnTo>
                    <a:lnTo>
                      <a:pt x="23" y="476"/>
                    </a:lnTo>
                    <a:lnTo>
                      <a:pt x="27" y="475"/>
                    </a:lnTo>
                    <a:lnTo>
                      <a:pt x="29" y="473"/>
                    </a:lnTo>
                    <a:lnTo>
                      <a:pt x="32" y="473"/>
                    </a:lnTo>
                    <a:lnTo>
                      <a:pt x="34" y="473"/>
                    </a:lnTo>
                    <a:lnTo>
                      <a:pt x="36" y="473"/>
                    </a:lnTo>
                    <a:lnTo>
                      <a:pt x="40" y="473"/>
                    </a:lnTo>
                    <a:lnTo>
                      <a:pt x="42" y="473"/>
                    </a:lnTo>
                    <a:lnTo>
                      <a:pt x="44" y="473"/>
                    </a:lnTo>
                    <a:lnTo>
                      <a:pt x="46" y="473"/>
                    </a:lnTo>
                    <a:lnTo>
                      <a:pt x="48" y="473"/>
                    </a:lnTo>
                    <a:lnTo>
                      <a:pt x="50" y="473"/>
                    </a:lnTo>
                    <a:lnTo>
                      <a:pt x="52" y="473"/>
                    </a:lnTo>
                    <a:lnTo>
                      <a:pt x="55" y="473"/>
                    </a:lnTo>
                    <a:lnTo>
                      <a:pt x="57" y="473"/>
                    </a:lnTo>
                    <a:lnTo>
                      <a:pt x="59" y="471"/>
                    </a:lnTo>
                    <a:lnTo>
                      <a:pt x="63" y="471"/>
                    </a:lnTo>
                    <a:lnTo>
                      <a:pt x="65" y="469"/>
                    </a:lnTo>
                    <a:lnTo>
                      <a:pt x="67" y="467"/>
                    </a:lnTo>
                    <a:lnTo>
                      <a:pt x="69" y="465"/>
                    </a:lnTo>
                    <a:lnTo>
                      <a:pt x="71" y="463"/>
                    </a:lnTo>
                    <a:lnTo>
                      <a:pt x="71" y="461"/>
                    </a:lnTo>
                    <a:lnTo>
                      <a:pt x="73" y="459"/>
                    </a:lnTo>
                    <a:lnTo>
                      <a:pt x="73" y="459"/>
                    </a:lnTo>
                    <a:lnTo>
                      <a:pt x="73" y="457"/>
                    </a:lnTo>
                    <a:lnTo>
                      <a:pt x="75" y="455"/>
                    </a:lnTo>
                    <a:lnTo>
                      <a:pt x="75" y="453"/>
                    </a:lnTo>
                    <a:lnTo>
                      <a:pt x="77" y="452"/>
                    </a:lnTo>
                    <a:lnTo>
                      <a:pt x="77" y="450"/>
                    </a:lnTo>
                    <a:lnTo>
                      <a:pt x="78" y="448"/>
                    </a:lnTo>
                    <a:lnTo>
                      <a:pt x="80" y="446"/>
                    </a:lnTo>
                    <a:lnTo>
                      <a:pt x="82" y="444"/>
                    </a:lnTo>
                    <a:lnTo>
                      <a:pt x="86" y="442"/>
                    </a:lnTo>
                    <a:lnTo>
                      <a:pt x="94" y="438"/>
                    </a:lnTo>
                    <a:lnTo>
                      <a:pt x="100" y="436"/>
                    </a:lnTo>
                    <a:lnTo>
                      <a:pt x="105" y="436"/>
                    </a:lnTo>
                    <a:lnTo>
                      <a:pt x="111" y="436"/>
                    </a:lnTo>
                    <a:lnTo>
                      <a:pt x="117" y="436"/>
                    </a:lnTo>
                    <a:lnTo>
                      <a:pt x="121" y="436"/>
                    </a:lnTo>
                    <a:lnTo>
                      <a:pt x="123" y="438"/>
                    </a:lnTo>
                    <a:lnTo>
                      <a:pt x="123" y="438"/>
                    </a:lnTo>
                    <a:lnTo>
                      <a:pt x="125" y="438"/>
                    </a:lnTo>
                    <a:lnTo>
                      <a:pt x="125" y="438"/>
                    </a:lnTo>
                    <a:lnTo>
                      <a:pt x="125" y="438"/>
                    </a:lnTo>
                    <a:lnTo>
                      <a:pt x="125" y="438"/>
                    </a:lnTo>
                    <a:lnTo>
                      <a:pt x="125" y="436"/>
                    </a:lnTo>
                    <a:lnTo>
                      <a:pt x="125" y="436"/>
                    </a:lnTo>
                    <a:lnTo>
                      <a:pt x="125" y="436"/>
                    </a:lnTo>
                    <a:lnTo>
                      <a:pt x="125" y="436"/>
                    </a:lnTo>
                    <a:lnTo>
                      <a:pt x="125" y="436"/>
                    </a:lnTo>
                    <a:lnTo>
                      <a:pt x="125" y="436"/>
                    </a:lnTo>
                    <a:lnTo>
                      <a:pt x="126" y="432"/>
                    </a:lnTo>
                    <a:lnTo>
                      <a:pt x="126" y="430"/>
                    </a:lnTo>
                    <a:lnTo>
                      <a:pt x="128" y="427"/>
                    </a:lnTo>
                    <a:lnTo>
                      <a:pt x="130" y="423"/>
                    </a:lnTo>
                    <a:lnTo>
                      <a:pt x="134" y="419"/>
                    </a:lnTo>
                    <a:lnTo>
                      <a:pt x="138" y="415"/>
                    </a:lnTo>
                    <a:lnTo>
                      <a:pt x="144" y="409"/>
                    </a:lnTo>
                    <a:lnTo>
                      <a:pt x="148" y="409"/>
                    </a:lnTo>
                    <a:lnTo>
                      <a:pt x="151" y="407"/>
                    </a:lnTo>
                    <a:lnTo>
                      <a:pt x="153" y="407"/>
                    </a:lnTo>
                    <a:lnTo>
                      <a:pt x="157" y="405"/>
                    </a:lnTo>
                    <a:lnTo>
                      <a:pt x="159" y="405"/>
                    </a:lnTo>
                    <a:lnTo>
                      <a:pt x="161" y="405"/>
                    </a:lnTo>
                    <a:lnTo>
                      <a:pt x="163" y="405"/>
                    </a:lnTo>
                    <a:lnTo>
                      <a:pt x="165" y="407"/>
                    </a:lnTo>
                    <a:lnTo>
                      <a:pt x="167" y="407"/>
                    </a:lnTo>
                    <a:lnTo>
                      <a:pt x="171" y="407"/>
                    </a:lnTo>
                    <a:lnTo>
                      <a:pt x="173" y="407"/>
                    </a:lnTo>
                    <a:lnTo>
                      <a:pt x="174" y="407"/>
                    </a:lnTo>
                    <a:lnTo>
                      <a:pt x="176" y="407"/>
                    </a:lnTo>
                    <a:lnTo>
                      <a:pt x="178" y="405"/>
                    </a:lnTo>
                    <a:lnTo>
                      <a:pt x="182" y="405"/>
                    </a:lnTo>
                    <a:lnTo>
                      <a:pt x="184" y="404"/>
                    </a:lnTo>
                    <a:lnTo>
                      <a:pt x="186" y="402"/>
                    </a:lnTo>
                    <a:lnTo>
                      <a:pt x="190" y="402"/>
                    </a:lnTo>
                    <a:lnTo>
                      <a:pt x="190" y="400"/>
                    </a:lnTo>
                    <a:lnTo>
                      <a:pt x="192" y="398"/>
                    </a:lnTo>
                    <a:lnTo>
                      <a:pt x="194" y="396"/>
                    </a:lnTo>
                    <a:lnTo>
                      <a:pt x="194" y="394"/>
                    </a:lnTo>
                    <a:lnTo>
                      <a:pt x="194" y="392"/>
                    </a:lnTo>
                    <a:lnTo>
                      <a:pt x="196" y="390"/>
                    </a:lnTo>
                    <a:lnTo>
                      <a:pt x="196" y="388"/>
                    </a:lnTo>
                    <a:lnTo>
                      <a:pt x="196" y="386"/>
                    </a:lnTo>
                    <a:lnTo>
                      <a:pt x="197" y="386"/>
                    </a:lnTo>
                    <a:lnTo>
                      <a:pt x="197" y="384"/>
                    </a:lnTo>
                    <a:lnTo>
                      <a:pt x="199" y="382"/>
                    </a:lnTo>
                    <a:lnTo>
                      <a:pt x="201" y="381"/>
                    </a:lnTo>
                    <a:lnTo>
                      <a:pt x="203" y="379"/>
                    </a:lnTo>
                    <a:lnTo>
                      <a:pt x="207" y="377"/>
                    </a:lnTo>
                    <a:lnTo>
                      <a:pt x="215" y="373"/>
                    </a:lnTo>
                    <a:lnTo>
                      <a:pt x="221" y="371"/>
                    </a:lnTo>
                    <a:lnTo>
                      <a:pt x="226" y="371"/>
                    </a:lnTo>
                    <a:lnTo>
                      <a:pt x="232" y="371"/>
                    </a:lnTo>
                    <a:lnTo>
                      <a:pt x="238" y="371"/>
                    </a:lnTo>
                    <a:lnTo>
                      <a:pt x="240" y="371"/>
                    </a:lnTo>
                    <a:lnTo>
                      <a:pt x="244" y="371"/>
                    </a:lnTo>
                    <a:lnTo>
                      <a:pt x="244" y="371"/>
                    </a:lnTo>
                    <a:lnTo>
                      <a:pt x="245" y="373"/>
                    </a:lnTo>
                    <a:lnTo>
                      <a:pt x="245" y="373"/>
                    </a:lnTo>
                    <a:lnTo>
                      <a:pt x="245" y="373"/>
                    </a:lnTo>
                    <a:lnTo>
                      <a:pt x="245" y="371"/>
                    </a:lnTo>
                    <a:lnTo>
                      <a:pt x="245" y="371"/>
                    </a:lnTo>
                    <a:lnTo>
                      <a:pt x="245" y="371"/>
                    </a:lnTo>
                    <a:lnTo>
                      <a:pt x="245" y="371"/>
                    </a:lnTo>
                    <a:lnTo>
                      <a:pt x="245" y="371"/>
                    </a:lnTo>
                    <a:lnTo>
                      <a:pt x="245" y="371"/>
                    </a:lnTo>
                    <a:lnTo>
                      <a:pt x="245" y="369"/>
                    </a:lnTo>
                    <a:lnTo>
                      <a:pt x="245" y="367"/>
                    </a:lnTo>
                    <a:lnTo>
                      <a:pt x="245" y="365"/>
                    </a:lnTo>
                    <a:lnTo>
                      <a:pt x="247" y="361"/>
                    </a:lnTo>
                    <a:lnTo>
                      <a:pt x="249" y="357"/>
                    </a:lnTo>
                    <a:lnTo>
                      <a:pt x="253" y="354"/>
                    </a:lnTo>
                    <a:lnTo>
                      <a:pt x="257" y="350"/>
                    </a:lnTo>
                    <a:lnTo>
                      <a:pt x="263" y="346"/>
                    </a:lnTo>
                    <a:lnTo>
                      <a:pt x="267" y="344"/>
                    </a:lnTo>
                    <a:lnTo>
                      <a:pt x="268" y="342"/>
                    </a:lnTo>
                    <a:lnTo>
                      <a:pt x="272" y="342"/>
                    </a:lnTo>
                    <a:lnTo>
                      <a:pt x="274" y="342"/>
                    </a:lnTo>
                    <a:lnTo>
                      <a:pt x="278" y="342"/>
                    </a:lnTo>
                    <a:lnTo>
                      <a:pt x="280" y="342"/>
                    </a:lnTo>
                    <a:lnTo>
                      <a:pt x="282" y="342"/>
                    </a:lnTo>
                    <a:lnTo>
                      <a:pt x="284" y="342"/>
                    </a:lnTo>
                    <a:lnTo>
                      <a:pt x="286" y="342"/>
                    </a:lnTo>
                    <a:lnTo>
                      <a:pt x="288" y="342"/>
                    </a:lnTo>
                    <a:lnTo>
                      <a:pt x="290" y="342"/>
                    </a:lnTo>
                    <a:lnTo>
                      <a:pt x="292" y="342"/>
                    </a:lnTo>
                    <a:lnTo>
                      <a:pt x="295" y="342"/>
                    </a:lnTo>
                    <a:lnTo>
                      <a:pt x="297" y="342"/>
                    </a:lnTo>
                    <a:lnTo>
                      <a:pt x="299" y="340"/>
                    </a:lnTo>
                    <a:lnTo>
                      <a:pt x="303" y="340"/>
                    </a:lnTo>
                    <a:lnTo>
                      <a:pt x="305" y="338"/>
                    </a:lnTo>
                    <a:lnTo>
                      <a:pt x="307" y="336"/>
                    </a:lnTo>
                    <a:lnTo>
                      <a:pt x="309" y="334"/>
                    </a:lnTo>
                    <a:lnTo>
                      <a:pt x="309" y="333"/>
                    </a:lnTo>
                    <a:lnTo>
                      <a:pt x="311" y="333"/>
                    </a:lnTo>
                    <a:lnTo>
                      <a:pt x="311" y="331"/>
                    </a:lnTo>
                    <a:lnTo>
                      <a:pt x="313" y="329"/>
                    </a:lnTo>
                    <a:lnTo>
                      <a:pt x="313" y="327"/>
                    </a:lnTo>
                    <a:lnTo>
                      <a:pt x="313" y="325"/>
                    </a:lnTo>
                    <a:lnTo>
                      <a:pt x="313" y="323"/>
                    </a:lnTo>
                    <a:lnTo>
                      <a:pt x="315" y="321"/>
                    </a:lnTo>
                    <a:lnTo>
                      <a:pt x="315" y="319"/>
                    </a:lnTo>
                    <a:lnTo>
                      <a:pt x="316" y="317"/>
                    </a:lnTo>
                    <a:lnTo>
                      <a:pt x="318" y="315"/>
                    </a:lnTo>
                    <a:lnTo>
                      <a:pt x="320" y="313"/>
                    </a:lnTo>
                    <a:lnTo>
                      <a:pt x="324" y="311"/>
                    </a:lnTo>
                    <a:lnTo>
                      <a:pt x="332" y="309"/>
                    </a:lnTo>
                    <a:lnTo>
                      <a:pt x="338" y="308"/>
                    </a:lnTo>
                    <a:lnTo>
                      <a:pt x="343" y="308"/>
                    </a:lnTo>
                    <a:lnTo>
                      <a:pt x="349" y="306"/>
                    </a:lnTo>
                    <a:lnTo>
                      <a:pt x="353" y="308"/>
                    </a:lnTo>
                    <a:lnTo>
                      <a:pt x="357" y="308"/>
                    </a:lnTo>
                    <a:lnTo>
                      <a:pt x="361" y="308"/>
                    </a:lnTo>
                    <a:lnTo>
                      <a:pt x="361" y="308"/>
                    </a:lnTo>
                    <a:lnTo>
                      <a:pt x="363" y="309"/>
                    </a:lnTo>
                    <a:lnTo>
                      <a:pt x="363" y="309"/>
                    </a:lnTo>
                    <a:lnTo>
                      <a:pt x="363" y="308"/>
                    </a:lnTo>
                    <a:lnTo>
                      <a:pt x="363" y="308"/>
                    </a:lnTo>
                    <a:lnTo>
                      <a:pt x="363" y="308"/>
                    </a:lnTo>
                    <a:lnTo>
                      <a:pt x="363" y="308"/>
                    </a:lnTo>
                    <a:lnTo>
                      <a:pt x="363" y="308"/>
                    </a:lnTo>
                    <a:lnTo>
                      <a:pt x="363" y="308"/>
                    </a:lnTo>
                    <a:lnTo>
                      <a:pt x="363" y="308"/>
                    </a:lnTo>
                    <a:lnTo>
                      <a:pt x="363" y="306"/>
                    </a:lnTo>
                    <a:lnTo>
                      <a:pt x="363" y="304"/>
                    </a:lnTo>
                    <a:lnTo>
                      <a:pt x="363" y="302"/>
                    </a:lnTo>
                    <a:lnTo>
                      <a:pt x="364" y="298"/>
                    </a:lnTo>
                    <a:lnTo>
                      <a:pt x="366" y="294"/>
                    </a:lnTo>
                    <a:lnTo>
                      <a:pt x="370" y="290"/>
                    </a:lnTo>
                    <a:lnTo>
                      <a:pt x="374" y="286"/>
                    </a:lnTo>
                    <a:lnTo>
                      <a:pt x="380" y="283"/>
                    </a:lnTo>
                    <a:lnTo>
                      <a:pt x="384" y="281"/>
                    </a:lnTo>
                    <a:lnTo>
                      <a:pt x="386" y="279"/>
                    </a:lnTo>
                    <a:lnTo>
                      <a:pt x="389" y="279"/>
                    </a:lnTo>
                    <a:lnTo>
                      <a:pt x="391" y="279"/>
                    </a:lnTo>
                    <a:lnTo>
                      <a:pt x="395" y="279"/>
                    </a:lnTo>
                    <a:lnTo>
                      <a:pt x="397" y="279"/>
                    </a:lnTo>
                    <a:lnTo>
                      <a:pt x="399" y="279"/>
                    </a:lnTo>
                    <a:lnTo>
                      <a:pt x="401" y="279"/>
                    </a:lnTo>
                    <a:lnTo>
                      <a:pt x="403" y="279"/>
                    </a:lnTo>
                    <a:lnTo>
                      <a:pt x="405" y="279"/>
                    </a:lnTo>
                    <a:lnTo>
                      <a:pt x="407" y="279"/>
                    </a:lnTo>
                    <a:lnTo>
                      <a:pt x="409" y="279"/>
                    </a:lnTo>
                    <a:lnTo>
                      <a:pt x="412" y="279"/>
                    </a:lnTo>
                    <a:lnTo>
                      <a:pt x="414" y="279"/>
                    </a:lnTo>
                    <a:lnTo>
                      <a:pt x="416" y="277"/>
                    </a:lnTo>
                    <a:lnTo>
                      <a:pt x="420" y="277"/>
                    </a:lnTo>
                    <a:lnTo>
                      <a:pt x="422" y="275"/>
                    </a:lnTo>
                    <a:lnTo>
                      <a:pt x="424" y="273"/>
                    </a:lnTo>
                    <a:lnTo>
                      <a:pt x="426" y="271"/>
                    </a:lnTo>
                    <a:lnTo>
                      <a:pt x="426" y="269"/>
                    </a:lnTo>
                    <a:lnTo>
                      <a:pt x="428" y="267"/>
                    </a:lnTo>
                    <a:lnTo>
                      <a:pt x="428" y="267"/>
                    </a:lnTo>
                    <a:lnTo>
                      <a:pt x="428" y="265"/>
                    </a:lnTo>
                    <a:lnTo>
                      <a:pt x="430" y="263"/>
                    </a:lnTo>
                    <a:lnTo>
                      <a:pt x="430" y="262"/>
                    </a:lnTo>
                    <a:lnTo>
                      <a:pt x="430" y="260"/>
                    </a:lnTo>
                    <a:lnTo>
                      <a:pt x="432" y="258"/>
                    </a:lnTo>
                    <a:lnTo>
                      <a:pt x="432" y="256"/>
                    </a:lnTo>
                    <a:lnTo>
                      <a:pt x="434" y="254"/>
                    </a:lnTo>
                    <a:lnTo>
                      <a:pt x="436" y="252"/>
                    </a:lnTo>
                    <a:lnTo>
                      <a:pt x="437" y="252"/>
                    </a:lnTo>
                    <a:lnTo>
                      <a:pt x="441" y="250"/>
                    </a:lnTo>
                    <a:lnTo>
                      <a:pt x="447" y="246"/>
                    </a:lnTo>
                    <a:lnTo>
                      <a:pt x="455" y="244"/>
                    </a:lnTo>
                    <a:lnTo>
                      <a:pt x="460" y="244"/>
                    </a:lnTo>
                    <a:lnTo>
                      <a:pt x="466" y="244"/>
                    </a:lnTo>
                    <a:lnTo>
                      <a:pt x="470" y="244"/>
                    </a:lnTo>
                    <a:lnTo>
                      <a:pt x="474" y="244"/>
                    </a:lnTo>
                    <a:lnTo>
                      <a:pt x="476" y="244"/>
                    </a:lnTo>
                    <a:lnTo>
                      <a:pt x="476" y="244"/>
                    </a:lnTo>
                    <a:lnTo>
                      <a:pt x="478" y="246"/>
                    </a:lnTo>
                    <a:lnTo>
                      <a:pt x="478" y="246"/>
                    </a:lnTo>
                    <a:lnTo>
                      <a:pt x="478" y="246"/>
                    </a:lnTo>
                    <a:lnTo>
                      <a:pt x="478" y="244"/>
                    </a:lnTo>
                    <a:lnTo>
                      <a:pt x="478" y="244"/>
                    </a:lnTo>
                    <a:lnTo>
                      <a:pt x="478" y="244"/>
                    </a:lnTo>
                    <a:lnTo>
                      <a:pt x="478" y="244"/>
                    </a:lnTo>
                    <a:lnTo>
                      <a:pt x="478" y="244"/>
                    </a:lnTo>
                    <a:lnTo>
                      <a:pt x="478" y="244"/>
                    </a:lnTo>
                    <a:lnTo>
                      <a:pt x="478" y="242"/>
                    </a:lnTo>
                    <a:lnTo>
                      <a:pt x="480" y="240"/>
                    </a:lnTo>
                    <a:lnTo>
                      <a:pt x="480" y="238"/>
                    </a:lnTo>
                    <a:lnTo>
                      <a:pt x="480" y="235"/>
                    </a:lnTo>
                    <a:lnTo>
                      <a:pt x="482" y="231"/>
                    </a:lnTo>
                    <a:lnTo>
                      <a:pt x="485" y="227"/>
                    </a:lnTo>
                    <a:lnTo>
                      <a:pt x="489" y="223"/>
                    </a:lnTo>
                    <a:lnTo>
                      <a:pt x="495" y="219"/>
                    </a:lnTo>
                    <a:lnTo>
                      <a:pt x="499" y="217"/>
                    </a:lnTo>
                    <a:lnTo>
                      <a:pt x="501" y="217"/>
                    </a:lnTo>
                    <a:lnTo>
                      <a:pt x="505" y="215"/>
                    </a:lnTo>
                    <a:lnTo>
                      <a:pt x="507" y="215"/>
                    </a:lnTo>
                    <a:lnTo>
                      <a:pt x="510" y="215"/>
                    </a:lnTo>
                    <a:lnTo>
                      <a:pt x="512" y="215"/>
                    </a:lnTo>
                    <a:lnTo>
                      <a:pt x="514" y="215"/>
                    </a:lnTo>
                    <a:lnTo>
                      <a:pt x="516" y="215"/>
                    </a:lnTo>
                    <a:lnTo>
                      <a:pt x="518" y="215"/>
                    </a:lnTo>
                    <a:lnTo>
                      <a:pt x="520" y="217"/>
                    </a:lnTo>
                    <a:lnTo>
                      <a:pt x="522" y="217"/>
                    </a:lnTo>
                    <a:lnTo>
                      <a:pt x="524" y="217"/>
                    </a:lnTo>
                    <a:lnTo>
                      <a:pt x="528" y="215"/>
                    </a:lnTo>
                    <a:lnTo>
                      <a:pt x="530" y="215"/>
                    </a:lnTo>
                    <a:lnTo>
                      <a:pt x="531" y="215"/>
                    </a:lnTo>
                    <a:lnTo>
                      <a:pt x="533" y="214"/>
                    </a:lnTo>
                    <a:lnTo>
                      <a:pt x="537" y="212"/>
                    </a:lnTo>
                    <a:lnTo>
                      <a:pt x="539" y="210"/>
                    </a:lnTo>
                    <a:lnTo>
                      <a:pt x="541" y="210"/>
                    </a:lnTo>
                    <a:lnTo>
                      <a:pt x="541" y="208"/>
                    </a:lnTo>
                    <a:lnTo>
                      <a:pt x="543" y="206"/>
                    </a:lnTo>
                    <a:lnTo>
                      <a:pt x="543" y="204"/>
                    </a:lnTo>
                    <a:lnTo>
                      <a:pt x="543" y="202"/>
                    </a:lnTo>
                    <a:lnTo>
                      <a:pt x="543" y="200"/>
                    </a:lnTo>
                    <a:lnTo>
                      <a:pt x="545" y="200"/>
                    </a:lnTo>
                    <a:lnTo>
                      <a:pt x="545" y="198"/>
                    </a:lnTo>
                    <a:lnTo>
                      <a:pt x="545" y="196"/>
                    </a:lnTo>
                    <a:lnTo>
                      <a:pt x="547" y="194"/>
                    </a:lnTo>
                    <a:lnTo>
                      <a:pt x="547" y="192"/>
                    </a:lnTo>
                    <a:lnTo>
                      <a:pt x="549" y="191"/>
                    </a:lnTo>
                    <a:lnTo>
                      <a:pt x="553" y="189"/>
                    </a:lnTo>
                    <a:lnTo>
                      <a:pt x="555" y="187"/>
                    </a:lnTo>
                    <a:lnTo>
                      <a:pt x="562" y="185"/>
                    </a:lnTo>
                    <a:lnTo>
                      <a:pt x="568" y="183"/>
                    </a:lnTo>
                    <a:lnTo>
                      <a:pt x="574" y="181"/>
                    </a:lnTo>
                    <a:lnTo>
                      <a:pt x="579" y="181"/>
                    </a:lnTo>
                    <a:lnTo>
                      <a:pt x="583" y="181"/>
                    </a:lnTo>
                    <a:lnTo>
                      <a:pt x="587" y="183"/>
                    </a:lnTo>
                    <a:lnTo>
                      <a:pt x="589" y="183"/>
                    </a:lnTo>
                    <a:lnTo>
                      <a:pt x="591" y="183"/>
                    </a:lnTo>
                    <a:lnTo>
                      <a:pt x="593" y="183"/>
                    </a:lnTo>
                    <a:lnTo>
                      <a:pt x="593" y="183"/>
                    </a:lnTo>
                    <a:lnTo>
                      <a:pt x="593" y="183"/>
                    </a:lnTo>
                    <a:lnTo>
                      <a:pt x="593" y="183"/>
                    </a:lnTo>
                    <a:lnTo>
                      <a:pt x="593" y="183"/>
                    </a:lnTo>
                    <a:lnTo>
                      <a:pt x="593" y="183"/>
                    </a:lnTo>
                    <a:lnTo>
                      <a:pt x="593" y="183"/>
                    </a:lnTo>
                    <a:lnTo>
                      <a:pt x="593" y="181"/>
                    </a:lnTo>
                    <a:lnTo>
                      <a:pt x="593" y="181"/>
                    </a:lnTo>
                    <a:lnTo>
                      <a:pt x="593" y="181"/>
                    </a:lnTo>
                    <a:lnTo>
                      <a:pt x="593" y="179"/>
                    </a:lnTo>
                    <a:lnTo>
                      <a:pt x="593" y="177"/>
                    </a:lnTo>
                    <a:lnTo>
                      <a:pt x="595" y="173"/>
                    </a:lnTo>
                    <a:lnTo>
                      <a:pt x="597" y="169"/>
                    </a:lnTo>
                    <a:lnTo>
                      <a:pt x="599" y="166"/>
                    </a:lnTo>
                    <a:lnTo>
                      <a:pt x="603" y="162"/>
                    </a:lnTo>
                    <a:lnTo>
                      <a:pt x="608" y="158"/>
                    </a:lnTo>
                    <a:lnTo>
                      <a:pt x="612" y="156"/>
                    </a:lnTo>
                    <a:lnTo>
                      <a:pt x="614" y="156"/>
                    </a:lnTo>
                    <a:lnTo>
                      <a:pt x="618" y="154"/>
                    </a:lnTo>
                    <a:lnTo>
                      <a:pt x="620" y="154"/>
                    </a:lnTo>
                    <a:lnTo>
                      <a:pt x="622" y="154"/>
                    </a:lnTo>
                    <a:lnTo>
                      <a:pt x="626" y="154"/>
                    </a:lnTo>
                    <a:lnTo>
                      <a:pt x="627" y="154"/>
                    </a:lnTo>
                    <a:lnTo>
                      <a:pt x="629" y="154"/>
                    </a:lnTo>
                    <a:lnTo>
                      <a:pt x="631" y="154"/>
                    </a:lnTo>
                    <a:lnTo>
                      <a:pt x="633" y="156"/>
                    </a:lnTo>
                    <a:lnTo>
                      <a:pt x="635" y="156"/>
                    </a:lnTo>
                    <a:lnTo>
                      <a:pt x="637" y="156"/>
                    </a:lnTo>
                    <a:lnTo>
                      <a:pt x="639" y="154"/>
                    </a:lnTo>
                    <a:lnTo>
                      <a:pt x="643" y="154"/>
                    </a:lnTo>
                    <a:lnTo>
                      <a:pt x="645" y="154"/>
                    </a:lnTo>
                    <a:lnTo>
                      <a:pt x="647" y="152"/>
                    </a:lnTo>
                    <a:lnTo>
                      <a:pt x="651" y="150"/>
                    </a:lnTo>
                    <a:lnTo>
                      <a:pt x="652" y="148"/>
                    </a:lnTo>
                    <a:lnTo>
                      <a:pt x="652" y="148"/>
                    </a:lnTo>
                    <a:lnTo>
                      <a:pt x="654" y="146"/>
                    </a:lnTo>
                    <a:lnTo>
                      <a:pt x="654" y="144"/>
                    </a:lnTo>
                    <a:lnTo>
                      <a:pt x="656" y="143"/>
                    </a:lnTo>
                    <a:lnTo>
                      <a:pt x="656" y="141"/>
                    </a:lnTo>
                    <a:lnTo>
                      <a:pt x="656" y="139"/>
                    </a:lnTo>
                    <a:lnTo>
                      <a:pt x="656" y="139"/>
                    </a:lnTo>
                    <a:lnTo>
                      <a:pt x="656" y="137"/>
                    </a:lnTo>
                    <a:lnTo>
                      <a:pt x="658" y="135"/>
                    </a:lnTo>
                    <a:lnTo>
                      <a:pt x="658" y="133"/>
                    </a:lnTo>
                    <a:lnTo>
                      <a:pt x="660" y="131"/>
                    </a:lnTo>
                    <a:lnTo>
                      <a:pt x="662" y="129"/>
                    </a:lnTo>
                    <a:lnTo>
                      <a:pt x="664" y="127"/>
                    </a:lnTo>
                    <a:lnTo>
                      <a:pt x="668" y="127"/>
                    </a:lnTo>
                    <a:lnTo>
                      <a:pt x="674" y="123"/>
                    </a:lnTo>
                    <a:lnTo>
                      <a:pt x="679" y="121"/>
                    </a:lnTo>
                    <a:lnTo>
                      <a:pt x="685" y="121"/>
                    </a:lnTo>
                    <a:lnTo>
                      <a:pt x="691" y="121"/>
                    </a:lnTo>
                    <a:lnTo>
                      <a:pt x="697" y="121"/>
                    </a:lnTo>
                    <a:lnTo>
                      <a:pt x="699" y="121"/>
                    </a:lnTo>
                    <a:lnTo>
                      <a:pt x="702" y="121"/>
                    </a:lnTo>
                    <a:lnTo>
                      <a:pt x="702" y="121"/>
                    </a:lnTo>
                    <a:lnTo>
                      <a:pt x="704" y="123"/>
                    </a:lnTo>
                    <a:lnTo>
                      <a:pt x="704" y="123"/>
                    </a:lnTo>
                    <a:lnTo>
                      <a:pt x="704" y="123"/>
                    </a:lnTo>
                    <a:lnTo>
                      <a:pt x="704" y="121"/>
                    </a:lnTo>
                    <a:lnTo>
                      <a:pt x="704" y="121"/>
                    </a:lnTo>
                    <a:lnTo>
                      <a:pt x="704" y="121"/>
                    </a:lnTo>
                    <a:lnTo>
                      <a:pt x="704" y="121"/>
                    </a:lnTo>
                    <a:lnTo>
                      <a:pt x="704" y="121"/>
                    </a:lnTo>
                    <a:lnTo>
                      <a:pt x="704" y="121"/>
                    </a:lnTo>
                    <a:lnTo>
                      <a:pt x="704" y="119"/>
                    </a:lnTo>
                    <a:lnTo>
                      <a:pt x="704" y="118"/>
                    </a:lnTo>
                    <a:lnTo>
                      <a:pt x="704" y="116"/>
                    </a:lnTo>
                    <a:lnTo>
                      <a:pt x="704" y="112"/>
                    </a:lnTo>
                    <a:lnTo>
                      <a:pt x="706" y="110"/>
                    </a:lnTo>
                    <a:lnTo>
                      <a:pt x="710" y="106"/>
                    </a:lnTo>
                    <a:lnTo>
                      <a:pt x="714" y="102"/>
                    </a:lnTo>
                    <a:lnTo>
                      <a:pt x="718" y="98"/>
                    </a:lnTo>
                    <a:lnTo>
                      <a:pt x="722" y="96"/>
                    </a:lnTo>
                    <a:lnTo>
                      <a:pt x="725" y="96"/>
                    </a:lnTo>
                    <a:lnTo>
                      <a:pt x="727" y="95"/>
                    </a:lnTo>
                    <a:lnTo>
                      <a:pt x="729" y="95"/>
                    </a:lnTo>
                    <a:lnTo>
                      <a:pt x="733" y="95"/>
                    </a:lnTo>
                    <a:lnTo>
                      <a:pt x="735" y="95"/>
                    </a:lnTo>
                    <a:lnTo>
                      <a:pt x="737" y="95"/>
                    </a:lnTo>
                    <a:lnTo>
                      <a:pt x="739" y="95"/>
                    </a:lnTo>
                    <a:lnTo>
                      <a:pt x="741" y="95"/>
                    </a:lnTo>
                    <a:lnTo>
                      <a:pt x="743" y="95"/>
                    </a:lnTo>
                    <a:lnTo>
                      <a:pt x="745" y="95"/>
                    </a:lnTo>
                    <a:lnTo>
                      <a:pt x="746" y="95"/>
                    </a:lnTo>
                    <a:lnTo>
                      <a:pt x="750" y="95"/>
                    </a:lnTo>
                    <a:lnTo>
                      <a:pt x="752" y="95"/>
                    </a:lnTo>
                    <a:lnTo>
                      <a:pt x="754" y="95"/>
                    </a:lnTo>
                    <a:lnTo>
                      <a:pt x="756" y="93"/>
                    </a:lnTo>
                    <a:lnTo>
                      <a:pt x="760" y="91"/>
                    </a:lnTo>
                    <a:lnTo>
                      <a:pt x="762" y="89"/>
                    </a:lnTo>
                    <a:lnTo>
                      <a:pt x="762" y="89"/>
                    </a:lnTo>
                    <a:lnTo>
                      <a:pt x="764" y="87"/>
                    </a:lnTo>
                    <a:lnTo>
                      <a:pt x="764" y="85"/>
                    </a:lnTo>
                    <a:lnTo>
                      <a:pt x="766" y="83"/>
                    </a:lnTo>
                    <a:lnTo>
                      <a:pt x="766" y="81"/>
                    </a:lnTo>
                    <a:lnTo>
                      <a:pt x="766" y="81"/>
                    </a:lnTo>
                    <a:lnTo>
                      <a:pt x="766" y="79"/>
                    </a:lnTo>
                    <a:lnTo>
                      <a:pt x="766" y="77"/>
                    </a:lnTo>
                    <a:lnTo>
                      <a:pt x="768" y="75"/>
                    </a:lnTo>
                    <a:lnTo>
                      <a:pt x="768" y="73"/>
                    </a:lnTo>
                    <a:lnTo>
                      <a:pt x="770" y="72"/>
                    </a:lnTo>
                    <a:lnTo>
                      <a:pt x="771" y="72"/>
                    </a:lnTo>
                    <a:lnTo>
                      <a:pt x="773" y="70"/>
                    </a:lnTo>
                    <a:lnTo>
                      <a:pt x="775" y="68"/>
                    </a:lnTo>
                    <a:lnTo>
                      <a:pt x="783" y="64"/>
                    </a:lnTo>
                    <a:lnTo>
                      <a:pt x="789" y="62"/>
                    </a:lnTo>
                    <a:lnTo>
                      <a:pt x="794" y="62"/>
                    </a:lnTo>
                    <a:lnTo>
                      <a:pt x="800" y="62"/>
                    </a:lnTo>
                    <a:lnTo>
                      <a:pt x="804" y="62"/>
                    </a:lnTo>
                    <a:lnTo>
                      <a:pt x="808" y="62"/>
                    </a:lnTo>
                    <a:lnTo>
                      <a:pt x="810" y="62"/>
                    </a:lnTo>
                    <a:lnTo>
                      <a:pt x="812" y="64"/>
                    </a:lnTo>
                    <a:lnTo>
                      <a:pt x="814" y="64"/>
                    </a:lnTo>
                    <a:lnTo>
                      <a:pt x="814" y="64"/>
                    </a:lnTo>
                    <a:lnTo>
                      <a:pt x="814" y="64"/>
                    </a:lnTo>
                    <a:lnTo>
                      <a:pt x="814" y="64"/>
                    </a:lnTo>
                    <a:lnTo>
                      <a:pt x="814" y="62"/>
                    </a:lnTo>
                    <a:lnTo>
                      <a:pt x="814" y="62"/>
                    </a:lnTo>
                    <a:lnTo>
                      <a:pt x="814" y="62"/>
                    </a:lnTo>
                    <a:lnTo>
                      <a:pt x="814" y="62"/>
                    </a:lnTo>
                    <a:lnTo>
                      <a:pt x="814" y="62"/>
                    </a:lnTo>
                    <a:lnTo>
                      <a:pt x="814" y="60"/>
                    </a:lnTo>
                    <a:lnTo>
                      <a:pt x="814" y="58"/>
                    </a:lnTo>
                    <a:lnTo>
                      <a:pt x="814" y="56"/>
                    </a:lnTo>
                    <a:lnTo>
                      <a:pt x="814" y="54"/>
                    </a:lnTo>
                    <a:lnTo>
                      <a:pt x="816" y="50"/>
                    </a:lnTo>
                    <a:lnTo>
                      <a:pt x="818" y="47"/>
                    </a:lnTo>
                    <a:lnTo>
                      <a:pt x="823" y="43"/>
                    </a:lnTo>
                    <a:lnTo>
                      <a:pt x="827" y="39"/>
                    </a:lnTo>
                    <a:lnTo>
                      <a:pt x="831" y="37"/>
                    </a:lnTo>
                    <a:lnTo>
                      <a:pt x="833" y="37"/>
                    </a:lnTo>
                    <a:lnTo>
                      <a:pt x="837" y="35"/>
                    </a:lnTo>
                    <a:lnTo>
                      <a:pt x="839" y="35"/>
                    </a:lnTo>
                    <a:lnTo>
                      <a:pt x="841" y="35"/>
                    </a:lnTo>
                    <a:lnTo>
                      <a:pt x="844" y="35"/>
                    </a:lnTo>
                    <a:lnTo>
                      <a:pt x="846" y="35"/>
                    </a:lnTo>
                    <a:lnTo>
                      <a:pt x="848" y="35"/>
                    </a:lnTo>
                    <a:lnTo>
                      <a:pt x="850" y="35"/>
                    </a:lnTo>
                    <a:lnTo>
                      <a:pt x="852" y="37"/>
                    </a:lnTo>
                    <a:lnTo>
                      <a:pt x="854" y="37"/>
                    </a:lnTo>
                    <a:lnTo>
                      <a:pt x="856" y="37"/>
                    </a:lnTo>
                    <a:lnTo>
                      <a:pt x="858" y="35"/>
                    </a:lnTo>
                    <a:lnTo>
                      <a:pt x="860" y="35"/>
                    </a:lnTo>
                    <a:lnTo>
                      <a:pt x="864" y="35"/>
                    </a:lnTo>
                    <a:lnTo>
                      <a:pt x="866" y="33"/>
                    </a:lnTo>
                    <a:lnTo>
                      <a:pt x="867" y="31"/>
                    </a:lnTo>
                    <a:lnTo>
                      <a:pt x="869" y="31"/>
                    </a:lnTo>
                    <a:lnTo>
                      <a:pt x="871" y="29"/>
                    </a:lnTo>
                    <a:lnTo>
                      <a:pt x="873" y="27"/>
                    </a:lnTo>
                    <a:lnTo>
                      <a:pt x="873" y="25"/>
                    </a:lnTo>
                    <a:lnTo>
                      <a:pt x="873" y="24"/>
                    </a:lnTo>
                    <a:lnTo>
                      <a:pt x="873" y="24"/>
                    </a:lnTo>
                    <a:lnTo>
                      <a:pt x="875" y="22"/>
                    </a:lnTo>
                    <a:lnTo>
                      <a:pt x="875" y="20"/>
                    </a:lnTo>
                    <a:lnTo>
                      <a:pt x="875" y="18"/>
                    </a:lnTo>
                    <a:lnTo>
                      <a:pt x="875" y="16"/>
                    </a:lnTo>
                    <a:lnTo>
                      <a:pt x="877" y="16"/>
                    </a:lnTo>
                    <a:lnTo>
                      <a:pt x="877" y="14"/>
                    </a:lnTo>
                    <a:lnTo>
                      <a:pt x="879" y="12"/>
                    </a:lnTo>
                    <a:lnTo>
                      <a:pt x="881" y="10"/>
                    </a:lnTo>
                    <a:lnTo>
                      <a:pt x="885" y="8"/>
                    </a:lnTo>
                    <a:lnTo>
                      <a:pt x="890" y="6"/>
                    </a:lnTo>
                    <a:lnTo>
                      <a:pt x="896" y="4"/>
                    </a:lnTo>
                    <a:lnTo>
                      <a:pt x="902" y="2"/>
                    </a:lnTo>
                    <a:lnTo>
                      <a:pt x="908" y="2"/>
                    </a:lnTo>
                    <a:lnTo>
                      <a:pt x="912" y="2"/>
                    </a:lnTo>
                    <a:lnTo>
                      <a:pt x="915" y="4"/>
                    </a:lnTo>
                    <a:lnTo>
                      <a:pt x="917" y="4"/>
                    </a:lnTo>
                    <a:lnTo>
                      <a:pt x="919" y="4"/>
                    </a:lnTo>
                    <a:lnTo>
                      <a:pt x="919" y="2"/>
                    </a:lnTo>
                    <a:lnTo>
                      <a:pt x="919" y="0"/>
                    </a:lnTo>
                    <a:lnTo>
                      <a:pt x="915" y="0"/>
                    </a:lnTo>
                    <a:lnTo>
                      <a:pt x="912" y="0"/>
                    </a:lnTo>
                    <a:lnTo>
                      <a:pt x="908" y="0"/>
                    </a:lnTo>
                    <a:lnTo>
                      <a:pt x="902" y="0"/>
                    </a:lnTo>
                    <a:lnTo>
                      <a:pt x="896" y="0"/>
                    </a:lnTo>
                    <a:lnTo>
                      <a:pt x="889" y="2"/>
                    </a:lnTo>
                    <a:lnTo>
                      <a:pt x="883"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5" name="Freeform 218"/>
              <p:cNvSpPr>
                <a:spLocks/>
              </p:cNvSpPr>
              <p:nvPr/>
            </p:nvSpPr>
            <p:spPr bwMode="auto">
              <a:xfrm>
                <a:off x="2963" y="1960"/>
                <a:ext cx="922" cy="505"/>
              </a:xfrm>
              <a:custGeom>
                <a:avLst/>
                <a:gdLst/>
                <a:ahLst/>
                <a:cxnLst>
                  <a:cxn ang="0">
                    <a:pos x="872" y="27"/>
                  </a:cxn>
                  <a:cxn ang="0">
                    <a:pos x="843" y="33"/>
                  </a:cxn>
                  <a:cxn ang="0">
                    <a:pos x="810" y="59"/>
                  </a:cxn>
                  <a:cxn ang="0">
                    <a:pos x="766" y="79"/>
                  </a:cxn>
                  <a:cxn ang="0">
                    <a:pos x="747" y="94"/>
                  </a:cxn>
                  <a:cxn ang="0">
                    <a:pos x="709" y="105"/>
                  </a:cxn>
                  <a:cxn ang="0">
                    <a:pos x="664" y="127"/>
                  </a:cxn>
                  <a:cxn ang="0">
                    <a:pos x="649" y="150"/>
                  </a:cxn>
                  <a:cxn ang="0">
                    <a:pos x="618" y="153"/>
                  </a:cxn>
                  <a:cxn ang="0">
                    <a:pos x="582" y="180"/>
                  </a:cxn>
                  <a:cxn ang="0">
                    <a:pos x="542" y="203"/>
                  </a:cxn>
                  <a:cxn ang="0">
                    <a:pos x="520" y="215"/>
                  </a:cxn>
                  <a:cxn ang="0">
                    <a:pos x="480" y="236"/>
                  </a:cxn>
                  <a:cxn ang="0">
                    <a:pos x="432" y="253"/>
                  </a:cxn>
                  <a:cxn ang="0">
                    <a:pos x="417" y="276"/>
                  </a:cxn>
                  <a:cxn ang="0">
                    <a:pos x="384" y="280"/>
                  </a:cxn>
                  <a:cxn ang="0">
                    <a:pos x="342" y="305"/>
                  </a:cxn>
                  <a:cxn ang="0">
                    <a:pos x="309" y="332"/>
                  </a:cxn>
                  <a:cxn ang="0">
                    <a:pos x="282" y="342"/>
                  </a:cxn>
                  <a:cxn ang="0">
                    <a:pos x="244" y="368"/>
                  </a:cxn>
                  <a:cxn ang="0">
                    <a:pos x="194" y="386"/>
                  </a:cxn>
                  <a:cxn ang="0">
                    <a:pos x="177" y="407"/>
                  </a:cxn>
                  <a:cxn ang="0">
                    <a:pos x="138" y="414"/>
                  </a:cxn>
                  <a:cxn ang="0">
                    <a:pos x="92" y="439"/>
                  </a:cxn>
                  <a:cxn ang="0">
                    <a:pos x="67" y="466"/>
                  </a:cxn>
                  <a:cxn ang="0">
                    <a:pos x="37" y="472"/>
                  </a:cxn>
                  <a:cxn ang="0">
                    <a:pos x="4" y="505"/>
                  </a:cxn>
                  <a:cxn ang="0">
                    <a:pos x="37" y="474"/>
                  </a:cxn>
                  <a:cxn ang="0">
                    <a:pos x="69" y="468"/>
                  </a:cxn>
                  <a:cxn ang="0">
                    <a:pos x="94" y="441"/>
                  </a:cxn>
                  <a:cxn ang="0">
                    <a:pos x="125" y="439"/>
                  </a:cxn>
                  <a:cxn ang="0">
                    <a:pos x="158" y="409"/>
                  </a:cxn>
                  <a:cxn ang="0">
                    <a:pos x="190" y="403"/>
                  </a:cxn>
                  <a:cxn ang="0">
                    <a:pos x="208" y="378"/>
                  </a:cxn>
                  <a:cxn ang="0">
                    <a:pos x="246" y="372"/>
                  </a:cxn>
                  <a:cxn ang="0">
                    <a:pos x="273" y="343"/>
                  </a:cxn>
                  <a:cxn ang="0">
                    <a:pos x="305" y="340"/>
                  </a:cxn>
                  <a:cxn ang="0">
                    <a:pos x="323" y="317"/>
                  </a:cxn>
                  <a:cxn ang="0">
                    <a:pos x="363" y="309"/>
                  </a:cxn>
                  <a:cxn ang="0">
                    <a:pos x="388" y="280"/>
                  </a:cxn>
                  <a:cxn ang="0">
                    <a:pos x="421" y="278"/>
                  </a:cxn>
                  <a:cxn ang="0">
                    <a:pos x="436" y="253"/>
                  </a:cxn>
                  <a:cxn ang="0">
                    <a:pos x="480" y="246"/>
                  </a:cxn>
                  <a:cxn ang="0">
                    <a:pos x="501" y="219"/>
                  </a:cxn>
                  <a:cxn ang="0">
                    <a:pos x="534" y="217"/>
                  </a:cxn>
                  <a:cxn ang="0">
                    <a:pos x="549" y="194"/>
                  </a:cxn>
                  <a:cxn ang="0">
                    <a:pos x="595" y="184"/>
                  </a:cxn>
                  <a:cxn ang="0">
                    <a:pos x="611" y="159"/>
                  </a:cxn>
                  <a:cxn ang="0">
                    <a:pos x="643" y="155"/>
                  </a:cxn>
                  <a:cxn ang="0">
                    <a:pos x="661" y="134"/>
                  </a:cxn>
                  <a:cxn ang="0">
                    <a:pos x="707" y="123"/>
                  </a:cxn>
                  <a:cxn ang="0">
                    <a:pos x="716" y="102"/>
                  </a:cxn>
                  <a:cxn ang="0">
                    <a:pos x="751" y="96"/>
                  </a:cxn>
                  <a:cxn ang="0">
                    <a:pos x="770" y="75"/>
                  </a:cxn>
                  <a:cxn ang="0">
                    <a:pos x="816" y="63"/>
                  </a:cxn>
                  <a:cxn ang="0">
                    <a:pos x="822" y="46"/>
                  </a:cxn>
                  <a:cxn ang="0">
                    <a:pos x="858" y="36"/>
                  </a:cxn>
                  <a:cxn ang="0">
                    <a:pos x="877" y="17"/>
                  </a:cxn>
                  <a:cxn ang="0">
                    <a:pos x="922" y="4"/>
                  </a:cxn>
                </a:cxnLst>
                <a:rect l="0" t="0" r="r" b="b"/>
                <a:pathLst>
                  <a:path w="922" h="505">
                    <a:moveTo>
                      <a:pt x="885" y="6"/>
                    </a:moveTo>
                    <a:lnTo>
                      <a:pt x="881" y="8"/>
                    </a:lnTo>
                    <a:lnTo>
                      <a:pt x="879" y="10"/>
                    </a:lnTo>
                    <a:lnTo>
                      <a:pt x="877" y="11"/>
                    </a:lnTo>
                    <a:lnTo>
                      <a:pt x="876" y="13"/>
                    </a:lnTo>
                    <a:lnTo>
                      <a:pt x="876" y="15"/>
                    </a:lnTo>
                    <a:lnTo>
                      <a:pt x="876" y="17"/>
                    </a:lnTo>
                    <a:lnTo>
                      <a:pt x="874" y="19"/>
                    </a:lnTo>
                    <a:lnTo>
                      <a:pt x="874" y="21"/>
                    </a:lnTo>
                    <a:lnTo>
                      <a:pt x="874" y="23"/>
                    </a:lnTo>
                    <a:lnTo>
                      <a:pt x="874" y="23"/>
                    </a:lnTo>
                    <a:lnTo>
                      <a:pt x="874" y="25"/>
                    </a:lnTo>
                    <a:lnTo>
                      <a:pt x="872" y="27"/>
                    </a:lnTo>
                    <a:lnTo>
                      <a:pt x="872" y="27"/>
                    </a:lnTo>
                    <a:lnTo>
                      <a:pt x="870" y="29"/>
                    </a:lnTo>
                    <a:lnTo>
                      <a:pt x="868" y="29"/>
                    </a:lnTo>
                    <a:lnTo>
                      <a:pt x="866" y="31"/>
                    </a:lnTo>
                    <a:lnTo>
                      <a:pt x="864" y="33"/>
                    </a:lnTo>
                    <a:lnTo>
                      <a:pt x="862" y="33"/>
                    </a:lnTo>
                    <a:lnTo>
                      <a:pt x="860" y="33"/>
                    </a:lnTo>
                    <a:lnTo>
                      <a:pt x="858" y="33"/>
                    </a:lnTo>
                    <a:lnTo>
                      <a:pt x="856" y="33"/>
                    </a:lnTo>
                    <a:lnTo>
                      <a:pt x="854" y="33"/>
                    </a:lnTo>
                    <a:lnTo>
                      <a:pt x="853" y="33"/>
                    </a:lnTo>
                    <a:lnTo>
                      <a:pt x="851" y="33"/>
                    </a:lnTo>
                    <a:lnTo>
                      <a:pt x="849" y="33"/>
                    </a:lnTo>
                    <a:lnTo>
                      <a:pt x="847" y="33"/>
                    </a:lnTo>
                    <a:lnTo>
                      <a:pt x="843" y="33"/>
                    </a:lnTo>
                    <a:lnTo>
                      <a:pt x="841" y="33"/>
                    </a:lnTo>
                    <a:lnTo>
                      <a:pt x="839" y="33"/>
                    </a:lnTo>
                    <a:lnTo>
                      <a:pt x="835" y="34"/>
                    </a:lnTo>
                    <a:lnTo>
                      <a:pt x="831" y="34"/>
                    </a:lnTo>
                    <a:lnTo>
                      <a:pt x="829" y="36"/>
                    </a:lnTo>
                    <a:lnTo>
                      <a:pt x="824" y="40"/>
                    </a:lnTo>
                    <a:lnTo>
                      <a:pt x="820" y="42"/>
                    </a:lnTo>
                    <a:lnTo>
                      <a:pt x="818" y="46"/>
                    </a:lnTo>
                    <a:lnTo>
                      <a:pt x="816" y="50"/>
                    </a:lnTo>
                    <a:lnTo>
                      <a:pt x="814" y="54"/>
                    </a:lnTo>
                    <a:lnTo>
                      <a:pt x="812" y="56"/>
                    </a:lnTo>
                    <a:lnTo>
                      <a:pt x="812" y="58"/>
                    </a:lnTo>
                    <a:lnTo>
                      <a:pt x="812" y="59"/>
                    </a:lnTo>
                    <a:lnTo>
                      <a:pt x="810" y="59"/>
                    </a:lnTo>
                    <a:lnTo>
                      <a:pt x="806" y="59"/>
                    </a:lnTo>
                    <a:lnTo>
                      <a:pt x="803" y="59"/>
                    </a:lnTo>
                    <a:lnTo>
                      <a:pt x="799" y="59"/>
                    </a:lnTo>
                    <a:lnTo>
                      <a:pt x="793" y="59"/>
                    </a:lnTo>
                    <a:lnTo>
                      <a:pt x="787" y="61"/>
                    </a:lnTo>
                    <a:lnTo>
                      <a:pt x="783" y="63"/>
                    </a:lnTo>
                    <a:lnTo>
                      <a:pt x="778" y="65"/>
                    </a:lnTo>
                    <a:lnTo>
                      <a:pt x="774" y="67"/>
                    </a:lnTo>
                    <a:lnTo>
                      <a:pt x="772" y="69"/>
                    </a:lnTo>
                    <a:lnTo>
                      <a:pt x="770" y="71"/>
                    </a:lnTo>
                    <a:lnTo>
                      <a:pt x="768" y="73"/>
                    </a:lnTo>
                    <a:lnTo>
                      <a:pt x="766" y="75"/>
                    </a:lnTo>
                    <a:lnTo>
                      <a:pt x="766" y="77"/>
                    </a:lnTo>
                    <a:lnTo>
                      <a:pt x="766" y="79"/>
                    </a:lnTo>
                    <a:lnTo>
                      <a:pt x="766" y="81"/>
                    </a:lnTo>
                    <a:lnTo>
                      <a:pt x="764" y="81"/>
                    </a:lnTo>
                    <a:lnTo>
                      <a:pt x="764" y="82"/>
                    </a:lnTo>
                    <a:lnTo>
                      <a:pt x="764" y="84"/>
                    </a:lnTo>
                    <a:lnTo>
                      <a:pt x="764" y="86"/>
                    </a:lnTo>
                    <a:lnTo>
                      <a:pt x="762" y="86"/>
                    </a:lnTo>
                    <a:lnTo>
                      <a:pt x="762" y="88"/>
                    </a:lnTo>
                    <a:lnTo>
                      <a:pt x="760" y="88"/>
                    </a:lnTo>
                    <a:lnTo>
                      <a:pt x="758" y="90"/>
                    </a:lnTo>
                    <a:lnTo>
                      <a:pt x="755" y="92"/>
                    </a:lnTo>
                    <a:lnTo>
                      <a:pt x="753" y="92"/>
                    </a:lnTo>
                    <a:lnTo>
                      <a:pt x="751" y="92"/>
                    </a:lnTo>
                    <a:lnTo>
                      <a:pt x="749" y="94"/>
                    </a:lnTo>
                    <a:lnTo>
                      <a:pt x="747" y="94"/>
                    </a:lnTo>
                    <a:lnTo>
                      <a:pt x="745" y="92"/>
                    </a:lnTo>
                    <a:lnTo>
                      <a:pt x="743" y="92"/>
                    </a:lnTo>
                    <a:lnTo>
                      <a:pt x="741" y="92"/>
                    </a:lnTo>
                    <a:lnTo>
                      <a:pt x="739" y="92"/>
                    </a:lnTo>
                    <a:lnTo>
                      <a:pt x="737" y="92"/>
                    </a:lnTo>
                    <a:lnTo>
                      <a:pt x="735" y="92"/>
                    </a:lnTo>
                    <a:lnTo>
                      <a:pt x="732" y="92"/>
                    </a:lnTo>
                    <a:lnTo>
                      <a:pt x="730" y="92"/>
                    </a:lnTo>
                    <a:lnTo>
                      <a:pt x="726" y="94"/>
                    </a:lnTo>
                    <a:lnTo>
                      <a:pt x="722" y="94"/>
                    </a:lnTo>
                    <a:lnTo>
                      <a:pt x="720" y="96"/>
                    </a:lnTo>
                    <a:lnTo>
                      <a:pt x="714" y="100"/>
                    </a:lnTo>
                    <a:lnTo>
                      <a:pt x="710" y="102"/>
                    </a:lnTo>
                    <a:lnTo>
                      <a:pt x="709" y="105"/>
                    </a:lnTo>
                    <a:lnTo>
                      <a:pt x="707" y="109"/>
                    </a:lnTo>
                    <a:lnTo>
                      <a:pt x="705" y="113"/>
                    </a:lnTo>
                    <a:lnTo>
                      <a:pt x="705" y="115"/>
                    </a:lnTo>
                    <a:lnTo>
                      <a:pt x="703" y="117"/>
                    </a:lnTo>
                    <a:lnTo>
                      <a:pt x="703" y="119"/>
                    </a:lnTo>
                    <a:lnTo>
                      <a:pt x="701" y="119"/>
                    </a:lnTo>
                    <a:lnTo>
                      <a:pt x="697" y="119"/>
                    </a:lnTo>
                    <a:lnTo>
                      <a:pt x="693" y="119"/>
                    </a:lnTo>
                    <a:lnTo>
                      <a:pt x="689" y="119"/>
                    </a:lnTo>
                    <a:lnTo>
                      <a:pt x="684" y="119"/>
                    </a:lnTo>
                    <a:lnTo>
                      <a:pt x="680" y="121"/>
                    </a:lnTo>
                    <a:lnTo>
                      <a:pt x="674" y="121"/>
                    </a:lnTo>
                    <a:lnTo>
                      <a:pt x="668" y="125"/>
                    </a:lnTo>
                    <a:lnTo>
                      <a:pt x="664" y="127"/>
                    </a:lnTo>
                    <a:lnTo>
                      <a:pt x="662" y="129"/>
                    </a:lnTo>
                    <a:lnTo>
                      <a:pt x="661" y="130"/>
                    </a:lnTo>
                    <a:lnTo>
                      <a:pt x="659" y="132"/>
                    </a:lnTo>
                    <a:lnTo>
                      <a:pt x="657" y="134"/>
                    </a:lnTo>
                    <a:lnTo>
                      <a:pt x="657" y="136"/>
                    </a:lnTo>
                    <a:lnTo>
                      <a:pt x="657" y="138"/>
                    </a:lnTo>
                    <a:lnTo>
                      <a:pt x="655" y="140"/>
                    </a:lnTo>
                    <a:lnTo>
                      <a:pt x="655" y="142"/>
                    </a:lnTo>
                    <a:lnTo>
                      <a:pt x="655" y="142"/>
                    </a:lnTo>
                    <a:lnTo>
                      <a:pt x="655" y="144"/>
                    </a:lnTo>
                    <a:lnTo>
                      <a:pt x="653" y="146"/>
                    </a:lnTo>
                    <a:lnTo>
                      <a:pt x="653" y="146"/>
                    </a:lnTo>
                    <a:lnTo>
                      <a:pt x="651" y="148"/>
                    </a:lnTo>
                    <a:lnTo>
                      <a:pt x="649" y="150"/>
                    </a:lnTo>
                    <a:lnTo>
                      <a:pt x="647" y="150"/>
                    </a:lnTo>
                    <a:lnTo>
                      <a:pt x="645" y="152"/>
                    </a:lnTo>
                    <a:lnTo>
                      <a:pt x="643" y="152"/>
                    </a:lnTo>
                    <a:lnTo>
                      <a:pt x="641" y="153"/>
                    </a:lnTo>
                    <a:lnTo>
                      <a:pt x="639" y="153"/>
                    </a:lnTo>
                    <a:lnTo>
                      <a:pt x="638" y="153"/>
                    </a:lnTo>
                    <a:lnTo>
                      <a:pt x="636" y="153"/>
                    </a:lnTo>
                    <a:lnTo>
                      <a:pt x="634" y="153"/>
                    </a:lnTo>
                    <a:lnTo>
                      <a:pt x="632" y="153"/>
                    </a:lnTo>
                    <a:lnTo>
                      <a:pt x="630" y="152"/>
                    </a:lnTo>
                    <a:lnTo>
                      <a:pt x="628" y="152"/>
                    </a:lnTo>
                    <a:lnTo>
                      <a:pt x="624" y="152"/>
                    </a:lnTo>
                    <a:lnTo>
                      <a:pt x="622" y="152"/>
                    </a:lnTo>
                    <a:lnTo>
                      <a:pt x="618" y="153"/>
                    </a:lnTo>
                    <a:lnTo>
                      <a:pt x="616" y="153"/>
                    </a:lnTo>
                    <a:lnTo>
                      <a:pt x="613" y="155"/>
                    </a:lnTo>
                    <a:lnTo>
                      <a:pt x="609" y="155"/>
                    </a:lnTo>
                    <a:lnTo>
                      <a:pt x="605" y="159"/>
                    </a:lnTo>
                    <a:lnTo>
                      <a:pt x="599" y="163"/>
                    </a:lnTo>
                    <a:lnTo>
                      <a:pt x="597" y="167"/>
                    </a:lnTo>
                    <a:lnTo>
                      <a:pt x="595" y="171"/>
                    </a:lnTo>
                    <a:lnTo>
                      <a:pt x="593" y="173"/>
                    </a:lnTo>
                    <a:lnTo>
                      <a:pt x="591" y="177"/>
                    </a:lnTo>
                    <a:lnTo>
                      <a:pt x="591" y="178"/>
                    </a:lnTo>
                    <a:lnTo>
                      <a:pt x="591" y="180"/>
                    </a:lnTo>
                    <a:lnTo>
                      <a:pt x="590" y="180"/>
                    </a:lnTo>
                    <a:lnTo>
                      <a:pt x="586" y="180"/>
                    </a:lnTo>
                    <a:lnTo>
                      <a:pt x="582" y="180"/>
                    </a:lnTo>
                    <a:lnTo>
                      <a:pt x="578" y="180"/>
                    </a:lnTo>
                    <a:lnTo>
                      <a:pt x="572" y="180"/>
                    </a:lnTo>
                    <a:lnTo>
                      <a:pt x="566" y="180"/>
                    </a:lnTo>
                    <a:lnTo>
                      <a:pt x="561" y="182"/>
                    </a:lnTo>
                    <a:lnTo>
                      <a:pt x="555" y="186"/>
                    </a:lnTo>
                    <a:lnTo>
                      <a:pt x="551" y="188"/>
                    </a:lnTo>
                    <a:lnTo>
                      <a:pt x="549" y="190"/>
                    </a:lnTo>
                    <a:lnTo>
                      <a:pt x="547" y="192"/>
                    </a:lnTo>
                    <a:lnTo>
                      <a:pt x="545" y="194"/>
                    </a:lnTo>
                    <a:lnTo>
                      <a:pt x="545" y="196"/>
                    </a:lnTo>
                    <a:lnTo>
                      <a:pt x="543" y="198"/>
                    </a:lnTo>
                    <a:lnTo>
                      <a:pt x="543" y="200"/>
                    </a:lnTo>
                    <a:lnTo>
                      <a:pt x="543" y="201"/>
                    </a:lnTo>
                    <a:lnTo>
                      <a:pt x="542" y="203"/>
                    </a:lnTo>
                    <a:lnTo>
                      <a:pt x="542" y="203"/>
                    </a:lnTo>
                    <a:lnTo>
                      <a:pt x="542" y="205"/>
                    </a:lnTo>
                    <a:lnTo>
                      <a:pt x="542" y="207"/>
                    </a:lnTo>
                    <a:lnTo>
                      <a:pt x="540" y="209"/>
                    </a:lnTo>
                    <a:lnTo>
                      <a:pt x="538" y="209"/>
                    </a:lnTo>
                    <a:lnTo>
                      <a:pt x="538" y="211"/>
                    </a:lnTo>
                    <a:lnTo>
                      <a:pt x="534" y="213"/>
                    </a:lnTo>
                    <a:lnTo>
                      <a:pt x="532" y="213"/>
                    </a:lnTo>
                    <a:lnTo>
                      <a:pt x="530" y="215"/>
                    </a:lnTo>
                    <a:lnTo>
                      <a:pt x="528" y="215"/>
                    </a:lnTo>
                    <a:lnTo>
                      <a:pt x="526" y="215"/>
                    </a:lnTo>
                    <a:lnTo>
                      <a:pt x="524" y="215"/>
                    </a:lnTo>
                    <a:lnTo>
                      <a:pt x="522" y="215"/>
                    </a:lnTo>
                    <a:lnTo>
                      <a:pt x="520" y="215"/>
                    </a:lnTo>
                    <a:lnTo>
                      <a:pt x="518" y="215"/>
                    </a:lnTo>
                    <a:lnTo>
                      <a:pt x="517" y="215"/>
                    </a:lnTo>
                    <a:lnTo>
                      <a:pt x="515" y="213"/>
                    </a:lnTo>
                    <a:lnTo>
                      <a:pt x="511" y="213"/>
                    </a:lnTo>
                    <a:lnTo>
                      <a:pt x="509" y="213"/>
                    </a:lnTo>
                    <a:lnTo>
                      <a:pt x="505" y="215"/>
                    </a:lnTo>
                    <a:lnTo>
                      <a:pt x="503" y="215"/>
                    </a:lnTo>
                    <a:lnTo>
                      <a:pt x="499" y="217"/>
                    </a:lnTo>
                    <a:lnTo>
                      <a:pt x="495" y="219"/>
                    </a:lnTo>
                    <a:lnTo>
                      <a:pt x="490" y="221"/>
                    </a:lnTo>
                    <a:lnTo>
                      <a:pt x="486" y="224"/>
                    </a:lnTo>
                    <a:lnTo>
                      <a:pt x="484" y="228"/>
                    </a:lnTo>
                    <a:lnTo>
                      <a:pt x="480" y="232"/>
                    </a:lnTo>
                    <a:lnTo>
                      <a:pt x="480" y="236"/>
                    </a:lnTo>
                    <a:lnTo>
                      <a:pt x="478" y="238"/>
                    </a:lnTo>
                    <a:lnTo>
                      <a:pt x="478" y="242"/>
                    </a:lnTo>
                    <a:lnTo>
                      <a:pt x="478" y="244"/>
                    </a:lnTo>
                    <a:lnTo>
                      <a:pt x="474" y="244"/>
                    </a:lnTo>
                    <a:lnTo>
                      <a:pt x="472" y="242"/>
                    </a:lnTo>
                    <a:lnTo>
                      <a:pt x="469" y="242"/>
                    </a:lnTo>
                    <a:lnTo>
                      <a:pt x="463" y="242"/>
                    </a:lnTo>
                    <a:lnTo>
                      <a:pt x="459" y="242"/>
                    </a:lnTo>
                    <a:lnTo>
                      <a:pt x="453" y="244"/>
                    </a:lnTo>
                    <a:lnTo>
                      <a:pt x="447" y="246"/>
                    </a:lnTo>
                    <a:lnTo>
                      <a:pt x="442" y="248"/>
                    </a:lnTo>
                    <a:lnTo>
                      <a:pt x="438" y="249"/>
                    </a:lnTo>
                    <a:lnTo>
                      <a:pt x="434" y="251"/>
                    </a:lnTo>
                    <a:lnTo>
                      <a:pt x="432" y="253"/>
                    </a:lnTo>
                    <a:lnTo>
                      <a:pt x="430" y="257"/>
                    </a:lnTo>
                    <a:lnTo>
                      <a:pt x="430" y="259"/>
                    </a:lnTo>
                    <a:lnTo>
                      <a:pt x="428" y="261"/>
                    </a:lnTo>
                    <a:lnTo>
                      <a:pt x="428" y="263"/>
                    </a:lnTo>
                    <a:lnTo>
                      <a:pt x="428" y="265"/>
                    </a:lnTo>
                    <a:lnTo>
                      <a:pt x="428" y="265"/>
                    </a:lnTo>
                    <a:lnTo>
                      <a:pt x="426" y="267"/>
                    </a:lnTo>
                    <a:lnTo>
                      <a:pt x="426" y="269"/>
                    </a:lnTo>
                    <a:lnTo>
                      <a:pt x="426" y="271"/>
                    </a:lnTo>
                    <a:lnTo>
                      <a:pt x="424" y="271"/>
                    </a:lnTo>
                    <a:lnTo>
                      <a:pt x="423" y="272"/>
                    </a:lnTo>
                    <a:lnTo>
                      <a:pt x="423" y="274"/>
                    </a:lnTo>
                    <a:lnTo>
                      <a:pt x="419" y="274"/>
                    </a:lnTo>
                    <a:lnTo>
                      <a:pt x="417" y="276"/>
                    </a:lnTo>
                    <a:lnTo>
                      <a:pt x="415" y="276"/>
                    </a:lnTo>
                    <a:lnTo>
                      <a:pt x="413" y="278"/>
                    </a:lnTo>
                    <a:lnTo>
                      <a:pt x="411" y="278"/>
                    </a:lnTo>
                    <a:lnTo>
                      <a:pt x="409" y="278"/>
                    </a:lnTo>
                    <a:lnTo>
                      <a:pt x="407" y="278"/>
                    </a:lnTo>
                    <a:lnTo>
                      <a:pt x="405" y="278"/>
                    </a:lnTo>
                    <a:lnTo>
                      <a:pt x="403" y="278"/>
                    </a:lnTo>
                    <a:lnTo>
                      <a:pt x="401" y="276"/>
                    </a:lnTo>
                    <a:lnTo>
                      <a:pt x="398" y="276"/>
                    </a:lnTo>
                    <a:lnTo>
                      <a:pt x="396" y="276"/>
                    </a:lnTo>
                    <a:lnTo>
                      <a:pt x="394" y="276"/>
                    </a:lnTo>
                    <a:lnTo>
                      <a:pt x="390" y="278"/>
                    </a:lnTo>
                    <a:lnTo>
                      <a:pt x="388" y="278"/>
                    </a:lnTo>
                    <a:lnTo>
                      <a:pt x="384" y="280"/>
                    </a:lnTo>
                    <a:lnTo>
                      <a:pt x="380" y="282"/>
                    </a:lnTo>
                    <a:lnTo>
                      <a:pt x="375" y="284"/>
                    </a:lnTo>
                    <a:lnTo>
                      <a:pt x="371" y="288"/>
                    </a:lnTo>
                    <a:lnTo>
                      <a:pt x="367" y="292"/>
                    </a:lnTo>
                    <a:lnTo>
                      <a:pt x="365" y="295"/>
                    </a:lnTo>
                    <a:lnTo>
                      <a:pt x="363" y="299"/>
                    </a:lnTo>
                    <a:lnTo>
                      <a:pt x="361" y="301"/>
                    </a:lnTo>
                    <a:lnTo>
                      <a:pt x="361" y="305"/>
                    </a:lnTo>
                    <a:lnTo>
                      <a:pt x="361" y="307"/>
                    </a:lnTo>
                    <a:lnTo>
                      <a:pt x="359" y="307"/>
                    </a:lnTo>
                    <a:lnTo>
                      <a:pt x="355" y="305"/>
                    </a:lnTo>
                    <a:lnTo>
                      <a:pt x="351" y="305"/>
                    </a:lnTo>
                    <a:lnTo>
                      <a:pt x="348" y="305"/>
                    </a:lnTo>
                    <a:lnTo>
                      <a:pt x="342" y="305"/>
                    </a:lnTo>
                    <a:lnTo>
                      <a:pt x="336" y="307"/>
                    </a:lnTo>
                    <a:lnTo>
                      <a:pt x="330" y="309"/>
                    </a:lnTo>
                    <a:lnTo>
                      <a:pt x="325" y="311"/>
                    </a:lnTo>
                    <a:lnTo>
                      <a:pt x="321" y="313"/>
                    </a:lnTo>
                    <a:lnTo>
                      <a:pt x="317" y="317"/>
                    </a:lnTo>
                    <a:lnTo>
                      <a:pt x="315" y="319"/>
                    </a:lnTo>
                    <a:lnTo>
                      <a:pt x="315" y="320"/>
                    </a:lnTo>
                    <a:lnTo>
                      <a:pt x="313" y="322"/>
                    </a:lnTo>
                    <a:lnTo>
                      <a:pt x="311" y="324"/>
                    </a:lnTo>
                    <a:lnTo>
                      <a:pt x="311" y="326"/>
                    </a:lnTo>
                    <a:lnTo>
                      <a:pt x="311" y="328"/>
                    </a:lnTo>
                    <a:lnTo>
                      <a:pt x="311" y="330"/>
                    </a:lnTo>
                    <a:lnTo>
                      <a:pt x="309" y="330"/>
                    </a:lnTo>
                    <a:lnTo>
                      <a:pt x="309" y="332"/>
                    </a:lnTo>
                    <a:lnTo>
                      <a:pt x="309" y="334"/>
                    </a:lnTo>
                    <a:lnTo>
                      <a:pt x="307" y="336"/>
                    </a:lnTo>
                    <a:lnTo>
                      <a:pt x="305" y="336"/>
                    </a:lnTo>
                    <a:lnTo>
                      <a:pt x="303" y="338"/>
                    </a:lnTo>
                    <a:lnTo>
                      <a:pt x="302" y="340"/>
                    </a:lnTo>
                    <a:lnTo>
                      <a:pt x="300" y="340"/>
                    </a:lnTo>
                    <a:lnTo>
                      <a:pt x="298" y="342"/>
                    </a:lnTo>
                    <a:lnTo>
                      <a:pt x="296" y="342"/>
                    </a:lnTo>
                    <a:lnTo>
                      <a:pt x="294" y="342"/>
                    </a:lnTo>
                    <a:lnTo>
                      <a:pt x="292" y="342"/>
                    </a:lnTo>
                    <a:lnTo>
                      <a:pt x="290" y="342"/>
                    </a:lnTo>
                    <a:lnTo>
                      <a:pt x="288" y="342"/>
                    </a:lnTo>
                    <a:lnTo>
                      <a:pt x="286" y="342"/>
                    </a:lnTo>
                    <a:lnTo>
                      <a:pt x="282" y="342"/>
                    </a:lnTo>
                    <a:lnTo>
                      <a:pt x="280" y="342"/>
                    </a:lnTo>
                    <a:lnTo>
                      <a:pt x="279" y="342"/>
                    </a:lnTo>
                    <a:lnTo>
                      <a:pt x="275" y="342"/>
                    </a:lnTo>
                    <a:lnTo>
                      <a:pt x="273" y="342"/>
                    </a:lnTo>
                    <a:lnTo>
                      <a:pt x="269" y="342"/>
                    </a:lnTo>
                    <a:lnTo>
                      <a:pt x="265" y="343"/>
                    </a:lnTo>
                    <a:lnTo>
                      <a:pt x="261" y="345"/>
                    </a:lnTo>
                    <a:lnTo>
                      <a:pt x="257" y="349"/>
                    </a:lnTo>
                    <a:lnTo>
                      <a:pt x="254" y="353"/>
                    </a:lnTo>
                    <a:lnTo>
                      <a:pt x="250" y="357"/>
                    </a:lnTo>
                    <a:lnTo>
                      <a:pt x="248" y="359"/>
                    </a:lnTo>
                    <a:lnTo>
                      <a:pt x="246" y="363"/>
                    </a:lnTo>
                    <a:lnTo>
                      <a:pt x="244" y="367"/>
                    </a:lnTo>
                    <a:lnTo>
                      <a:pt x="244" y="368"/>
                    </a:lnTo>
                    <a:lnTo>
                      <a:pt x="244" y="370"/>
                    </a:lnTo>
                    <a:lnTo>
                      <a:pt x="242" y="370"/>
                    </a:lnTo>
                    <a:lnTo>
                      <a:pt x="238" y="370"/>
                    </a:lnTo>
                    <a:lnTo>
                      <a:pt x="234" y="370"/>
                    </a:lnTo>
                    <a:lnTo>
                      <a:pt x="229" y="368"/>
                    </a:lnTo>
                    <a:lnTo>
                      <a:pt x="225" y="370"/>
                    </a:lnTo>
                    <a:lnTo>
                      <a:pt x="219" y="370"/>
                    </a:lnTo>
                    <a:lnTo>
                      <a:pt x="213" y="372"/>
                    </a:lnTo>
                    <a:lnTo>
                      <a:pt x="208" y="376"/>
                    </a:lnTo>
                    <a:lnTo>
                      <a:pt x="204" y="378"/>
                    </a:lnTo>
                    <a:lnTo>
                      <a:pt x="200" y="380"/>
                    </a:lnTo>
                    <a:lnTo>
                      <a:pt x="198" y="382"/>
                    </a:lnTo>
                    <a:lnTo>
                      <a:pt x="196" y="384"/>
                    </a:lnTo>
                    <a:lnTo>
                      <a:pt x="194" y="386"/>
                    </a:lnTo>
                    <a:lnTo>
                      <a:pt x="194" y="388"/>
                    </a:lnTo>
                    <a:lnTo>
                      <a:pt x="194" y="390"/>
                    </a:lnTo>
                    <a:lnTo>
                      <a:pt x="192" y="391"/>
                    </a:lnTo>
                    <a:lnTo>
                      <a:pt x="192" y="393"/>
                    </a:lnTo>
                    <a:lnTo>
                      <a:pt x="192" y="395"/>
                    </a:lnTo>
                    <a:lnTo>
                      <a:pt x="190" y="397"/>
                    </a:lnTo>
                    <a:lnTo>
                      <a:pt x="190" y="399"/>
                    </a:lnTo>
                    <a:lnTo>
                      <a:pt x="188" y="399"/>
                    </a:lnTo>
                    <a:lnTo>
                      <a:pt x="188" y="401"/>
                    </a:lnTo>
                    <a:lnTo>
                      <a:pt x="186" y="403"/>
                    </a:lnTo>
                    <a:lnTo>
                      <a:pt x="184" y="403"/>
                    </a:lnTo>
                    <a:lnTo>
                      <a:pt x="181" y="405"/>
                    </a:lnTo>
                    <a:lnTo>
                      <a:pt x="179" y="407"/>
                    </a:lnTo>
                    <a:lnTo>
                      <a:pt x="177" y="407"/>
                    </a:lnTo>
                    <a:lnTo>
                      <a:pt x="175" y="407"/>
                    </a:lnTo>
                    <a:lnTo>
                      <a:pt x="173" y="407"/>
                    </a:lnTo>
                    <a:lnTo>
                      <a:pt x="171" y="407"/>
                    </a:lnTo>
                    <a:lnTo>
                      <a:pt x="169" y="407"/>
                    </a:lnTo>
                    <a:lnTo>
                      <a:pt x="167" y="407"/>
                    </a:lnTo>
                    <a:lnTo>
                      <a:pt x="165" y="405"/>
                    </a:lnTo>
                    <a:lnTo>
                      <a:pt x="161" y="405"/>
                    </a:lnTo>
                    <a:lnTo>
                      <a:pt x="160" y="405"/>
                    </a:lnTo>
                    <a:lnTo>
                      <a:pt x="158" y="405"/>
                    </a:lnTo>
                    <a:lnTo>
                      <a:pt x="154" y="407"/>
                    </a:lnTo>
                    <a:lnTo>
                      <a:pt x="150" y="407"/>
                    </a:lnTo>
                    <a:lnTo>
                      <a:pt x="148" y="409"/>
                    </a:lnTo>
                    <a:lnTo>
                      <a:pt x="144" y="411"/>
                    </a:lnTo>
                    <a:lnTo>
                      <a:pt x="138" y="414"/>
                    </a:lnTo>
                    <a:lnTo>
                      <a:pt x="133" y="418"/>
                    </a:lnTo>
                    <a:lnTo>
                      <a:pt x="131" y="422"/>
                    </a:lnTo>
                    <a:lnTo>
                      <a:pt x="127" y="426"/>
                    </a:lnTo>
                    <a:lnTo>
                      <a:pt x="125" y="428"/>
                    </a:lnTo>
                    <a:lnTo>
                      <a:pt x="125" y="432"/>
                    </a:lnTo>
                    <a:lnTo>
                      <a:pt x="123" y="436"/>
                    </a:lnTo>
                    <a:lnTo>
                      <a:pt x="123" y="438"/>
                    </a:lnTo>
                    <a:lnTo>
                      <a:pt x="121" y="436"/>
                    </a:lnTo>
                    <a:lnTo>
                      <a:pt x="117" y="436"/>
                    </a:lnTo>
                    <a:lnTo>
                      <a:pt x="113" y="436"/>
                    </a:lnTo>
                    <a:lnTo>
                      <a:pt x="110" y="436"/>
                    </a:lnTo>
                    <a:lnTo>
                      <a:pt x="104" y="436"/>
                    </a:lnTo>
                    <a:lnTo>
                      <a:pt x="98" y="438"/>
                    </a:lnTo>
                    <a:lnTo>
                      <a:pt x="92" y="439"/>
                    </a:lnTo>
                    <a:lnTo>
                      <a:pt x="85" y="441"/>
                    </a:lnTo>
                    <a:lnTo>
                      <a:pt x="83" y="443"/>
                    </a:lnTo>
                    <a:lnTo>
                      <a:pt x="79" y="445"/>
                    </a:lnTo>
                    <a:lnTo>
                      <a:pt x="77" y="449"/>
                    </a:lnTo>
                    <a:lnTo>
                      <a:pt x="75" y="451"/>
                    </a:lnTo>
                    <a:lnTo>
                      <a:pt x="73" y="453"/>
                    </a:lnTo>
                    <a:lnTo>
                      <a:pt x="73" y="455"/>
                    </a:lnTo>
                    <a:lnTo>
                      <a:pt x="71" y="457"/>
                    </a:lnTo>
                    <a:lnTo>
                      <a:pt x="71" y="459"/>
                    </a:lnTo>
                    <a:lnTo>
                      <a:pt x="71" y="461"/>
                    </a:lnTo>
                    <a:lnTo>
                      <a:pt x="69" y="462"/>
                    </a:lnTo>
                    <a:lnTo>
                      <a:pt x="69" y="462"/>
                    </a:lnTo>
                    <a:lnTo>
                      <a:pt x="69" y="464"/>
                    </a:lnTo>
                    <a:lnTo>
                      <a:pt x="67" y="466"/>
                    </a:lnTo>
                    <a:lnTo>
                      <a:pt x="65" y="468"/>
                    </a:lnTo>
                    <a:lnTo>
                      <a:pt x="64" y="468"/>
                    </a:lnTo>
                    <a:lnTo>
                      <a:pt x="62" y="470"/>
                    </a:lnTo>
                    <a:lnTo>
                      <a:pt x="60" y="472"/>
                    </a:lnTo>
                    <a:lnTo>
                      <a:pt x="56" y="472"/>
                    </a:lnTo>
                    <a:lnTo>
                      <a:pt x="54" y="474"/>
                    </a:lnTo>
                    <a:lnTo>
                      <a:pt x="52" y="474"/>
                    </a:lnTo>
                    <a:lnTo>
                      <a:pt x="50" y="474"/>
                    </a:lnTo>
                    <a:lnTo>
                      <a:pt x="48" y="474"/>
                    </a:lnTo>
                    <a:lnTo>
                      <a:pt x="46" y="474"/>
                    </a:lnTo>
                    <a:lnTo>
                      <a:pt x="44" y="472"/>
                    </a:lnTo>
                    <a:lnTo>
                      <a:pt x="42" y="472"/>
                    </a:lnTo>
                    <a:lnTo>
                      <a:pt x="40" y="472"/>
                    </a:lnTo>
                    <a:lnTo>
                      <a:pt x="37" y="472"/>
                    </a:lnTo>
                    <a:lnTo>
                      <a:pt x="35" y="472"/>
                    </a:lnTo>
                    <a:lnTo>
                      <a:pt x="31" y="472"/>
                    </a:lnTo>
                    <a:lnTo>
                      <a:pt x="29" y="474"/>
                    </a:lnTo>
                    <a:lnTo>
                      <a:pt x="25" y="474"/>
                    </a:lnTo>
                    <a:lnTo>
                      <a:pt x="21" y="476"/>
                    </a:lnTo>
                    <a:lnTo>
                      <a:pt x="14" y="482"/>
                    </a:lnTo>
                    <a:lnTo>
                      <a:pt x="10" y="486"/>
                    </a:lnTo>
                    <a:lnTo>
                      <a:pt x="6" y="491"/>
                    </a:lnTo>
                    <a:lnTo>
                      <a:pt x="4" y="495"/>
                    </a:lnTo>
                    <a:lnTo>
                      <a:pt x="2" y="499"/>
                    </a:lnTo>
                    <a:lnTo>
                      <a:pt x="0" y="503"/>
                    </a:lnTo>
                    <a:lnTo>
                      <a:pt x="0" y="505"/>
                    </a:lnTo>
                    <a:lnTo>
                      <a:pt x="0" y="505"/>
                    </a:lnTo>
                    <a:lnTo>
                      <a:pt x="4" y="505"/>
                    </a:lnTo>
                    <a:lnTo>
                      <a:pt x="4" y="505"/>
                    </a:lnTo>
                    <a:lnTo>
                      <a:pt x="4" y="505"/>
                    </a:lnTo>
                    <a:lnTo>
                      <a:pt x="4" y="503"/>
                    </a:lnTo>
                    <a:lnTo>
                      <a:pt x="4" y="499"/>
                    </a:lnTo>
                    <a:lnTo>
                      <a:pt x="6" y="495"/>
                    </a:lnTo>
                    <a:lnTo>
                      <a:pt x="8" y="491"/>
                    </a:lnTo>
                    <a:lnTo>
                      <a:pt x="12" y="487"/>
                    </a:lnTo>
                    <a:lnTo>
                      <a:pt x="16" y="484"/>
                    </a:lnTo>
                    <a:lnTo>
                      <a:pt x="23" y="480"/>
                    </a:lnTo>
                    <a:lnTo>
                      <a:pt x="25" y="478"/>
                    </a:lnTo>
                    <a:lnTo>
                      <a:pt x="29" y="476"/>
                    </a:lnTo>
                    <a:lnTo>
                      <a:pt x="33" y="476"/>
                    </a:lnTo>
                    <a:lnTo>
                      <a:pt x="35" y="474"/>
                    </a:lnTo>
                    <a:lnTo>
                      <a:pt x="37" y="474"/>
                    </a:lnTo>
                    <a:lnTo>
                      <a:pt x="40" y="476"/>
                    </a:lnTo>
                    <a:lnTo>
                      <a:pt x="42" y="476"/>
                    </a:lnTo>
                    <a:lnTo>
                      <a:pt x="44" y="476"/>
                    </a:lnTo>
                    <a:lnTo>
                      <a:pt x="46" y="476"/>
                    </a:lnTo>
                    <a:lnTo>
                      <a:pt x="48" y="476"/>
                    </a:lnTo>
                    <a:lnTo>
                      <a:pt x="50" y="476"/>
                    </a:lnTo>
                    <a:lnTo>
                      <a:pt x="52" y="476"/>
                    </a:lnTo>
                    <a:lnTo>
                      <a:pt x="56" y="476"/>
                    </a:lnTo>
                    <a:lnTo>
                      <a:pt x="58" y="476"/>
                    </a:lnTo>
                    <a:lnTo>
                      <a:pt x="60" y="474"/>
                    </a:lnTo>
                    <a:lnTo>
                      <a:pt x="64" y="472"/>
                    </a:lnTo>
                    <a:lnTo>
                      <a:pt x="65" y="472"/>
                    </a:lnTo>
                    <a:lnTo>
                      <a:pt x="67" y="470"/>
                    </a:lnTo>
                    <a:lnTo>
                      <a:pt x="69" y="468"/>
                    </a:lnTo>
                    <a:lnTo>
                      <a:pt x="71" y="466"/>
                    </a:lnTo>
                    <a:lnTo>
                      <a:pt x="71" y="464"/>
                    </a:lnTo>
                    <a:lnTo>
                      <a:pt x="73" y="462"/>
                    </a:lnTo>
                    <a:lnTo>
                      <a:pt x="73" y="461"/>
                    </a:lnTo>
                    <a:lnTo>
                      <a:pt x="73" y="459"/>
                    </a:lnTo>
                    <a:lnTo>
                      <a:pt x="75" y="457"/>
                    </a:lnTo>
                    <a:lnTo>
                      <a:pt x="75" y="455"/>
                    </a:lnTo>
                    <a:lnTo>
                      <a:pt x="77" y="453"/>
                    </a:lnTo>
                    <a:lnTo>
                      <a:pt x="77" y="451"/>
                    </a:lnTo>
                    <a:lnTo>
                      <a:pt x="79" y="449"/>
                    </a:lnTo>
                    <a:lnTo>
                      <a:pt x="81" y="447"/>
                    </a:lnTo>
                    <a:lnTo>
                      <a:pt x="83" y="445"/>
                    </a:lnTo>
                    <a:lnTo>
                      <a:pt x="87" y="443"/>
                    </a:lnTo>
                    <a:lnTo>
                      <a:pt x="94" y="441"/>
                    </a:lnTo>
                    <a:lnTo>
                      <a:pt x="100" y="439"/>
                    </a:lnTo>
                    <a:lnTo>
                      <a:pt x="106" y="438"/>
                    </a:lnTo>
                    <a:lnTo>
                      <a:pt x="112" y="438"/>
                    </a:lnTo>
                    <a:lnTo>
                      <a:pt x="117" y="439"/>
                    </a:lnTo>
                    <a:lnTo>
                      <a:pt x="121" y="439"/>
                    </a:lnTo>
                    <a:lnTo>
                      <a:pt x="123" y="439"/>
                    </a:lnTo>
                    <a:lnTo>
                      <a:pt x="123" y="439"/>
                    </a:lnTo>
                    <a:lnTo>
                      <a:pt x="125" y="441"/>
                    </a:lnTo>
                    <a:lnTo>
                      <a:pt x="125" y="441"/>
                    </a:lnTo>
                    <a:lnTo>
                      <a:pt x="125" y="439"/>
                    </a:lnTo>
                    <a:lnTo>
                      <a:pt x="125" y="439"/>
                    </a:lnTo>
                    <a:lnTo>
                      <a:pt x="125" y="439"/>
                    </a:lnTo>
                    <a:lnTo>
                      <a:pt x="125" y="439"/>
                    </a:lnTo>
                    <a:lnTo>
                      <a:pt x="125" y="439"/>
                    </a:lnTo>
                    <a:lnTo>
                      <a:pt x="125" y="439"/>
                    </a:lnTo>
                    <a:lnTo>
                      <a:pt x="125" y="439"/>
                    </a:lnTo>
                    <a:lnTo>
                      <a:pt x="125" y="438"/>
                    </a:lnTo>
                    <a:lnTo>
                      <a:pt x="127" y="436"/>
                    </a:lnTo>
                    <a:lnTo>
                      <a:pt x="127" y="434"/>
                    </a:lnTo>
                    <a:lnTo>
                      <a:pt x="129" y="430"/>
                    </a:lnTo>
                    <a:lnTo>
                      <a:pt x="131" y="424"/>
                    </a:lnTo>
                    <a:lnTo>
                      <a:pt x="135" y="420"/>
                    </a:lnTo>
                    <a:lnTo>
                      <a:pt x="138" y="416"/>
                    </a:lnTo>
                    <a:lnTo>
                      <a:pt x="144" y="413"/>
                    </a:lnTo>
                    <a:lnTo>
                      <a:pt x="148" y="411"/>
                    </a:lnTo>
                    <a:lnTo>
                      <a:pt x="152" y="409"/>
                    </a:lnTo>
                    <a:lnTo>
                      <a:pt x="154" y="409"/>
                    </a:lnTo>
                    <a:lnTo>
                      <a:pt x="158" y="409"/>
                    </a:lnTo>
                    <a:lnTo>
                      <a:pt x="160" y="409"/>
                    </a:lnTo>
                    <a:lnTo>
                      <a:pt x="161" y="409"/>
                    </a:lnTo>
                    <a:lnTo>
                      <a:pt x="163" y="409"/>
                    </a:lnTo>
                    <a:lnTo>
                      <a:pt x="167" y="409"/>
                    </a:lnTo>
                    <a:lnTo>
                      <a:pt x="169" y="409"/>
                    </a:lnTo>
                    <a:lnTo>
                      <a:pt x="171" y="409"/>
                    </a:lnTo>
                    <a:lnTo>
                      <a:pt x="173" y="409"/>
                    </a:lnTo>
                    <a:lnTo>
                      <a:pt x="175" y="409"/>
                    </a:lnTo>
                    <a:lnTo>
                      <a:pt x="177" y="409"/>
                    </a:lnTo>
                    <a:lnTo>
                      <a:pt x="179" y="409"/>
                    </a:lnTo>
                    <a:lnTo>
                      <a:pt x="183" y="407"/>
                    </a:lnTo>
                    <a:lnTo>
                      <a:pt x="184" y="407"/>
                    </a:lnTo>
                    <a:lnTo>
                      <a:pt x="188" y="405"/>
                    </a:lnTo>
                    <a:lnTo>
                      <a:pt x="190" y="403"/>
                    </a:lnTo>
                    <a:lnTo>
                      <a:pt x="192" y="401"/>
                    </a:lnTo>
                    <a:lnTo>
                      <a:pt x="192" y="399"/>
                    </a:lnTo>
                    <a:lnTo>
                      <a:pt x="194" y="397"/>
                    </a:lnTo>
                    <a:lnTo>
                      <a:pt x="194" y="397"/>
                    </a:lnTo>
                    <a:lnTo>
                      <a:pt x="194" y="395"/>
                    </a:lnTo>
                    <a:lnTo>
                      <a:pt x="196" y="393"/>
                    </a:lnTo>
                    <a:lnTo>
                      <a:pt x="196" y="391"/>
                    </a:lnTo>
                    <a:lnTo>
                      <a:pt x="196" y="390"/>
                    </a:lnTo>
                    <a:lnTo>
                      <a:pt x="198" y="388"/>
                    </a:lnTo>
                    <a:lnTo>
                      <a:pt x="198" y="386"/>
                    </a:lnTo>
                    <a:lnTo>
                      <a:pt x="200" y="384"/>
                    </a:lnTo>
                    <a:lnTo>
                      <a:pt x="202" y="382"/>
                    </a:lnTo>
                    <a:lnTo>
                      <a:pt x="206" y="380"/>
                    </a:lnTo>
                    <a:lnTo>
                      <a:pt x="208" y="378"/>
                    </a:lnTo>
                    <a:lnTo>
                      <a:pt x="215" y="374"/>
                    </a:lnTo>
                    <a:lnTo>
                      <a:pt x="221" y="372"/>
                    </a:lnTo>
                    <a:lnTo>
                      <a:pt x="227" y="372"/>
                    </a:lnTo>
                    <a:lnTo>
                      <a:pt x="232" y="372"/>
                    </a:lnTo>
                    <a:lnTo>
                      <a:pt x="238" y="372"/>
                    </a:lnTo>
                    <a:lnTo>
                      <a:pt x="242" y="372"/>
                    </a:lnTo>
                    <a:lnTo>
                      <a:pt x="244" y="374"/>
                    </a:lnTo>
                    <a:lnTo>
                      <a:pt x="244" y="374"/>
                    </a:lnTo>
                    <a:lnTo>
                      <a:pt x="246" y="374"/>
                    </a:lnTo>
                    <a:lnTo>
                      <a:pt x="246" y="374"/>
                    </a:lnTo>
                    <a:lnTo>
                      <a:pt x="246" y="374"/>
                    </a:lnTo>
                    <a:lnTo>
                      <a:pt x="246" y="374"/>
                    </a:lnTo>
                    <a:lnTo>
                      <a:pt x="246" y="374"/>
                    </a:lnTo>
                    <a:lnTo>
                      <a:pt x="246" y="372"/>
                    </a:lnTo>
                    <a:lnTo>
                      <a:pt x="246" y="372"/>
                    </a:lnTo>
                    <a:lnTo>
                      <a:pt x="246" y="372"/>
                    </a:lnTo>
                    <a:lnTo>
                      <a:pt x="246" y="372"/>
                    </a:lnTo>
                    <a:lnTo>
                      <a:pt x="246" y="372"/>
                    </a:lnTo>
                    <a:lnTo>
                      <a:pt x="246" y="370"/>
                    </a:lnTo>
                    <a:lnTo>
                      <a:pt x="248" y="367"/>
                    </a:lnTo>
                    <a:lnTo>
                      <a:pt x="248" y="363"/>
                    </a:lnTo>
                    <a:lnTo>
                      <a:pt x="250" y="359"/>
                    </a:lnTo>
                    <a:lnTo>
                      <a:pt x="254" y="355"/>
                    </a:lnTo>
                    <a:lnTo>
                      <a:pt x="257" y="351"/>
                    </a:lnTo>
                    <a:lnTo>
                      <a:pt x="263" y="347"/>
                    </a:lnTo>
                    <a:lnTo>
                      <a:pt x="267" y="345"/>
                    </a:lnTo>
                    <a:lnTo>
                      <a:pt x="271" y="345"/>
                    </a:lnTo>
                    <a:lnTo>
                      <a:pt x="273" y="343"/>
                    </a:lnTo>
                    <a:lnTo>
                      <a:pt x="275" y="343"/>
                    </a:lnTo>
                    <a:lnTo>
                      <a:pt x="279" y="343"/>
                    </a:lnTo>
                    <a:lnTo>
                      <a:pt x="280" y="343"/>
                    </a:lnTo>
                    <a:lnTo>
                      <a:pt x="282" y="343"/>
                    </a:lnTo>
                    <a:lnTo>
                      <a:pt x="284" y="343"/>
                    </a:lnTo>
                    <a:lnTo>
                      <a:pt x="286" y="345"/>
                    </a:lnTo>
                    <a:lnTo>
                      <a:pt x="288" y="345"/>
                    </a:lnTo>
                    <a:lnTo>
                      <a:pt x="292" y="345"/>
                    </a:lnTo>
                    <a:lnTo>
                      <a:pt x="294" y="345"/>
                    </a:lnTo>
                    <a:lnTo>
                      <a:pt x="296" y="345"/>
                    </a:lnTo>
                    <a:lnTo>
                      <a:pt x="298" y="343"/>
                    </a:lnTo>
                    <a:lnTo>
                      <a:pt x="300" y="343"/>
                    </a:lnTo>
                    <a:lnTo>
                      <a:pt x="303" y="342"/>
                    </a:lnTo>
                    <a:lnTo>
                      <a:pt x="305" y="340"/>
                    </a:lnTo>
                    <a:lnTo>
                      <a:pt x="307" y="338"/>
                    </a:lnTo>
                    <a:lnTo>
                      <a:pt x="309" y="338"/>
                    </a:lnTo>
                    <a:lnTo>
                      <a:pt x="311" y="336"/>
                    </a:lnTo>
                    <a:lnTo>
                      <a:pt x="311" y="334"/>
                    </a:lnTo>
                    <a:lnTo>
                      <a:pt x="313" y="332"/>
                    </a:lnTo>
                    <a:lnTo>
                      <a:pt x="313" y="330"/>
                    </a:lnTo>
                    <a:lnTo>
                      <a:pt x="313" y="328"/>
                    </a:lnTo>
                    <a:lnTo>
                      <a:pt x="313" y="326"/>
                    </a:lnTo>
                    <a:lnTo>
                      <a:pt x="315" y="324"/>
                    </a:lnTo>
                    <a:lnTo>
                      <a:pt x="315" y="322"/>
                    </a:lnTo>
                    <a:lnTo>
                      <a:pt x="317" y="320"/>
                    </a:lnTo>
                    <a:lnTo>
                      <a:pt x="319" y="320"/>
                    </a:lnTo>
                    <a:lnTo>
                      <a:pt x="321" y="319"/>
                    </a:lnTo>
                    <a:lnTo>
                      <a:pt x="323" y="317"/>
                    </a:lnTo>
                    <a:lnTo>
                      <a:pt x="325" y="315"/>
                    </a:lnTo>
                    <a:lnTo>
                      <a:pt x="332" y="311"/>
                    </a:lnTo>
                    <a:lnTo>
                      <a:pt x="338" y="309"/>
                    </a:lnTo>
                    <a:lnTo>
                      <a:pt x="346" y="309"/>
                    </a:lnTo>
                    <a:lnTo>
                      <a:pt x="350" y="309"/>
                    </a:lnTo>
                    <a:lnTo>
                      <a:pt x="355" y="309"/>
                    </a:lnTo>
                    <a:lnTo>
                      <a:pt x="359" y="309"/>
                    </a:lnTo>
                    <a:lnTo>
                      <a:pt x="361" y="309"/>
                    </a:lnTo>
                    <a:lnTo>
                      <a:pt x="361" y="311"/>
                    </a:lnTo>
                    <a:lnTo>
                      <a:pt x="363" y="311"/>
                    </a:lnTo>
                    <a:lnTo>
                      <a:pt x="363" y="311"/>
                    </a:lnTo>
                    <a:lnTo>
                      <a:pt x="363" y="311"/>
                    </a:lnTo>
                    <a:lnTo>
                      <a:pt x="363" y="311"/>
                    </a:lnTo>
                    <a:lnTo>
                      <a:pt x="363" y="309"/>
                    </a:lnTo>
                    <a:lnTo>
                      <a:pt x="363" y="309"/>
                    </a:lnTo>
                    <a:lnTo>
                      <a:pt x="363" y="309"/>
                    </a:lnTo>
                    <a:lnTo>
                      <a:pt x="363" y="309"/>
                    </a:lnTo>
                    <a:lnTo>
                      <a:pt x="363" y="309"/>
                    </a:lnTo>
                    <a:lnTo>
                      <a:pt x="363" y="307"/>
                    </a:lnTo>
                    <a:lnTo>
                      <a:pt x="365" y="305"/>
                    </a:lnTo>
                    <a:lnTo>
                      <a:pt x="365" y="303"/>
                    </a:lnTo>
                    <a:lnTo>
                      <a:pt x="367" y="299"/>
                    </a:lnTo>
                    <a:lnTo>
                      <a:pt x="369" y="295"/>
                    </a:lnTo>
                    <a:lnTo>
                      <a:pt x="371" y="292"/>
                    </a:lnTo>
                    <a:lnTo>
                      <a:pt x="376" y="288"/>
                    </a:lnTo>
                    <a:lnTo>
                      <a:pt x="382" y="284"/>
                    </a:lnTo>
                    <a:lnTo>
                      <a:pt x="384" y="282"/>
                    </a:lnTo>
                    <a:lnTo>
                      <a:pt x="388" y="280"/>
                    </a:lnTo>
                    <a:lnTo>
                      <a:pt x="390" y="280"/>
                    </a:lnTo>
                    <a:lnTo>
                      <a:pt x="394" y="280"/>
                    </a:lnTo>
                    <a:lnTo>
                      <a:pt x="396" y="280"/>
                    </a:lnTo>
                    <a:lnTo>
                      <a:pt x="398" y="280"/>
                    </a:lnTo>
                    <a:lnTo>
                      <a:pt x="399" y="280"/>
                    </a:lnTo>
                    <a:lnTo>
                      <a:pt x="403" y="280"/>
                    </a:lnTo>
                    <a:lnTo>
                      <a:pt x="405" y="280"/>
                    </a:lnTo>
                    <a:lnTo>
                      <a:pt x="407" y="280"/>
                    </a:lnTo>
                    <a:lnTo>
                      <a:pt x="409" y="280"/>
                    </a:lnTo>
                    <a:lnTo>
                      <a:pt x="411" y="280"/>
                    </a:lnTo>
                    <a:lnTo>
                      <a:pt x="413" y="280"/>
                    </a:lnTo>
                    <a:lnTo>
                      <a:pt x="415" y="280"/>
                    </a:lnTo>
                    <a:lnTo>
                      <a:pt x="419" y="278"/>
                    </a:lnTo>
                    <a:lnTo>
                      <a:pt x="421" y="278"/>
                    </a:lnTo>
                    <a:lnTo>
                      <a:pt x="423" y="276"/>
                    </a:lnTo>
                    <a:lnTo>
                      <a:pt x="424" y="274"/>
                    </a:lnTo>
                    <a:lnTo>
                      <a:pt x="426" y="272"/>
                    </a:lnTo>
                    <a:lnTo>
                      <a:pt x="428" y="271"/>
                    </a:lnTo>
                    <a:lnTo>
                      <a:pt x="428" y="269"/>
                    </a:lnTo>
                    <a:lnTo>
                      <a:pt x="430" y="269"/>
                    </a:lnTo>
                    <a:lnTo>
                      <a:pt x="430" y="267"/>
                    </a:lnTo>
                    <a:lnTo>
                      <a:pt x="430" y="265"/>
                    </a:lnTo>
                    <a:lnTo>
                      <a:pt x="430" y="263"/>
                    </a:lnTo>
                    <a:lnTo>
                      <a:pt x="432" y="261"/>
                    </a:lnTo>
                    <a:lnTo>
                      <a:pt x="432" y="259"/>
                    </a:lnTo>
                    <a:lnTo>
                      <a:pt x="434" y="257"/>
                    </a:lnTo>
                    <a:lnTo>
                      <a:pt x="434" y="255"/>
                    </a:lnTo>
                    <a:lnTo>
                      <a:pt x="436" y="253"/>
                    </a:lnTo>
                    <a:lnTo>
                      <a:pt x="440" y="253"/>
                    </a:lnTo>
                    <a:lnTo>
                      <a:pt x="442" y="251"/>
                    </a:lnTo>
                    <a:lnTo>
                      <a:pt x="449" y="248"/>
                    </a:lnTo>
                    <a:lnTo>
                      <a:pt x="455" y="246"/>
                    </a:lnTo>
                    <a:lnTo>
                      <a:pt x="461" y="246"/>
                    </a:lnTo>
                    <a:lnTo>
                      <a:pt x="467" y="246"/>
                    </a:lnTo>
                    <a:lnTo>
                      <a:pt x="472" y="246"/>
                    </a:lnTo>
                    <a:lnTo>
                      <a:pt x="474" y="246"/>
                    </a:lnTo>
                    <a:lnTo>
                      <a:pt x="478" y="246"/>
                    </a:lnTo>
                    <a:lnTo>
                      <a:pt x="478" y="246"/>
                    </a:lnTo>
                    <a:lnTo>
                      <a:pt x="480" y="248"/>
                    </a:lnTo>
                    <a:lnTo>
                      <a:pt x="480" y="248"/>
                    </a:lnTo>
                    <a:lnTo>
                      <a:pt x="480" y="248"/>
                    </a:lnTo>
                    <a:lnTo>
                      <a:pt x="480" y="246"/>
                    </a:lnTo>
                    <a:lnTo>
                      <a:pt x="480" y="246"/>
                    </a:lnTo>
                    <a:lnTo>
                      <a:pt x="480" y="246"/>
                    </a:lnTo>
                    <a:lnTo>
                      <a:pt x="480" y="246"/>
                    </a:lnTo>
                    <a:lnTo>
                      <a:pt x="480" y="246"/>
                    </a:lnTo>
                    <a:lnTo>
                      <a:pt x="480" y="246"/>
                    </a:lnTo>
                    <a:lnTo>
                      <a:pt x="480" y="244"/>
                    </a:lnTo>
                    <a:lnTo>
                      <a:pt x="480" y="242"/>
                    </a:lnTo>
                    <a:lnTo>
                      <a:pt x="480" y="240"/>
                    </a:lnTo>
                    <a:lnTo>
                      <a:pt x="482" y="236"/>
                    </a:lnTo>
                    <a:lnTo>
                      <a:pt x="484" y="232"/>
                    </a:lnTo>
                    <a:lnTo>
                      <a:pt x="488" y="228"/>
                    </a:lnTo>
                    <a:lnTo>
                      <a:pt x="492" y="224"/>
                    </a:lnTo>
                    <a:lnTo>
                      <a:pt x="497" y="221"/>
                    </a:lnTo>
                    <a:lnTo>
                      <a:pt x="501" y="219"/>
                    </a:lnTo>
                    <a:lnTo>
                      <a:pt x="503" y="219"/>
                    </a:lnTo>
                    <a:lnTo>
                      <a:pt x="507" y="217"/>
                    </a:lnTo>
                    <a:lnTo>
                      <a:pt x="509" y="217"/>
                    </a:lnTo>
                    <a:lnTo>
                      <a:pt x="511" y="217"/>
                    </a:lnTo>
                    <a:lnTo>
                      <a:pt x="513" y="217"/>
                    </a:lnTo>
                    <a:lnTo>
                      <a:pt x="517" y="217"/>
                    </a:lnTo>
                    <a:lnTo>
                      <a:pt x="518" y="217"/>
                    </a:lnTo>
                    <a:lnTo>
                      <a:pt x="520" y="217"/>
                    </a:lnTo>
                    <a:lnTo>
                      <a:pt x="522" y="217"/>
                    </a:lnTo>
                    <a:lnTo>
                      <a:pt x="524" y="217"/>
                    </a:lnTo>
                    <a:lnTo>
                      <a:pt x="526" y="217"/>
                    </a:lnTo>
                    <a:lnTo>
                      <a:pt x="528" y="217"/>
                    </a:lnTo>
                    <a:lnTo>
                      <a:pt x="530" y="217"/>
                    </a:lnTo>
                    <a:lnTo>
                      <a:pt x="534" y="217"/>
                    </a:lnTo>
                    <a:lnTo>
                      <a:pt x="536" y="215"/>
                    </a:lnTo>
                    <a:lnTo>
                      <a:pt x="538" y="213"/>
                    </a:lnTo>
                    <a:lnTo>
                      <a:pt x="540" y="211"/>
                    </a:lnTo>
                    <a:lnTo>
                      <a:pt x="542" y="209"/>
                    </a:lnTo>
                    <a:lnTo>
                      <a:pt x="543" y="209"/>
                    </a:lnTo>
                    <a:lnTo>
                      <a:pt x="543" y="207"/>
                    </a:lnTo>
                    <a:lnTo>
                      <a:pt x="545" y="205"/>
                    </a:lnTo>
                    <a:lnTo>
                      <a:pt x="545" y="203"/>
                    </a:lnTo>
                    <a:lnTo>
                      <a:pt x="545" y="201"/>
                    </a:lnTo>
                    <a:lnTo>
                      <a:pt x="545" y="200"/>
                    </a:lnTo>
                    <a:lnTo>
                      <a:pt x="547" y="198"/>
                    </a:lnTo>
                    <a:lnTo>
                      <a:pt x="547" y="198"/>
                    </a:lnTo>
                    <a:lnTo>
                      <a:pt x="547" y="196"/>
                    </a:lnTo>
                    <a:lnTo>
                      <a:pt x="549" y="194"/>
                    </a:lnTo>
                    <a:lnTo>
                      <a:pt x="551" y="192"/>
                    </a:lnTo>
                    <a:lnTo>
                      <a:pt x="553" y="190"/>
                    </a:lnTo>
                    <a:lnTo>
                      <a:pt x="557" y="188"/>
                    </a:lnTo>
                    <a:lnTo>
                      <a:pt x="563" y="186"/>
                    </a:lnTo>
                    <a:lnTo>
                      <a:pt x="570" y="184"/>
                    </a:lnTo>
                    <a:lnTo>
                      <a:pt x="576" y="182"/>
                    </a:lnTo>
                    <a:lnTo>
                      <a:pt x="582" y="182"/>
                    </a:lnTo>
                    <a:lnTo>
                      <a:pt x="586" y="182"/>
                    </a:lnTo>
                    <a:lnTo>
                      <a:pt x="590" y="184"/>
                    </a:lnTo>
                    <a:lnTo>
                      <a:pt x="591" y="184"/>
                    </a:lnTo>
                    <a:lnTo>
                      <a:pt x="593" y="184"/>
                    </a:lnTo>
                    <a:lnTo>
                      <a:pt x="595" y="184"/>
                    </a:lnTo>
                    <a:lnTo>
                      <a:pt x="595" y="184"/>
                    </a:lnTo>
                    <a:lnTo>
                      <a:pt x="595" y="184"/>
                    </a:lnTo>
                    <a:lnTo>
                      <a:pt x="595" y="184"/>
                    </a:lnTo>
                    <a:lnTo>
                      <a:pt x="595" y="184"/>
                    </a:lnTo>
                    <a:lnTo>
                      <a:pt x="595" y="182"/>
                    </a:lnTo>
                    <a:lnTo>
                      <a:pt x="595" y="182"/>
                    </a:lnTo>
                    <a:lnTo>
                      <a:pt x="595" y="182"/>
                    </a:lnTo>
                    <a:lnTo>
                      <a:pt x="595" y="182"/>
                    </a:lnTo>
                    <a:lnTo>
                      <a:pt x="595" y="182"/>
                    </a:lnTo>
                    <a:lnTo>
                      <a:pt x="595" y="180"/>
                    </a:lnTo>
                    <a:lnTo>
                      <a:pt x="595" y="177"/>
                    </a:lnTo>
                    <a:lnTo>
                      <a:pt x="595" y="175"/>
                    </a:lnTo>
                    <a:lnTo>
                      <a:pt x="597" y="171"/>
                    </a:lnTo>
                    <a:lnTo>
                      <a:pt x="601" y="167"/>
                    </a:lnTo>
                    <a:lnTo>
                      <a:pt x="605" y="163"/>
                    </a:lnTo>
                    <a:lnTo>
                      <a:pt x="611" y="159"/>
                    </a:lnTo>
                    <a:lnTo>
                      <a:pt x="614" y="157"/>
                    </a:lnTo>
                    <a:lnTo>
                      <a:pt x="616" y="155"/>
                    </a:lnTo>
                    <a:lnTo>
                      <a:pt x="620" y="155"/>
                    </a:lnTo>
                    <a:lnTo>
                      <a:pt x="622" y="155"/>
                    </a:lnTo>
                    <a:lnTo>
                      <a:pt x="624" y="155"/>
                    </a:lnTo>
                    <a:lnTo>
                      <a:pt x="626" y="155"/>
                    </a:lnTo>
                    <a:lnTo>
                      <a:pt x="630" y="155"/>
                    </a:lnTo>
                    <a:lnTo>
                      <a:pt x="632" y="155"/>
                    </a:lnTo>
                    <a:lnTo>
                      <a:pt x="634" y="155"/>
                    </a:lnTo>
                    <a:lnTo>
                      <a:pt x="636" y="155"/>
                    </a:lnTo>
                    <a:lnTo>
                      <a:pt x="638" y="155"/>
                    </a:lnTo>
                    <a:lnTo>
                      <a:pt x="639" y="155"/>
                    </a:lnTo>
                    <a:lnTo>
                      <a:pt x="641" y="155"/>
                    </a:lnTo>
                    <a:lnTo>
                      <a:pt x="643" y="155"/>
                    </a:lnTo>
                    <a:lnTo>
                      <a:pt x="647" y="153"/>
                    </a:lnTo>
                    <a:lnTo>
                      <a:pt x="649" y="153"/>
                    </a:lnTo>
                    <a:lnTo>
                      <a:pt x="651" y="152"/>
                    </a:lnTo>
                    <a:lnTo>
                      <a:pt x="653" y="150"/>
                    </a:lnTo>
                    <a:lnTo>
                      <a:pt x="655" y="148"/>
                    </a:lnTo>
                    <a:lnTo>
                      <a:pt x="657" y="146"/>
                    </a:lnTo>
                    <a:lnTo>
                      <a:pt x="657" y="146"/>
                    </a:lnTo>
                    <a:lnTo>
                      <a:pt x="657" y="144"/>
                    </a:lnTo>
                    <a:lnTo>
                      <a:pt x="659" y="142"/>
                    </a:lnTo>
                    <a:lnTo>
                      <a:pt x="659" y="140"/>
                    </a:lnTo>
                    <a:lnTo>
                      <a:pt x="659" y="138"/>
                    </a:lnTo>
                    <a:lnTo>
                      <a:pt x="659" y="136"/>
                    </a:lnTo>
                    <a:lnTo>
                      <a:pt x="661" y="136"/>
                    </a:lnTo>
                    <a:lnTo>
                      <a:pt x="661" y="134"/>
                    </a:lnTo>
                    <a:lnTo>
                      <a:pt x="662" y="132"/>
                    </a:lnTo>
                    <a:lnTo>
                      <a:pt x="664" y="130"/>
                    </a:lnTo>
                    <a:lnTo>
                      <a:pt x="666" y="129"/>
                    </a:lnTo>
                    <a:lnTo>
                      <a:pt x="668" y="127"/>
                    </a:lnTo>
                    <a:lnTo>
                      <a:pt x="676" y="125"/>
                    </a:lnTo>
                    <a:lnTo>
                      <a:pt x="682" y="123"/>
                    </a:lnTo>
                    <a:lnTo>
                      <a:pt x="687" y="121"/>
                    </a:lnTo>
                    <a:lnTo>
                      <a:pt x="693" y="121"/>
                    </a:lnTo>
                    <a:lnTo>
                      <a:pt x="697" y="121"/>
                    </a:lnTo>
                    <a:lnTo>
                      <a:pt x="701" y="123"/>
                    </a:lnTo>
                    <a:lnTo>
                      <a:pt x="705" y="123"/>
                    </a:lnTo>
                    <a:lnTo>
                      <a:pt x="705" y="123"/>
                    </a:lnTo>
                    <a:lnTo>
                      <a:pt x="707" y="123"/>
                    </a:lnTo>
                    <a:lnTo>
                      <a:pt x="707" y="123"/>
                    </a:lnTo>
                    <a:lnTo>
                      <a:pt x="707" y="123"/>
                    </a:lnTo>
                    <a:lnTo>
                      <a:pt x="707" y="123"/>
                    </a:lnTo>
                    <a:lnTo>
                      <a:pt x="707" y="123"/>
                    </a:lnTo>
                    <a:lnTo>
                      <a:pt x="707" y="123"/>
                    </a:lnTo>
                    <a:lnTo>
                      <a:pt x="707" y="121"/>
                    </a:lnTo>
                    <a:lnTo>
                      <a:pt x="707" y="121"/>
                    </a:lnTo>
                    <a:lnTo>
                      <a:pt x="707" y="121"/>
                    </a:lnTo>
                    <a:lnTo>
                      <a:pt x="707" y="121"/>
                    </a:lnTo>
                    <a:lnTo>
                      <a:pt x="707" y="119"/>
                    </a:lnTo>
                    <a:lnTo>
                      <a:pt x="707" y="117"/>
                    </a:lnTo>
                    <a:lnTo>
                      <a:pt x="707" y="113"/>
                    </a:lnTo>
                    <a:lnTo>
                      <a:pt x="709" y="109"/>
                    </a:lnTo>
                    <a:lnTo>
                      <a:pt x="712" y="105"/>
                    </a:lnTo>
                    <a:lnTo>
                      <a:pt x="716" y="102"/>
                    </a:lnTo>
                    <a:lnTo>
                      <a:pt x="720" y="98"/>
                    </a:lnTo>
                    <a:lnTo>
                      <a:pt x="724" y="98"/>
                    </a:lnTo>
                    <a:lnTo>
                      <a:pt x="728" y="96"/>
                    </a:lnTo>
                    <a:lnTo>
                      <a:pt x="730" y="96"/>
                    </a:lnTo>
                    <a:lnTo>
                      <a:pt x="732" y="96"/>
                    </a:lnTo>
                    <a:lnTo>
                      <a:pt x="735" y="94"/>
                    </a:lnTo>
                    <a:lnTo>
                      <a:pt x="737" y="94"/>
                    </a:lnTo>
                    <a:lnTo>
                      <a:pt x="739" y="96"/>
                    </a:lnTo>
                    <a:lnTo>
                      <a:pt x="741" y="96"/>
                    </a:lnTo>
                    <a:lnTo>
                      <a:pt x="743" y="96"/>
                    </a:lnTo>
                    <a:lnTo>
                      <a:pt x="745" y="96"/>
                    </a:lnTo>
                    <a:lnTo>
                      <a:pt x="747" y="96"/>
                    </a:lnTo>
                    <a:lnTo>
                      <a:pt x="749" y="96"/>
                    </a:lnTo>
                    <a:lnTo>
                      <a:pt x="751" y="96"/>
                    </a:lnTo>
                    <a:lnTo>
                      <a:pt x="755" y="96"/>
                    </a:lnTo>
                    <a:lnTo>
                      <a:pt x="757" y="94"/>
                    </a:lnTo>
                    <a:lnTo>
                      <a:pt x="758" y="92"/>
                    </a:lnTo>
                    <a:lnTo>
                      <a:pt x="762" y="92"/>
                    </a:lnTo>
                    <a:lnTo>
                      <a:pt x="764" y="90"/>
                    </a:lnTo>
                    <a:lnTo>
                      <a:pt x="764" y="88"/>
                    </a:lnTo>
                    <a:lnTo>
                      <a:pt x="766" y="86"/>
                    </a:lnTo>
                    <a:lnTo>
                      <a:pt x="766" y="84"/>
                    </a:lnTo>
                    <a:lnTo>
                      <a:pt x="768" y="84"/>
                    </a:lnTo>
                    <a:lnTo>
                      <a:pt x="768" y="82"/>
                    </a:lnTo>
                    <a:lnTo>
                      <a:pt x="768" y="81"/>
                    </a:lnTo>
                    <a:lnTo>
                      <a:pt x="768" y="79"/>
                    </a:lnTo>
                    <a:lnTo>
                      <a:pt x="768" y="77"/>
                    </a:lnTo>
                    <a:lnTo>
                      <a:pt x="770" y="75"/>
                    </a:lnTo>
                    <a:lnTo>
                      <a:pt x="770" y="75"/>
                    </a:lnTo>
                    <a:lnTo>
                      <a:pt x="772" y="73"/>
                    </a:lnTo>
                    <a:lnTo>
                      <a:pt x="774" y="71"/>
                    </a:lnTo>
                    <a:lnTo>
                      <a:pt x="776" y="69"/>
                    </a:lnTo>
                    <a:lnTo>
                      <a:pt x="778" y="67"/>
                    </a:lnTo>
                    <a:lnTo>
                      <a:pt x="785" y="65"/>
                    </a:lnTo>
                    <a:lnTo>
                      <a:pt x="791" y="63"/>
                    </a:lnTo>
                    <a:lnTo>
                      <a:pt x="797" y="61"/>
                    </a:lnTo>
                    <a:lnTo>
                      <a:pt x="803" y="61"/>
                    </a:lnTo>
                    <a:lnTo>
                      <a:pt x="806" y="61"/>
                    </a:lnTo>
                    <a:lnTo>
                      <a:pt x="810" y="63"/>
                    </a:lnTo>
                    <a:lnTo>
                      <a:pt x="812" y="63"/>
                    </a:lnTo>
                    <a:lnTo>
                      <a:pt x="814" y="63"/>
                    </a:lnTo>
                    <a:lnTo>
                      <a:pt x="816" y="63"/>
                    </a:lnTo>
                    <a:lnTo>
                      <a:pt x="816" y="63"/>
                    </a:lnTo>
                    <a:lnTo>
                      <a:pt x="816" y="63"/>
                    </a:lnTo>
                    <a:lnTo>
                      <a:pt x="816" y="63"/>
                    </a:lnTo>
                    <a:lnTo>
                      <a:pt x="816" y="63"/>
                    </a:lnTo>
                    <a:lnTo>
                      <a:pt x="816" y="63"/>
                    </a:lnTo>
                    <a:lnTo>
                      <a:pt x="816" y="61"/>
                    </a:lnTo>
                    <a:lnTo>
                      <a:pt x="816" y="61"/>
                    </a:lnTo>
                    <a:lnTo>
                      <a:pt x="816" y="61"/>
                    </a:lnTo>
                    <a:lnTo>
                      <a:pt x="816" y="61"/>
                    </a:lnTo>
                    <a:lnTo>
                      <a:pt x="816" y="59"/>
                    </a:lnTo>
                    <a:lnTo>
                      <a:pt x="816" y="58"/>
                    </a:lnTo>
                    <a:lnTo>
                      <a:pt x="816" y="54"/>
                    </a:lnTo>
                    <a:lnTo>
                      <a:pt x="818" y="50"/>
                    </a:lnTo>
                    <a:lnTo>
                      <a:pt x="822" y="46"/>
                    </a:lnTo>
                    <a:lnTo>
                      <a:pt x="826" y="42"/>
                    </a:lnTo>
                    <a:lnTo>
                      <a:pt x="829" y="38"/>
                    </a:lnTo>
                    <a:lnTo>
                      <a:pt x="833" y="38"/>
                    </a:lnTo>
                    <a:lnTo>
                      <a:pt x="837" y="36"/>
                    </a:lnTo>
                    <a:lnTo>
                      <a:pt x="839" y="36"/>
                    </a:lnTo>
                    <a:lnTo>
                      <a:pt x="841" y="34"/>
                    </a:lnTo>
                    <a:lnTo>
                      <a:pt x="845" y="34"/>
                    </a:lnTo>
                    <a:lnTo>
                      <a:pt x="847" y="34"/>
                    </a:lnTo>
                    <a:lnTo>
                      <a:pt x="849" y="36"/>
                    </a:lnTo>
                    <a:lnTo>
                      <a:pt x="851" y="36"/>
                    </a:lnTo>
                    <a:lnTo>
                      <a:pt x="853" y="36"/>
                    </a:lnTo>
                    <a:lnTo>
                      <a:pt x="854" y="36"/>
                    </a:lnTo>
                    <a:lnTo>
                      <a:pt x="856" y="36"/>
                    </a:lnTo>
                    <a:lnTo>
                      <a:pt x="858" y="36"/>
                    </a:lnTo>
                    <a:lnTo>
                      <a:pt x="860" y="36"/>
                    </a:lnTo>
                    <a:lnTo>
                      <a:pt x="864" y="34"/>
                    </a:lnTo>
                    <a:lnTo>
                      <a:pt x="866" y="34"/>
                    </a:lnTo>
                    <a:lnTo>
                      <a:pt x="868" y="33"/>
                    </a:lnTo>
                    <a:lnTo>
                      <a:pt x="870" y="33"/>
                    </a:lnTo>
                    <a:lnTo>
                      <a:pt x="872" y="31"/>
                    </a:lnTo>
                    <a:lnTo>
                      <a:pt x="874" y="29"/>
                    </a:lnTo>
                    <a:lnTo>
                      <a:pt x="876" y="27"/>
                    </a:lnTo>
                    <a:lnTo>
                      <a:pt x="876" y="25"/>
                    </a:lnTo>
                    <a:lnTo>
                      <a:pt x="876" y="25"/>
                    </a:lnTo>
                    <a:lnTo>
                      <a:pt x="876" y="23"/>
                    </a:lnTo>
                    <a:lnTo>
                      <a:pt x="877" y="21"/>
                    </a:lnTo>
                    <a:lnTo>
                      <a:pt x="877" y="19"/>
                    </a:lnTo>
                    <a:lnTo>
                      <a:pt x="877" y="17"/>
                    </a:lnTo>
                    <a:lnTo>
                      <a:pt x="877" y="17"/>
                    </a:lnTo>
                    <a:lnTo>
                      <a:pt x="879" y="15"/>
                    </a:lnTo>
                    <a:lnTo>
                      <a:pt x="879" y="13"/>
                    </a:lnTo>
                    <a:lnTo>
                      <a:pt x="881" y="11"/>
                    </a:lnTo>
                    <a:lnTo>
                      <a:pt x="883" y="10"/>
                    </a:lnTo>
                    <a:lnTo>
                      <a:pt x="887" y="8"/>
                    </a:lnTo>
                    <a:lnTo>
                      <a:pt x="893" y="6"/>
                    </a:lnTo>
                    <a:lnTo>
                      <a:pt x="899" y="4"/>
                    </a:lnTo>
                    <a:lnTo>
                      <a:pt x="904" y="4"/>
                    </a:lnTo>
                    <a:lnTo>
                      <a:pt x="910" y="4"/>
                    </a:lnTo>
                    <a:lnTo>
                      <a:pt x="916" y="4"/>
                    </a:lnTo>
                    <a:lnTo>
                      <a:pt x="918" y="4"/>
                    </a:lnTo>
                    <a:lnTo>
                      <a:pt x="922" y="4"/>
                    </a:lnTo>
                    <a:lnTo>
                      <a:pt x="922" y="4"/>
                    </a:lnTo>
                    <a:lnTo>
                      <a:pt x="922" y="2"/>
                    </a:lnTo>
                    <a:lnTo>
                      <a:pt x="922" y="2"/>
                    </a:lnTo>
                    <a:lnTo>
                      <a:pt x="920" y="0"/>
                    </a:lnTo>
                    <a:lnTo>
                      <a:pt x="916" y="0"/>
                    </a:lnTo>
                    <a:lnTo>
                      <a:pt x="910" y="0"/>
                    </a:lnTo>
                    <a:lnTo>
                      <a:pt x="904" y="0"/>
                    </a:lnTo>
                    <a:lnTo>
                      <a:pt x="899" y="2"/>
                    </a:lnTo>
                    <a:lnTo>
                      <a:pt x="893" y="4"/>
                    </a:lnTo>
                    <a:lnTo>
                      <a:pt x="885"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6" name="Freeform 219"/>
              <p:cNvSpPr>
                <a:spLocks/>
              </p:cNvSpPr>
              <p:nvPr/>
            </p:nvSpPr>
            <p:spPr bwMode="auto">
              <a:xfrm>
                <a:off x="2977" y="1973"/>
                <a:ext cx="925" cy="509"/>
              </a:xfrm>
              <a:custGeom>
                <a:avLst/>
                <a:gdLst/>
                <a:ahLst/>
                <a:cxnLst>
                  <a:cxn ang="0">
                    <a:pos x="873" y="29"/>
                  </a:cxn>
                  <a:cxn ang="0">
                    <a:pos x="846" y="33"/>
                  </a:cxn>
                  <a:cxn ang="0">
                    <a:pos x="812" y="62"/>
                  </a:cxn>
                  <a:cxn ang="0">
                    <a:pos x="767" y="79"/>
                  </a:cxn>
                  <a:cxn ang="0">
                    <a:pos x="748" y="94"/>
                  </a:cxn>
                  <a:cxn ang="0">
                    <a:pos x="710" y="108"/>
                  </a:cxn>
                  <a:cxn ang="0">
                    <a:pos x="666" y="129"/>
                  </a:cxn>
                  <a:cxn ang="0">
                    <a:pos x="650" y="150"/>
                  </a:cxn>
                  <a:cxn ang="0">
                    <a:pos x="620" y="154"/>
                  </a:cxn>
                  <a:cxn ang="0">
                    <a:pos x="583" y="181"/>
                  </a:cxn>
                  <a:cxn ang="0">
                    <a:pos x="543" y="206"/>
                  </a:cxn>
                  <a:cxn ang="0">
                    <a:pos x="522" y="217"/>
                  </a:cxn>
                  <a:cxn ang="0">
                    <a:pos x="480" y="238"/>
                  </a:cxn>
                  <a:cxn ang="0">
                    <a:pos x="433" y="258"/>
                  </a:cxn>
                  <a:cxn ang="0">
                    <a:pos x="418" y="279"/>
                  </a:cxn>
                  <a:cxn ang="0">
                    <a:pos x="384" y="282"/>
                  </a:cxn>
                  <a:cxn ang="0">
                    <a:pos x="341" y="309"/>
                  </a:cxn>
                  <a:cxn ang="0">
                    <a:pos x="309" y="336"/>
                  </a:cxn>
                  <a:cxn ang="0">
                    <a:pos x="284" y="344"/>
                  </a:cxn>
                  <a:cxn ang="0">
                    <a:pos x="243" y="373"/>
                  </a:cxn>
                  <a:cxn ang="0">
                    <a:pos x="195" y="390"/>
                  </a:cxn>
                  <a:cxn ang="0">
                    <a:pos x="176" y="409"/>
                  </a:cxn>
                  <a:cxn ang="0">
                    <a:pos x="138" y="417"/>
                  </a:cxn>
                  <a:cxn ang="0">
                    <a:pos x="92" y="442"/>
                  </a:cxn>
                  <a:cxn ang="0">
                    <a:pos x="67" y="471"/>
                  </a:cxn>
                  <a:cxn ang="0">
                    <a:pos x="36" y="476"/>
                  </a:cxn>
                  <a:cxn ang="0">
                    <a:pos x="3" y="509"/>
                  </a:cxn>
                  <a:cxn ang="0">
                    <a:pos x="36" y="478"/>
                  </a:cxn>
                  <a:cxn ang="0">
                    <a:pos x="69" y="473"/>
                  </a:cxn>
                  <a:cxn ang="0">
                    <a:pos x="94" y="444"/>
                  </a:cxn>
                  <a:cxn ang="0">
                    <a:pos x="124" y="442"/>
                  </a:cxn>
                  <a:cxn ang="0">
                    <a:pos x="157" y="411"/>
                  </a:cxn>
                  <a:cxn ang="0">
                    <a:pos x="190" y="407"/>
                  </a:cxn>
                  <a:cxn ang="0">
                    <a:pos x="207" y="380"/>
                  </a:cxn>
                  <a:cxn ang="0">
                    <a:pos x="247" y="377"/>
                  </a:cxn>
                  <a:cxn ang="0">
                    <a:pos x="272" y="348"/>
                  </a:cxn>
                  <a:cxn ang="0">
                    <a:pos x="307" y="344"/>
                  </a:cxn>
                  <a:cxn ang="0">
                    <a:pos x="322" y="319"/>
                  </a:cxn>
                  <a:cxn ang="0">
                    <a:pos x="364" y="313"/>
                  </a:cxn>
                  <a:cxn ang="0">
                    <a:pos x="387" y="282"/>
                  </a:cxn>
                  <a:cxn ang="0">
                    <a:pos x="422" y="281"/>
                  </a:cxn>
                  <a:cxn ang="0">
                    <a:pos x="437" y="258"/>
                  </a:cxn>
                  <a:cxn ang="0">
                    <a:pos x="481" y="248"/>
                  </a:cxn>
                  <a:cxn ang="0">
                    <a:pos x="501" y="221"/>
                  </a:cxn>
                  <a:cxn ang="0">
                    <a:pos x="533" y="217"/>
                  </a:cxn>
                  <a:cxn ang="0">
                    <a:pos x="551" y="196"/>
                  </a:cxn>
                  <a:cxn ang="0">
                    <a:pos x="595" y="187"/>
                  </a:cxn>
                  <a:cxn ang="0">
                    <a:pos x="612" y="162"/>
                  </a:cxn>
                  <a:cxn ang="0">
                    <a:pos x="645" y="158"/>
                  </a:cxn>
                  <a:cxn ang="0">
                    <a:pos x="662" y="135"/>
                  </a:cxn>
                  <a:cxn ang="0">
                    <a:pos x="708" y="125"/>
                  </a:cxn>
                  <a:cxn ang="0">
                    <a:pos x="716" y="104"/>
                  </a:cxn>
                  <a:cxn ang="0">
                    <a:pos x="754" y="96"/>
                  </a:cxn>
                  <a:cxn ang="0">
                    <a:pos x="771" y="77"/>
                  </a:cxn>
                  <a:cxn ang="0">
                    <a:pos x="817" y="66"/>
                  </a:cxn>
                  <a:cxn ang="0">
                    <a:pos x="823" y="48"/>
                  </a:cxn>
                  <a:cxn ang="0">
                    <a:pos x="860" y="37"/>
                  </a:cxn>
                  <a:cxn ang="0">
                    <a:pos x="879" y="20"/>
                  </a:cxn>
                  <a:cxn ang="0">
                    <a:pos x="923" y="6"/>
                  </a:cxn>
                </a:cxnLst>
                <a:rect l="0" t="0" r="r" b="b"/>
                <a:pathLst>
                  <a:path w="925" h="509">
                    <a:moveTo>
                      <a:pt x="887" y="6"/>
                    </a:moveTo>
                    <a:lnTo>
                      <a:pt x="885" y="8"/>
                    </a:lnTo>
                    <a:lnTo>
                      <a:pt x="881" y="10"/>
                    </a:lnTo>
                    <a:lnTo>
                      <a:pt x="879" y="12"/>
                    </a:lnTo>
                    <a:lnTo>
                      <a:pt x="879" y="14"/>
                    </a:lnTo>
                    <a:lnTo>
                      <a:pt x="877" y="16"/>
                    </a:lnTo>
                    <a:lnTo>
                      <a:pt x="877" y="18"/>
                    </a:lnTo>
                    <a:lnTo>
                      <a:pt x="877" y="20"/>
                    </a:lnTo>
                    <a:lnTo>
                      <a:pt x="875" y="21"/>
                    </a:lnTo>
                    <a:lnTo>
                      <a:pt x="875" y="23"/>
                    </a:lnTo>
                    <a:lnTo>
                      <a:pt x="875" y="25"/>
                    </a:lnTo>
                    <a:lnTo>
                      <a:pt x="875" y="25"/>
                    </a:lnTo>
                    <a:lnTo>
                      <a:pt x="875" y="27"/>
                    </a:lnTo>
                    <a:lnTo>
                      <a:pt x="873" y="29"/>
                    </a:lnTo>
                    <a:lnTo>
                      <a:pt x="871" y="29"/>
                    </a:lnTo>
                    <a:lnTo>
                      <a:pt x="871" y="31"/>
                    </a:lnTo>
                    <a:lnTo>
                      <a:pt x="869" y="31"/>
                    </a:lnTo>
                    <a:lnTo>
                      <a:pt x="865" y="33"/>
                    </a:lnTo>
                    <a:lnTo>
                      <a:pt x="863" y="33"/>
                    </a:lnTo>
                    <a:lnTo>
                      <a:pt x="862" y="35"/>
                    </a:lnTo>
                    <a:lnTo>
                      <a:pt x="860" y="35"/>
                    </a:lnTo>
                    <a:lnTo>
                      <a:pt x="858" y="35"/>
                    </a:lnTo>
                    <a:lnTo>
                      <a:pt x="856" y="35"/>
                    </a:lnTo>
                    <a:lnTo>
                      <a:pt x="854" y="35"/>
                    </a:lnTo>
                    <a:lnTo>
                      <a:pt x="852" y="35"/>
                    </a:lnTo>
                    <a:lnTo>
                      <a:pt x="850" y="33"/>
                    </a:lnTo>
                    <a:lnTo>
                      <a:pt x="848" y="33"/>
                    </a:lnTo>
                    <a:lnTo>
                      <a:pt x="846" y="33"/>
                    </a:lnTo>
                    <a:lnTo>
                      <a:pt x="842" y="33"/>
                    </a:lnTo>
                    <a:lnTo>
                      <a:pt x="840" y="35"/>
                    </a:lnTo>
                    <a:lnTo>
                      <a:pt x="837" y="35"/>
                    </a:lnTo>
                    <a:lnTo>
                      <a:pt x="835" y="37"/>
                    </a:lnTo>
                    <a:lnTo>
                      <a:pt x="831" y="39"/>
                    </a:lnTo>
                    <a:lnTo>
                      <a:pt x="825" y="41"/>
                    </a:lnTo>
                    <a:lnTo>
                      <a:pt x="821" y="45"/>
                    </a:lnTo>
                    <a:lnTo>
                      <a:pt x="819" y="48"/>
                    </a:lnTo>
                    <a:lnTo>
                      <a:pt x="817" y="50"/>
                    </a:lnTo>
                    <a:lnTo>
                      <a:pt x="815" y="54"/>
                    </a:lnTo>
                    <a:lnTo>
                      <a:pt x="815" y="58"/>
                    </a:lnTo>
                    <a:lnTo>
                      <a:pt x="814" y="60"/>
                    </a:lnTo>
                    <a:lnTo>
                      <a:pt x="814" y="62"/>
                    </a:lnTo>
                    <a:lnTo>
                      <a:pt x="812" y="62"/>
                    </a:lnTo>
                    <a:lnTo>
                      <a:pt x="808" y="60"/>
                    </a:lnTo>
                    <a:lnTo>
                      <a:pt x="804" y="60"/>
                    </a:lnTo>
                    <a:lnTo>
                      <a:pt x="800" y="60"/>
                    </a:lnTo>
                    <a:lnTo>
                      <a:pt x="794" y="60"/>
                    </a:lnTo>
                    <a:lnTo>
                      <a:pt x="789" y="62"/>
                    </a:lnTo>
                    <a:lnTo>
                      <a:pt x="785" y="64"/>
                    </a:lnTo>
                    <a:lnTo>
                      <a:pt x="779" y="66"/>
                    </a:lnTo>
                    <a:lnTo>
                      <a:pt x="775" y="68"/>
                    </a:lnTo>
                    <a:lnTo>
                      <a:pt x="773" y="69"/>
                    </a:lnTo>
                    <a:lnTo>
                      <a:pt x="771" y="71"/>
                    </a:lnTo>
                    <a:lnTo>
                      <a:pt x="769" y="73"/>
                    </a:lnTo>
                    <a:lnTo>
                      <a:pt x="767" y="75"/>
                    </a:lnTo>
                    <a:lnTo>
                      <a:pt x="767" y="77"/>
                    </a:lnTo>
                    <a:lnTo>
                      <a:pt x="767" y="79"/>
                    </a:lnTo>
                    <a:lnTo>
                      <a:pt x="767" y="81"/>
                    </a:lnTo>
                    <a:lnTo>
                      <a:pt x="766" y="83"/>
                    </a:lnTo>
                    <a:lnTo>
                      <a:pt x="766" y="85"/>
                    </a:lnTo>
                    <a:lnTo>
                      <a:pt x="766" y="85"/>
                    </a:lnTo>
                    <a:lnTo>
                      <a:pt x="766" y="87"/>
                    </a:lnTo>
                    <a:lnTo>
                      <a:pt x="764" y="89"/>
                    </a:lnTo>
                    <a:lnTo>
                      <a:pt x="764" y="89"/>
                    </a:lnTo>
                    <a:lnTo>
                      <a:pt x="762" y="91"/>
                    </a:lnTo>
                    <a:lnTo>
                      <a:pt x="760" y="92"/>
                    </a:lnTo>
                    <a:lnTo>
                      <a:pt x="756" y="92"/>
                    </a:lnTo>
                    <a:lnTo>
                      <a:pt x="754" y="94"/>
                    </a:lnTo>
                    <a:lnTo>
                      <a:pt x="752" y="94"/>
                    </a:lnTo>
                    <a:lnTo>
                      <a:pt x="750" y="94"/>
                    </a:lnTo>
                    <a:lnTo>
                      <a:pt x="748" y="94"/>
                    </a:lnTo>
                    <a:lnTo>
                      <a:pt x="746" y="94"/>
                    </a:lnTo>
                    <a:lnTo>
                      <a:pt x="744" y="94"/>
                    </a:lnTo>
                    <a:lnTo>
                      <a:pt x="743" y="94"/>
                    </a:lnTo>
                    <a:lnTo>
                      <a:pt x="741" y="94"/>
                    </a:lnTo>
                    <a:lnTo>
                      <a:pt x="739" y="94"/>
                    </a:lnTo>
                    <a:lnTo>
                      <a:pt x="737" y="94"/>
                    </a:lnTo>
                    <a:lnTo>
                      <a:pt x="733" y="94"/>
                    </a:lnTo>
                    <a:lnTo>
                      <a:pt x="731" y="94"/>
                    </a:lnTo>
                    <a:lnTo>
                      <a:pt x="727" y="94"/>
                    </a:lnTo>
                    <a:lnTo>
                      <a:pt x="723" y="96"/>
                    </a:lnTo>
                    <a:lnTo>
                      <a:pt x="721" y="98"/>
                    </a:lnTo>
                    <a:lnTo>
                      <a:pt x="716" y="100"/>
                    </a:lnTo>
                    <a:lnTo>
                      <a:pt x="712" y="104"/>
                    </a:lnTo>
                    <a:lnTo>
                      <a:pt x="710" y="108"/>
                    </a:lnTo>
                    <a:lnTo>
                      <a:pt x="708" y="112"/>
                    </a:lnTo>
                    <a:lnTo>
                      <a:pt x="706" y="114"/>
                    </a:lnTo>
                    <a:lnTo>
                      <a:pt x="706" y="117"/>
                    </a:lnTo>
                    <a:lnTo>
                      <a:pt x="704" y="119"/>
                    </a:lnTo>
                    <a:lnTo>
                      <a:pt x="704" y="121"/>
                    </a:lnTo>
                    <a:lnTo>
                      <a:pt x="702" y="121"/>
                    </a:lnTo>
                    <a:lnTo>
                      <a:pt x="698" y="121"/>
                    </a:lnTo>
                    <a:lnTo>
                      <a:pt x="695" y="119"/>
                    </a:lnTo>
                    <a:lnTo>
                      <a:pt x="691" y="119"/>
                    </a:lnTo>
                    <a:lnTo>
                      <a:pt x="685" y="121"/>
                    </a:lnTo>
                    <a:lnTo>
                      <a:pt x="681" y="121"/>
                    </a:lnTo>
                    <a:lnTo>
                      <a:pt x="675" y="123"/>
                    </a:lnTo>
                    <a:lnTo>
                      <a:pt x="670" y="125"/>
                    </a:lnTo>
                    <a:lnTo>
                      <a:pt x="666" y="129"/>
                    </a:lnTo>
                    <a:lnTo>
                      <a:pt x="664" y="131"/>
                    </a:lnTo>
                    <a:lnTo>
                      <a:pt x="660" y="133"/>
                    </a:lnTo>
                    <a:lnTo>
                      <a:pt x="660" y="135"/>
                    </a:lnTo>
                    <a:lnTo>
                      <a:pt x="658" y="137"/>
                    </a:lnTo>
                    <a:lnTo>
                      <a:pt x="658" y="139"/>
                    </a:lnTo>
                    <a:lnTo>
                      <a:pt x="658" y="140"/>
                    </a:lnTo>
                    <a:lnTo>
                      <a:pt x="656" y="142"/>
                    </a:lnTo>
                    <a:lnTo>
                      <a:pt x="656" y="142"/>
                    </a:lnTo>
                    <a:lnTo>
                      <a:pt x="656" y="144"/>
                    </a:lnTo>
                    <a:lnTo>
                      <a:pt x="656" y="146"/>
                    </a:lnTo>
                    <a:lnTo>
                      <a:pt x="654" y="146"/>
                    </a:lnTo>
                    <a:lnTo>
                      <a:pt x="654" y="148"/>
                    </a:lnTo>
                    <a:lnTo>
                      <a:pt x="652" y="150"/>
                    </a:lnTo>
                    <a:lnTo>
                      <a:pt x="650" y="150"/>
                    </a:lnTo>
                    <a:lnTo>
                      <a:pt x="648" y="152"/>
                    </a:lnTo>
                    <a:lnTo>
                      <a:pt x="647" y="154"/>
                    </a:lnTo>
                    <a:lnTo>
                      <a:pt x="645" y="154"/>
                    </a:lnTo>
                    <a:lnTo>
                      <a:pt x="643" y="154"/>
                    </a:lnTo>
                    <a:lnTo>
                      <a:pt x="641" y="156"/>
                    </a:lnTo>
                    <a:lnTo>
                      <a:pt x="639" y="156"/>
                    </a:lnTo>
                    <a:lnTo>
                      <a:pt x="637" y="156"/>
                    </a:lnTo>
                    <a:lnTo>
                      <a:pt x="635" y="154"/>
                    </a:lnTo>
                    <a:lnTo>
                      <a:pt x="633" y="154"/>
                    </a:lnTo>
                    <a:lnTo>
                      <a:pt x="631" y="154"/>
                    </a:lnTo>
                    <a:lnTo>
                      <a:pt x="627" y="154"/>
                    </a:lnTo>
                    <a:lnTo>
                      <a:pt x="625" y="154"/>
                    </a:lnTo>
                    <a:lnTo>
                      <a:pt x="624" y="154"/>
                    </a:lnTo>
                    <a:lnTo>
                      <a:pt x="620" y="154"/>
                    </a:lnTo>
                    <a:lnTo>
                      <a:pt x="618" y="156"/>
                    </a:lnTo>
                    <a:lnTo>
                      <a:pt x="614" y="156"/>
                    </a:lnTo>
                    <a:lnTo>
                      <a:pt x="610" y="158"/>
                    </a:lnTo>
                    <a:lnTo>
                      <a:pt x="604" y="162"/>
                    </a:lnTo>
                    <a:lnTo>
                      <a:pt x="600" y="165"/>
                    </a:lnTo>
                    <a:lnTo>
                      <a:pt x="599" y="169"/>
                    </a:lnTo>
                    <a:lnTo>
                      <a:pt x="597" y="171"/>
                    </a:lnTo>
                    <a:lnTo>
                      <a:pt x="595" y="175"/>
                    </a:lnTo>
                    <a:lnTo>
                      <a:pt x="593" y="179"/>
                    </a:lnTo>
                    <a:lnTo>
                      <a:pt x="593" y="181"/>
                    </a:lnTo>
                    <a:lnTo>
                      <a:pt x="593" y="183"/>
                    </a:lnTo>
                    <a:lnTo>
                      <a:pt x="591" y="183"/>
                    </a:lnTo>
                    <a:lnTo>
                      <a:pt x="587" y="183"/>
                    </a:lnTo>
                    <a:lnTo>
                      <a:pt x="583" y="181"/>
                    </a:lnTo>
                    <a:lnTo>
                      <a:pt x="577" y="181"/>
                    </a:lnTo>
                    <a:lnTo>
                      <a:pt x="574" y="183"/>
                    </a:lnTo>
                    <a:lnTo>
                      <a:pt x="568" y="183"/>
                    </a:lnTo>
                    <a:lnTo>
                      <a:pt x="562" y="185"/>
                    </a:lnTo>
                    <a:lnTo>
                      <a:pt x="556" y="188"/>
                    </a:lnTo>
                    <a:lnTo>
                      <a:pt x="552" y="190"/>
                    </a:lnTo>
                    <a:lnTo>
                      <a:pt x="551" y="192"/>
                    </a:lnTo>
                    <a:lnTo>
                      <a:pt x="549" y="194"/>
                    </a:lnTo>
                    <a:lnTo>
                      <a:pt x="547" y="196"/>
                    </a:lnTo>
                    <a:lnTo>
                      <a:pt x="545" y="198"/>
                    </a:lnTo>
                    <a:lnTo>
                      <a:pt x="545" y="200"/>
                    </a:lnTo>
                    <a:lnTo>
                      <a:pt x="545" y="202"/>
                    </a:lnTo>
                    <a:lnTo>
                      <a:pt x="543" y="204"/>
                    </a:lnTo>
                    <a:lnTo>
                      <a:pt x="543" y="206"/>
                    </a:lnTo>
                    <a:lnTo>
                      <a:pt x="543" y="206"/>
                    </a:lnTo>
                    <a:lnTo>
                      <a:pt x="543" y="208"/>
                    </a:lnTo>
                    <a:lnTo>
                      <a:pt x="541" y="210"/>
                    </a:lnTo>
                    <a:lnTo>
                      <a:pt x="541" y="210"/>
                    </a:lnTo>
                    <a:lnTo>
                      <a:pt x="539" y="211"/>
                    </a:lnTo>
                    <a:lnTo>
                      <a:pt x="537" y="213"/>
                    </a:lnTo>
                    <a:lnTo>
                      <a:pt x="535" y="215"/>
                    </a:lnTo>
                    <a:lnTo>
                      <a:pt x="533" y="215"/>
                    </a:lnTo>
                    <a:lnTo>
                      <a:pt x="531" y="217"/>
                    </a:lnTo>
                    <a:lnTo>
                      <a:pt x="529" y="217"/>
                    </a:lnTo>
                    <a:lnTo>
                      <a:pt x="528" y="217"/>
                    </a:lnTo>
                    <a:lnTo>
                      <a:pt x="526" y="217"/>
                    </a:lnTo>
                    <a:lnTo>
                      <a:pt x="524" y="217"/>
                    </a:lnTo>
                    <a:lnTo>
                      <a:pt x="522" y="217"/>
                    </a:lnTo>
                    <a:lnTo>
                      <a:pt x="520" y="217"/>
                    </a:lnTo>
                    <a:lnTo>
                      <a:pt x="516" y="217"/>
                    </a:lnTo>
                    <a:lnTo>
                      <a:pt x="514" y="215"/>
                    </a:lnTo>
                    <a:lnTo>
                      <a:pt x="512" y="215"/>
                    </a:lnTo>
                    <a:lnTo>
                      <a:pt x="508" y="215"/>
                    </a:lnTo>
                    <a:lnTo>
                      <a:pt x="506" y="217"/>
                    </a:lnTo>
                    <a:lnTo>
                      <a:pt x="503" y="217"/>
                    </a:lnTo>
                    <a:lnTo>
                      <a:pt x="501" y="219"/>
                    </a:lnTo>
                    <a:lnTo>
                      <a:pt x="497" y="221"/>
                    </a:lnTo>
                    <a:lnTo>
                      <a:pt x="491" y="223"/>
                    </a:lnTo>
                    <a:lnTo>
                      <a:pt x="487" y="227"/>
                    </a:lnTo>
                    <a:lnTo>
                      <a:pt x="483" y="231"/>
                    </a:lnTo>
                    <a:lnTo>
                      <a:pt x="481" y="235"/>
                    </a:lnTo>
                    <a:lnTo>
                      <a:pt x="480" y="238"/>
                    </a:lnTo>
                    <a:lnTo>
                      <a:pt x="480" y="240"/>
                    </a:lnTo>
                    <a:lnTo>
                      <a:pt x="478" y="244"/>
                    </a:lnTo>
                    <a:lnTo>
                      <a:pt x="478" y="246"/>
                    </a:lnTo>
                    <a:lnTo>
                      <a:pt x="476" y="246"/>
                    </a:lnTo>
                    <a:lnTo>
                      <a:pt x="472" y="244"/>
                    </a:lnTo>
                    <a:lnTo>
                      <a:pt x="468" y="244"/>
                    </a:lnTo>
                    <a:lnTo>
                      <a:pt x="464" y="244"/>
                    </a:lnTo>
                    <a:lnTo>
                      <a:pt x="458" y="244"/>
                    </a:lnTo>
                    <a:lnTo>
                      <a:pt x="453" y="246"/>
                    </a:lnTo>
                    <a:lnTo>
                      <a:pt x="447" y="248"/>
                    </a:lnTo>
                    <a:lnTo>
                      <a:pt x="441" y="250"/>
                    </a:lnTo>
                    <a:lnTo>
                      <a:pt x="437" y="252"/>
                    </a:lnTo>
                    <a:lnTo>
                      <a:pt x="435" y="254"/>
                    </a:lnTo>
                    <a:lnTo>
                      <a:pt x="433" y="258"/>
                    </a:lnTo>
                    <a:lnTo>
                      <a:pt x="432" y="259"/>
                    </a:lnTo>
                    <a:lnTo>
                      <a:pt x="430" y="261"/>
                    </a:lnTo>
                    <a:lnTo>
                      <a:pt x="430" y="263"/>
                    </a:lnTo>
                    <a:lnTo>
                      <a:pt x="430" y="265"/>
                    </a:lnTo>
                    <a:lnTo>
                      <a:pt x="428" y="267"/>
                    </a:lnTo>
                    <a:lnTo>
                      <a:pt x="428" y="267"/>
                    </a:lnTo>
                    <a:lnTo>
                      <a:pt x="428" y="269"/>
                    </a:lnTo>
                    <a:lnTo>
                      <a:pt x="428" y="271"/>
                    </a:lnTo>
                    <a:lnTo>
                      <a:pt x="426" y="273"/>
                    </a:lnTo>
                    <a:lnTo>
                      <a:pt x="426" y="273"/>
                    </a:lnTo>
                    <a:lnTo>
                      <a:pt x="424" y="275"/>
                    </a:lnTo>
                    <a:lnTo>
                      <a:pt x="422" y="277"/>
                    </a:lnTo>
                    <a:lnTo>
                      <a:pt x="420" y="279"/>
                    </a:lnTo>
                    <a:lnTo>
                      <a:pt x="418" y="279"/>
                    </a:lnTo>
                    <a:lnTo>
                      <a:pt x="416" y="281"/>
                    </a:lnTo>
                    <a:lnTo>
                      <a:pt x="412" y="281"/>
                    </a:lnTo>
                    <a:lnTo>
                      <a:pt x="410" y="281"/>
                    </a:lnTo>
                    <a:lnTo>
                      <a:pt x="409" y="281"/>
                    </a:lnTo>
                    <a:lnTo>
                      <a:pt x="407" y="281"/>
                    </a:lnTo>
                    <a:lnTo>
                      <a:pt x="405" y="281"/>
                    </a:lnTo>
                    <a:lnTo>
                      <a:pt x="403" y="281"/>
                    </a:lnTo>
                    <a:lnTo>
                      <a:pt x="401" y="281"/>
                    </a:lnTo>
                    <a:lnTo>
                      <a:pt x="399" y="279"/>
                    </a:lnTo>
                    <a:lnTo>
                      <a:pt x="397" y="279"/>
                    </a:lnTo>
                    <a:lnTo>
                      <a:pt x="393" y="279"/>
                    </a:lnTo>
                    <a:lnTo>
                      <a:pt x="391" y="281"/>
                    </a:lnTo>
                    <a:lnTo>
                      <a:pt x="387" y="281"/>
                    </a:lnTo>
                    <a:lnTo>
                      <a:pt x="384" y="282"/>
                    </a:lnTo>
                    <a:lnTo>
                      <a:pt x="380" y="284"/>
                    </a:lnTo>
                    <a:lnTo>
                      <a:pt x="376" y="286"/>
                    </a:lnTo>
                    <a:lnTo>
                      <a:pt x="370" y="290"/>
                    </a:lnTo>
                    <a:lnTo>
                      <a:pt x="368" y="294"/>
                    </a:lnTo>
                    <a:lnTo>
                      <a:pt x="364" y="298"/>
                    </a:lnTo>
                    <a:lnTo>
                      <a:pt x="364" y="302"/>
                    </a:lnTo>
                    <a:lnTo>
                      <a:pt x="362" y="306"/>
                    </a:lnTo>
                    <a:lnTo>
                      <a:pt x="362" y="307"/>
                    </a:lnTo>
                    <a:lnTo>
                      <a:pt x="361" y="309"/>
                    </a:lnTo>
                    <a:lnTo>
                      <a:pt x="359" y="309"/>
                    </a:lnTo>
                    <a:lnTo>
                      <a:pt x="357" y="309"/>
                    </a:lnTo>
                    <a:lnTo>
                      <a:pt x="351" y="307"/>
                    </a:lnTo>
                    <a:lnTo>
                      <a:pt x="347" y="307"/>
                    </a:lnTo>
                    <a:lnTo>
                      <a:pt x="341" y="309"/>
                    </a:lnTo>
                    <a:lnTo>
                      <a:pt x="336" y="309"/>
                    </a:lnTo>
                    <a:lnTo>
                      <a:pt x="330" y="311"/>
                    </a:lnTo>
                    <a:lnTo>
                      <a:pt x="324" y="315"/>
                    </a:lnTo>
                    <a:lnTo>
                      <a:pt x="320" y="317"/>
                    </a:lnTo>
                    <a:lnTo>
                      <a:pt x="318" y="319"/>
                    </a:lnTo>
                    <a:lnTo>
                      <a:pt x="316" y="321"/>
                    </a:lnTo>
                    <a:lnTo>
                      <a:pt x="314" y="323"/>
                    </a:lnTo>
                    <a:lnTo>
                      <a:pt x="313" y="325"/>
                    </a:lnTo>
                    <a:lnTo>
                      <a:pt x="313" y="327"/>
                    </a:lnTo>
                    <a:lnTo>
                      <a:pt x="311" y="329"/>
                    </a:lnTo>
                    <a:lnTo>
                      <a:pt x="311" y="330"/>
                    </a:lnTo>
                    <a:lnTo>
                      <a:pt x="311" y="332"/>
                    </a:lnTo>
                    <a:lnTo>
                      <a:pt x="311" y="334"/>
                    </a:lnTo>
                    <a:lnTo>
                      <a:pt x="309" y="336"/>
                    </a:lnTo>
                    <a:lnTo>
                      <a:pt x="309" y="336"/>
                    </a:lnTo>
                    <a:lnTo>
                      <a:pt x="307" y="338"/>
                    </a:lnTo>
                    <a:lnTo>
                      <a:pt x="307" y="340"/>
                    </a:lnTo>
                    <a:lnTo>
                      <a:pt x="305" y="340"/>
                    </a:lnTo>
                    <a:lnTo>
                      <a:pt x="303" y="342"/>
                    </a:lnTo>
                    <a:lnTo>
                      <a:pt x="299" y="344"/>
                    </a:lnTo>
                    <a:lnTo>
                      <a:pt x="297" y="344"/>
                    </a:lnTo>
                    <a:lnTo>
                      <a:pt x="295" y="344"/>
                    </a:lnTo>
                    <a:lnTo>
                      <a:pt x="293" y="346"/>
                    </a:lnTo>
                    <a:lnTo>
                      <a:pt x="291" y="346"/>
                    </a:lnTo>
                    <a:lnTo>
                      <a:pt x="289" y="346"/>
                    </a:lnTo>
                    <a:lnTo>
                      <a:pt x="288" y="344"/>
                    </a:lnTo>
                    <a:lnTo>
                      <a:pt x="286" y="344"/>
                    </a:lnTo>
                    <a:lnTo>
                      <a:pt x="284" y="344"/>
                    </a:lnTo>
                    <a:lnTo>
                      <a:pt x="280" y="344"/>
                    </a:lnTo>
                    <a:lnTo>
                      <a:pt x="278" y="344"/>
                    </a:lnTo>
                    <a:lnTo>
                      <a:pt x="276" y="344"/>
                    </a:lnTo>
                    <a:lnTo>
                      <a:pt x="272" y="344"/>
                    </a:lnTo>
                    <a:lnTo>
                      <a:pt x="270" y="346"/>
                    </a:lnTo>
                    <a:lnTo>
                      <a:pt x="266" y="346"/>
                    </a:lnTo>
                    <a:lnTo>
                      <a:pt x="263" y="348"/>
                    </a:lnTo>
                    <a:lnTo>
                      <a:pt x="257" y="352"/>
                    </a:lnTo>
                    <a:lnTo>
                      <a:pt x="253" y="355"/>
                    </a:lnTo>
                    <a:lnTo>
                      <a:pt x="249" y="359"/>
                    </a:lnTo>
                    <a:lnTo>
                      <a:pt x="247" y="363"/>
                    </a:lnTo>
                    <a:lnTo>
                      <a:pt x="245" y="367"/>
                    </a:lnTo>
                    <a:lnTo>
                      <a:pt x="245" y="369"/>
                    </a:lnTo>
                    <a:lnTo>
                      <a:pt x="243" y="373"/>
                    </a:lnTo>
                    <a:lnTo>
                      <a:pt x="243" y="375"/>
                    </a:lnTo>
                    <a:lnTo>
                      <a:pt x="241" y="373"/>
                    </a:lnTo>
                    <a:lnTo>
                      <a:pt x="238" y="373"/>
                    </a:lnTo>
                    <a:lnTo>
                      <a:pt x="234" y="373"/>
                    </a:lnTo>
                    <a:lnTo>
                      <a:pt x="230" y="373"/>
                    </a:lnTo>
                    <a:lnTo>
                      <a:pt x="224" y="373"/>
                    </a:lnTo>
                    <a:lnTo>
                      <a:pt x="218" y="375"/>
                    </a:lnTo>
                    <a:lnTo>
                      <a:pt x="213" y="377"/>
                    </a:lnTo>
                    <a:lnTo>
                      <a:pt x="207" y="378"/>
                    </a:lnTo>
                    <a:lnTo>
                      <a:pt x="203" y="380"/>
                    </a:lnTo>
                    <a:lnTo>
                      <a:pt x="199" y="382"/>
                    </a:lnTo>
                    <a:lnTo>
                      <a:pt x="197" y="386"/>
                    </a:lnTo>
                    <a:lnTo>
                      <a:pt x="195" y="388"/>
                    </a:lnTo>
                    <a:lnTo>
                      <a:pt x="195" y="390"/>
                    </a:lnTo>
                    <a:lnTo>
                      <a:pt x="194" y="392"/>
                    </a:lnTo>
                    <a:lnTo>
                      <a:pt x="194" y="394"/>
                    </a:lnTo>
                    <a:lnTo>
                      <a:pt x="194" y="396"/>
                    </a:lnTo>
                    <a:lnTo>
                      <a:pt x="192" y="398"/>
                    </a:lnTo>
                    <a:lnTo>
                      <a:pt x="192" y="400"/>
                    </a:lnTo>
                    <a:lnTo>
                      <a:pt x="192" y="400"/>
                    </a:lnTo>
                    <a:lnTo>
                      <a:pt x="190" y="401"/>
                    </a:lnTo>
                    <a:lnTo>
                      <a:pt x="190" y="403"/>
                    </a:lnTo>
                    <a:lnTo>
                      <a:pt x="188" y="405"/>
                    </a:lnTo>
                    <a:lnTo>
                      <a:pt x="186" y="405"/>
                    </a:lnTo>
                    <a:lnTo>
                      <a:pt x="184" y="407"/>
                    </a:lnTo>
                    <a:lnTo>
                      <a:pt x="180" y="409"/>
                    </a:lnTo>
                    <a:lnTo>
                      <a:pt x="178" y="409"/>
                    </a:lnTo>
                    <a:lnTo>
                      <a:pt x="176" y="409"/>
                    </a:lnTo>
                    <a:lnTo>
                      <a:pt x="174" y="411"/>
                    </a:lnTo>
                    <a:lnTo>
                      <a:pt x="172" y="411"/>
                    </a:lnTo>
                    <a:lnTo>
                      <a:pt x="170" y="411"/>
                    </a:lnTo>
                    <a:lnTo>
                      <a:pt x="169" y="409"/>
                    </a:lnTo>
                    <a:lnTo>
                      <a:pt x="167" y="409"/>
                    </a:lnTo>
                    <a:lnTo>
                      <a:pt x="165" y="409"/>
                    </a:lnTo>
                    <a:lnTo>
                      <a:pt x="163" y="409"/>
                    </a:lnTo>
                    <a:lnTo>
                      <a:pt x="159" y="409"/>
                    </a:lnTo>
                    <a:lnTo>
                      <a:pt x="157" y="409"/>
                    </a:lnTo>
                    <a:lnTo>
                      <a:pt x="153" y="409"/>
                    </a:lnTo>
                    <a:lnTo>
                      <a:pt x="151" y="411"/>
                    </a:lnTo>
                    <a:lnTo>
                      <a:pt x="147" y="411"/>
                    </a:lnTo>
                    <a:lnTo>
                      <a:pt x="144" y="413"/>
                    </a:lnTo>
                    <a:lnTo>
                      <a:pt x="138" y="417"/>
                    </a:lnTo>
                    <a:lnTo>
                      <a:pt x="134" y="421"/>
                    </a:lnTo>
                    <a:lnTo>
                      <a:pt x="130" y="425"/>
                    </a:lnTo>
                    <a:lnTo>
                      <a:pt x="126" y="428"/>
                    </a:lnTo>
                    <a:lnTo>
                      <a:pt x="124" y="432"/>
                    </a:lnTo>
                    <a:lnTo>
                      <a:pt x="124" y="436"/>
                    </a:lnTo>
                    <a:lnTo>
                      <a:pt x="122" y="438"/>
                    </a:lnTo>
                    <a:lnTo>
                      <a:pt x="122" y="440"/>
                    </a:lnTo>
                    <a:lnTo>
                      <a:pt x="121" y="440"/>
                    </a:lnTo>
                    <a:lnTo>
                      <a:pt x="117" y="440"/>
                    </a:lnTo>
                    <a:lnTo>
                      <a:pt x="113" y="440"/>
                    </a:lnTo>
                    <a:lnTo>
                      <a:pt x="109" y="438"/>
                    </a:lnTo>
                    <a:lnTo>
                      <a:pt x="103" y="440"/>
                    </a:lnTo>
                    <a:lnTo>
                      <a:pt x="98" y="440"/>
                    </a:lnTo>
                    <a:lnTo>
                      <a:pt x="92" y="442"/>
                    </a:lnTo>
                    <a:lnTo>
                      <a:pt x="84" y="446"/>
                    </a:lnTo>
                    <a:lnTo>
                      <a:pt x="82" y="448"/>
                    </a:lnTo>
                    <a:lnTo>
                      <a:pt x="78" y="449"/>
                    </a:lnTo>
                    <a:lnTo>
                      <a:pt x="76" y="451"/>
                    </a:lnTo>
                    <a:lnTo>
                      <a:pt x="74" y="453"/>
                    </a:lnTo>
                    <a:lnTo>
                      <a:pt x="73" y="455"/>
                    </a:lnTo>
                    <a:lnTo>
                      <a:pt x="73" y="459"/>
                    </a:lnTo>
                    <a:lnTo>
                      <a:pt x="71" y="461"/>
                    </a:lnTo>
                    <a:lnTo>
                      <a:pt x="71" y="463"/>
                    </a:lnTo>
                    <a:lnTo>
                      <a:pt x="71" y="463"/>
                    </a:lnTo>
                    <a:lnTo>
                      <a:pt x="69" y="465"/>
                    </a:lnTo>
                    <a:lnTo>
                      <a:pt x="69" y="467"/>
                    </a:lnTo>
                    <a:lnTo>
                      <a:pt x="69" y="469"/>
                    </a:lnTo>
                    <a:lnTo>
                      <a:pt x="67" y="471"/>
                    </a:lnTo>
                    <a:lnTo>
                      <a:pt x="65" y="471"/>
                    </a:lnTo>
                    <a:lnTo>
                      <a:pt x="63" y="473"/>
                    </a:lnTo>
                    <a:lnTo>
                      <a:pt x="61" y="474"/>
                    </a:lnTo>
                    <a:lnTo>
                      <a:pt x="59" y="476"/>
                    </a:lnTo>
                    <a:lnTo>
                      <a:pt x="55" y="476"/>
                    </a:lnTo>
                    <a:lnTo>
                      <a:pt x="53" y="476"/>
                    </a:lnTo>
                    <a:lnTo>
                      <a:pt x="51" y="478"/>
                    </a:lnTo>
                    <a:lnTo>
                      <a:pt x="50" y="478"/>
                    </a:lnTo>
                    <a:lnTo>
                      <a:pt x="48" y="476"/>
                    </a:lnTo>
                    <a:lnTo>
                      <a:pt x="46" y="476"/>
                    </a:lnTo>
                    <a:lnTo>
                      <a:pt x="44" y="476"/>
                    </a:lnTo>
                    <a:lnTo>
                      <a:pt x="42" y="476"/>
                    </a:lnTo>
                    <a:lnTo>
                      <a:pt x="40" y="476"/>
                    </a:lnTo>
                    <a:lnTo>
                      <a:pt x="36" y="476"/>
                    </a:lnTo>
                    <a:lnTo>
                      <a:pt x="34" y="476"/>
                    </a:lnTo>
                    <a:lnTo>
                      <a:pt x="30" y="476"/>
                    </a:lnTo>
                    <a:lnTo>
                      <a:pt x="28" y="478"/>
                    </a:lnTo>
                    <a:lnTo>
                      <a:pt x="25" y="478"/>
                    </a:lnTo>
                    <a:lnTo>
                      <a:pt x="21" y="480"/>
                    </a:lnTo>
                    <a:lnTo>
                      <a:pt x="13" y="486"/>
                    </a:lnTo>
                    <a:lnTo>
                      <a:pt x="9" y="490"/>
                    </a:lnTo>
                    <a:lnTo>
                      <a:pt x="5" y="494"/>
                    </a:lnTo>
                    <a:lnTo>
                      <a:pt x="2" y="499"/>
                    </a:lnTo>
                    <a:lnTo>
                      <a:pt x="2" y="503"/>
                    </a:lnTo>
                    <a:lnTo>
                      <a:pt x="0" y="507"/>
                    </a:lnTo>
                    <a:lnTo>
                      <a:pt x="0" y="509"/>
                    </a:lnTo>
                    <a:lnTo>
                      <a:pt x="0" y="509"/>
                    </a:lnTo>
                    <a:lnTo>
                      <a:pt x="3" y="509"/>
                    </a:lnTo>
                    <a:lnTo>
                      <a:pt x="3" y="509"/>
                    </a:lnTo>
                    <a:lnTo>
                      <a:pt x="3" y="509"/>
                    </a:lnTo>
                    <a:lnTo>
                      <a:pt x="3" y="507"/>
                    </a:lnTo>
                    <a:lnTo>
                      <a:pt x="3" y="503"/>
                    </a:lnTo>
                    <a:lnTo>
                      <a:pt x="5" y="499"/>
                    </a:lnTo>
                    <a:lnTo>
                      <a:pt x="7" y="496"/>
                    </a:lnTo>
                    <a:lnTo>
                      <a:pt x="11" y="492"/>
                    </a:lnTo>
                    <a:lnTo>
                      <a:pt x="15" y="488"/>
                    </a:lnTo>
                    <a:lnTo>
                      <a:pt x="23" y="482"/>
                    </a:lnTo>
                    <a:lnTo>
                      <a:pt x="25" y="482"/>
                    </a:lnTo>
                    <a:lnTo>
                      <a:pt x="28" y="480"/>
                    </a:lnTo>
                    <a:lnTo>
                      <a:pt x="32" y="480"/>
                    </a:lnTo>
                    <a:lnTo>
                      <a:pt x="34" y="478"/>
                    </a:lnTo>
                    <a:lnTo>
                      <a:pt x="36" y="478"/>
                    </a:lnTo>
                    <a:lnTo>
                      <a:pt x="40" y="478"/>
                    </a:lnTo>
                    <a:lnTo>
                      <a:pt x="42" y="478"/>
                    </a:lnTo>
                    <a:lnTo>
                      <a:pt x="44" y="480"/>
                    </a:lnTo>
                    <a:lnTo>
                      <a:pt x="46" y="480"/>
                    </a:lnTo>
                    <a:lnTo>
                      <a:pt x="48" y="480"/>
                    </a:lnTo>
                    <a:lnTo>
                      <a:pt x="50" y="480"/>
                    </a:lnTo>
                    <a:lnTo>
                      <a:pt x="51" y="480"/>
                    </a:lnTo>
                    <a:lnTo>
                      <a:pt x="55" y="480"/>
                    </a:lnTo>
                    <a:lnTo>
                      <a:pt x="57" y="478"/>
                    </a:lnTo>
                    <a:lnTo>
                      <a:pt x="59" y="478"/>
                    </a:lnTo>
                    <a:lnTo>
                      <a:pt x="63" y="476"/>
                    </a:lnTo>
                    <a:lnTo>
                      <a:pt x="65" y="474"/>
                    </a:lnTo>
                    <a:lnTo>
                      <a:pt x="67" y="474"/>
                    </a:lnTo>
                    <a:lnTo>
                      <a:pt x="69" y="473"/>
                    </a:lnTo>
                    <a:lnTo>
                      <a:pt x="71" y="471"/>
                    </a:lnTo>
                    <a:lnTo>
                      <a:pt x="71" y="469"/>
                    </a:lnTo>
                    <a:lnTo>
                      <a:pt x="73" y="467"/>
                    </a:lnTo>
                    <a:lnTo>
                      <a:pt x="73" y="465"/>
                    </a:lnTo>
                    <a:lnTo>
                      <a:pt x="73" y="463"/>
                    </a:lnTo>
                    <a:lnTo>
                      <a:pt x="74" y="461"/>
                    </a:lnTo>
                    <a:lnTo>
                      <a:pt x="74" y="459"/>
                    </a:lnTo>
                    <a:lnTo>
                      <a:pt x="76" y="457"/>
                    </a:lnTo>
                    <a:lnTo>
                      <a:pt x="76" y="455"/>
                    </a:lnTo>
                    <a:lnTo>
                      <a:pt x="78" y="453"/>
                    </a:lnTo>
                    <a:lnTo>
                      <a:pt x="80" y="451"/>
                    </a:lnTo>
                    <a:lnTo>
                      <a:pt x="82" y="449"/>
                    </a:lnTo>
                    <a:lnTo>
                      <a:pt x="86" y="448"/>
                    </a:lnTo>
                    <a:lnTo>
                      <a:pt x="94" y="444"/>
                    </a:lnTo>
                    <a:lnTo>
                      <a:pt x="99" y="442"/>
                    </a:lnTo>
                    <a:lnTo>
                      <a:pt x="107" y="442"/>
                    </a:lnTo>
                    <a:lnTo>
                      <a:pt x="113" y="442"/>
                    </a:lnTo>
                    <a:lnTo>
                      <a:pt x="117" y="442"/>
                    </a:lnTo>
                    <a:lnTo>
                      <a:pt x="121" y="444"/>
                    </a:lnTo>
                    <a:lnTo>
                      <a:pt x="122" y="444"/>
                    </a:lnTo>
                    <a:lnTo>
                      <a:pt x="124" y="444"/>
                    </a:lnTo>
                    <a:lnTo>
                      <a:pt x="124" y="444"/>
                    </a:lnTo>
                    <a:lnTo>
                      <a:pt x="124" y="444"/>
                    </a:lnTo>
                    <a:lnTo>
                      <a:pt x="124" y="444"/>
                    </a:lnTo>
                    <a:lnTo>
                      <a:pt x="124" y="444"/>
                    </a:lnTo>
                    <a:lnTo>
                      <a:pt x="124" y="444"/>
                    </a:lnTo>
                    <a:lnTo>
                      <a:pt x="124" y="444"/>
                    </a:lnTo>
                    <a:lnTo>
                      <a:pt x="124" y="442"/>
                    </a:lnTo>
                    <a:lnTo>
                      <a:pt x="124" y="442"/>
                    </a:lnTo>
                    <a:lnTo>
                      <a:pt x="124" y="442"/>
                    </a:lnTo>
                    <a:lnTo>
                      <a:pt x="126" y="442"/>
                    </a:lnTo>
                    <a:lnTo>
                      <a:pt x="126" y="440"/>
                    </a:lnTo>
                    <a:lnTo>
                      <a:pt x="126" y="436"/>
                    </a:lnTo>
                    <a:lnTo>
                      <a:pt x="128" y="432"/>
                    </a:lnTo>
                    <a:lnTo>
                      <a:pt x="130" y="428"/>
                    </a:lnTo>
                    <a:lnTo>
                      <a:pt x="134" y="425"/>
                    </a:lnTo>
                    <a:lnTo>
                      <a:pt x="138" y="421"/>
                    </a:lnTo>
                    <a:lnTo>
                      <a:pt x="144" y="417"/>
                    </a:lnTo>
                    <a:lnTo>
                      <a:pt x="147" y="415"/>
                    </a:lnTo>
                    <a:lnTo>
                      <a:pt x="151" y="413"/>
                    </a:lnTo>
                    <a:lnTo>
                      <a:pt x="153" y="413"/>
                    </a:lnTo>
                    <a:lnTo>
                      <a:pt x="157" y="411"/>
                    </a:lnTo>
                    <a:lnTo>
                      <a:pt x="159" y="411"/>
                    </a:lnTo>
                    <a:lnTo>
                      <a:pt x="161" y="411"/>
                    </a:lnTo>
                    <a:lnTo>
                      <a:pt x="165" y="413"/>
                    </a:lnTo>
                    <a:lnTo>
                      <a:pt x="167" y="413"/>
                    </a:lnTo>
                    <a:lnTo>
                      <a:pt x="169" y="413"/>
                    </a:lnTo>
                    <a:lnTo>
                      <a:pt x="170" y="413"/>
                    </a:lnTo>
                    <a:lnTo>
                      <a:pt x="172" y="413"/>
                    </a:lnTo>
                    <a:lnTo>
                      <a:pt x="174" y="413"/>
                    </a:lnTo>
                    <a:lnTo>
                      <a:pt x="176" y="413"/>
                    </a:lnTo>
                    <a:lnTo>
                      <a:pt x="180" y="413"/>
                    </a:lnTo>
                    <a:lnTo>
                      <a:pt x="182" y="411"/>
                    </a:lnTo>
                    <a:lnTo>
                      <a:pt x="184" y="409"/>
                    </a:lnTo>
                    <a:lnTo>
                      <a:pt x="188" y="407"/>
                    </a:lnTo>
                    <a:lnTo>
                      <a:pt x="190" y="407"/>
                    </a:lnTo>
                    <a:lnTo>
                      <a:pt x="192" y="405"/>
                    </a:lnTo>
                    <a:lnTo>
                      <a:pt x="192" y="403"/>
                    </a:lnTo>
                    <a:lnTo>
                      <a:pt x="194" y="401"/>
                    </a:lnTo>
                    <a:lnTo>
                      <a:pt x="194" y="400"/>
                    </a:lnTo>
                    <a:lnTo>
                      <a:pt x="195" y="398"/>
                    </a:lnTo>
                    <a:lnTo>
                      <a:pt x="195" y="396"/>
                    </a:lnTo>
                    <a:lnTo>
                      <a:pt x="195" y="394"/>
                    </a:lnTo>
                    <a:lnTo>
                      <a:pt x="197" y="392"/>
                    </a:lnTo>
                    <a:lnTo>
                      <a:pt x="197" y="390"/>
                    </a:lnTo>
                    <a:lnTo>
                      <a:pt x="199" y="388"/>
                    </a:lnTo>
                    <a:lnTo>
                      <a:pt x="199" y="388"/>
                    </a:lnTo>
                    <a:lnTo>
                      <a:pt x="201" y="386"/>
                    </a:lnTo>
                    <a:lnTo>
                      <a:pt x="205" y="384"/>
                    </a:lnTo>
                    <a:lnTo>
                      <a:pt x="207" y="380"/>
                    </a:lnTo>
                    <a:lnTo>
                      <a:pt x="215" y="378"/>
                    </a:lnTo>
                    <a:lnTo>
                      <a:pt x="222" y="377"/>
                    </a:lnTo>
                    <a:lnTo>
                      <a:pt x="228" y="375"/>
                    </a:lnTo>
                    <a:lnTo>
                      <a:pt x="234" y="375"/>
                    </a:lnTo>
                    <a:lnTo>
                      <a:pt x="238" y="377"/>
                    </a:lnTo>
                    <a:lnTo>
                      <a:pt x="241" y="377"/>
                    </a:lnTo>
                    <a:lnTo>
                      <a:pt x="243" y="377"/>
                    </a:lnTo>
                    <a:lnTo>
                      <a:pt x="245" y="377"/>
                    </a:lnTo>
                    <a:lnTo>
                      <a:pt x="247" y="378"/>
                    </a:lnTo>
                    <a:lnTo>
                      <a:pt x="247" y="378"/>
                    </a:lnTo>
                    <a:lnTo>
                      <a:pt x="247" y="378"/>
                    </a:lnTo>
                    <a:lnTo>
                      <a:pt x="247" y="377"/>
                    </a:lnTo>
                    <a:lnTo>
                      <a:pt x="247" y="377"/>
                    </a:lnTo>
                    <a:lnTo>
                      <a:pt x="247" y="377"/>
                    </a:lnTo>
                    <a:lnTo>
                      <a:pt x="247" y="377"/>
                    </a:lnTo>
                    <a:lnTo>
                      <a:pt x="247" y="377"/>
                    </a:lnTo>
                    <a:lnTo>
                      <a:pt x="247" y="377"/>
                    </a:lnTo>
                    <a:lnTo>
                      <a:pt x="247" y="375"/>
                    </a:lnTo>
                    <a:lnTo>
                      <a:pt x="247" y="373"/>
                    </a:lnTo>
                    <a:lnTo>
                      <a:pt x="247" y="371"/>
                    </a:lnTo>
                    <a:lnTo>
                      <a:pt x="249" y="367"/>
                    </a:lnTo>
                    <a:lnTo>
                      <a:pt x="251" y="363"/>
                    </a:lnTo>
                    <a:lnTo>
                      <a:pt x="253" y="359"/>
                    </a:lnTo>
                    <a:lnTo>
                      <a:pt x="257" y="355"/>
                    </a:lnTo>
                    <a:lnTo>
                      <a:pt x="263" y="352"/>
                    </a:lnTo>
                    <a:lnTo>
                      <a:pt x="266" y="350"/>
                    </a:lnTo>
                    <a:lnTo>
                      <a:pt x="270" y="348"/>
                    </a:lnTo>
                    <a:lnTo>
                      <a:pt x="272" y="348"/>
                    </a:lnTo>
                    <a:lnTo>
                      <a:pt x="276" y="346"/>
                    </a:lnTo>
                    <a:lnTo>
                      <a:pt x="278" y="346"/>
                    </a:lnTo>
                    <a:lnTo>
                      <a:pt x="280" y="346"/>
                    </a:lnTo>
                    <a:lnTo>
                      <a:pt x="284" y="348"/>
                    </a:lnTo>
                    <a:lnTo>
                      <a:pt x="286" y="348"/>
                    </a:lnTo>
                    <a:lnTo>
                      <a:pt x="288" y="348"/>
                    </a:lnTo>
                    <a:lnTo>
                      <a:pt x="289" y="348"/>
                    </a:lnTo>
                    <a:lnTo>
                      <a:pt x="291" y="348"/>
                    </a:lnTo>
                    <a:lnTo>
                      <a:pt x="293" y="348"/>
                    </a:lnTo>
                    <a:lnTo>
                      <a:pt x="295" y="348"/>
                    </a:lnTo>
                    <a:lnTo>
                      <a:pt x="299" y="348"/>
                    </a:lnTo>
                    <a:lnTo>
                      <a:pt x="301" y="346"/>
                    </a:lnTo>
                    <a:lnTo>
                      <a:pt x="303" y="344"/>
                    </a:lnTo>
                    <a:lnTo>
                      <a:pt x="307" y="344"/>
                    </a:lnTo>
                    <a:lnTo>
                      <a:pt x="309" y="342"/>
                    </a:lnTo>
                    <a:lnTo>
                      <a:pt x="311" y="340"/>
                    </a:lnTo>
                    <a:lnTo>
                      <a:pt x="311" y="338"/>
                    </a:lnTo>
                    <a:lnTo>
                      <a:pt x="313" y="336"/>
                    </a:lnTo>
                    <a:lnTo>
                      <a:pt x="313" y="334"/>
                    </a:lnTo>
                    <a:lnTo>
                      <a:pt x="313" y="332"/>
                    </a:lnTo>
                    <a:lnTo>
                      <a:pt x="314" y="332"/>
                    </a:lnTo>
                    <a:lnTo>
                      <a:pt x="314" y="330"/>
                    </a:lnTo>
                    <a:lnTo>
                      <a:pt x="314" y="329"/>
                    </a:lnTo>
                    <a:lnTo>
                      <a:pt x="316" y="327"/>
                    </a:lnTo>
                    <a:lnTo>
                      <a:pt x="316" y="325"/>
                    </a:lnTo>
                    <a:lnTo>
                      <a:pt x="318" y="323"/>
                    </a:lnTo>
                    <a:lnTo>
                      <a:pt x="320" y="321"/>
                    </a:lnTo>
                    <a:lnTo>
                      <a:pt x="322" y="319"/>
                    </a:lnTo>
                    <a:lnTo>
                      <a:pt x="326" y="317"/>
                    </a:lnTo>
                    <a:lnTo>
                      <a:pt x="332" y="313"/>
                    </a:lnTo>
                    <a:lnTo>
                      <a:pt x="339" y="311"/>
                    </a:lnTo>
                    <a:lnTo>
                      <a:pt x="345" y="311"/>
                    </a:lnTo>
                    <a:lnTo>
                      <a:pt x="351" y="311"/>
                    </a:lnTo>
                    <a:lnTo>
                      <a:pt x="355" y="311"/>
                    </a:lnTo>
                    <a:lnTo>
                      <a:pt x="359" y="311"/>
                    </a:lnTo>
                    <a:lnTo>
                      <a:pt x="361" y="313"/>
                    </a:lnTo>
                    <a:lnTo>
                      <a:pt x="362" y="313"/>
                    </a:lnTo>
                    <a:lnTo>
                      <a:pt x="364" y="313"/>
                    </a:lnTo>
                    <a:lnTo>
                      <a:pt x="364" y="313"/>
                    </a:lnTo>
                    <a:lnTo>
                      <a:pt x="364" y="313"/>
                    </a:lnTo>
                    <a:lnTo>
                      <a:pt x="364" y="313"/>
                    </a:lnTo>
                    <a:lnTo>
                      <a:pt x="364" y="313"/>
                    </a:lnTo>
                    <a:lnTo>
                      <a:pt x="364" y="311"/>
                    </a:lnTo>
                    <a:lnTo>
                      <a:pt x="364" y="311"/>
                    </a:lnTo>
                    <a:lnTo>
                      <a:pt x="364" y="311"/>
                    </a:lnTo>
                    <a:lnTo>
                      <a:pt x="364" y="311"/>
                    </a:lnTo>
                    <a:lnTo>
                      <a:pt x="364" y="311"/>
                    </a:lnTo>
                    <a:lnTo>
                      <a:pt x="364" y="309"/>
                    </a:lnTo>
                    <a:lnTo>
                      <a:pt x="364" y="306"/>
                    </a:lnTo>
                    <a:lnTo>
                      <a:pt x="366" y="302"/>
                    </a:lnTo>
                    <a:lnTo>
                      <a:pt x="368" y="298"/>
                    </a:lnTo>
                    <a:lnTo>
                      <a:pt x="372" y="294"/>
                    </a:lnTo>
                    <a:lnTo>
                      <a:pt x="376" y="290"/>
                    </a:lnTo>
                    <a:lnTo>
                      <a:pt x="382" y="286"/>
                    </a:lnTo>
                    <a:lnTo>
                      <a:pt x="385" y="284"/>
                    </a:lnTo>
                    <a:lnTo>
                      <a:pt x="387" y="282"/>
                    </a:lnTo>
                    <a:lnTo>
                      <a:pt x="391" y="282"/>
                    </a:lnTo>
                    <a:lnTo>
                      <a:pt x="393" y="282"/>
                    </a:lnTo>
                    <a:lnTo>
                      <a:pt x="397" y="282"/>
                    </a:lnTo>
                    <a:lnTo>
                      <a:pt x="399" y="282"/>
                    </a:lnTo>
                    <a:lnTo>
                      <a:pt x="401" y="282"/>
                    </a:lnTo>
                    <a:lnTo>
                      <a:pt x="403" y="282"/>
                    </a:lnTo>
                    <a:lnTo>
                      <a:pt x="405" y="282"/>
                    </a:lnTo>
                    <a:lnTo>
                      <a:pt x="407" y="282"/>
                    </a:lnTo>
                    <a:lnTo>
                      <a:pt x="409" y="282"/>
                    </a:lnTo>
                    <a:lnTo>
                      <a:pt x="410" y="282"/>
                    </a:lnTo>
                    <a:lnTo>
                      <a:pt x="414" y="282"/>
                    </a:lnTo>
                    <a:lnTo>
                      <a:pt x="416" y="282"/>
                    </a:lnTo>
                    <a:lnTo>
                      <a:pt x="418" y="281"/>
                    </a:lnTo>
                    <a:lnTo>
                      <a:pt x="422" y="281"/>
                    </a:lnTo>
                    <a:lnTo>
                      <a:pt x="424" y="279"/>
                    </a:lnTo>
                    <a:lnTo>
                      <a:pt x="426" y="277"/>
                    </a:lnTo>
                    <a:lnTo>
                      <a:pt x="428" y="275"/>
                    </a:lnTo>
                    <a:lnTo>
                      <a:pt x="428" y="273"/>
                    </a:lnTo>
                    <a:lnTo>
                      <a:pt x="430" y="273"/>
                    </a:lnTo>
                    <a:lnTo>
                      <a:pt x="430" y="271"/>
                    </a:lnTo>
                    <a:lnTo>
                      <a:pt x="432" y="269"/>
                    </a:lnTo>
                    <a:lnTo>
                      <a:pt x="432" y="267"/>
                    </a:lnTo>
                    <a:lnTo>
                      <a:pt x="432" y="265"/>
                    </a:lnTo>
                    <a:lnTo>
                      <a:pt x="432" y="263"/>
                    </a:lnTo>
                    <a:lnTo>
                      <a:pt x="433" y="261"/>
                    </a:lnTo>
                    <a:lnTo>
                      <a:pt x="433" y="259"/>
                    </a:lnTo>
                    <a:lnTo>
                      <a:pt x="435" y="258"/>
                    </a:lnTo>
                    <a:lnTo>
                      <a:pt x="437" y="258"/>
                    </a:lnTo>
                    <a:lnTo>
                      <a:pt x="439" y="256"/>
                    </a:lnTo>
                    <a:lnTo>
                      <a:pt x="443" y="254"/>
                    </a:lnTo>
                    <a:lnTo>
                      <a:pt x="449" y="250"/>
                    </a:lnTo>
                    <a:lnTo>
                      <a:pt x="456" y="248"/>
                    </a:lnTo>
                    <a:lnTo>
                      <a:pt x="462" y="248"/>
                    </a:lnTo>
                    <a:lnTo>
                      <a:pt x="468" y="248"/>
                    </a:lnTo>
                    <a:lnTo>
                      <a:pt x="472" y="248"/>
                    </a:lnTo>
                    <a:lnTo>
                      <a:pt x="476" y="248"/>
                    </a:lnTo>
                    <a:lnTo>
                      <a:pt x="478" y="248"/>
                    </a:lnTo>
                    <a:lnTo>
                      <a:pt x="480" y="248"/>
                    </a:lnTo>
                    <a:lnTo>
                      <a:pt x="481" y="250"/>
                    </a:lnTo>
                    <a:lnTo>
                      <a:pt x="481" y="250"/>
                    </a:lnTo>
                    <a:lnTo>
                      <a:pt x="481" y="250"/>
                    </a:lnTo>
                    <a:lnTo>
                      <a:pt x="481" y="248"/>
                    </a:lnTo>
                    <a:lnTo>
                      <a:pt x="481" y="248"/>
                    </a:lnTo>
                    <a:lnTo>
                      <a:pt x="481" y="248"/>
                    </a:lnTo>
                    <a:lnTo>
                      <a:pt x="481" y="248"/>
                    </a:lnTo>
                    <a:lnTo>
                      <a:pt x="481" y="248"/>
                    </a:lnTo>
                    <a:lnTo>
                      <a:pt x="481" y="248"/>
                    </a:lnTo>
                    <a:lnTo>
                      <a:pt x="481" y="246"/>
                    </a:lnTo>
                    <a:lnTo>
                      <a:pt x="481" y="244"/>
                    </a:lnTo>
                    <a:lnTo>
                      <a:pt x="481" y="242"/>
                    </a:lnTo>
                    <a:lnTo>
                      <a:pt x="483" y="238"/>
                    </a:lnTo>
                    <a:lnTo>
                      <a:pt x="485" y="235"/>
                    </a:lnTo>
                    <a:lnTo>
                      <a:pt x="487" y="231"/>
                    </a:lnTo>
                    <a:lnTo>
                      <a:pt x="491" y="227"/>
                    </a:lnTo>
                    <a:lnTo>
                      <a:pt x="497" y="223"/>
                    </a:lnTo>
                    <a:lnTo>
                      <a:pt x="501" y="221"/>
                    </a:lnTo>
                    <a:lnTo>
                      <a:pt x="504" y="219"/>
                    </a:lnTo>
                    <a:lnTo>
                      <a:pt x="506" y="219"/>
                    </a:lnTo>
                    <a:lnTo>
                      <a:pt x="510" y="219"/>
                    </a:lnTo>
                    <a:lnTo>
                      <a:pt x="512" y="219"/>
                    </a:lnTo>
                    <a:lnTo>
                      <a:pt x="514" y="219"/>
                    </a:lnTo>
                    <a:lnTo>
                      <a:pt x="516" y="219"/>
                    </a:lnTo>
                    <a:lnTo>
                      <a:pt x="518" y="219"/>
                    </a:lnTo>
                    <a:lnTo>
                      <a:pt x="520" y="219"/>
                    </a:lnTo>
                    <a:lnTo>
                      <a:pt x="522" y="219"/>
                    </a:lnTo>
                    <a:lnTo>
                      <a:pt x="526" y="219"/>
                    </a:lnTo>
                    <a:lnTo>
                      <a:pt x="528" y="219"/>
                    </a:lnTo>
                    <a:lnTo>
                      <a:pt x="529" y="219"/>
                    </a:lnTo>
                    <a:lnTo>
                      <a:pt x="531" y="219"/>
                    </a:lnTo>
                    <a:lnTo>
                      <a:pt x="533" y="217"/>
                    </a:lnTo>
                    <a:lnTo>
                      <a:pt x="537" y="217"/>
                    </a:lnTo>
                    <a:lnTo>
                      <a:pt x="539" y="215"/>
                    </a:lnTo>
                    <a:lnTo>
                      <a:pt x="541" y="213"/>
                    </a:lnTo>
                    <a:lnTo>
                      <a:pt x="543" y="211"/>
                    </a:lnTo>
                    <a:lnTo>
                      <a:pt x="545" y="211"/>
                    </a:lnTo>
                    <a:lnTo>
                      <a:pt x="545" y="210"/>
                    </a:lnTo>
                    <a:lnTo>
                      <a:pt x="545" y="208"/>
                    </a:lnTo>
                    <a:lnTo>
                      <a:pt x="547" y="206"/>
                    </a:lnTo>
                    <a:lnTo>
                      <a:pt x="547" y="204"/>
                    </a:lnTo>
                    <a:lnTo>
                      <a:pt x="547" y="202"/>
                    </a:lnTo>
                    <a:lnTo>
                      <a:pt x="547" y="200"/>
                    </a:lnTo>
                    <a:lnTo>
                      <a:pt x="549" y="198"/>
                    </a:lnTo>
                    <a:lnTo>
                      <a:pt x="549" y="198"/>
                    </a:lnTo>
                    <a:lnTo>
                      <a:pt x="551" y="196"/>
                    </a:lnTo>
                    <a:lnTo>
                      <a:pt x="552" y="194"/>
                    </a:lnTo>
                    <a:lnTo>
                      <a:pt x="554" y="192"/>
                    </a:lnTo>
                    <a:lnTo>
                      <a:pt x="558" y="190"/>
                    </a:lnTo>
                    <a:lnTo>
                      <a:pt x="564" y="187"/>
                    </a:lnTo>
                    <a:lnTo>
                      <a:pt x="570" y="185"/>
                    </a:lnTo>
                    <a:lnTo>
                      <a:pt x="577" y="185"/>
                    </a:lnTo>
                    <a:lnTo>
                      <a:pt x="581" y="185"/>
                    </a:lnTo>
                    <a:lnTo>
                      <a:pt x="587" y="185"/>
                    </a:lnTo>
                    <a:lnTo>
                      <a:pt x="591" y="185"/>
                    </a:lnTo>
                    <a:lnTo>
                      <a:pt x="593" y="187"/>
                    </a:lnTo>
                    <a:lnTo>
                      <a:pt x="593" y="187"/>
                    </a:lnTo>
                    <a:lnTo>
                      <a:pt x="595" y="187"/>
                    </a:lnTo>
                    <a:lnTo>
                      <a:pt x="595" y="187"/>
                    </a:lnTo>
                    <a:lnTo>
                      <a:pt x="595" y="187"/>
                    </a:lnTo>
                    <a:lnTo>
                      <a:pt x="595" y="187"/>
                    </a:lnTo>
                    <a:lnTo>
                      <a:pt x="595" y="187"/>
                    </a:lnTo>
                    <a:lnTo>
                      <a:pt x="595" y="185"/>
                    </a:lnTo>
                    <a:lnTo>
                      <a:pt x="595" y="185"/>
                    </a:lnTo>
                    <a:lnTo>
                      <a:pt x="595" y="185"/>
                    </a:lnTo>
                    <a:lnTo>
                      <a:pt x="595" y="185"/>
                    </a:lnTo>
                    <a:lnTo>
                      <a:pt x="595" y="185"/>
                    </a:lnTo>
                    <a:lnTo>
                      <a:pt x="595" y="183"/>
                    </a:lnTo>
                    <a:lnTo>
                      <a:pt x="597" y="179"/>
                    </a:lnTo>
                    <a:lnTo>
                      <a:pt x="597" y="175"/>
                    </a:lnTo>
                    <a:lnTo>
                      <a:pt x="599" y="173"/>
                    </a:lnTo>
                    <a:lnTo>
                      <a:pt x="602" y="167"/>
                    </a:lnTo>
                    <a:lnTo>
                      <a:pt x="606" y="164"/>
                    </a:lnTo>
                    <a:lnTo>
                      <a:pt x="612" y="162"/>
                    </a:lnTo>
                    <a:lnTo>
                      <a:pt x="614" y="160"/>
                    </a:lnTo>
                    <a:lnTo>
                      <a:pt x="618" y="158"/>
                    </a:lnTo>
                    <a:lnTo>
                      <a:pt x="620" y="158"/>
                    </a:lnTo>
                    <a:lnTo>
                      <a:pt x="624" y="158"/>
                    </a:lnTo>
                    <a:lnTo>
                      <a:pt x="625" y="156"/>
                    </a:lnTo>
                    <a:lnTo>
                      <a:pt x="627" y="156"/>
                    </a:lnTo>
                    <a:lnTo>
                      <a:pt x="629" y="158"/>
                    </a:lnTo>
                    <a:lnTo>
                      <a:pt x="633" y="158"/>
                    </a:lnTo>
                    <a:lnTo>
                      <a:pt x="635" y="158"/>
                    </a:lnTo>
                    <a:lnTo>
                      <a:pt x="637" y="158"/>
                    </a:lnTo>
                    <a:lnTo>
                      <a:pt x="639" y="158"/>
                    </a:lnTo>
                    <a:lnTo>
                      <a:pt x="641" y="158"/>
                    </a:lnTo>
                    <a:lnTo>
                      <a:pt x="643" y="158"/>
                    </a:lnTo>
                    <a:lnTo>
                      <a:pt x="645" y="158"/>
                    </a:lnTo>
                    <a:lnTo>
                      <a:pt x="648" y="156"/>
                    </a:lnTo>
                    <a:lnTo>
                      <a:pt x="650" y="154"/>
                    </a:lnTo>
                    <a:lnTo>
                      <a:pt x="652" y="154"/>
                    </a:lnTo>
                    <a:lnTo>
                      <a:pt x="654" y="152"/>
                    </a:lnTo>
                    <a:lnTo>
                      <a:pt x="656" y="150"/>
                    </a:lnTo>
                    <a:lnTo>
                      <a:pt x="658" y="148"/>
                    </a:lnTo>
                    <a:lnTo>
                      <a:pt x="658" y="146"/>
                    </a:lnTo>
                    <a:lnTo>
                      <a:pt x="658" y="146"/>
                    </a:lnTo>
                    <a:lnTo>
                      <a:pt x="660" y="144"/>
                    </a:lnTo>
                    <a:lnTo>
                      <a:pt x="660" y="142"/>
                    </a:lnTo>
                    <a:lnTo>
                      <a:pt x="660" y="140"/>
                    </a:lnTo>
                    <a:lnTo>
                      <a:pt x="660" y="139"/>
                    </a:lnTo>
                    <a:lnTo>
                      <a:pt x="662" y="137"/>
                    </a:lnTo>
                    <a:lnTo>
                      <a:pt x="662" y="135"/>
                    </a:lnTo>
                    <a:lnTo>
                      <a:pt x="664" y="135"/>
                    </a:lnTo>
                    <a:lnTo>
                      <a:pt x="666" y="133"/>
                    </a:lnTo>
                    <a:lnTo>
                      <a:pt x="668" y="131"/>
                    </a:lnTo>
                    <a:lnTo>
                      <a:pt x="670" y="129"/>
                    </a:lnTo>
                    <a:lnTo>
                      <a:pt x="677" y="125"/>
                    </a:lnTo>
                    <a:lnTo>
                      <a:pt x="683" y="123"/>
                    </a:lnTo>
                    <a:lnTo>
                      <a:pt x="689" y="123"/>
                    </a:lnTo>
                    <a:lnTo>
                      <a:pt x="695" y="123"/>
                    </a:lnTo>
                    <a:lnTo>
                      <a:pt x="698" y="123"/>
                    </a:lnTo>
                    <a:lnTo>
                      <a:pt x="702" y="123"/>
                    </a:lnTo>
                    <a:lnTo>
                      <a:pt x="704" y="125"/>
                    </a:lnTo>
                    <a:lnTo>
                      <a:pt x="706" y="125"/>
                    </a:lnTo>
                    <a:lnTo>
                      <a:pt x="708" y="125"/>
                    </a:lnTo>
                    <a:lnTo>
                      <a:pt x="708" y="125"/>
                    </a:lnTo>
                    <a:lnTo>
                      <a:pt x="708" y="125"/>
                    </a:lnTo>
                    <a:lnTo>
                      <a:pt x="708" y="125"/>
                    </a:lnTo>
                    <a:lnTo>
                      <a:pt x="708" y="123"/>
                    </a:lnTo>
                    <a:lnTo>
                      <a:pt x="708" y="123"/>
                    </a:lnTo>
                    <a:lnTo>
                      <a:pt x="708" y="123"/>
                    </a:lnTo>
                    <a:lnTo>
                      <a:pt x="708" y="123"/>
                    </a:lnTo>
                    <a:lnTo>
                      <a:pt x="708" y="123"/>
                    </a:lnTo>
                    <a:lnTo>
                      <a:pt x="708" y="121"/>
                    </a:lnTo>
                    <a:lnTo>
                      <a:pt x="708" y="121"/>
                    </a:lnTo>
                    <a:lnTo>
                      <a:pt x="708" y="117"/>
                    </a:lnTo>
                    <a:lnTo>
                      <a:pt x="708" y="116"/>
                    </a:lnTo>
                    <a:lnTo>
                      <a:pt x="710" y="112"/>
                    </a:lnTo>
                    <a:lnTo>
                      <a:pt x="712" y="108"/>
                    </a:lnTo>
                    <a:lnTo>
                      <a:pt x="716" y="104"/>
                    </a:lnTo>
                    <a:lnTo>
                      <a:pt x="721" y="100"/>
                    </a:lnTo>
                    <a:lnTo>
                      <a:pt x="725" y="98"/>
                    </a:lnTo>
                    <a:lnTo>
                      <a:pt x="729" y="98"/>
                    </a:lnTo>
                    <a:lnTo>
                      <a:pt x="731" y="96"/>
                    </a:lnTo>
                    <a:lnTo>
                      <a:pt x="733" y="96"/>
                    </a:lnTo>
                    <a:lnTo>
                      <a:pt x="737" y="96"/>
                    </a:lnTo>
                    <a:lnTo>
                      <a:pt x="739" y="96"/>
                    </a:lnTo>
                    <a:lnTo>
                      <a:pt x="741" y="96"/>
                    </a:lnTo>
                    <a:lnTo>
                      <a:pt x="743" y="96"/>
                    </a:lnTo>
                    <a:lnTo>
                      <a:pt x="744" y="96"/>
                    </a:lnTo>
                    <a:lnTo>
                      <a:pt x="746" y="96"/>
                    </a:lnTo>
                    <a:lnTo>
                      <a:pt x="748" y="98"/>
                    </a:lnTo>
                    <a:lnTo>
                      <a:pt x="750" y="98"/>
                    </a:lnTo>
                    <a:lnTo>
                      <a:pt x="754" y="96"/>
                    </a:lnTo>
                    <a:lnTo>
                      <a:pt x="756" y="96"/>
                    </a:lnTo>
                    <a:lnTo>
                      <a:pt x="758" y="96"/>
                    </a:lnTo>
                    <a:lnTo>
                      <a:pt x="760" y="94"/>
                    </a:lnTo>
                    <a:lnTo>
                      <a:pt x="764" y="92"/>
                    </a:lnTo>
                    <a:lnTo>
                      <a:pt x="766" y="91"/>
                    </a:lnTo>
                    <a:lnTo>
                      <a:pt x="766" y="91"/>
                    </a:lnTo>
                    <a:lnTo>
                      <a:pt x="767" y="89"/>
                    </a:lnTo>
                    <a:lnTo>
                      <a:pt x="767" y="87"/>
                    </a:lnTo>
                    <a:lnTo>
                      <a:pt x="769" y="85"/>
                    </a:lnTo>
                    <a:lnTo>
                      <a:pt x="769" y="83"/>
                    </a:lnTo>
                    <a:lnTo>
                      <a:pt x="769" y="83"/>
                    </a:lnTo>
                    <a:lnTo>
                      <a:pt x="769" y="81"/>
                    </a:lnTo>
                    <a:lnTo>
                      <a:pt x="769" y="79"/>
                    </a:lnTo>
                    <a:lnTo>
                      <a:pt x="771" y="77"/>
                    </a:lnTo>
                    <a:lnTo>
                      <a:pt x="771" y="75"/>
                    </a:lnTo>
                    <a:lnTo>
                      <a:pt x="773" y="73"/>
                    </a:lnTo>
                    <a:lnTo>
                      <a:pt x="775" y="71"/>
                    </a:lnTo>
                    <a:lnTo>
                      <a:pt x="777" y="71"/>
                    </a:lnTo>
                    <a:lnTo>
                      <a:pt x="779" y="69"/>
                    </a:lnTo>
                    <a:lnTo>
                      <a:pt x="787" y="66"/>
                    </a:lnTo>
                    <a:lnTo>
                      <a:pt x="792" y="64"/>
                    </a:lnTo>
                    <a:lnTo>
                      <a:pt x="798" y="64"/>
                    </a:lnTo>
                    <a:lnTo>
                      <a:pt x="804" y="64"/>
                    </a:lnTo>
                    <a:lnTo>
                      <a:pt x="808" y="64"/>
                    </a:lnTo>
                    <a:lnTo>
                      <a:pt x="812" y="64"/>
                    </a:lnTo>
                    <a:lnTo>
                      <a:pt x="814" y="64"/>
                    </a:lnTo>
                    <a:lnTo>
                      <a:pt x="815" y="64"/>
                    </a:lnTo>
                    <a:lnTo>
                      <a:pt x="817" y="66"/>
                    </a:lnTo>
                    <a:lnTo>
                      <a:pt x="817" y="66"/>
                    </a:lnTo>
                    <a:lnTo>
                      <a:pt x="817" y="66"/>
                    </a:lnTo>
                    <a:lnTo>
                      <a:pt x="817" y="64"/>
                    </a:lnTo>
                    <a:lnTo>
                      <a:pt x="817" y="64"/>
                    </a:lnTo>
                    <a:lnTo>
                      <a:pt x="817" y="64"/>
                    </a:lnTo>
                    <a:lnTo>
                      <a:pt x="817" y="64"/>
                    </a:lnTo>
                    <a:lnTo>
                      <a:pt x="817" y="64"/>
                    </a:lnTo>
                    <a:lnTo>
                      <a:pt x="817" y="64"/>
                    </a:lnTo>
                    <a:lnTo>
                      <a:pt x="817" y="62"/>
                    </a:lnTo>
                    <a:lnTo>
                      <a:pt x="817" y="60"/>
                    </a:lnTo>
                    <a:lnTo>
                      <a:pt x="817" y="58"/>
                    </a:lnTo>
                    <a:lnTo>
                      <a:pt x="817" y="54"/>
                    </a:lnTo>
                    <a:lnTo>
                      <a:pt x="819" y="52"/>
                    </a:lnTo>
                    <a:lnTo>
                      <a:pt x="823" y="48"/>
                    </a:lnTo>
                    <a:lnTo>
                      <a:pt x="827" y="45"/>
                    </a:lnTo>
                    <a:lnTo>
                      <a:pt x="831" y="41"/>
                    </a:lnTo>
                    <a:lnTo>
                      <a:pt x="835" y="39"/>
                    </a:lnTo>
                    <a:lnTo>
                      <a:pt x="839" y="37"/>
                    </a:lnTo>
                    <a:lnTo>
                      <a:pt x="840" y="37"/>
                    </a:lnTo>
                    <a:lnTo>
                      <a:pt x="842" y="37"/>
                    </a:lnTo>
                    <a:lnTo>
                      <a:pt x="846" y="37"/>
                    </a:lnTo>
                    <a:lnTo>
                      <a:pt x="848" y="37"/>
                    </a:lnTo>
                    <a:lnTo>
                      <a:pt x="850" y="37"/>
                    </a:lnTo>
                    <a:lnTo>
                      <a:pt x="852" y="37"/>
                    </a:lnTo>
                    <a:lnTo>
                      <a:pt x="854" y="37"/>
                    </a:lnTo>
                    <a:lnTo>
                      <a:pt x="856" y="37"/>
                    </a:lnTo>
                    <a:lnTo>
                      <a:pt x="858" y="37"/>
                    </a:lnTo>
                    <a:lnTo>
                      <a:pt x="860" y="37"/>
                    </a:lnTo>
                    <a:lnTo>
                      <a:pt x="863" y="37"/>
                    </a:lnTo>
                    <a:lnTo>
                      <a:pt x="865" y="37"/>
                    </a:lnTo>
                    <a:lnTo>
                      <a:pt x="867" y="35"/>
                    </a:lnTo>
                    <a:lnTo>
                      <a:pt x="869" y="35"/>
                    </a:lnTo>
                    <a:lnTo>
                      <a:pt x="873" y="33"/>
                    </a:lnTo>
                    <a:lnTo>
                      <a:pt x="875" y="31"/>
                    </a:lnTo>
                    <a:lnTo>
                      <a:pt x="875" y="29"/>
                    </a:lnTo>
                    <a:lnTo>
                      <a:pt x="877" y="29"/>
                    </a:lnTo>
                    <a:lnTo>
                      <a:pt x="877" y="27"/>
                    </a:lnTo>
                    <a:lnTo>
                      <a:pt x="877" y="25"/>
                    </a:lnTo>
                    <a:lnTo>
                      <a:pt x="879" y="23"/>
                    </a:lnTo>
                    <a:lnTo>
                      <a:pt x="879" y="21"/>
                    </a:lnTo>
                    <a:lnTo>
                      <a:pt x="879" y="21"/>
                    </a:lnTo>
                    <a:lnTo>
                      <a:pt x="879" y="20"/>
                    </a:lnTo>
                    <a:lnTo>
                      <a:pt x="879" y="18"/>
                    </a:lnTo>
                    <a:lnTo>
                      <a:pt x="881" y="16"/>
                    </a:lnTo>
                    <a:lnTo>
                      <a:pt x="881" y="14"/>
                    </a:lnTo>
                    <a:lnTo>
                      <a:pt x="883" y="12"/>
                    </a:lnTo>
                    <a:lnTo>
                      <a:pt x="887" y="12"/>
                    </a:lnTo>
                    <a:lnTo>
                      <a:pt x="888" y="10"/>
                    </a:lnTo>
                    <a:lnTo>
                      <a:pt x="894" y="6"/>
                    </a:lnTo>
                    <a:lnTo>
                      <a:pt x="900" y="4"/>
                    </a:lnTo>
                    <a:lnTo>
                      <a:pt x="908" y="4"/>
                    </a:lnTo>
                    <a:lnTo>
                      <a:pt x="911" y="4"/>
                    </a:lnTo>
                    <a:lnTo>
                      <a:pt x="917" y="4"/>
                    </a:lnTo>
                    <a:lnTo>
                      <a:pt x="921" y="4"/>
                    </a:lnTo>
                    <a:lnTo>
                      <a:pt x="923" y="4"/>
                    </a:lnTo>
                    <a:lnTo>
                      <a:pt x="923" y="6"/>
                    </a:lnTo>
                    <a:lnTo>
                      <a:pt x="925" y="2"/>
                    </a:lnTo>
                    <a:lnTo>
                      <a:pt x="923" y="2"/>
                    </a:lnTo>
                    <a:lnTo>
                      <a:pt x="921" y="2"/>
                    </a:lnTo>
                    <a:lnTo>
                      <a:pt x="917" y="0"/>
                    </a:lnTo>
                    <a:lnTo>
                      <a:pt x="911" y="0"/>
                    </a:lnTo>
                    <a:lnTo>
                      <a:pt x="906" y="0"/>
                    </a:lnTo>
                    <a:lnTo>
                      <a:pt x="900" y="2"/>
                    </a:lnTo>
                    <a:lnTo>
                      <a:pt x="894" y="4"/>
                    </a:lnTo>
                    <a:lnTo>
                      <a:pt x="887"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7" name="Freeform 220"/>
              <p:cNvSpPr>
                <a:spLocks/>
              </p:cNvSpPr>
              <p:nvPr/>
            </p:nvSpPr>
            <p:spPr bwMode="auto">
              <a:xfrm>
                <a:off x="2990" y="1989"/>
                <a:ext cx="927" cy="510"/>
              </a:xfrm>
              <a:custGeom>
                <a:avLst/>
                <a:gdLst/>
                <a:ahLst/>
                <a:cxnLst>
                  <a:cxn ang="0">
                    <a:pos x="875" y="27"/>
                  </a:cxn>
                  <a:cxn ang="0">
                    <a:pos x="849" y="32"/>
                  </a:cxn>
                  <a:cxn ang="0">
                    <a:pos x="814" y="59"/>
                  </a:cxn>
                  <a:cxn ang="0">
                    <a:pos x="770" y="78"/>
                  </a:cxn>
                  <a:cxn ang="0">
                    <a:pos x="751" y="94"/>
                  </a:cxn>
                  <a:cxn ang="0">
                    <a:pos x="712" y="105"/>
                  </a:cxn>
                  <a:cxn ang="0">
                    <a:pos x="668" y="126"/>
                  </a:cxn>
                  <a:cxn ang="0">
                    <a:pos x="653" y="149"/>
                  </a:cxn>
                  <a:cxn ang="0">
                    <a:pos x="622" y="153"/>
                  </a:cxn>
                  <a:cxn ang="0">
                    <a:pos x="586" y="180"/>
                  </a:cxn>
                  <a:cxn ang="0">
                    <a:pos x="545" y="205"/>
                  </a:cxn>
                  <a:cxn ang="0">
                    <a:pos x="522" y="217"/>
                  </a:cxn>
                  <a:cxn ang="0">
                    <a:pos x="482" y="238"/>
                  </a:cxn>
                  <a:cxn ang="0">
                    <a:pos x="434" y="257"/>
                  </a:cxn>
                  <a:cxn ang="0">
                    <a:pos x="419" y="278"/>
                  </a:cxn>
                  <a:cxn ang="0">
                    <a:pos x="386" y="282"/>
                  </a:cxn>
                  <a:cxn ang="0">
                    <a:pos x="344" y="309"/>
                  </a:cxn>
                  <a:cxn ang="0">
                    <a:pos x="311" y="336"/>
                  </a:cxn>
                  <a:cxn ang="0">
                    <a:pos x="284" y="345"/>
                  </a:cxn>
                  <a:cxn ang="0">
                    <a:pos x="246" y="372"/>
                  </a:cxn>
                  <a:cxn ang="0">
                    <a:pos x="196" y="389"/>
                  </a:cxn>
                  <a:cxn ang="0">
                    <a:pos x="177" y="410"/>
                  </a:cxn>
                  <a:cxn ang="0">
                    <a:pos x="138" y="418"/>
                  </a:cxn>
                  <a:cxn ang="0">
                    <a:pos x="92" y="443"/>
                  </a:cxn>
                  <a:cxn ang="0">
                    <a:pos x="67" y="472"/>
                  </a:cxn>
                  <a:cxn ang="0">
                    <a:pos x="37" y="478"/>
                  </a:cxn>
                  <a:cxn ang="0">
                    <a:pos x="2" y="510"/>
                  </a:cxn>
                  <a:cxn ang="0">
                    <a:pos x="37" y="480"/>
                  </a:cxn>
                  <a:cxn ang="0">
                    <a:pos x="69" y="472"/>
                  </a:cxn>
                  <a:cxn ang="0">
                    <a:pos x="94" y="445"/>
                  </a:cxn>
                  <a:cxn ang="0">
                    <a:pos x="127" y="443"/>
                  </a:cxn>
                  <a:cxn ang="0">
                    <a:pos x="157" y="412"/>
                  </a:cxn>
                  <a:cxn ang="0">
                    <a:pos x="190" y="407"/>
                  </a:cxn>
                  <a:cxn ang="0">
                    <a:pos x="209" y="382"/>
                  </a:cxn>
                  <a:cxn ang="0">
                    <a:pos x="248" y="376"/>
                  </a:cxn>
                  <a:cxn ang="0">
                    <a:pos x="275" y="347"/>
                  </a:cxn>
                  <a:cxn ang="0">
                    <a:pos x="307" y="343"/>
                  </a:cxn>
                  <a:cxn ang="0">
                    <a:pos x="324" y="318"/>
                  </a:cxn>
                  <a:cxn ang="0">
                    <a:pos x="365" y="313"/>
                  </a:cxn>
                  <a:cxn ang="0">
                    <a:pos x="390" y="284"/>
                  </a:cxn>
                  <a:cxn ang="0">
                    <a:pos x="422" y="280"/>
                  </a:cxn>
                  <a:cxn ang="0">
                    <a:pos x="440" y="257"/>
                  </a:cxn>
                  <a:cxn ang="0">
                    <a:pos x="482" y="249"/>
                  </a:cxn>
                  <a:cxn ang="0">
                    <a:pos x="503" y="220"/>
                  </a:cxn>
                  <a:cxn ang="0">
                    <a:pos x="536" y="219"/>
                  </a:cxn>
                  <a:cxn ang="0">
                    <a:pos x="553" y="195"/>
                  </a:cxn>
                  <a:cxn ang="0">
                    <a:pos x="597" y="186"/>
                  </a:cxn>
                  <a:cxn ang="0">
                    <a:pos x="614" y="159"/>
                  </a:cxn>
                  <a:cxn ang="0">
                    <a:pos x="647" y="155"/>
                  </a:cxn>
                  <a:cxn ang="0">
                    <a:pos x="664" y="134"/>
                  </a:cxn>
                  <a:cxn ang="0">
                    <a:pos x="710" y="124"/>
                  </a:cxn>
                  <a:cxn ang="0">
                    <a:pos x="720" y="103"/>
                  </a:cxn>
                  <a:cxn ang="0">
                    <a:pos x="756" y="96"/>
                  </a:cxn>
                  <a:cxn ang="0">
                    <a:pos x="774" y="76"/>
                  </a:cxn>
                  <a:cxn ang="0">
                    <a:pos x="820" y="63"/>
                  </a:cxn>
                  <a:cxn ang="0">
                    <a:pos x="826" y="46"/>
                  </a:cxn>
                  <a:cxn ang="0">
                    <a:pos x="864" y="36"/>
                  </a:cxn>
                  <a:cxn ang="0">
                    <a:pos x="881" y="17"/>
                  </a:cxn>
                  <a:cxn ang="0">
                    <a:pos x="927" y="4"/>
                  </a:cxn>
                </a:cxnLst>
                <a:rect l="0" t="0" r="r" b="b"/>
                <a:pathLst>
                  <a:path w="927" h="510">
                    <a:moveTo>
                      <a:pt x="891" y="5"/>
                    </a:moveTo>
                    <a:lnTo>
                      <a:pt x="887" y="7"/>
                    </a:lnTo>
                    <a:lnTo>
                      <a:pt x="885" y="9"/>
                    </a:lnTo>
                    <a:lnTo>
                      <a:pt x="883" y="11"/>
                    </a:lnTo>
                    <a:lnTo>
                      <a:pt x="881" y="13"/>
                    </a:lnTo>
                    <a:lnTo>
                      <a:pt x="879" y="15"/>
                    </a:lnTo>
                    <a:lnTo>
                      <a:pt x="879" y="17"/>
                    </a:lnTo>
                    <a:lnTo>
                      <a:pt x="879" y="19"/>
                    </a:lnTo>
                    <a:lnTo>
                      <a:pt x="879" y="21"/>
                    </a:lnTo>
                    <a:lnTo>
                      <a:pt x="879" y="21"/>
                    </a:lnTo>
                    <a:lnTo>
                      <a:pt x="877" y="23"/>
                    </a:lnTo>
                    <a:lnTo>
                      <a:pt x="877" y="25"/>
                    </a:lnTo>
                    <a:lnTo>
                      <a:pt x="877" y="25"/>
                    </a:lnTo>
                    <a:lnTo>
                      <a:pt x="875" y="27"/>
                    </a:lnTo>
                    <a:lnTo>
                      <a:pt x="875" y="29"/>
                    </a:lnTo>
                    <a:lnTo>
                      <a:pt x="874" y="29"/>
                    </a:lnTo>
                    <a:lnTo>
                      <a:pt x="872" y="30"/>
                    </a:lnTo>
                    <a:lnTo>
                      <a:pt x="870" y="30"/>
                    </a:lnTo>
                    <a:lnTo>
                      <a:pt x="868" y="32"/>
                    </a:lnTo>
                    <a:lnTo>
                      <a:pt x="866" y="32"/>
                    </a:lnTo>
                    <a:lnTo>
                      <a:pt x="864" y="32"/>
                    </a:lnTo>
                    <a:lnTo>
                      <a:pt x="862" y="32"/>
                    </a:lnTo>
                    <a:lnTo>
                      <a:pt x="860" y="32"/>
                    </a:lnTo>
                    <a:lnTo>
                      <a:pt x="858" y="32"/>
                    </a:lnTo>
                    <a:lnTo>
                      <a:pt x="856" y="32"/>
                    </a:lnTo>
                    <a:lnTo>
                      <a:pt x="852" y="32"/>
                    </a:lnTo>
                    <a:lnTo>
                      <a:pt x="850" y="32"/>
                    </a:lnTo>
                    <a:lnTo>
                      <a:pt x="849" y="32"/>
                    </a:lnTo>
                    <a:lnTo>
                      <a:pt x="845" y="32"/>
                    </a:lnTo>
                    <a:lnTo>
                      <a:pt x="843" y="32"/>
                    </a:lnTo>
                    <a:lnTo>
                      <a:pt x="839" y="32"/>
                    </a:lnTo>
                    <a:lnTo>
                      <a:pt x="837" y="34"/>
                    </a:lnTo>
                    <a:lnTo>
                      <a:pt x="833" y="36"/>
                    </a:lnTo>
                    <a:lnTo>
                      <a:pt x="827" y="40"/>
                    </a:lnTo>
                    <a:lnTo>
                      <a:pt x="824" y="42"/>
                    </a:lnTo>
                    <a:lnTo>
                      <a:pt x="822" y="46"/>
                    </a:lnTo>
                    <a:lnTo>
                      <a:pt x="820" y="50"/>
                    </a:lnTo>
                    <a:lnTo>
                      <a:pt x="818" y="52"/>
                    </a:lnTo>
                    <a:lnTo>
                      <a:pt x="818" y="55"/>
                    </a:lnTo>
                    <a:lnTo>
                      <a:pt x="818" y="57"/>
                    </a:lnTo>
                    <a:lnTo>
                      <a:pt x="816" y="59"/>
                    </a:lnTo>
                    <a:lnTo>
                      <a:pt x="814" y="59"/>
                    </a:lnTo>
                    <a:lnTo>
                      <a:pt x="812" y="59"/>
                    </a:lnTo>
                    <a:lnTo>
                      <a:pt x="806" y="59"/>
                    </a:lnTo>
                    <a:lnTo>
                      <a:pt x="802" y="59"/>
                    </a:lnTo>
                    <a:lnTo>
                      <a:pt x="797" y="59"/>
                    </a:lnTo>
                    <a:lnTo>
                      <a:pt x="793" y="61"/>
                    </a:lnTo>
                    <a:lnTo>
                      <a:pt x="787" y="61"/>
                    </a:lnTo>
                    <a:lnTo>
                      <a:pt x="781" y="65"/>
                    </a:lnTo>
                    <a:lnTo>
                      <a:pt x="778" y="67"/>
                    </a:lnTo>
                    <a:lnTo>
                      <a:pt x="776" y="69"/>
                    </a:lnTo>
                    <a:lnTo>
                      <a:pt x="774" y="71"/>
                    </a:lnTo>
                    <a:lnTo>
                      <a:pt x="772" y="73"/>
                    </a:lnTo>
                    <a:lnTo>
                      <a:pt x="770" y="75"/>
                    </a:lnTo>
                    <a:lnTo>
                      <a:pt x="770" y="76"/>
                    </a:lnTo>
                    <a:lnTo>
                      <a:pt x="770" y="78"/>
                    </a:lnTo>
                    <a:lnTo>
                      <a:pt x="770" y="80"/>
                    </a:lnTo>
                    <a:lnTo>
                      <a:pt x="770" y="82"/>
                    </a:lnTo>
                    <a:lnTo>
                      <a:pt x="768" y="82"/>
                    </a:lnTo>
                    <a:lnTo>
                      <a:pt x="768" y="84"/>
                    </a:lnTo>
                    <a:lnTo>
                      <a:pt x="768" y="86"/>
                    </a:lnTo>
                    <a:lnTo>
                      <a:pt x="766" y="86"/>
                    </a:lnTo>
                    <a:lnTo>
                      <a:pt x="766" y="88"/>
                    </a:lnTo>
                    <a:lnTo>
                      <a:pt x="764" y="90"/>
                    </a:lnTo>
                    <a:lnTo>
                      <a:pt x="762" y="90"/>
                    </a:lnTo>
                    <a:lnTo>
                      <a:pt x="760" y="92"/>
                    </a:lnTo>
                    <a:lnTo>
                      <a:pt x="756" y="92"/>
                    </a:lnTo>
                    <a:lnTo>
                      <a:pt x="754" y="94"/>
                    </a:lnTo>
                    <a:lnTo>
                      <a:pt x="753" y="94"/>
                    </a:lnTo>
                    <a:lnTo>
                      <a:pt x="751" y="94"/>
                    </a:lnTo>
                    <a:lnTo>
                      <a:pt x="749" y="94"/>
                    </a:lnTo>
                    <a:lnTo>
                      <a:pt x="747" y="94"/>
                    </a:lnTo>
                    <a:lnTo>
                      <a:pt x="745" y="92"/>
                    </a:lnTo>
                    <a:lnTo>
                      <a:pt x="743" y="92"/>
                    </a:lnTo>
                    <a:lnTo>
                      <a:pt x="741" y="92"/>
                    </a:lnTo>
                    <a:lnTo>
                      <a:pt x="739" y="92"/>
                    </a:lnTo>
                    <a:lnTo>
                      <a:pt x="735" y="92"/>
                    </a:lnTo>
                    <a:lnTo>
                      <a:pt x="733" y="92"/>
                    </a:lnTo>
                    <a:lnTo>
                      <a:pt x="730" y="94"/>
                    </a:lnTo>
                    <a:lnTo>
                      <a:pt x="726" y="94"/>
                    </a:lnTo>
                    <a:lnTo>
                      <a:pt x="724" y="96"/>
                    </a:lnTo>
                    <a:lnTo>
                      <a:pt x="718" y="100"/>
                    </a:lnTo>
                    <a:lnTo>
                      <a:pt x="714" y="103"/>
                    </a:lnTo>
                    <a:lnTo>
                      <a:pt x="712" y="105"/>
                    </a:lnTo>
                    <a:lnTo>
                      <a:pt x="710" y="109"/>
                    </a:lnTo>
                    <a:lnTo>
                      <a:pt x="708" y="113"/>
                    </a:lnTo>
                    <a:lnTo>
                      <a:pt x="708" y="115"/>
                    </a:lnTo>
                    <a:lnTo>
                      <a:pt x="706" y="119"/>
                    </a:lnTo>
                    <a:lnTo>
                      <a:pt x="706" y="121"/>
                    </a:lnTo>
                    <a:lnTo>
                      <a:pt x="705" y="119"/>
                    </a:lnTo>
                    <a:lnTo>
                      <a:pt x="701" y="119"/>
                    </a:lnTo>
                    <a:lnTo>
                      <a:pt x="697" y="119"/>
                    </a:lnTo>
                    <a:lnTo>
                      <a:pt x="693" y="119"/>
                    </a:lnTo>
                    <a:lnTo>
                      <a:pt x="687" y="119"/>
                    </a:lnTo>
                    <a:lnTo>
                      <a:pt x="683" y="121"/>
                    </a:lnTo>
                    <a:lnTo>
                      <a:pt x="678" y="123"/>
                    </a:lnTo>
                    <a:lnTo>
                      <a:pt x="672" y="124"/>
                    </a:lnTo>
                    <a:lnTo>
                      <a:pt x="668" y="126"/>
                    </a:lnTo>
                    <a:lnTo>
                      <a:pt x="664" y="128"/>
                    </a:lnTo>
                    <a:lnTo>
                      <a:pt x="662" y="130"/>
                    </a:lnTo>
                    <a:lnTo>
                      <a:pt x="662" y="132"/>
                    </a:lnTo>
                    <a:lnTo>
                      <a:pt x="660" y="134"/>
                    </a:lnTo>
                    <a:lnTo>
                      <a:pt x="660" y="136"/>
                    </a:lnTo>
                    <a:lnTo>
                      <a:pt x="659" y="138"/>
                    </a:lnTo>
                    <a:lnTo>
                      <a:pt x="659" y="140"/>
                    </a:lnTo>
                    <a:lnTo>
                      <a:pt x="659" y="142"/>
                    </a:lnTo>
                    <a:lnTo>
                      <a:pt x="659" y="144"/>
                    </a:lnTo>
                    <a:lnTo>
                      <a:pt x="659" y="146"/>
                    </a:lnTo>
                    <a:lnTo>
                      <a:pt x="657" y="146"/>
                    </a:lnTo>
                    <a:lnTo>
                      <a:pt x="657" y="148"/>
                    </a:lnTo>
                    <a:lnTo>
                      <a:pt x="655" y="149"/>
                    </a:lnTo>
                    <a:lnTo>
                      <a:pt x="653" y="149"/>
                    </a:lnTo>
                    <a:lnTo>
                      <a:pt x="651" y="151"/>
                    </a:lnTo>
                    <a:lnTo>
                      <a:pt x="649" y="153"/>
                    </a:lnTo>
                    <a:lnTo>
                      <a:pt x="647" y="153"/>
                    </a:lnTo>
                    <a:lnTo>
                      <a:pt x="645" y="153"/>
                    </a:lnTo>
                    <a:lnTo>
                      <a:pt x="643" y="153"/>
                    </a:lnTo>
                    <a:lnTo>
                      <a:pt x="641" y="153"/>
                    </a:lnTo>
                    <a:lnTo>
                      <a:pt x="639" y="153"/>
                    </a:lnTo>
                    <a:lnTo>
                      <a:pt x="637" y="153"/>
                    </a:lnTo>
                    <a:lnTo>
                      <a:pt x="635" y="153"/>
                    </a:lnTo>
                    <a:lnTo>
                      <a:pt x="634" y="153"/>
                    </a:lnTo>
                    <a:lnTo>
                      <a:pt x="630" y="153"/>
                    </a:lnTo>
                    <a:lnTo>
                      <a:pt x="628" y="153"/>
                    </a:lnTo>
                    <a:lnTo>
                      <a:pt x="626" y="153"/>
                    </a:lnTo>
                    <a:lnTo>
                      <a:pt x="622" y="153"/>
                    </a:lnTo>
                    <a:lnTo>
                      <a:pt x="618" y="153"/>
                    </a:lnTo>
                    <a:lnTo>
                      <a:pt x="616" y="155"/>
                    </a:lnTo>
                    <a:lnTo>
                      <a:pt x="612" y="157"/>
                    </a:lnTo>
                    <a:lnTo>
                      <a:pt x="607" y="161"/>
                    </a:lnTo>
                    <a:lnTo>
                      <a:pt x="603" y="165"/>
                    </a:lnTo>
                    <a:lnTo>
                      <a:pt x="601" y="167"/>
                    </a:lnTo>
                    <a:lnTo>
                      <a:pt x="597" y="171"/>
                    </a:lnTo>
                    <a:lnTo>
                      <a:pt x="597" y="174"/>
                    </a:lnTo>
                    <a:lnTo>
                      <a:pt x="595" y="178"/>
                    </a:lnTo>
                    <a:lnTo>
                      <a:pt x="595" y="180"/>
                    </a:lnTo>
                    <a:lnTo>
                      <a:pt x="595" y="182"/>
                    </a:lnTo>
                    <a:lnTo>
                      <a:pt x="593" y="182"/>
                    </a:lnTo>
                    <a:lnTo>
                      <a:pt x="589" y="182"/>
                    </a:lnTo>
                    <a:lnTo>
                      <a:pt x="586" y="180"/>
                    </a:lnTo>
                    <a:lnTo>
                      <a:pt x="580" y="180"/>
                    </a:lnTo>
                    <a:lnTo>
                      <a:pt x="576" y="182"/>
                    </a:lnTo>
                    <a:lnTo>
                      <a:pt x="570" y="182"/>
                    </a:lnTo>
                    <a:lnTo>
                      <a:pt x="564" y="184"/>
                    </a:lnTo>
                    <a:lnTo>
                      <a:pt x="559" y="188"/>
                    </a:lnTo>
                    <a:lnTo>
                      <a:pt x="555" y="190"/>
                    </a:lnTo>
                    <a:lnTo>
                      <a:pt x="553" y="192"/>
                    </a:lnTo>
                    <a:lnTo>
                      <a:pt x="549" y="194"/>
                    </a:lnTo>
                    <a:lnTo>
                      <a:pt x="549" y="195"/>
                    </a:lnTo>
                    <a:lnTo>
                      <a:pt x="547" y="197"/>
                    </a:lnTo>
                    <a:lnTo>
                      <a:pt x="547" y="199"/>
                    </a:lnTo>
                    <a:lnTo>
                      <a:pt x="545" y="201"/>
                    </a:lnTo>
                    <a:lnTo>
                      <a:pt x="545" y="203"/>
                    </a:lnTo>
                    <a:lnTo>
                      <a:pt x="545" y="205"/>
                    </a:lnTo>
                    <a:lnTo>
                      <a:pt x="545" y="205"/>
                    </a:lnTo>
                    <a:lnTo>
                      <a:pt x="545" y="207"/>
                    </a:lnTo>
                    <a:lnTo>
                      <a:pt x="543" y="209"/>
                    </a:lnTo>
                    <a:lnTo>
                      <a:pt x="543" y="209"/>
                    </a:lnTo>
                    <a:lnTo>
                      <a:pt x="541" y="211"/>
                    </a:lnTo>
                    <a:lnTo>
                      <a:pt x="539" y="213"/>
                    </a:lnTo>
                    <a:lnTo>
                      <a:pt x="538" y="215"/>
                    </a:lnTo>
                    <a:lnTo>
                      <a:pt x="536" y="215"/>
                    </a:lnTo>
                    <a:lnTo>
                      <a:pt x="534" y="217"/>
                    </a:lnTo>
                    <a:lnTo>
                      <a:pt x="530" y="217"/>
                    </a:lnTo>
                    <a:lnTo>
                      <a:pt x="528" y="217"/>
                    </a:lnTo>
                    <a:lnTo>
                      <a:pt x="526" y="217"/>
                    </a:lnTo>
                    <a:lnTo>
                      <a:pt x="524" y="217"/>
                    </a:lnTo>
                    <a:lnTo>
                      <a:pt x="522" y="217"/>
                    </a:lnTo>
                    <a:lnTo>
                      <a:pt x="520" y="217"/>
                    </a:lnTo>
                    <a:lnTo>
                      <a:pt x="518" y="217"/>
                    </a:lnTo>
                    <a:lnTo>
                      <a:pt x="516" y="215"/>
                    </a:lnTo>
                    <a:lnTo>
                      <a:pt x="515" y="215"/>
                    </a:lnTo>
                    <a:lnTo>
                      <a:pt x="511" y="215"/>
                    </a:lnTo>
                    <a:lnTo>
                      <a:pt x="509" y="217"/>
                    </a:lnTo>
                    <a:lnTo>
                      <a:pt x="505" y="217"/>
                    </a:lnTo>
                    <a:lnTo>
                      <a:pt x="501" y="219"/>
                    </a:lnTo>
                    <a:lnTo>
                      <a:pt x="497" y="220"/>
                    </a:lnTo>
                    <a:lnTo>
                      <a:pt x="493" y="222"/>
                    </a:lnTo>
                    <a:lnTo>
                      <a:pt x="490" y="226"/>
                    </a:lnTo>
                    <a:lnTo>
                      <a:pt x="486" y="230"/>
                    </a:lnTo>
                    <a:lnTo>
                      <a:pt x="484" y="234"/>
                    </a:lnTo>
                    <a:lnTo>
                      <a:pt x="482" y="238"/>
                    </a:lnTo>
                    <a:lnTo>
                      <a:pt x="480" y="240"/>
                    </a:lnTo>
                    <a:lnTo>
                      <a:pt x="480" y="243"/>
                    </a:lnTo>
                    <a:lnTo>
                      <a:pt x="480" y="245"/>
                    </a:lnTo>
                    <a:lnTo>
                      <a:pt x="478" y="245"/>
                    </a:lnTo>
                    <a:lnTo>
                      <a:pt x="474" y="243"/>
                    </a:lnTo>
                    <a:lnTo>
                      <a:pt x="470" y="243"/>
                    </a:lnTo>
                    <a:lnTo>
                      <a:pt x="465" y="243"/>
                    </a:lnTo>
                    <a:lnTo>
                      <a:pt x="461" y="243"/>
                    </a:lnTo>
                    <a:lnTo>
                      <a:pt x="455" y="245"/>
                    </a:lnTo>
                    <a:lnTo>
                      <a:pt x="449" y="247"/>
                    </a:lnTo>
                    <a:lnTo>
                      <a:pt x="443" y="249"/>
                    </a:lnTo>
                    <a:lnTo>
                      <a:pt x="440" y="253"/>
                    </a:lnTo>
                    <a:lnTo>
                      <a:pt x="438" y="255"/>
                    </a:lnTo>
                    <a:lnTo>
                      <a:pt x="434" y="257"/>
                    </a:lnTo>
                    <a:lnTo>
                      <a:pt x="434" y="259"/>
                    </a:lnTo>
                    <a:lnTo>
                      <a:pt x="432" y="261"/>
                    </a:lnTo>
                    <a:lnTo>
                      <a:pt x="432" y="263"/>
                    </a:lnTo>
                    <a:lnTo>
                      <a:pt x="430" y="265"/>
                    </a:lnTo>
                    <a:lnTo>
                      <a:pt x="430" y="266"/>
                    </a:lnTo>
                    <a:lnTo>
                      <a:pt x="430" y="268"/>
                    </a:lnTo>
                    <a:lnTo>
                      <a:pt x="430" y="268"/>
                    </a:lnTo>
                    <a:lnTo>
                      <a:pt x="428" y="270"/>
                    </a:lnTo>
                    <a:lnTo>
                      <a:pt x="428" y="272"/>
                    </a:lnTo>
                    <a:lnTo>
                      <a:pt x="426" y="274"/>
                    </a:lnTo>
                    <a:lnTo>
                      <a:pt x="426" y="274"/>
                    </a:lnTo>
                    <a:lnTo>
                      <a:pt x="424" y="276"/>
                    </a:lnTo>
                    <a:lnTo>
                      <a:pt x="422" y="278"/>
                    </a:lnTo>
                    <a:lnTo>
                      <a:pt x="419" y="278"/>
                    </a:lnTo>
                    <a:lnTo>
                      <a:pt x="417" y="280"/>
                    </a:lnTo>
                    <a:lnTo>
                      <a:pt x="415" y="280"/>
                    </a:lnTo>
                    <a:lnTo>
                      <a:pt x="413" y="280"/>
                    </a:lnTo>
                    <a:lnTo>
                      <a:pt x="411" y="280"/>
                    </a:lnTo>
                    <a:lnTo>
                      <a:pt x="409" y="280"/>
                    </a:lnTo>
                    <a:lnTo>
                      <a:pt x="407" y="280"/>
                    </a:lnTo>
                    <a:lnTo>
                      <a:pt x="405" y="280"/>
                    </a:lnTo>
                    <a:lnTo>
                      <a:pt x="403" y="280"/>
                    </a:lnTo>
                    <a:lnTo>
                      <a:pt x="399" y="280"/>
                    </a:lnTo>
                    <a:lnTo>
                      <a:pt x="397" y="280"/>
                    </a:lnTo>
                    <a:lnTo>
                      <a:pt x="396" y="280"/>
                    </a:lnTo>
                    <a:lnTo>
                      <a:pt x="392" y="280"/>
                    </a:lnTo>
                    <a:lnTo>
                      <a:pt x="390" y="280"/>
                    </a:lnTo>
                    <a:lnTo>
                      <a:pt x="386" y="282"/>
                    </a:lnTo>
                    <a:lnTo>
                      <a:pt x="382" y="284"/>
                    </a:lnTo>
                    <a:lnTo>
                      <a:pt x="376" y="288"/>
                    </a:lnTo>
                    <a:lnTo>
                      <a:pt x="372" y="291"/>
                    </a:lnTo>
                    <a:lnTo>
                      <a:pt x="369" y="295"/>
                    </a:lnTo>
                    <a:lnTo>
                      <a:pt x="367" y="297"/>
                    </a:lnTo>
                    <a:lnTo>
                      <a:pt x="365" y="301"/>
                    </a:lnTo>
                    <a:lnTo>
                      <a:pt x="365" y="305"/>
                    </a:lnTo>
                    <a:lnTo>
                      <a:pt x="363" y="307"/>
                    </a:lnTo>
                    <a:lnTo>
                      <a:pt x="363" y="309"/>
                    </a:lnTo>
                    <a:lnTo>
                      <a:pt x="361" y="309"/>
                    </a:lnTo>
                    <a:lnTo>
                      <a:pt x="357" y="309"/>
                    </a:lnTo>
                    <a:lnTo>
                      <a:pt x="353" y="309"/>
                    </a:lnTo>
                    <a:lnTo>
                      <a:pt x="349" y="309"/>
                    </a:lnTo>
                    <a:lnTo>
                      <a:pt x="344" y="309"/>
                    </a:lnTo>
                    <a:lnTo>
                      <a:pt x="338" y="311"/>
                    </a:lnTo>
                    <a:lnTo>
                      <a:pt x="332" y="311"/>
                    </a:lnTo>
                    <a:lnTo>
                      <a:pt x="326" y="314"/>
                    </a:lnTo>
                    <a:lnTo>
                      <a:pt x="323" y="316"/>
                    </a:lnTo>
                    <a:lnTo>
                      <a:pt x="319" y="318"/>
                    </a:lnTo>
                    <a:lnTo>
                      <a:pt x="317" y="320"/>
                    </a:lnTo>
                    <a:lnTo>
                      <a:pt x="315" y="322"/>
                    </a:lnTo>
                    <a:lnTo>
                      <a:pt x="315" y="324"/>
                    </a:lnTo>
                    <a:lnTo>
                      <a:pt x="313" y="328"/>
                    </a:lnTo>
                    <a:lnTo>
                      <a:pt x="313" y="330"/>
                    </a:lnTo>
                    <a:lnTo>
                      <a:pt x="313" y="332"/>
                    </a:lnTo>
                    <a:lnTo>
                      <a:pt x="311" y="332"/>
                    </a:lnTo>
                    <a:lnTo>
                      <a:pt x="311" y="334"/>
                    </a:lnTo>
                    <a:lnTo>
                      <a:pt x="311" y="336"/>
                    </a:lnTo>
                    <a:lnTo>
                      <a:pt x="309" y="338"/>
                    </a:lnTo>
                    <a:lnTo>
                      <a:pt x="309" y="338"/>
                    </a:lnTo>
                    <a:lnTo>
                      <a:pt x="307" y="339"/>
                    </a:lnTo>
                    <a:lnTo>
                      <a:pt x="305" y="341"/>
                    </a:lnTo>
                    <a:lnTo>
                      <a:pt x="303" y="343"/>
                    </a:lnTo>
                    <a:lnTo>
                      <a:pt x="301" y="343"/>
                    </a:lnTo>
                    <a:lnTo>
                      <a:pt x="300" y="345"/>
                    </a:lnTo>
                    <a:lnTo>
                      <a:pt x="296" y="345"/>
                    </a:lnTo>
                    <a:lnTo>
                      <a:pt x="294" y="345"/>
                    </a:lnTo>
                    <a:lnTo>
                      <a:pt x="292" y="345"/>
                    </a:lnTo>
                    <a:lnTo>
                      <a:pt x="290" y="345"/>
                    </a:lnTo>
                    <a:lnTo>
                      <a:pt x="288" y="345"/>
                    </a:lnTo>
                    <a:lnTo>
                      <a:pt x="286" y="345"/>
                    </a:lnTo>
                    <a:lnTo>
                      <a:pt x="284" y="345"/>
                    </a:lnTo>
                    <a:lnTo>
                      <a:pt x="282" y="343"/>
                    </a:lnTo>
                    <a:lnTo>
                      <a:pt x="280" y="343"/>
                    </a:lnTo>
                    <a:lnTo>
                      <a:pt x="276" y="343"/>
                    </a:lnTo>
                    <a:lnTo>
                      <a:pt x="275" y="345"/>
                    </a:lnTo>
                    <a:lnTo>
                      <a:pt x="271" y="345"/>
                    </a:lnTo>
                    <a:lnTo>
                      <a:pt x="267" y="347"/>
                    </a:lnTo>
                    <a:lnTo>
                      <a:pt x="263" y="349"/>
                    </a:lnTo>
                    <a:lnTo>
                      <a:pt x="257" y="353"/>
                    </a:lnTo>
                    <a:lnTo>
                      <a:pt x="253" y="355"/>
                    </a:lnTo>
                    <a:lnTo>
                      <a:pt x="250" y="359"/>
                    </a:lnTo>
                    <a:lnTo>
                      <a:pt x="248" y="362"/>
                    </a:lnTo>
                    <a:lnTo>
                      <a:pt x="246" y="366"/>
                    </a:lnTo>
                    <a:lnTo>
                      <a:pt x="246" y="370"/>
                    </a:lnTo>
                    <a:lnTo>
                      <a:pt x="246" y="372"/>
                    </a:lnTo>
                    <a:lnTo>
                      <a:pt x="246" y="374"/>
                    </a:lnTo>
                    <a:lnTo>
                      <a:pt x="242" y="374"/>
                    </a:lnTo>
                    <a:lnTo>
                      <a:pt x="240" y="374"/>
                    </a:lnTo>
                    <a:lnTo>
                      <a:pt x="234" y="372"/>
                    </a:lnTo>
                    <a:lnTo>
                      <a:pt x="230" y="372"/>
                    </a:lnTo>
                    <a:lnTo>
                      <a:pt x="225" y="374"/>
                    </a:lnTo>
                    <a:lnTo>
                      <a:pt x="219" y="374"/>
                    </a:lnTo>
                    <a:lnTo>
                      <a:pt x="213" y="376"/>
                    </a:lnTo>
                    <a:lnTo>
                      <a:pt x="207" y="380"/>
                    </a:lnTo>
                    <a:lnTo>
                      <a:pt x="204" y="382"/>
                    </a:lnTo>
                    <a:lnTo>
                      <a:pt x="202" y="384"/>
                    </a:lnTo>
                    <a:lnTo>
                      <a:pt x="200" y="385"/>
                    </a:lnTo>
                    <a:lnTo>
                      <a:pt x="198" y="387"/>
                    </a:lnTo>
                    <a:lnTo>
                      <a:pt x="196" y="389"/>
                    </a:lnTo>
                    <a:lnTo>
                      <a:pt x="196" y="391"/>
                    </a:lnTo>
                    <a:lnTo>
                      <a:pt x="194" y="393"/>
                    </a:lnTo>
                    <a:lnTo>
                      <a:pt x="194" y="395"/>
                    </a:lnTo>
                    <a:lnTo>
                      <a:pt x="194" y="397"/>
                    </a:lnTo>
                    <a:lnTo>
                      <a:pt x="192" y="399"/>
                    </a:lnTo>
                    <a:lnTo>
                      <a:pt x="192" y="401"/>
                    </a:lnTo>
                    <a:lnTo>
                      <a:pt x="192" y="403"/>
                    </a:lnTo>
                    <a:lnTo>
                      <a:pt x="190" y="403"/>
                    </a:lnTo>
                    <a:lnTo>
                      <a:pt x="188" y="405"/>
                    </a:lnTo>
                    <a:lnTo>
                      <a:pt x="186" y="407"/>
                    </a:lnTo>
                    <a:lnTo>
                      <a:pt x="184" y="409"/>
                    </a:lnTo>
                    <a:lnTo>
                      <a:pt x="182" y="409"/>
                    </a:lnTo>
                    <a:lnTo>
                      <a:pt x="179" y="410"/>
                    </a:lnTo>
                    <a:lnTo>
                      <a:pt x="177" y="410"/>
                    </a:lnTo>
                    <a:lnTo>
                      <a:pt x="175" y="410"/>
                    </a:lnTo>
                    <a:lnTo>
                      <a:pt x="173" y="410"/>
                    </a:lnTo>
                    <a:lnTo>
                      <a:pt x="171" y="410"/>
                    </a:lnTo>
                    <a:lnTo>
                      <a:pt x="169" y="410"/>
                    </a:lnTo>
                    <a:lnTo>
                      <a:pt x="167" y="410"/>
                    </a:lnTo>
                    <a:lnTo>
                      <a:pt x="165" y="410"/>
                    </a:lnTo>
                    <a:lnTo>
                      <a:pt x="163" y="410"/>
                    </a:lnTo>
                    <a:lnTo>
                      <a:pt x="159" y="410"/>
                    </a:lnTo>
                    <a:lnTo>
                      <a:pt x="157" y="410"/>
                    </a:lnTo>
                    <a:lnTo>
                      <a:pt x="154" y="410"/>
                    </a:lnTo>
                    <a:lnTo>
                      <a:pt x="152" y="410"/>
                    </a:lnTo>
                    <a:lnTo>
                      <a:pt x="148" y="412"/>
                    </a:lnTo>
                    <a:lnTo>
                      <a:pt x="144" y="414"/>
                    </a:lnTo>
                    <a:lnTo>
                      <a:pt x="138" y="418"/>
                    </a:lnTo>
                    <a:lnTo>
                      <a:pt x="134" y="422"/>
                    </a:lnTo>
                    <a:lnTo>
                      <a:pt x="131" y="426"/>
                    </a:lnTo>
                    <a:lnTo>
                      <a:pt x="129" y="430"/>
                    </a:lnTo>
                    <a:lnTo>
                      <a:pt x="127" y="433"/>
                    </a:lnTo>
                    <a:lnTo>
                      <a:pt x="125" y="435"/>
                    </a:lnTo>
                    <a:lnTo>
                      <a:pt x="125" y="439"/>
                    </a:lnTo>
                    <a:lnTo>
                      <a:pt x="123" y="441"/>
                    </a:lnTo>
                    <a:lnTo>
                      <a:pt x="121" y="441"/>
                    </a:lnTo>
                    <a:lnTo>
                      <a:pt x="117" y="439"/>
                    </a:lnTo>
                    <a:lnTo>
                      <a:pt x="113" y="439"/>
                    </a:lnTo>
                    <a:lnTo>
                      <a:pt x="109" y="439"/>
                    </a:lnTo>
                    <a:lnTo>
                      <a:pt x="104" y="439"/>
                    </a:lnTo>
                    <a:lnTo>
                      <a:pt x="98" y="441"/>
                    </a:lnTo>
                    <a:lnTo>
                      <a:pt x="92" y="443"/>
                    </a:lnTo>
                    <a:lnTo>
                      <a:pt x="86" y="447"/>
                    </a:lnTo>
                    <a:lnTo>
                      <a:pt x="83" y="449"/>
                    </a:lnTo>
                    <a:lnTo>
                      <a:pt x="79" y="451"/>
                    </a:lnTo>
                    <a:lnTo>
                      <a:pt x="77" y="453"/>
                    </a:lnTo>
                    <a:lnTo>
                      <a:pt x="75" y="455"/>
                    </a:lnTo>
                    <a:lnTo>
                      <a:pt x="73" y="457"/>
                    </a:lnTo>
                    <a:lnTo>
                      <a:pt x="73" y="458"/>
                    </a:lnTo>
                    <a:lnTo>
                      <a:pt x="71" y="460"/>
                    </a:lnTo>
                    <a:lnTo>
                      <a:pt x="71" y="462"/>
                    </a:lnTo>
                    <a:lnTo>
                      <a:pt x="71" y="464"/>
                    </a:lnTo>
                    <a:lnTo>
                      <a:pt x="71" y="466"/>
                    </a:lnTo>
                    <a:lnTo>
                      <a:pt x="69" y="468"/>
                    </a:lnTo>
                    <a:lnTo>
                      <a:pt x="69" y="470"/>
                    </a:lnTo>
                    <a:lnTo>
                      <a:pt x="67" y="472"/>
                    </a:lnTo>
                    <a:lnTo>
                      <a:pt x="65" y="472"/>
                    </a:lnTo>
                    <a:lnTo>
                      <a:pt x="63" y="474"/>
                    </a:lnTo>
                    <a:lnTo>
                      <a:pt x="61" y="476"/>
                    </a:lnTo>
                    <a:lnTo>
                      <a:pt x="60" y="478"/>
                    </a:lnTo>
                    <a:lnTo>
                      <a:pt x="58" y="478"/>
                    </a:lnTo>
                    <a:lnTo>
                      <a:pt x="54" y="478"/>
                    </a:lnTo>
                    <a:lnTo>
                      <a:pt x="52" y="478"/>
                    </a:lnTo>
                    <a:lnTo>
                      <a:pt x="50" y="478"/>
                    </a:lnTo>
                    <a:lnTo>
                      <a:pt x="48" y="478"/>
                    </a:lnTo>
                    <a:lnTo>
                      <a:pt x="46" y="478"/>
                    </a:lnTo>
                    <a:lnTo>
                      <a:pt x="44" y="478"/>
                    </a:lnTo>
                    <a:lnTo>
                      <a:pt x="42" y="478"/>
                    </a:lnTo>
                    <a:lnTo>
                      <a:pt x="40" y="478"/>
                    </a:lnTo>
                    <a:lnTo>
                      <a:pt x="37" y="478"/>
                    </a:lnTo>
                    <a:lnTo>
                      <a:pt x="35" y="478"/>
                    </a:lnTo>
                    <a:lnTo>
                      <a:pt x="31" y="478"/>
                    </a:lnTo>
                    <a:lnTo>
                      <a:pt x="29" y="478"/>
                    </a:lnTo>
                    <a:lnTo>
                      <a:pt x="25" y="480"/>
                    </a:lnTo>
                    <a:lnTo>
                      <a:pt x="21" y="481"/>
                    </a:lnTo>
                    <a:lnTo>
                      <a:pt x="13" y="485"/>
                    </a:lnTo>
                    <a:lnTo>
                      <a:pt x="10" y="491"/>
                    </a:lnTo>
                    <a:lnTo>
                      <a:pt x="6" y="495"/>
                    </a:lnTo>
                    <a:lnTo>
                      <a:pt x="2" y="501"/>
                    </a:lnTo>
                    <a:lnTo>
                      <a:pt x="2" y="504"/>
                    </a:lnTo>
                    <a:lnTo>
                      <a:pt x="0" y="508"/>
                    </a:lnTo>
                    <a:lnTo>
                      <a:pt x="0" y="510"/>
                    </a:lnTo>
                    <a:lnTo>
                      <a:pt x="0" y="510"/>
                    </a:lnTo>
                    <a:lnTo>
                      <a:pt x="2" y="510"/>
                    </a:lnTo>
                    <a:lnTo>
                      <a:pt x="2" y="510"/>
                    </a:lnTo>
                    <a:lnTo>
                      <a:pt x="4" y="510"/>
                    </a:lnTo>
                    <a:lnTo>
                      <a:pt x="4" y="508"/>
                    </a:lnTo>
                    <a:lnTo>
                      <a:pt x="4" y="504"/>
                    </a:lnTo>
                    <a:lnTo>
                      <a:pt x="6" y="501"/>
                    </a:lnTo>
                    <a:lnTo>
                      <a:pt x="8" y="497"/>
                    </a:lnTo>
                    <a:lnTo>
                      <a:pt x="12" y="493"/>
                    </a:lnTo>
                    <a:lnTo>
                      <a:pt x="15" y="489"/>
                    </a:lnTo>
                    <a:lnTo>
                      <a:pt x="23" y="483"/>
                    </a:lnTo>
                    <a:lnTo>
                      <a:pt x="25" y="481"/>
                    </a:lnTo>
                    <a:lnTo>
                      <a:pt x="29" y="481"/>
                    </a:lnTo>
                    <a:lnTo>
                      <a:pt x="33" y="480"/>
                    </a:lnTo>
                    <a:lnTo>
                      <a:pt x="35" y="480"/>
                    </a:lnTo>
                    <a:lnTo>
                      <a:pt x="37" y="480"/>
                    </a:lnTo>
                    <a:lnTo>
                      <a:pt x="40" y="480"/>
                    </a:lnTo>
                    <a:lnTo>
                      <a:pt x="42" y="480"/>
                    </a:lnTo>
                    <a:lnTo>
                      <a:pt x="44" y="480"/>
                    </a:lnTo>
                    <a:lnTo>
                      <a:pt x="46" y="481"/>
                    </a:lnTo>
                    <a:lnTo>
                      <a:pt x="48" y="481"/>
                    </a:lnTo>
                    <a:lnTo>
                      <a:pt x="50" y="481"/>
                    </a:lnTo>
                    <a:lnTo>
                      <a:pt x="52" y="481"/>
                    </a:lnTo>
                    <a:lnTo>
                      <a:pt x="56" y="481"/>
                    </a:lnTo>
                    <a:lnTo>
                      <a:pt x="58" y="480"/>
                    </a:lnTo>
                    <a:lnTo>
                      <a:pt x="60" y="480"/>
                    </a:lnTo>
                    <a:lnTo>
                      <a:pt x="63" y="478"/>
                    </a:lnTo>
                    <a:lnTo>
                      <a:pt x="65" y="476"/>
                    </a:lnTo>
                    <a:lnTo>
                      <a:pt x="67" y="474"/>
                    </a:lnTo>
                    <a:lnTo>
                      <a:pt x="69" y="472"/>
                    </a:lnTo>
                    <a:lnTo>
                      <a:pt x="71" y="472"/>
                    </a:lnTo>
                    <a:lnTo>
                      <a:pt x="71" y="470"/>
                    </a:lnTo>
                    <a:lnTo>
                      <a:pt x="73" y="468"/>
                    </a:lnTo>
                    <a:lnTo>
                      <a:pt x="73" y="466"/>
                    </a:lnTo>
                    <a:lnTo>
                      <a:pt x="73" y="464"/>
                    </a:lnTo>
                    <a:lnTo>
                      <a:pt x="75" y="462"/>
                    </a:lnTo>
                    <a:lnTo>
                      <a:pt x="75" y="460"/>
                    </a:lnTo>
                    <a:lnTo>
                      <a:pt x="77" y="458"/>
                    </a:lnTo>
                    <a:lnTo>
                      <a:pt x="77" y="457"/>
                    </a:lnTo>
                    <a:lnTo>
                      <a:pt x="79" y="455"/>
                    </a:lnTo>
                    <a:lnTo>
                      <a:pt x="81" y="453"/>
                    </a:lnTo>
                    <a:lnTo>
                      <a:pt x="85" y="451"/>
                    </a:lnTo>
                    <a:lnTo>
                      <a:pt x="86" y="449"/>
                    </a:lnTo>
                    <a:lnTo>
                      <a:pt x="94" y="445"/>
                    </a:lnTo>
                    <a:lnTo>
                      <a:pt x="100" y="443"/>
                    </a:lnTo>
                    <a:lnTo>
                      <a:pt x="108" y="443"/>
                    </a:lnTo>
                    <a:lnTo>
                      <a:pt x="113" y="443"/>
                    </a:lnTo>
                    <a:lnTo>
                      <a:pt x="117" y="443"/>
                    </a:lnTo>
                    <a:lnTo>
                      <a:pt x="121" y="443"/>
                    </a:lnTo>
                    <a:lnTo>
                      <a:pt x="123" y="445"/>
                    </a:lnTo>
                    <a:lnTo>
                      <a:pt x="125" y="445"/>
                    </a:lnTo>
                    <a:lnTo>
                      <a:pt x="127" y="445"/>
                    </a:lnTo>
                    <a:lnTo>
                      <a:pt x="127" y="445"/>
                    </a:lnTo>
                    <a:lnTo>
                      <a:pt x="127" y="445"/>
                    </a:lnTo>
                    <a:lnTo>
                      <a:pt x="127" y="445"/>
                    </a:lnTo>
                    <a:lnTo>
                      <a:pt x="127" y="445"/>
                    </a:lnTo>
                    <a:lnTo>
                      <a:pt x="127" y="443"/>
                    </a:lnTo>
                    <a:lnTo>
                      <a:pt x="127" y="443"/>
                    </a:lnTo>
                    <a:lnTo>
                      <a:pt x="127" y="443"/>
                    </a:lnTo>
                    <a:lnTo>
                      <a:pt x="127" y="443"/>
                    </a:lnTo>
                    <a:lnTo>
                      <a:pt x="127" y="443"/>
                    </a:lnTo>
                    <a:lnTo>
                      <a:pt x="127" y="439"/>
                    </a:lnTo>
                    <a:lnTo>
                      <a:pt x="127" y="437"/>
                    </a:lnTo>
                    <a:lnTo>
                      <a:pt x="129" y="433"/>
                    </a:lnTo>
                    <a:lnTo>
                      <a:pt x="131" y="430"/>
                    </a:lnTo>
                    <a:lnTo>
                      <a:pt x="134" y="426"/>
                    </a:lnTo>
                    <a:lnTo>
                      <a:pt x="138" y="420"/>
                    </a:lnTo>
                    <a:lnTo>
                      <a:pt x="146" y="416"/>
                    </a:lnTo>
                    <a:lnTo>
                      <a:pt x="148" y="414"/>
                    </a:lnTo>
                    <a:lnTo>
                      <a:pt x="152" y="414"/>
                    </a:lnTo>
                    <a:lnTo>
                      <a:pt x="156" y="412"/>
                    </a:lnTo>
                    <a:lnTo>
                      <a:pt x="157" y="412"/>
                    </a:lnTo>
                    <a:lnTo>
                      <a:pt x="159" y="412"/>
                    </a:lnTo>
                    <a:lnTo>
                      <a:pt x="163" y="412"/>
                    </a:lnTo>
                    <a:lnTo>
                      <a:pt x="165" y="412"/>
                    </a:lnTo>
                    <a:lnTo>
                      <a:pt x="167" y="412"/>
                    </a:lnTo>
                    <a:lnTo>
                      <a:pt x="169" y="412"/>
                    </a:lnTo>
                    <a:lnTo>
                      <a:pt x="171" y="414"/>
                    </a:lnTo>
                    <a:lnTo>
                      <a:pt x="173" y="414"/>
                    </a:lnTo>
                    <a:lnTo>
                      <a:pt x="175" y="414"/>
                    </a:lnTo>
                    <a:lnTo>
                      <a:pt x="179" y="412"/>
                    </a:lnTo>
                    <a:lnTo>
                      <a:pt x="181" y="412"/>
                    </a:lnTo>
                    <a:lnTo>
                      <a:pt x="182" y="412"/>
                    </a:lnTo>
                    <a:lnTo>
                      <a:pt x="186" y="410"/>
                    </a:lnTo>
                    <a:lnTo>
                      <a:pt x="188" y="409"/>
                    </a:lnTo>
                    <a:lnTo>
                      <a:pt x="190" y="407"/>
                    </a:lnTo>
                    <a:lnTo>
                      <a:pt x="192" y="405"/>
                    </a:lnTo>
                    <a:lnTo>
                      <a:pt x="194" y="403"/>
                    </a:lnTo>
                    <a:lnTo>
                      <a:pt x="194" y="403"/>
                    </a:lnTo>
                    <a:lnTo>
                      <a:pt x="196" y="401"/>
                    </a:lnTo>
                    <a:lnTo>
                      <a:pt x="196" y="399"/>
                    </a:lnTo>
                    <a:lnTo>
                      <a:pt x="196" y="397"/>
                    </a:lnTo>
                    <a:lnTo>
                      <a:pt x="198" y="395"/>
                    </a:lnTo>
                    <a:lnTo>
                      <a:pt x="198" y="393"/>
                    </a:lnTo>
                    <a:lnTo>
                      <a:pt x="198" y="391"/>
                    </a:lnTo>
                    <a:lnTo>
                      <a:pt x="200" y="389"/>
                    </a:lnTo>
                    <a:lnTo>
                      <a:pt x="202" y="387"/>
                    </a:lnTo>
                    <a:lnTo>
                      <a:pt x="204" y="385"/>
                    </a:lnTo>
                    <a:lnTo>
                      <a:pt x="205" y="384"/>
                    </a:lnTo>
                    <a:lnTo>
                      <a:pt x="209" y="382"/>
                    </a:lnTo>
                    <a:lnTo>
                      <a:pt x="215" y="378"/>
                    </a:lnTo>
                    <a:lnTo>
                      <a:pt x="223" y="376"/>
                    </a:lnTo>
                    <a:lnTo>
                      <a:pt x="228" y="376"/>
                    </a:lnTo>
                    <a:lnTo>
                      <a:pt x="234" y="376"/>
                    </a:lnTo>
                    <a:lnTo>
                      <a:pt x="238" y="376"/>
                    </a:lnTo>
                    <a:lnTo>
                      <a:pt x="242" y="376"/>
                    </a:lnTo>
                    <a:lnTo>
                      <a:pt x="246" y="378"/>
                    </a:lnTo>
                    <a:lnTo>
                      <a:pt x="246" y="378"/>
                    </a:lnTo>
                    <a:lnTo>
                      <a:pt x="248" y="378"/>
                    </a:lnTo>
                    <a:lnTo>
                      <a:pt x="248" y="378"/>
                    </a:lnTo>
                    <a:lnTo>
                      <a:pt x="248" y="378"/>
                    </a:lnTo>
                    <a:lnTo>
                      <a:pt x="248" y="378"/>
                    </a:lnTo>
                    <a:lnTo>
                      <a:pt x="248" y="378"/>
                    </a:lnTo>
                    <a:lnTo>
                      <a:pt x="248" y="376"/>
                    </a:lnTo>
                    <a:lnTo>
                      <a:pt x="248" y="376"/>
                    </a:lnTo>
                    <a:lnTo>
                      <a:pt x="248" y="376"/>
                    </a:lnTo>
                    <a:lnTo>
                      <a:pt x="248" y="376"/>
                    </a:lnTo>
                    <a:lnTo>
                      <a:pt x="248" y="376"/>
                    </a:lnTo>
                    <a:lnTo>
                      <a:pt x="248" y="374"/>
                    </a:lnTo>
                    <a:lnTo>
                      <a:pt x="248" y="370"/>
                    </a:lnTo>
                    <a:lnTo>
                      <a:pt x="250" y="366"/>
                    </a:lnTo>
                    <a:lnTo>
                      <a:pt x="252" y="362"/>
                    </a:lnTo>
                    <a:lnTo>
                      <a:pt x="255" y="359"/>
                    </a:lnTo>
                    <a:lnTo>
                      <a:pt x="259" y="355"/>
                    </a:lnTo>
                    <a:lnTo>
                      <a:pt x="265" y="351"/>
                    </a:lnTo>
                    <a:lnTo>
                      <a:pt x="269" y="349"/>
                    </a:lnTo>
                    <a:lnTo>
                      <a:pt x="271" y="349"/>
                    </a:lnTo>
                    <a:lnTo>
                      <a:pt x="275" y="347"/>
                    </a:lnTo>
                    <a:lnTo>
                      <a:pt x="276" y="347"/>
                    </a:lnTo>
                    <a:lnTo>
                      <a:pt x="280" y="347"/>
                    </a:lnTo>
                    <a:lnTo>
                      <a:pt x="282" y="347"/>
                    </a:lnTo>
                    <a:lnTo>
                      <a:pt x="284" y="347"/>
                    </a:lnTo>
                    <a:lnTo>
                      <a:pt x="286" y="347"/>
                    </a:lnTo>
                    <a:lnTo>
                      <a:pt x="288" y="347"/>
                    </a:lnTo>
                    <a:lnTo>
                      <a:pt x="290" y="347"/>
                    </a:lnTo>
                    <a:lnTo>
                      <a:pt x="292" y="349"/>
                    </a:lnTo>
                    <a:lnTo>
                      <a:pt x="294" y="349"/>
                    </a:lnTo>
                    <a:lnTo>
                      <a:pt x="298" y="347"/>
                    </a:lnTo>
                    <a:lnTo>
                      <a:pt x="300" y="347"/>
                    </a:lnTo>
                    <a:lnTo>
                      <a:pt x="301" y="347"/>
                    </a:lnTo>
                    <a:lnTo>
                      <a:pt x="305" y="345"/>
                    </a:lnTo>
                    <a:lnTo>
                      <a:pt x="307" y="343"/>
                    </a:lnTo>
                    <a:lnTo>
                      <a:pt x="309" y="341"/>
                    </a:lnTo>
                    <a:lnTo>
                      <a:pt x="311" y="339"/>
                    </a:lnTo>
                    <a:lnTo>
                      <a:pt x="313" y="338"/>
                    </a:lnTo>
                    <a:lnTo>
                      <a:pt x="313" y="338"/>
                    </a:lnTo>
                    <a:lnTo>
                      <a:pt x="315" y="336"/>
                    </a:lnTo>
                    <a:lnTo>
                      <a:pt x="315" y="334"/>
                    </a:lnTo>
                    <a:lnTo>
                      <a:pt x="315" y="332"/>
                    </a:lnTo>
                    <a:lnTo>
                      <a:pt x="315" y="330"/>
                    </a:lnTo>
                    <a:lnTo>
                      <a:pt x="317" y="328"/>
                    </a:lnTo>
                    <a:lnTo>
                      <a:pt x="317" y="326"/>
                    </a:lnTo>
                    <a:lnTo>
                      <a:pt x="319" y="324"/>
                    </a:lnTo>
                    <a:lnTo>
                      <a:pt x="319" y="322"/>
                    </a:lnTo>
                    <a:lnTo>
                      <a:pt x="321" y="320"/>
                    </a:lnTo>
                    <a:lnTo>
                      <a:pt x="324" y="318"/>
                    </a:lnTo>
                    <a:lnTo>
                      <a:pt x="326" y="316"/>
                    </a:lnTo>
                    <a:lnTo>
                      <a:pt x="334" y="314"/>
                    </a:lnTo>
                    <a:lnTo>
                      <a:pt x="340" y="313"/>
                    </a:lnTo>
                    <a:lnTo>
                      <a:pt x="348" y="311"/>
                    </a:lnTo>
                    <a:lnTo>
                      <a:pt x="351" y="311"/>
                    </a:lnTo>
                    <a:lnTo>
                      <a:pt x="357" y="311"/>
                    </a:lnTo>
                    <a:lnTo>
                      <a:pt x="361" y="313"/>
                    </a:lnTo>
                    <a:lnTo>
                      <a:pt x="363" y="313"/>
                    </a:lnTo>
                    <a:lnTo>
                      <a:pt x="363" y="313"/>
                    </a:lnTo>
                    <a:lnTo>
                      <a:pt x="365" y="313"/>
                    </a:lnTo>
                    <a:lnTo>
                      <a:pt x="365" y="313"/>
                    </a:lnTo>
                    <a:lnTo>
                      <a:pt x="365" y="313"/>
                    </a:lnTo>
                    <a:lnTo>
                      <a:pt x="365" y="313"/>
                    </a:lnTo>
                    <a:lnTo>
                      <a:pt x="365" y="313"/>
                    </a:lnTo>
                    <a:lnTo>
                      <a:pt x="365" y="313"/>
                    </a:lnTo>
                    <a:lnTo>
                      <a:pt x="365" y="313"/>
                    </a:lnTo>
                    <a:lnTo>
                      <a:pt x="365" y="311"/>
                    </a:lnTo>
                    <a:lnTo>
                      <a:pt x="365" y="311"/>
                    </a:lnTo>
                    <a:lnTo>
                      <a:pt x="365" y="311"/>
                    </a:lnTo>
                    <a:lnTo>
                      <a:pt x="367" y="309"/>
                    </a:lnTo>
                    <a:lnTo>
                      <a:pt x="367" y="305"/>
                    </a:lnTo>
                    <a:lnTo>
                      <a:pt x="369" y="303"/>
                    </a:lnTo>
                    <a:lnTo>
                      <a:pt x="371" y="299"/>
                    </a:lnTo>
                    <a:lnTo>
                      <a:pt x="372" y="293"/>
                    </a:lnTo>
                    <a:lnTo>
                      <a:pt x="378" y="290"/>
                    </a:lnTo>
                    <a:lnTo>
                      <a:pt x="384" y="286"/>
                    </a:lnTo>
                    <a:lnTo>
                      <a:pt x="386" y="284"/>
                    </a:lnTo>
                    <a:lnTo>
                      <a:pt x="390" y="284"/>
                    </a:lnTo>
                    <a:lnTo>
                      <a:pt x="392" y="282"/>
                    </a:lnTo>
                    <a:lnTo>
                      <a:pt x="396" y="282"/>
                    </a:lnTo>
                    <a:lnTo>
                      <a:pt x="397" y="282"/>
                    </a:lnTo>
                    <a:lnTo>
                      <a:pt x="399" y="282"/>
                    </a:lnTo>
                    <a:lnTo>
                      <a:pt x="403" y="282"/>
                    </a:lnTo>
                    <a:lnTo>
                      <a:pt x="405" y="282"/>
                    </a:lnTo>
                    <a:lnTo>
                      <a:pt x="407" y="284"/>
                    </a:lnTo>
                    <a:lnTo>
                      <a:pt x="409" y="284"/>
                    </a:lnTo>
                    <a:lnTo>
                      <a:pt x="411" y="284"/>
                    </a:lnTo>
                    <a:lnTo>
                      <a:pt x="413" y="284"/>
                    </a:lnTo>
                    <a:lnTo>
                      <a:pt x="415" y="284"/>
                    </a:lnTo>
                    <a:lnTo>
                      <a:pt x="419" y="282"/>
                    </a:lnTo>
                    <a:lnTo>
                      <a:pt x="420" y="282"/>
                    </a:lnTo>
                    <a:lnTo>
                      <a:pt x="422" y="280"/>
                    </a:lnTo>
                    <a:lnTo>
                      <a:pt x="426" y="278"/>
                    </a:lnTo>
                    <a:lnTo>
                      <a:pt x="428" y="276"/>
                    </a:lnTo>
                    <a:lnTo>
                      <a:pt x="430" y="276"/>
                    </a:lnTo>
                    <a:lnTo>
                      <a:pt x="430" y="274"/>
                    </a:lnTo>
                    <a:lnTo>
                      <a:pt x="432" y="272"/>
                    </a:lnTo>
                    <a:lnTo>
                      <a:pt x="432" y="270"/>
                    </a:lnTo>
                    <a:lnTo>
                      <a:pt x="432" y="268"/>
                    </a:lnTo>
                    <a:lnTo>
                      <a:pt x="432" y="266"/>
                    </a:lnTo>
                    <a:lnTo>
                      <a:pt x="434" y="265"/>
                    </a:lnTo>
                    <a:lnTo>
                      <a:pt x="434" y="263"/>
                    </a:lnTo>
                    <a:lnTo>
                      <a:pt x="434" y="261"/>
                    </a:lnTo>
                    <a:lnTo>
                      <a:pt x="436" y="261"/>
                    </a:lnTo>
                    <a:lnTo>
                      <a:pt x="438" y="259"/>
                    </a:lnTo>
                    <a:lnTo>
                      <a:pt x="440" y="257"/>
                    </a:lnTo>
                    <a:lnTo>
                      <a:pt x="442" y="255"/>
                    </a:lnTo>
                    <a:lnTo>
                      <a:pt x="443" y="253"/>
                    </a:lnTo>
                    <a:lnTo>
                      <a:pt x="451" y="249"/>
                    </a:lnTo>
                    <a:lnTo>
                      <a:pt x="457" y="247"/>
                    </a:lnTo>
                    <a:lnTo>
                      <a:pt x="465" y="247"/>
                    </a:lnTo>
                    <a:lnTo>
                      <a:pt x="468" y="247"/>
                    </a:lnTo>
                    <a:lnTo>
                      <a:pt x="474" y="247"/>
                    </a:lnTo>
                    <a:lnTo>
                      <a:pt x="478" y="247"/>
                    </a:lnTo>
                    <a:lnTo>
                      <a:pt x="480" y="247"/>
                    </a:lnTo>
                    <a:lnTo>
                      <a:pt x="480" y="249"/>
                    </a:lnTo>
                    <a:lnTo>
                      <a:pt x="482" y="249"/>
                    </a:lnTo>
                    <a:lnTo>
                      <a:pt x="482" y="249"/>
                    </a:lnTo>
                    <a:lnTo>
                      <a:pt x="482" y="249"/>
                    </a:lnTo>
                    <a:lnTo>
                      <a:pt x="482" y="249"/>
                    </a:lnTo>
                    <a:lnTo>
                      <a:pt x="482" y="247"/>
                    </a:lnTo>
                    <a:lnTo>
                      <a:pt x="482" y="247"/>
                    </a:lnTo>
                    <a:lnTo>
                      <a:pt x="482" y="247"/>
                    </a:lnTo>
                    <a:lnTo>
                      <a:pt x="482" y="247"/>
                    </a:lnTo>
                    <a:lnTo>
                      <a:pt x="482" y="247"/>
                    </a:lnTo>
                    <a:lnTo>
                      <a:pt x="482" y="245"/>
                    </a:lnTo>
                    <a:lnTo>
                      <a:pt x="482" y="243"/>
                    </a:lnTo>
                    <a:lnTo>
                      <a:pt x="484" y="242"/>
                    </a:lnTo>
                    <a:lnTo>
                      <a:pt x="484" y="238"/>
                    </a:lnTo>
                    <a:lnTo>
                      <a:pt x="486" y="234"/>
                    </a:lnTo>
                    <a:lnTo>
                      <a:pt x="490" y="230"/>
                    </a:lnTo>
                    <a:lnTo>
                      <a:pt x="493" y="226"/>
                    </a:lnTo>
                    <a:lnTo>
                      <a:pt x="499" y="222"/>
                    </a:lnTo>
                    <a:lnTo>
                      <a:pt x="503" y="220"/>
                    </a:lnTo>
                    <a:lnTo>
                      <a:pt x="507" y="220"/>
                    </a:lnTo>
                    <a:lnTo>
                      <a:pt x="509" y="219"/>
                    </a:lnTo>
                    <a:lnTo>
                      <a:pt x="511" y="219"/>
                    </a:lnTo>
                    <a:lnTo>
                      <a:pt x="515" y="219"/>
                    </a:lnTo>
                    <a:lnTo>
                      <a:pt x="516" y="219"/>
                    </a:lnTo>
                    <a:lnTo>
                      <a:pt x="518" y="219"/>
                    </a:lnTo>
                    <a:lnTo>
                      <a:pt x="520" y="219"/>
                    </a:lnTo>
                    <a:lnTo>
                      <a:pt x="522" y="219"/>
                    </a:lnTo>
                    <a:lnTo>
                      <a:pt x="524" y="219"/>
                    </a:lnTo>
                    <a:lnTo>
                      <a:pt x="526" y="219"/>
                    </a:lnTo>
                    <a:lnTo>
                      <a:pt x="530" y="219"/>
                    </a:lnTo>
                    <a:lnTo>
                      <a:pt x="532" y="219"/>
                    </a:lnTo>
                    <a:lnTo>
                      <a:pt x="534" y="219"/>
                    </a:lnTo>
                    <a:lnTo>
                      <a:pt x="536" y="219"/>
                    </a:lnTo>
                    <a:lnTo>
                      <a:pt x="539" y="217"/>
                    </a:lnTo>
                    <a:lnTo>
                      <a:pt x="541" y="215"/>
                    </a:lnTo>
                    <a:lnTo>
                      <a:pt x="543" y="213"/>
                    </a:lnTo>
                    <a:lnTo>
                      <a:pt x="545" y="211"/>
                    </a:lnTo>
                    <a:lnTo>
                      <a:pt x="545" y="211"/>
                    </a:lnTo>
                    <a:lnTo>
                      <a:pt x="547" y="209"/>
                    </a:lnTo>
                    <a:lnTo>
                      <a:pt x="547" y="207"/>
                    </a:lnTo>
                    <a:lnTo>
                      <a:pt x="547" y="205"/>
                    </a:lnTo>
                    <a:lnTo>
                      <a:pt x="549" y="203"/>
                    </a:lnTo>
                    <a:lnTo>
                      <a:pt x="549" y="201"/>
                    </a:lnTo>
                    <a:lnTo>
                      <a:pt x="549" y="199"/>
                    </a:lnTo>
                    <a:lnTo>
                      <a:pt x="549" y="197"/>
                    </a:lnTo>
                    <a:lnTo>
                      <a:pt x="551" y="197"/>
                    </a:lnTo>
                    <a:lnTo>
                      <a:pt x="553" y="195"/>
                    </a:lnTo>
                    <a:lnTo>
                      <a:pt x="555" y="194"/>
                    </a:lnTo>
                    <a:lnTo>
                      <a:pt x="557" y="192"/>
                    </a:lnTo>
                    <a:lnTo>
                      <a:pt x="559" y="190"/>
                    </a:lnTo>
                    <a:lnTo>
                      <a:pt x="566" y="186"/>
                    </a:lnTo>
                    <a:lnTo>
                      <a:pt x="572" y="184"/>
                    </a:lnTo>
                    <a:lnTo>
                      <a:pt x="578" y="184"/>
                    </a:lnTo>
                    <a:lnTo>
                      <a:pt x="584" y="184"/>
                    </a:lnTo>
                    <a:lnTo>
                      <a:pt x="589" y="184"/>
                    </a:lnTo>
                    <a:lnTo>
                      <a:pt x="593" y="184"/>
                    </a:lnTo>
                    <a:lnTo>
                      <a:pt x="595" y="186"/>
                    </a:lnTo>
                    <a:lnTo>
                      <a:pt x="595" y="186"/>
                    </a:lnTo>
                    <a:lnTo>
                      <a:pt x="597" y="186"/>
                    </a:lnTo>
                    <a:lnTo>
                      <a:pt x="597" y="186"/>
                    </a:lnTo>
                    <a:lnTo>
                      <a:pt x="597" y="186"/>
                    </a:lnTo>
                    <a:lnTo>
                      <a:pt x="597" y="186"/>
                    </a:lnTo>
                    <a:lnTo>
                      <a:pt x="597" y="184"/>
                    </a:lnTo>
                    <a:lnTo>
                      <a:pt x="597" y="184"/>
                    </a:lnTo>
                    <a:lnTo>
                      <a:pt x="597" y="184"/>
                    </a:lnTo>
                    <a:lnTo>
                      <a:pt x="597" y="184"/>
                    </a:lnTo>
                    <a:lnTo>
                      <a:pt x="597" y="184"/>
                    </a:lnTo>
                    <a:lnTo>
                      <a:pt x="597" y="182"/>
                    </a:lnTo>
                    <a:lnTo>
                      <a:pt x="597" y="182"/>
                    </a:lnTo>
                    <a:lnTo>
                      <a:pt x="597" y="178"/>
                    </a:lnTo>
                    <a:lnTo>
                      <a:pt x="599" y="174"/>
                    </a:lnTo>
                    <a:lnTo>
                      <a:pt x="601" y="171"/>
                    </a:lnTo>
                    <a:lnTo>
                      <a:pt x="605" y="167"/>
                    </a:lnTo>
                    <a:lnTo>
                      <a:pt x="609" y="163"/>
                    </a:lnTo>
                    <a:lnTo>
                      <a:pt x="614" y="159"/>
                    </a:lnTo>
                    <a:lnTo>
                      <a:pt x="616" y="157"/>
                    </a:lnTo>
                    <a:lnTo>
                      <a:pt x="620" y="157"/>
                    </a:lnTo>
                    <a:lnTo>
                      <a:pt x="622" y="157"/>
                    </a:lnTo>
                    <a:lnTo>
                      <a:pt x="626" y="155"/>
                    </a:lnTo>
                    <a:lnTo>
                      <a:pt x="628" y="155"/>
                    </a:lnTo>
                    <a:lnTo>
                      <a:pt x="630" y="155"/>
                    </a:lnTo>
                    <a:lnTo>
                      <a:pt x="632" y="155"/>
                    </a:lnTo>
                    <a:lnTo>
                      <a:pt x="634" y="157"/>
                    </a:lnTo>
                    <a:lnTo>
                      <a:pt x="637" y="157"/>
                    </a:lnTo>
                    <a:lnTo>
                      <a:pt x="639" y="157"/>
                    </a:lnTo>
                    <a:lnTo>
                      <a:pt x="641" y="157"/>
                    </a:lnTo>
                    <a:lnTo>
                      <a:pt x="643" y="157"/>
                    </a:lnTo>
                    <a:lnTo>
                      <a:pt x="645" y="157"/>
                    </a:lnTo>
                    <a:lnTo>
                      <a:pt x="647" y="155"/>
                    </a:lnTo>
                    <a:lnTo>
                      <a:pt x="651" y="155"/>
                    </a:lnTo>
                    <a:lnTo>
                      <a:pt x="653" y="153"/>
                    </a:lnTo>
                    <a:lnTo>
                      <a:pt x="655" y="151"/>
                    </a:lnTo>
                    <a:lnTo>
                      <a:pt x="657" y="151"/>
                    </a:lnTo>
                    <a:lnTo>
                      <a:pt x="659" y="149"/>
                    </a:lnTo>
                    <a:lnTo>
                      <a:pt x="660" y="148"/>
                    </a:lnTo>
                    <a:lnTo>
                      <a:pt x="660" y="146"/>
                    </a:lnTo>
                    <a:lnTo>
                      <a:pt x="660" y="144"/>
                    </a:lnTo>
                    <a:lnTo>
                      <a:pt x="662" y="142"/>
                    </a:lnTo>
                    <a:lnTo>
                      <a:pt x="662" y="142"/>
                    </a:lnTo>
                    <a:lnTo>
                      <a:pt x="662" y="140"/>
                    </a:lnTo>
                    <a:lnTo>
                      <a:pt x="662" y="138"/>
                    </a:lnTo>
                    <a:lnTo>
                      <a:pt x="662" y="136"/>
                    </a:lnTo>
                    <a:lnTo>
                      <a:pt x="664" y="134"/>
                    </a:lnTo>
                    <a:lnTo>
                      <a:pt x="666" y="132"/>
                    </a:lnTo>
                    <a:lnTo>
                      <a:pt x="668" y="130"/>
                    </a:lnTo>
                    <a:lnTo>
                      <a:pt x="670" y="128"/>
                    </a:lnTo>
                    <a:lnTo>
                      <a:pt x="672" y="126"/>
                    </a:lnTo>
                    <a:lnTo>
                      <a:pt x="680" y="124"/>
                    </a:lnTo>
                    <a:lnTo>
                      <a:pt x="685" y="123"/>
                    </a:lnTo>
                    <a:lnTo>
                      <a:pt x="691" y="123"/>
                    </a:lnTo>
                    <a:lnTo>
                      <a:pt x="697" y="123"/>
                    </a:lnTo>
                    <a:lnTo>
                      <a:pt x="701" y="123"/>
                    </a:lnTo>
                    <a:lnTo>
                      <a:pt x="705" y="123"/>
                    </a:lnTo>
                    <a:lnTo>
                      <a:pt x="708" y="123"/>
                    </a:lnTo>
                    <a:lnTo>
                      <a:pt x="708" y="123"/>
                    </a:lnTo>
                    <a:lnTo>
                      <a:pt x="710" y="124"/>
                    </a:lnTo>
                    <a:lnTo>
                      <a:pt x="710" y="124"/>
                    </a:lnTo>
                    <a:lnTo>
                      <a:pt x="710" y="124"/>
                    </a:lnTo>
                    <a:lnTo>
                      <a:pt x="710" y="123"/>
                    </a:lnTo>
                    <a:lnTo>
                      <a:pt x="710" y="123"/>
                    </a:lnTo>
                    <a:lnTo>
                      <a:pt x="710" y="123"/>
                    </a:lnTo>
                    <a:lnTo>
                      <a:pt x="710" y="123"/>
                    </a:lnTo>
                    <a:lnTo>
                      <a:pt x="710" y="123"/>
                    </a:lnTo>
                    <a:lnTo>
                      <a:pt x="710" y="123"/>
                    </a:lnTo>
                    <a:lnTo>
                      <a:pt x="710" y="121"/>
                    </a:lnTo>
                    <a:lnTo>
                      <a:pt x="710" y="119"/>
                    </a:lnTo>
                    <a:lnTo>
                      <a:pt x="710" y="117"/>
                    </a:lnTo>
                    <a:lnTo>
                      <a:pt x="710" y="113"/>
                    </a:lnTo>
                    <a:lnTo>
                      <a:pt x="712" y="109"/>
                    </a:lnTo>
                    <a:lnTo>
                      <a:pt x="716" y="105"/>
                    </a:lnTo>
                    <a:lnTo>
                      <a:pt x="720" y="103"/>
                    </a:lnTo>
                    <a:lnTo>
                      <a:pt x="724" y="100"/>
                    </a:lnTo>
                    <a:lnTo>
                      <a:pt x="728" y="98"/>
                    </a:lnTo>
                    <a:lnTo>
                      <a:pt x="731" y="96"/>
                    </a:lnTo>
                    <a:lnTo>
                      <a:pt x="733" y="96"/>
                    </a:lnTo>
                    <a:lnTo>
                      <a:pt x="735" y="96"/>
                    </a:lnTo>
                    <a:lnTo>
                      <a:pt x="739" y="96"/>
                    </a:lnTo>
                    <a:lnTo>
                      <a:pt x="741" y="96"/>
                    </a:lnTo>
                    <a:lnTo>
                      <a:pt x="743" y="96"/>
                    </a:lnTo>
                    <a:lnTo>
                      <a:pt x="745" y="96"/>
                    </a:lnTo>
                    <a:lnTo>
                      <a:pt x="747" y="96"/>
                    </a:lnTo>
                    <a:lnTo>
                      <a:pt x="749" y="96"/>
                    </a:lnTo>
                    <a:lnTo>
                      <a:pt x="751" y="96"/>
                    </a:lnTo>
                    <a:lnTo>
                      <a:pt x="753" y="96"/>
                    </a:lnTo>
                    <a:lnTo>
                      <a:pt x="756" y="96"/>
                    </a:lnTo>
                    <a:lnTo>
                      <a:pt x="758" y="96"/>
                    </a:lnTo>
                    <a:lnTo>
                      <a:pt x="760" y="94"/>
                    </a:lnTo>
                    <a:lnTo>
                      <a:pt x="762" y="94"/>
                    </a:lnTo>
                    <a:lnTo>
                      <a:pt x="766" y="92"/>
                    </a:lnTo>
                    <a:lnTo>
                      <a:pt x="768" y="90"/>
                    </a:lnTo>
                    <a:lnTo>
                      <a:pt x="770" y="88"/>
                    </a:lnTo>
                    <a:lnTo>
                      <a:pt x="770" y="86"/>
                    </a:lnTo>
                    <a:lnTo>
                      <a:pt x="770" y="86"/>
                    </a:lnTo>
                    <a:lnTo>
                      <a:pt x="772" y="84"/>
                    </a:lnTo>
                    <a:lnTo>
                      <a:pt x="772" y="82"/>
                    </a:lnTo>
                    <a:lnTo>
                      <a:pt x="772" y="80"/>
                    </a:lnTo>
                    <a:lnTo>
                      <a:pt x="772" y="78"/>
                    </a:lnTo>
                    <a:lnTo>
                      <a:pt x="772" y="76"/>
                    </a:lnTo>
                    <a:lnTo>
                      <a:pt x="774" y="76"/>
                    </a:lnTo>
                    <a:lnTo>
                      <a:pt x="774" y="75"/>
                    </a:lnTo>
                    <a:lnTo>
                      <a:pt x="776" y="73"/>
                    </a:lnTo>
                    <a:lnTo>
                      <a:pt x="778" y="71"/>
                    </a:lnTo>
                    <a:lnTo>
                      <a:pt x="779" y="69"/>
                    </a:lnTo>
                    <a:lnTo>
                      <a:pt x="781" y="67"/>
                    </a:lnTo>
                    <a:lnTo>
                      <a:pt x="789" y="65"/>
                    </a:lnTo>
                    <a:lnTo>
                      <a:pt x="795" y="63"/>
                    </a:lnTo>
                    <a:lnTo>
                      <a:pt x="801" y="61"/>
                    </a:lnTo>
                    <a:lnTo>
                      <a:pt x="806" y="61"/>
                    </a:lnTo>
                    <a:lnTo>
                      <a:pt x="810" y="61"/>
                    </a:lnTo>
                    <a:lnTo>
                      <a:pt x="814" y="63"/>
                    </a:lnTo>
                    <a:lnTo>
                      <a:pt x="818" y="63"/>
                    </a:lnTo>
                    <a:lnTo>
                      <a:pt x="818" y="63"/>
                    </a:lnTo>
                    <a:lnTo>
                      <a:pt x="820" y="63"/>
                    </a:lnTo>
                    <a:lnTo>
                      <a:pt x="820" y="63"/>
                    </a:lnTo>
                    <a:lnTo>
                      <a:pt x="820" y="63"/>
                    </a:lnTo>
                    <a:lnTo>
                      <a:pt x="820" y="63"/>
                    </a:lnTo>
                    <a:lnTo>
                      <a:pt x="820" y="63"/>
                    </a:lnTo>
                    <a:lnTo>
                      <a:pt x="820" y="63"/>
                    </a:lnTo>
                    <a:lnTo>
                      <a:pt x="820" y="61"/>
                    </a:lnTo>
                    <a:lnTo>
                      <a:pt x="820" y="61"/>
                    </a:lnTo>
                    <a:lnTo>
                      <a:pt x="820" y="61"/>
                    </a:lnTo>
                    <a:lnTo>
                      <a:pt x="820" y="61"/>
                    </a:lnTo>
                    <a:lnTo>
                      <a:pt x="820" y="59"/>
                    </a:lnTo>
                    <a:lnTo>
                      <a:pt x="820" y="57"/>
                    </a:lnTo>
                    <a:lnTo>
                      <a:pt x="822" y="53"/>
                    </a:lnTo>
                    <a:lnTo>
                      <a:pt x="822" y="50"/>
                    </a:lnTo>
                    <a:lnTo>
                      <a:pt x="826" y="46"/>
                    </a:lnTo>
                    <a:lnTo>
                      <a:pt x="829" y="42"/>
                    </a:lnTo>
                    <a:lnTo>
                      <a:pt x="835" y="38"/>
                    </a:lnTo>
                    <a:lnTo>
                      <a:pt x="837" y="36"/>
                    </a:lnTo>
                    <a:lnTo>
                      <a:pt x="841" y="36"/>
                    </a:lnTo>
                    <a:lnTo>
                      <a:pt x="843" y="34"/>
                    </a:lnTo>
                    <a:lnTo>
                      <a:pt x="847" y="34"/>
                    </a:lnTo>
                    <a:lnTo>
                      <a:pt x="849" y="34"/>
                    </a:lnTo>
                    <a:lnTo>
                      <a:pt x="850" y="34"/>
                    </a:lnTo>
                    <a:lnTo>
                      <a:pt x="852" y="34"/>
                    </a:lnTo>
                    <a:lnTo>
                      <a:pt x="854" y="34"/>
                    </a:lnTo>
                    <a:lnTo>
                      <a:pt x="856" y="36"/>
                    </a:lnTo>
                    <a:lnTo>
                      <a:pt x="858" y="36"/>
                    </a:lnTo>
                    <a:lnTo>
                      <a:pt x="862" y="36"/>
                    </a:lnTo>
                    <a:lnTo>
                      <a:pt x="864" y="36"/>
                    </a:lnTo>
                    <a:lnTo>
                      <a:pt x="866" y="36"/>
                    </a:lnTo>
                    <a:lnTo>
                      <a:pt x="868" y="34"/>
                    </a:lnTo>
                    <a:lnTo>
                      <a:pt x="870" y="34"/>
                    </a:lnTo>
                    <a:lnTo>
                      <a:pt x="874" y="32"/>
                    </a:lnTo>
                    <a:lnTo>
                      <a:pt x="875" y="30"/>
                    </a:lnTo>
                    <a:lnTo>
                      <a:pt x="877" y="30"/>
                    </a:lnTo>
                    <a:lnTo>
                      <a:pt x="879" y="29"/>
                    </a:lnTo>
                    <a:lnTo>
                      <a:pt x="879" y="27"/>
                    </a:lnTo>
                    <a:lnTo>
                      <a:pt x="879" y="25"/>
                    </a:lnTo>
                    <a:lnTo>
                      <a:pt x="881" y="23"/>
                    </a:lnTo>
                    <a:lnTo>
                      <a:pt x="881" y="23"/>
                    </a:lnTo>
                    <a:lnTo>
                      <a:pt x="881" y="21"/>
                    </a:lnTo>
                    <a:lnTo>
                      <a:pt x="881" y="19"/>
                    </a:lnTo>
                    <a:lnTo>
                      <a:pt x="881" y="17"/>
                    </a:lnTo>
                    <a:lnTo>
                      <a:pt x="883" y="15"/>
                    </a:lnTo>
                    <a:lnTo>
                      <a:pt x="883" y="13"/>
                    </a:lnTo>
                    <a:lnTo>
                      <a:pt x="885" y="13"/>
                    </a:lnTo>
                    <a:lnTo>
                      <a:pt x="887" y="11"/>
                    </a:lnTo>
                    <a:lnTo>
                      <a:pt x="889" y="9"/>
                    </a:lnTo>
                    <a:lnTo>
                      <a:pt x="891" y="7"/>
                    </a:lnTo>
                    <a:lnTo>
                      <a:pt x="898" y="5"/>
                    </a:lnTo>
                    <a:lnTo>
                      <a:pt x="904" y="4"/>
                    </a:lnTo>
                    <a:lnTo>
                      <a:pt x="910" y="2"/>
                    </a:lnTo>
                    <a:lnTo>
                      <a:pt x="916" y="2"/>
                    </a:lnTo>
                    <a:lnTo>
                      <a:pt x="920" y="2"/>
                    </a:lnTo>
                    <a:lnTo>
                      <a:pt x="923" y="4"/>
                    </a:lnTo>
                    <a:lnTo>
                      <a:pt x="925" y="4"/>
                    </a:lnTo>
                    <a:lnTo>
                      <a:pt x="927" y="4"/>
                    </a:lnTo>
                    <a:lnTo>
                      <a:pt x="927" y="0"/>
                    </a:lnTo>
                    <a:lnTo>
                      <a:pt x="925" y="0"/>
                    </a:lnTo>
                    <a:lnTo>
                      <a:pt x="923" y="0"/>
                    </a:lnTo>
                    <a:lnTo>
                      <a:pt x="920" y="0"/>
                    </a:lnTo>
                    <a:lnTo>
                      <a:pt x="916" y="0"/>
                    </a:lnTo>
                    <a:lnTo>
                      <a:pt x="910" y="0"/>
                    </a:lnTo>
                    <a:lnTo>
                      <a:pt x="902" y="0"/>
                    </a:lnTo>
                    <a:lnTo>
                      <a:pt x="897" y="2"/>
                    </a:lnTo>
                    <a:lnTo>
                      <a:pt x="891" y="5"/>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8" name="Freeform 221"/>
              <p:cNvSpPr>
                <a:spLocks/>
              </p:cNvSpPr>
              <p:nvPr/>
            </p:nvSpPr>
            <p:spPr bwMode="auto">
              <a:xfrm>
                <a:off x="3003" y="2002"/>
                <a:ext cx="930" cy="515"/>
              </a:xfrm>
              <a:custGeom>
                <a:avLst/>
                <a:gdLst/>
                <a:ahLst/>
                <a:cxnLst>
                  <a:cxn ang="0">
                    <a:pos x="880" y="27"/>
                  </a:cxn>
                  <a:cxn ang="0">
                    <a:pos x="851" y="33"/>
                  </a:cxn>
                  <a:cxn ang="0">
                    <a:pos x="816" y="62"/>
                  </a:cxn>
                  <a:cxn ang="0">
                    <a:pos x="772" y="81"/>
                  </a:cxn>
                  <a:cxn ang="0">
                    <a:pos x="753" y="94"/>
                  </a:cxn>
                  <a:cxn ang="0">
                    <a:pos x="715" y="108"/>
                  </a:cxn>
                  <a:cxn ang="0">
                    <a:pos x="670" y="129"/>
                  </a:cxn>
                  <a:cxn ang="0">
                    <a:pos x="655" y="152"/>
                  </a:cxn>
                  <a:cxn ang="0">
                    <a:pos x="624" y="156"/>
                  </a:cxn>
                  <a:cxn ang="0">
                    <a:pos x="588" y="182"/>
                  </a:cxn>
                  <a:cxn ang="0">
                    <a:pos x="548" y="207"/>
                  </a:cxn>
                  <a:cxn ang="0">
                    <a:pos x="525" y="219"/>
                  </a:cxn>
                  <a:cxn ang="0">
                    <a:pos x="484" y="240"/>
                  </a:cxn>
                  <a:cxn ang="0">
                    <a:pos x="436" y="259"/>
                  </a:cxn>
                  <a:cxn ang="0">
                    <a:pos x="421" y="282"/>
                  </a:cxn>
                  <a:cxn ang="0">
                    <a:pos x="386" y="284"/>
                  </a:cxn>
                  <a:cxn ang="0">
                    <a:pos x="344" y="311"/>
                  </a:cxn>
                  <a:cxn ang="0">
                    <a:pos x="311" y="338"/>
                  </a:cxn>
                  <a:cxn ang="0">
                    <a:pos x="287" y="348"/>
                  </a:cxn>
                  <a:cxn ang="0">
                    <a:pos x="246" y="376"/>
                  </a:cxn>
                  <a:cxn ang="0">
                    <a:pos x="196" y="394"/>
                  </a:cxn>
                  <a:cxn ang="0">
                    <a:pos x="179" y="415"/>
                  </a:cxn>
                  <a:cxn ang="0">
                    <a:pos x="139" y="422"/>
                  </a:cxn>
                  <a:cxn ang="0">
                    <a:pos x="93" y="447"/>
                  </a:cxn>
                  <a:cxn ang="0">
                    <a:pos x="68" y="476"/>
                  </a:cxn>
                  <a:cxn ang="0">
                    <a:pos x="39" y="482"/>
                  </a:cxn>
                  <a:cxn ang="0">
                    <a:pos x="4" y="515"/>
                  </a:cxn>
                  <a:cxn ang="0">
                    <a:pos x="37" y="484"/>
                  </a:cxn>
                  <a:cxn ang="0">
                    <a:pos x="70" y="476"/>
                  </a:cxn>
                  <a:cxn ang="0">
                    <a:pos x="95" y="449"/>
                  </a:cxn>
                  <a:cxn ang="0">
                    <a:pos x="127" y="447"/>
                  </a:cxn>
                  <a:cxn ang="0">
                    <a:pos x="158" y="417"/>
                  </a:cxn>
                  <a:cxn ang="0">
                    <a:pos x="192" y="411"/>
                  </a:cxn>
                  <a:cxn ang="0">
                    <a:pos x="210" y="386"/>
                  </a:cxn>
                  <a:cxn ang="0">
                    <a:pos x="248" y="380"/>
                  </a:cxn>
                  <a:cxn ang="0">
                    <a:pos x="275" y="351"/>
                  </a:cxn>
                  <a:cxn ang="0">
                    <a:pos x="310" y="348"/>
                  </a:cxn>
                  <a:cxn ang="0">
                    <a:pos x="325" y="323"/>
                  </a:cxn>
                  <a:cxn ang="0">
                    <a:pos x="367" y="315"/>
                  </a:cxn>
                  <a:cxn ang="0">
                    <a:pos x="392" y="286"/>
                  </a:cxn>
                  <a:cxn ang="0">
                    <a:pos x="425" y="282"/>
                  </a:cxn>
                  <a:cxn ang="0">
                    <a:pos x="440" y="259"/>
                  </a:cxn>
                  <a:cxn ang="0">
                    <a:pos x="484" y="252"/>
                  </a:cxn>
                  <a:cxn ang="0">
                    <a:pos x="505" y="223"/>
                  </a:cxn>
                  <a:cxn ang="0">
                    <a:pos x="538" y="221"/>
                  </a:cxn>
                  <a:cxn ang="0">
                    <a:pos x="555" y="198"/>
                  </a:cxn>
                  <a:cxn ang="0">
                    <a:pos x="599" y="188"/>
                  </a:cxn>
                  <a:cxn ang="0">
                    <a:pos x="617" y="161"/>
                  </a:cxn>
                  <a:cxn ang="0">
                    <a:pos x="649" y="158"/>
                  </a:cxn>
                  <a:cxn ang="0">
                    <a:pos x="667" y="136"/>
                  </a:cxn>
                  <a:cxn ang="0">
                    <a:pos x="713" y="125"/>
                  </a:cxn>
                  <a:cxn ang="0">
                    <a:pos x="722" y="104"/>
                  </a:cxn>
                  <a:cxn ang="0">
                    <a:pos x="759" y="98"/>
                  </a:cxn>
                  <a:cxn ang="0">
                    <a:pos x="776" y="77"/>
                  </a:cxn>
                  <a:cxn ang="0">
                    <a:pos x="822" y="65"/>
                  </a:cxn>
                  <a:cxn ang="0">
                    <a:pos x="828" y="48"/>
                  </a:cxn>
                  <a:cxn ang="0">
                    <a:pos x="866" y="37"/>
                  </a:cxn>
                  <a:cxn ang="0">
                    <a:pos x="885" y="19"/>
                  </a:cxn>
                  <a:cxn ang="0">
                    <a:pos x="930" y="4"/>
                  </a:cxn>
                </a:cxnLst>
                <a:rect l="0" t="0" r="r" b="b"/>
                <a:pathLst>
                  <a:path w="930" h="515">
                    <a:moveTo>
                      <a:pt x="893" y="6"/>
                    </a:moveTo>
                    <a:lnTo>
                      <a:pt x="889" y="8"/>
                    </a:lnTo>
                    <a:lnTo>
                      <a:pt x="887" y="10"/>
                    </a:lnTo>
                    <a:lnTo>
                      <a:pt x="885" y="12"/>
                    </a:lnTo>
                    <a:lnTo>
                      <a:pt x="884" y="14"/>
                    </a:lnTo>
                    <a:lnTo>
                      <a:pt x="884" y="16"/>
                    </a:lnTo>
                    <a:lnTo>
                      <a:pt x="882" y="17"/>
                    </a:lnTo>
                    <a:lnTo>
                      <a:pt x="882" y="19"/>
                    </a:lnTo>
                    <a:lnTo>
                      <a:pt x="882" y="21"/>
                    </a:lnTo>
                    <a:lnTo>
                      <a:pt x="882" y="23"/>
                    </a:lnTo>
                    <a:lnTo>
                      <a:pt x="882" y="23"/>
                    </a:lnTo>
                    <a:lnTo>
                      <a:pt x="880" y="25"/>
                    </a:lnTo>
                    <a:lnTo>
                      <a:pt x="880" y="27"/>
                    </a:lnTo>
                    <a:lnTo>
                      <a:pt x="880" y="27"/>
                    </a:lnTo>
                    <a:lnTo>
                      <a:pt x="878" y="29"/>
                    </a:lnTo>
                    <a:lnTo>
                      <a:pt x="876" y="31"/>
                    </a:lnTo>
                    <a:lnTo>
                      <a:pt x="874" y="31"/>
                    </a:lnTo>
                    <a:lnTo>
                      <a:pt x="872" y="33"/>
                    </a:lnTo>
                    <a:lnTo>
                      <a:pt x="870" y="33"/>
                    </a:lnTo>
                    <a:lnTo>
                      <a:pt x="868" y="35"/>
                    </a:lnTo>
                    <a:lnTo>
                      <a:pt x="866" y="35"/>
                    </a:lnTo>
                    <a:lnTo>
                      <a:pt x="864" y="35"/>
                    </a:lnTo>
                    <a:lnTo>
                      <a:pt x="862" y="35"/>
                    </a:lnTo>
                    <a:lnTo>
                      <a:pt x="861" y="35"/>
                    </a:lnTo>
                    <a:lnTo>
                      <a:pt x="859" y="35"/>
                    </a:lnTo>
                    <a:lnTo>
                      <a:pt x="857" y="33"/>
                    </a:lnTo>
                    <a:lnTo>
                      <a:pt x="853" y="33"/>
                    </a:lnTo>
                    <a:lnTo>
                      <a:pt x="851" y="33"/>
                    </a:lnTo>
                    <a:lnTo>
                      <a:pt x="849" y="33"/>
                    </a:lnTo>
                    <a:lnTo>
                      <a:pt x="845" y="35"/>
                    </a:lnTo>
                    <a:lnTo>
                      <a:pt x="843" y="35"/>
                    </a:lnTo>
                    <a:lnTo>
                      <a:pt x="839" y="37"/>
                    </a:lnTo>
                    <a:lnTo>
                      <a:pt x="836" y="37"/>
                    </a:lnTo>
                    <a:lnTo>
                      <a:pt x="832" y="40"/>
                    </a:lnTo>
                    <a:lnTo>
                      <a:pt x="828" y="44"/>
                    </a:lnTo>
                    <a:lnTo>
                      <a:pt x="824" y="48"/>
                    </a:lnTo>
                    <a:lnTo>
                      <a:pt x="822" y="50"/>
                    </a:lnTo>
                    <a:lnTo>
                      <a:pt x="820" y="54"/>
                    </a:lnTo>
                    <a:lnTo>
                      <a:pt x="820" y="58"/>
                    </a:lnTo>
                    <a:lnTo>
                      <a:pt x="820" y="60"/>
                    </a:lnTo>
                    <a:lnTo>
                      <a:pt x="820" y="62"/>
                    </a:lnTo>
                    <a:lnTo>
                      <a:pt x="816" y="62"/>
                    </a:lnTo>
                    <a:lnTo>
                      <a:pt x="814" y="60"/>
                    </a:lnTo>
                    <a:lnTo>
                      <a:pt x="811" y="60"/>
                    </a:lnTo>
                    <a:lnTo>
                      <a:pt x="805" y="60"/>
                    </a:lnTo>
                    <a:lnTo>
                      <a:pt x="801" y="62"/>
                    </a:lnTo>
                    <a:lnTo>
                      <a:pt x="795" y="62"/>
                    </a:lnTo>
                    <a:lnTo>
                      <a:pt x="789" y="63"/>
                    </a:lnTo>
                    <a:lnTo>
                      <a:pt x="784" y="65"/>
                    </a:lnTo>
                    <a:lnTo>
                      <a:pt x="780" y="67"/>
                    </a:lnTo>
                    <a:lnTo>
                      <a:pt x="778" y="71"/>
                    </a:lnTo>
                    <a:lnTo>
                      <a:pt x="776" y="73"/>
                    </a:lnTo>
                    <a:lnTo>
                      <a:pt x="774" y="75"/>
                    </a:lnTo>
                    <a:lnTo>
                      <a:pt x="774" y="77"/>
                    </a:lnTo>
                    <a:lnTo>
                      <a:pt x="772" y="79"/>
                    </a:lnTo>
                    <a:lnTo>
                      <a:pt x="772" y="81"/>
                    </a:lnTo>
                    <a:lnTo>
                      <a:pt x="772" y="81"/>
                    </a:lnTo>
                    <a:lnTo>
                      <a:pt x="772" y="83"/>
                    </a:lnTo>
                    <a:lnTo>
                      <a:pt x="772" y="85"/>
                    </a:lnTo>
                    <a:lnTo>
                      <a:pt x="770" y="87"/>
                    </a:lnTo>
                    <a:lnTo>
                      <a:pt x="770" y="87"/>
                    </a:lnTo>
                    <a:lnTo>
                      <a:pt x="768" y="88"/>
                    </a:lnTo>
                    <a:lnTo>
                      <a:pt x="768" y="90"/>
                    </a:lnTo>
                    <a:lnTo>
                      <a:pt x="766" y="90"/>
                    </a:lnTo>
                    <a:lnTo>
                      <a:pt x="765" y="92"/>
                    </a:lnTo>
                    <a:lnTo>
                      <a:pt x="763" y="94"/>
                    </a:lnTo>
                    <a:lnTo>
                      <a:pt x="761" y="94"/>
                    </a:lnTo>
                    <a:lnTo>
                      <a:pt x="759" y="94"/>
                    </a:lnTo>
                    <a:lnTo>
                      <a:pt x="757" y="94"/>
                    </a:lnTo>
                    <a:lnTo>
                      <a:pt x="753" y="94"/>
                    </a:lnTo>
                    <a:lnTo>
                      <a:pt x="751" y="94"/>
                    </a:lnTo>
                    <a:lnTo>
                      <a:pt x="749" y="94"/>
                    </a:lnTo>
                    <a:lnTo>
                      <a:pt x="747" y="94"/>
                    </a:lnTo>
                    <a:lnTo>
                      <a:pt x="745" y="94"/>
                    </a:lnTo>
                    <a:lnTo>
                      <a:pt x="743" y="94"/>
                    </a:lnTo>
                    <a:lnTo>
                      <a:pt x="741" y="94"/>
                    </a:lnTo>
                    <a:lnTo>
                      <a:pt x="738" y="94"/>
                    </a:lnTo>
                    <a:lnTo>
                      <a:pt x="736" y="94"/>
                    </a:lnTo>
                    <a:lnTo>
                      <a:pt x="732" y="96"/>
                    </a:lnTo>
                    <a:lnTo>
                      <a:pt x="730" y="96"/>
                    </a:lnTo>
                    <a:lnTo>
                      <a:pt x="726" y="98"/>
                    </a:lnTo>
                    <a:lnTo>
                      <a:pt x="720" y="102"/>
                    </a:lnTo>
                    <a:lnTo>
                      <a:pt x="717" y="104"/>
                    </a:lnTo>
                    <a:lnTo>
                      <a:pt x="715" y="108"/>
                    </a:lnTo>
                    <a:lnTo>
                      <a:pt x="713" y="111"/>
                    </a:lnTo>
                    <a:lnTo>
                      <a:pt x="711" y="115"/>
                    </a:lnTo>
                    <a:lnTo>
                      <a:pt x="711" y="117"/>
                    </a:lnTo>
                    <a:lnTo>
                      <a:pt x="711" y="119"/>
                    </a:lnTo>
                    <a:lnTo>
                      <a:pt x="711" y="123"/>
                    </a:lnTo>
                    <a:lnTo>
                      <a:pt x="707" y="121"/>
                    </a:lnTo>
                    <a:lnTo>
                      <a:pt x="705" y="121"/>
                    </a:lnTo>
                    <a:lnTo>
                      <a:pt x="699" y="121"/>
                    </a:lnTo>
                    <a:lnTo>
                      <a:pt x="695" y="121"/>
                    </a:lnTo>
                    <a:lnTo>
                      <a:pt x="690" y="121"/>
                    </a:lnTo>
                    <a:lnTo>
                      <a:pt x="686" y="123"/>
                    </a:lnTo>
                    <a:lnTo>
                      <a:pt x="680" y="125"/>
                    </a:lnTo>
                    <a:lnTo>
                      <a:pt x="674" y="127"/>
                    </a:lnTo>
                    <a:lnTo>
                      <a:pt x="670" y="129"/>
                    </a:lnTo>
                    <a:lnTo>
                      <a:pt x="667" y="131"/>
                    </a:lnTo>
                    <a:lnTo>
                      <a:pt x="665" y="133"/>
                    </a:lnTo>
                    <a:lnTo>
                      <a:pt x="665" y="135"/>
                    </a:lnTo>
                    <a:lnTo>
                      <a:pt x="663" y="136"/>
                    </a:lnTo>
                    <a:lnTo>
                      <a:pt x="663" y="138"/>
                    </a:lnTo>
                    <a:lnTo>
                      <a:pt x="663" y="140"/>
                    </a:lnTo>
                    <a:lnTo>
                      <a:pt x="661" y="142"/>
                    </a:lnTo>
                    <a:lnTo>
                      <a:pt x="661" y="144"/>
                    </a:lnTo>
                    <a:lnTo>
                      <a:pt x="661" y="146"/>
                    </a:lnTo>
                    <a:lnTo>
                      <a:pt x="661" y="146"/>
                    </a:lnTo>
                    <a:lnTo>
                      <a:pt x="659" y="148"/>
                    </a:lnTo>
                    <a:lnTo>
                      <a:pt x="659" y="150"/>
                    </a:lnTo>
                    <a:lnTo>
                      <a:pt x="657" y="150"/>
                    </a:lnTo>
                    <a:lnTo>
                      <a:pt x="655" y="152"/>
                    </a:lnTo>
                    <a:lnTo>
                      <a:pt x="653" y="154"/>
                    </a:lnTo>
                    <a:lnTo>
                      <a:pt x="651" y="154"/>
                    </a:lnTo>
                    <a:lnTo>
                      <a:pt x="649" y="156"/>
                    </a:lnTo>
                    <a:lnTo>
                      <a:pt x="647" y="156"/>
                    </a:lnTo>
                    <a:lnTo>
                      <a:pt x="646" y="156"/>
                    </a:lnTo>
                    <a:lnTo>
                      <a:pt x="644" y="156"/>
                    </a:lnTo>
                    <a:lnTo>
                      <a:pt x="642" y="156"/>
                    </a:lnTo>
                    <a:lnTo>
                      <a:pt x="640" y="156"/>
                    </a:lnTo>
                    <a:lnTo>
                      <a:pt x="638" y="156"/>
                    </a:lnTo>
                    <a:lnTo>
                      <a:pt x="634" y="156"/>
                    </a:lnTo>
                    <a:lnTo>
                      <a:pt x="632" y="156"/>
                    </a:lnTo>
                    <a:lnTo>
                      <a:pt x="630" y="156"/>
                    </a:lnTo>
                    <a:lnTo>
                      <a:pt x="628" y="156"/>
                    </a:lnTo>
                    <a:lnTo>
                      <a:pt x="624" y="156"/>
                    </a:lnTo>
                    <a:lnTo>
                      <a:pt x="621" y="156"/>
                    </a:lnTo>
                    <a:lnTo>
                      <a:pt x="619" y="158"/>
                    </a:lnTo>
                    <a:lnTo>
                      <a:pt x="615" y="159"/>
                    </a:lnTo>
                    <a:lnTo>
                      <a:pt x="609" y="163"/>
                    </a:lnTo>
                    <a:lnTo>
                      <a:pt x="605" y="165"/>
                    </a:lnTo>
                    <a:lnTo>
                      <a:pt x="601" y="169"/>
                    </a:lnTo>
                    <a:lnTo>
                      <a:pt x="599" y="173"/>
                    </a:lnTo>
                    <a:lnTo>
                      <a:pt x="599" y="177"/>
                    </a:lnTo>
                    <a:lnTo>
                      <a:pt x="598" y="181"/>
                    </a:lnTo>
                    <a:lnTo>
                      <a:pt x="598" y="182"/>
                    </a:lnTo>
                    <a:lnTo>
                      <a:pt x="598" y="184"/>
                    </a:lnTo>
                    <a:lnTo>
                      <a:pt x="594" y="184"/>
                    </a:lnTo>
                    <a:lnTo>
                      <a:pt x="592" y="182"/>
                    </a:lnTo>
                    <a:lnTo>
                      <a:pt x="588" y="182"/>
                    </a:lnTo>
                    <a:lnTo>
                      <a:pt x="582" y="182"/>
                    </a:lnTo>
                    <a:lnTo>
                      <a:pt x="578" y="184"/>
                    </a:lnTo>
                    <a:lnTo>
                      <a:pt x="573" y="184"/>
                    </a:lnTo>
                    <a:lnTo>
                      <a:pt x="567" y="186"/>
                    </a:lnTo>
                    <a:lnTo>
                      <a:pt x="561" y="188"/>
                    </a:lnTo>
                    <a:lnTo>
                      <a:pt x="557" y="192"/>
                    </a:lnTo>
                    <a:lnTo>
                      <a:pt x="553" y="194"/>
                    </a:lnTo>
                    <a:lnTo>
                      <a:pt x="551" y="196"/>
                    </a:lnTo>
                    <a:lnTo>
                      <a:pt x="551" y="198"/>
                    </a:lnTo>
                    <a:lnTo>
                      <a:pt x="550" y="200"/>
                    </a:lnTo>
                    <a:lnTo>
                      <a:pt x="550" y="202"/>
                    </a:lnTo>
                    <a:lnTo>
                      <a:pt x="548" y="204"/>
                    </a:lnTo>
                    <a:lnTo>
                      <a:pt x="548" y="206"/>
                    </a:lnTo>
                    <a:lnTo>
                      <a:pt x="548" y="207"/>
                    </a:lnTo>
                    <a:lnTo>
                      <a:pt x="548" y="207"/>
                    </a:lnTo>
                    <a:lnTo>
                      <a:pt x="546" y="209"/>
                    </a:lnTo>
                    <a:lnTo>
                      <a:pt x="546" y="211"/>
                    </a:lnTo>
                    <a:lnTo>
                      <a:pt x="546" y="213"/>
                    </a:lnTo>
                    <a:lnTo>
                      <a:pt x="544" y="213"/>
                    </a:lnTo>
                    <a:lnTo>
                      <a:pt x="542" y="215"/>
                    </a:lnTo>
                    <a:lnTo>
                      <a:pt x="540" y="217"/>
                    </a:lnTo>
                    <a:lnTo>
                      <a:pt x="538" y="217"/>
                    </a:lnTo>
                    <a:lnTo>
                      <a:pt x="534" y="219"/>
                    </a:lnTo>
                    <a:lnTo>
                      <a:pt x="532" y="219"/>
                    </a:lnTo>
                    <a:lnTo>
                      <a:pt x="530" y="219"/>
                    </a:lnTo>
                    <a:lnTo>
                      <a:pt x="528" y="219"/>
                    </a:lnTo>
                    <a:lnTo>
                      <a:pt x="526" y="219"/>
                    </a:lnTo>
                    <a:lnTo>
                      <a:pt x="525" y="219"/>
                    </a:lnTo>
                    <a:lnTo>
                      <a:pt x="523" y="219"/>
                    </a:lnTo>
                    <a:lnTo>
                      <a:pt x="521" y="219"/>
                    </a:lnTo>
                    <a:lnTo>
                      <a:pt x="519" y="217"/>
                    </a:lnTo>
                    <a:lnTo>
                      <a:pt x="515" y="217"/>
                    </a:lnTo>
                    <a:lnTo>
                      <a:pt x="513" y="219"/>
                    </a:lnTo>
                    <a:lnTo>
                      <a:pt x="511" y="219"/>
                    </a:lnTo>
                    <a:lnTo>
                      <a:pt x="507" y="219"/>
                    </a:lnTo>
                    <a:lnTo>
                      <a:pt x="503" y="221"/>
                    </a:lnTo>
                    <a:lnTo>
                      <a:pt x="500" y="223"/>
                    </a:lnTo>
                    <a:lnTo>
                      <a:pt x="496" y="227"/>
                    </a:lnTo>
                    <a:lnTo>
                      <a:pt x="490" y="229"/>
                    </a:lnTo>
                    <a:lnTo>
                      <a:pt x="488" y="232"/>
                    </a:lnTo>
                    <a:lnTo>
                      <a:pt x="486" y="236"/>
                    </a:lnTo>
                    <a:lnTo>
                      <a:pt x="484" y="240"/>
                    </a:lnTo>
                    <a:lnTo>
                      <a:pt x="482" y="244"/>
                    </a:lnTo>
                    <a:lnTo>
                      <a:pt x="482" y="246"/>
                    </a:lnTo>
                    <a:lnTo>
                      <a:pt x="482" y="248"/>
                    </a:lnTo>
                    <a:lnTo>
                      <a:pt x="478" y="248"/>
                    </a:lnTo>
                    <a:lnTo>
                      <a:pt x="477" y="248"/>
                    </a:lnTo>
                    <a:lnTo>
                      <a:pt x="473" y="246"/>
                    </a:lnTo>
                    <a:lnTo>
                      <a:pt x="467" y="246"/>
                    </a:lnTo>
                    <a:lnTo>
                      <a:pt x="463" y="248"/>
                    </a:lnTo>
                    <a:lnTo>
                      <a:pt x="457" y="248"/>
                    </a:lnTo>
                    <a:lnTo>
                      <a:pt x="452" y="250"/>
                    </a:lnTo>
                    <a:lnTo>
                      <a:pt x="444" y="253"/>
                    </a:lnTo>
                    <a:lnTo>
                      <a:pt x="442" y="255"/>
                    </a:lnTo>
                    <a:lnTo>
                      <a:pt x="438" y="257"/>
                    </a:lnTo>
                    <a:lnTo>
                      <a:pt x="436" y="259"/>
                    </a:lnTo>
                    <a:lnTo>
                      <a:pt x="434" y="261"/>
                    </a:lnTo>
                    <a:lnTo>
                      <a:pt x="434" y="263"/>
                    </a:lnTo>
                    <a:lnTo>
                      <a:pt x="432" y="265"/>
                    </a:lnTo>
                    <a:lnTo>
                      <a:pt x="432" y="267"/>
                    </a:lnTo>
                    <a:lnTo>
                      <a:pt x="432" y="269"/>
                    </a:lnTo>
                    <a:lnTo>
                      <a:pt x="430" y="271"/>
                    </a:lnTo>
                    <a:lnTo>
                      <a:pt x="430" y="273"/>
                    </a:lnTo>
                    <a:lnTo>
                      <a:pt x="430" y="273"/>
                    </a:lnTo>
                    <a:lnTo>
                      <a:pt x="430" y="275"/>
                    </a:lnTo>
                    <a:lnTo>
                      <a:pt x="429" y="277"/>
                    </a:lnTo>
                    <a:lnTo>
                      <a:pt x="427" y="278"/>
                    </a:lnTo>
                    <a:lnTo>
                      <a:pt x="425" y="278"/>
                    </a:lnTo>
                    <a:lnTo>
                      <a:pt x="423" y="280"/>
                    </a:lnTo>
                    <a:lnTo>
                      <a:pt x="421" y="282"/>
                    </a:lnTo>
                    <a:lnTo>
                      <a:pt x="419" y="282"/>
                    </a:lnTo>
                    <a:lnTo>
                      <a:pt x="417" y="282"/>
                    </a:lnTo>
                    <a:lnTo>
                      <a:pt x="415" y="282"/>
                    </a:lnTo>
                    <a:lnTo>
                      <a:pt x="413" y="284"/>
                    </a:lnTo>
                    <a:lnTo>
                      <a:pt x="411" y="282"/>
                    </a:lnTo>
                    <a:lnTo>
                      <a:pt x="409" y="282"/>
                    </a:lnTo>
                    <a:lnTo>
                      <a:pt x="407" y="282"/>
                    </a:lnTo>
                    <a:lnTo>
                      <a:pt x="404" y="282"/>
                    </a:lnTo>
                    <a:lnTo>
                      <a:pt x="402" y="282"/>
                    </a:lnTo>
                    <a:lnTo>
                      <a:pt x="400" y="282"/>
                    </a:lnTo>
                    <a:lnTo>
                      <a:pt x="396" y="282"/>
                    </a:lnTo>
                    <a:lnTo>
                      <a:pt x="394" y="282"/>
                    </a:lnTo>
                    <a:lnTo>
                      <a:pt x="390" y="284"/>
                    </a:lnTo>
                    <a:lnTo>
                      <a:pt x="386" y="284"/>
                    </a:lnTo>
                    <a:lnTo>
                      <a:pt x="384" y="286"/>
                    </a:lnTo>
                    <a:lnTo>
                      <a:pt x="379" y="290"/>
                    </a:lnTo>
                    <a:lnTo>
                      <a:pt x="375" y="294"/>
                    </a:lnTo>
                    <a:lnTo>
                      <a:pt x="371" y="298"/>
                    </a:lnTo>
                    <a:lnTo>
                      <a:pt x="369" y="301"/>
                    </a:lnTo>
                    <a:lnTo>
                      <a:pt x="367" y="305"/>
                    </a:lnTo>
                    <a:lnTo>
                      <a:pt x="365" y="307"/>
                    </a:lnTo>
                    <a:lnTo>
                      <a:pt x="365" y="311"/>
                    </a:lnTo>
                    <a:lnTo>
                      <a:pt x="365" y="313"/>
                    </a:lnTo>
                    <a:lnTo>
                      <a:pt x="361" y="313"/>
                    </a:lnTo>
                    <a:lnTo>
                      <a:pt x="359" y="311"/>
                    </a:lnTo>
                    <a:lnTo>
                      <a:pt x="356" y="311"/>
                    </a:lnTo>
                    <a:lnTo>
                      <a:pt x="350" y="311"/>
                    </a:lnTo>
                    <a:lnTo>
                      <a:pt x="344" y="311"/>
                    </a:lnTo>
                    <a:lnTo>
                      <a:pt x="338" y="313"/>
                    </a:lnTo>
                    <a:lnTo>
                      <a:pt x="333" y="315"/>
                    </a:lnTo>
                    <a:lnTo>
                      <a:pt x="327" y="317"/>
                    </a:lnTo>
                    <a:lnTo>
                      <a:pt x="323" y="319"/>
                    </a:lnTo>
                    <a:lnTo>
                      <a:pt x="321" y="323"/>
                    </a:lnTo>
                    <a:lnTo>
                      <a:pt x="319" y="325"/>
                    </a:lnTo>
                    <a:lnTo>
                      <a:pt x="317" y="326"/>
                    </a:lnTo>
                    <a:lnTo>
                      <a:pt x="315" y="328"/>
                    </a:lnTo>
                    <a:lnTo>
                      <a:pt x="315" y="330"/>
                    </a:lnTo>
                    <a:lnTo>
                      <a:pt x="313" y="332"/>
                    </a:lnTo>
                    <a:lnTo>
                      <a:pt x="313" y="334"/>
                    </a:lnTo>
                    <a:lnTo>
                      <a:pt x="313" y="336"/>
                    </a:lnTo>
                    <a:lnTo>
                      <a:pt x="313" y="338"/>
                    </a:lnTo>
                    <a:lnTo>
                      <a:pt x="311" y="338"/>
                    </a:lnTo>
                    <a:lnTo>
                      <a:pt x="311" y="340"/>
                    </a:lnTo>
                    <a:lnTo>
                      <a:pt x="310" y="342"/>
                    </a:lnTo>
                    <a:lnTo>
                      <a:pt x="310" y="344"/>
                    </a:lnTo>
                    <a:lnTo>
                      <a:pt x="308" y="344"/>
                    </a:lnTo>
                    <a:lnTo>
                      <a:pt x="306" y="346"/>
                    </a:lnTo>
                    <a:lnTo>
                      <a:pt x="302" y="348"/>
                    </a:lnTo>
                    <a:lnTo>
                      <a:pt x="300" y="348"/>
                    </a:lnTo>
                    <a:lnTo>
                      <a:pt x="298" y="348"/>
                    </a:lnTo>
                    <a:lnTo>
                      <a:pt x="296" y="349"/>
                    </a:lnTo>
                    <a:lnTo>
                      <a:pt x="294" y="349"/>
                    </a:lnTo>
                    <a:lnTo>
                      <a:pt x="292" y="349"/>
                    </a:lnTo>
                    <a:lnTo>
                      <a:pt x="290" y="348"/>
                    </a:lnTo>
                    <a:lnTo>
                      <a:pt x="288" y="348"/>
                    </a:lnTo>
                    <a:lnTo>
                      <a:pt x="287" y="348"/>
                    </a:lnTo>
                    <a:lnTo>
                      <a:pt x="283" y="348"/>
                    </a:lnTo>
                    <a:lnTo>
                      <a:pt x="281" y="348"/>
                    </a:lnTo>
                    <a:lnTo>
                      <a:pt x="279" y="348"/>
                    </a:lnTo>
                    <a:lnTo>
                      <a:pt x="275" y="348"/>
                    </a:lnTo>
                    <a:lnTo>
                      <a:pt x="271" y="349"/>
                    </a:lnTo>
                    <a:lnTo>
                      <a:pt x="269" y="349"/>
                    </a:lnTo>
                    <a:lnTo>
                      <a:pt x="265" y="351"/>
                    </a:lnTo>
                    <a:lnTo>
                      <a:pt x="260" y="355"/>
                    </a:lnTo>
                    <a:lnTo>
                      <a:pt x="256" y="359"/>
                    </a:lnTo>
                    <a:lnTo>
                      <a:pt x="252" y="363"/>
                    </a:lnTo>
                    <a:lnTo>
                      <a:pt x="250" y="367"/>
                    </a:lnTo>
                    <a:lnTo>
                      <a:pt x="248" y="371"/>
                    </a:lnTo>
                    <a:lnTo>
                      <a:pt x="246" y="372"/>
                    </a:lnTo>
                    <a:lnTo>
                      <a:pt x="246" y="376"/>
                    </a:lnTo>
                    <a:lnTo>
                      <a:pt x="246" y="378"/>
                    </a:lnTo>
                    <a:lnTo>
                      <a:pt x="244" y="378"/>
                    </a:lnTo>
                    <a:lnTo>
                      <a:pt x="240" y="376"/>
                    </a:lnTo>
                    <a:lnTo>
                      <a:pt x="237" y="376"/>
                    </a:lnTo>
                    <a:lnTo>
                      <a:pt x="231" y="376"/>
                    </a:lnTo>
                    <a:lnTo>
                      <a:pt x="227" y="376"/>
                    </a:lnTo>
                    <a:lnTo>
                      <a:pt x="221" y="378"/>
                    </a:lnTo>
                    <a:lnTo>
                      <a:pt x="215" y="380"/>
                    </a:lnTo>
                    <a:lnTo>
                      <a:pt x="208" y="382"/>
                    </a:lnTo>
                    <a:lnTo>
                      <a:pt x="206" y="386"/>
                    </a:lnTo>
                    <a:lnTo>
                      <a:pt x="202" y="388"/>
                    </a:lnTo>
                    <a:lnTo>
                      <a:pt x="200" y="390"/>
                    </a:lnTo>
                    <a:lnTo>
                      <a:pt x="198" y="392"/>
                    </a:lnTo>
                    <a:lnTo>
                      <a:pt x="196" y="394"/>
                    </a:lnTo>
                    <a:lnTo>
                      <a:pt x="196" y="396"/>
                    </a:lnTo>
                    <a:lnTo>
                      <a:pt x="194" y="397"/>
                    </a:lnTo>
                    <a:lnTo>
                      <a:pt x="194" y="399"/>
                    </a:lnTo>
                    <a:lnTo>
                      <a:pt x="194" y="401"/>
                    </a:lnTo>
                    <a:lnTo>
                      <a:pt x="194" y="403"/>
                    </a:lnTo>
                    <a:lnTo>
                      <a:pt x="192" y="405"/>
                    </a:lnTo>
                    <a:lnTo>
                      <a:pt x="192" y="405"/>
                    </a:lnTo>
                    <a:lnTo>
                      <a:pt x="191" y="407"/>
                    </a:lnTo>
                    <a:lnTo>
                      <a:pt x="191" y="409"/>
                    </a:lnTo>
                    <a:lnTo>
                      <a:pt x="189" y="411"/>
                    </a:lnTo>
                    <a:lnTo>
                      <a:pt x="185" y="411"/>
                    </a:lnTo>
                    <a:lnTo>
                      <a:pt x="183" y="413"/>
                    </a:lnTo>
                    <a:lnTo>
                      <a:pt x="181" y="415"/>
                    </a:lnTo>
                    <a:lnTo>
                      <a:pt x="179" y="415"/>
                    </a:lnTo>
                    <a:lnTo>
                      <a:pt x="177" y="415"/>
                    </a:lnTo>
                    <a:lnTo>
                      <a:pt x="175" y="415"/>
                    </a:lnTo>
                    <a:lnTo>
                      <a:pt x="173" y="415"/>
                    </a:lnTo>
                    <a:lnTo>
                      <a:pt x="171" y="415"/>
                    </a:lnTo>
                    <a:lnTo>
                      <a:pt x="169" y="415"/>
                    </a:lnTo>
                    <a:lnTo>
                      <a:pt x="166" y="413"/>
                    </a:lnTo>
                    <a:lnTo>
                      <a:pt x="164" y="413"/>
                    </a:lnTo>
                    <a:lnTo>
                      <a:pt x="162" y="413"/>
                    </a:lnTo>
                    <a:lnTo>
                      <a:pt x="158" y="413"/>
                    </a:lnTo>
                    <a:lnTo>
                      <a:pt x="156" y="415"/>
                    </a:lnTo>
                    <a:lnTo>
                      <a:pt x="152" y="415"/>
                    </a:lnTo>
                    <a:lnTo>
                      <a:pt x="148" y="417"/>
                    </a:lnTo>
                    <a:lnTo>
                      <a:pt x="144" y="419"/>
                    </a:lnTo>
                    <a:lnTo>
                      <a:pt x="139" y="422"/>
                    </a:lnTo>
                    <a:lnTo>
                      <a:pt x="135" y="426"/>
                    </a:lnTo>
                    <a:lnTo>
                      <a:pt x="131" y="430"/>
                    </a:lnTo>
                    <a:lnTo>
                      <a:pt x="129" y="434"/>
                    </a:lnTo>
                    <a:lnTo>
                      <a:pt x="127" y="438"/>
                    </a:lnTo>
                    <a:lnTo>
                      <a:pt x="125" y="440"/>
                    </a:lnTo>
                    <a:lnTo>
                      <a:pt x="125" y="444"/>
                    </a:lnTo>
                    <a:lnTo>
                      <a:pt x="125" y="445"/>
                    </a:lnTo>
                    <a:lnTo>
                      <a:pt x="121" y="445"/>
                    </a:lnTo>
                    <a:lnTo>
                      <a:pt x="120" y="444"/>
                    </a:lnTo>
                    <a:lnTo>
                      <a:pt x="114" y="444"/>
                    </a:lnTo>
                    <a:lnTo>
                      <a:pt x="110" y="444"/>
                    </a:lnTo>
                    <a:lnTo>
                      <a:pt x="104" y="444"/>
                    </a:lnTo>
                    <a:lnTo>
                      <a:pt x="98" y="445"/>
                    </a:lnTo>
                    <a:lnTo>
                      <a:pt x="93" y="447"/>
                    </a:lnTo>
                    <a:lnTo>
                      <a:pt x="87" y="449"/>
                    </a:lnTo>
                    <a:lnTo>
                      <a:pt x="83" y="453"/>
                    </a:lnTo>
                    <a:lnTo>
                      <a:pt x="79" y="455"/>
                    </a:lnTo>
                    <a:lnTo>
                      <a:pt x="77" y="457"/>
                    </a:lnTo>
                    <a:lnTo>
                      <a:pt x="75" y="459"/>
                    </a:lnTo>
                    <a:lnTo>
                      <a:pt x="73" y="461"/>
                    </a:lnTo>
                    <a:lnTo>
                      <a:pt x="73" y="463"/>
                    </a:lnTo>
                    <a:lnTo>
                      <a:pt x="73" y="465"/>
                    </a:lnTo>
                    <a:lnTo>
                      <a:pt x="72" y="467"/>
                    </a:lnTo>
                    <a:lnTo>
                      <a:pt x="72" y="468"/>
                    </a:lnTo>
                    <a:lnTo>
                      <a:pt x="72" y="470"/>
                    </a:lnTo>
                    <a:lnTo>
                      <a:pt x="70" y="472"/>
                    </a:lnTo>
                    <a:lnTo>
                      <a:pt x="70" y="474"/>
                    </a:lnTo>
                    <a:lnTo>
                      <a:pt x="68" y="476"/>
                    </a:lnTo>
                    <a:lnTo>
                      <a:pt x="66" y="476"/>
                    </a:lnTo>
                    <a:lnTo>
                      <a:pt x="64" y="478"/>
                    </a:lnTo>
                    <a:lnTo>
                      <a:pt x="62" y="480"/>
                    </a:lnTo>
                    <a:lnTo>
                      <a:pt x="60" y="480"/>
                    </a:lnTo>
                    <a:lnTo>
                      <a:pt x="58" y="482"/>
                    </a:lnTo>
                    <a:lnTo>
                      <a:pt x="56" y="482"/>
                    </a:lnTo>
                    <a:lnTo>
                      <a:pt x="52" y="482"/>
                    </a:lnTo>
                    <a:lnTo>
                      <a:pt x="50" y="482"/>
                    </a:lnTo>
                    <a:lnTo>
                      <a:pt x="48" y="482"/>
                    </a:lnTo>
                    <a:lnTo>
                      <a:pt x="47" y="482"/>
                    </a:lnTo>
                    <a:lnTo>
                      <a:pt x="45" y="482"/>
                    </a:lnTo>
                    <a:lnTo>
                      <a:pt x="43" y="482"/>
                    </a:lnTo>
                    <a:lnTo>
                      <a:pt x="41" y="482"/>
                    </a:lnTo>
                    <a:lnTo>
                      <a:pt x="39" y="482"/>
                    </a:lnTo>
                    <a:lnTo>
                      <a:pt x="35" y="482"/>
                    </a:lnTo>
                    <a:lnTo>
                      <a:pt x="33" y="482"/>
                    </a:lnTo>
                    <a:lnTo>
                      <a:pt x="29" y="482"/>
                    </a:lnTo>
                    <a:lnTo>
                      <a:pt x="25" y="484"/>
                    </a:lnTo>
                    <a:lnTo>
                      <a:pt x="22" y="486"/>
                    </a:lnTo>
                    <a:lnTo>
                      <a:pt x="14" y="490"/>
                    </a:lnTo>
                    <a:lnTo>
                      <a:pt x="10" y="495"/>
                    </a:lnTo>
                    <a:lnTo>
                      <a:pt x="6" y="499"/>
                    </a:lnTo>
                    <a:lnTo>
                      <a:pt x="2" y="505"/>
                    </a:lnTo>
                    <a:lnTo>
                      <a:pt x="2" y="509"/>
                    </a:lnTo>
                    <a:lnTo>
                      <a:pt x="0" y="513"/>
                    </a:lnTo>
                    <a:lnTo>
                      <a:pt x="0" y="515"/>
                    </a:lnTo>
                    <a:lnTo>
                      <a:pt x="0" y="515"/>
                    </a:lnTo>
                    <a:lnTo>
                      <a:pt x="4" y="515"/>
                    </a:lnTo>
                    <a:lnTo>
                      <a:pt x="4" y="515"/>
                    </a:lnTo>
                    <a:lnTo>
                      <a:pt x="4" y="515"/>
                    </a:lnTo>
                    <a:lnTo>
                      <a:pt x="4" y="513"/>
                    </a:lnTo>
                    <a:lnTo>
                      <a:pt x="4" y="509"/>
                    </a:lnTo>
                    <a:lnTo>
                      <a:pt x="6" y="505"/>
                    </a:lnTo>
                    <a:lnTo>
                      <a:pt x="8" y="501"/>
                    </a:lnTo>
                    <a:lnTo>
                      <a:pt x="12" y="497"/>
                    </a:lnTo>
                    <a:lnTo>
                      <a:pt x="16" y="491"/>
                    </a:lnTo>
                    <a:lnTo>
                      <a:pt x="24" y="488"/>
                    </a:lnTo>
                    <a:lnTo>
                      <a:pt x="25" y="486"/>
                    </a:lnTo>
                    <a:lnTo>
                      <a:pt x="29" y="486"/>
                    </a:lnTo>
                    <a:lnTo>
                      <a:pt x="33" y="484"/>
                    </a:lnTo>
                    <a:lnTo>
                      <a:pt x="35" y="484"/>
                    </a:lnTo>
                    <a:lnTo>
                      <a:pt x="37" y="484"/>
                    </a:lnTo>
                    <a:lnTo>
                      <a:pt x="41" y="484"/>
                    </a:lnTo>
                    <a:lnTo>
                      <a:pt x="43" y="484"/>
                    </a:lnTo>
                    <a:lnTo>
                      <a:pt x="45" y="484"/>
                    </a:lnTo>
                    <a:lnTo>
                      <a:pt x="47" y="486"/>
                    </a:lnTo>
                    <a:lnTo>
                      <a:pt x="48" y="486"/>
                    </a:lnTo>
                    <a:lnTo>
                      <a:pt x="50" y="486"/>
                    </a:lnTo>
                    <a:lnTo>
                      <a:pt x="54" y="486"/>
                    </a:lnTo>
                    <a:lnTo>
                      <a:pt x="56" y="486"/>
                    </a:lnTo>
                    <a:lnTo>
                      <a:pt x="58" y="484"/>
                    </a:lnTo>
                    <a:lnTo>
                      <a:pt x="60" y="484"/>
                    </a:lnTo>
                    <a:lnTo>
                      <a:pt x="64" y="482"/>
                    </a:lnTo>
                    <a:lnTo>
                      <a:pt x="66" y="480"/>
                    </a:lnTo>
                    <a:lnTo>
                      <a:pt x="68" y="478"/>
                    </a:lnTo>
                    <a:lnTo>
                      <a:pt x="70" y="476"/>
                    </a:lnTo>
                    <a:lnTo>
                      <a:pt x="72" y="474"/>
                    </a:lnTo>
                    <a:lnTo>
                      <a:pt x="73" y="474"/>
                    </a:lnTo>
                    <a:lnTo>
                      <a:pt x="73" y="472"/>
                    </a:lnTo>
                    <a:lnTo>
                      <a:pt x="73" y="470"/>
                    </a:lnTo>
                    <a:lnTo>
                      <a:pt x="75" y="468"/>
                    </a:lnTo>
                    <a:lnTo>
                      <a:pt x="75" y="467"/>
                    </a:lnTo>
                    <a:lnTo>
                      <a:pt x="75" y="465"/>
                    </a:lnTo>
                    <a:lnTo>
                      <a:pt x="77" y="463"/>
                    </a:lnTo>
                    <a:lnTo>
                      <a:pt x="77" y="461"/>
                    </a:lnTo>
                    <a:lnTo>
                      <a:pt x="79" y="459"/>
                    </a:lnTo>
                    <a:lnTo>
                      <a:pt x="81" y="457"/>
                    </a:lnTo>
                    <a:lnTo>
                      <a:pt x="85" y="455"/>
                    </a:lnTo>
                    <a:lnTo>
                      <a:pt x="87" y="453"/>
                    </a:lnTo>
                    <a:lnTo>
                      <a:pt x="95" y="449"/>
                    </a:lnTo>
                    <a:lnTo>
                      <a:pt x="102" y="447"/>
                    </a:lnTo>
                    <a:lnTo>
                      <a:pt x="108" y="447"/>
                    </a:lnTo>
                    <a:lnTo>
                      <a:pt x="114" y="447"/>
                    </a:lnTo>
                    <a:lnTo>
                      <a:pt x="118" y="447"/>
                    </a:lnTo>
                    <a:lnTo>
                      <a:pt x="121" y="447"/>
                    </a:lnTo>
                    <a:lnTo>
                      <a:pt x="123" y="447"/>
                    </a:lnTo>
                    <a:lnTo>
                      <a:pt x="125" y="449"/>
                    </a:lnTo>
                    <a:lnTo>
                      <a:pt x="127" y="449"/>
                    </a:lnTo>
                    <a:lnTo>
                      <a:pt x="127" y="449"/>
                    </a:lnTo>
                    <a:lnTo>
                      <a:pt x="127" y="449"/>
                    </a:lnTo>
                    <a:lnTo>
                      <a:pt x="127" y="449"/>
                    </a:lnTo>
                    <a:lnTo>
                      <a:pt x="127" y="447"/>
                    </a:lnTo>
                    <a:lnTo>
                      <a:pt x="127" y="447"/>
                    </a:lnTo>
                    <a:lnTo>
                      <a:pt x="127" y="447"/>
                    </a:lnTo>
                    <a:lnTo>
                      <a:pt x="127" y="447"/>
                    </a:lnTo>
                    <a:lnTo>
                      <a:pt x="127" y="447"/>
                    </a:lnTo>
                    <a:lnTo>
                      <a:pt x="127" y="445"/>
                    </a:lnTo>
                    <a:lnTo>
                      <a:pt x="127" y="444"/>
                    </a:lnTo>
                    <a:lnTo>
                      <a:pt x="129" y="442"/>
                    </a:lnTo>
                    <a:lnTo>
                      <a:pt x="129" y="438"/>
                    </a:lnTo>
                    <a:lnTo>
                      <a:pt x="131" y="434"/>
                    </a:lnTo>
                    <a:lnTo>
                      <a:pt x="135" y="428"/>
                    </a:lnTo>
                    <a:lnTo>
                      <a:pt x="141" y="424"/>
                    </a:lnTo>
                    <a:lnTo>
                      <a:pt x="146" y="420"/>
                    </a:lnTo>
                    <a:lnTo>
                      <a:pt x="150" y="419"/>
                    </a:lnTo>
                    <a:lnTo>
                      <a:pt x="152" y="417"/>
                    </a:lnTo>
                    <a:lnTo>
                      <a:pt x="156" y="417"/>
                    </a:lnTo>
                    <a:lnTo>
                      <a:pt x="158" y="417"/>
                    </a:lnTo>
                    <a:lnTo>
                      <a:pt x="162" y="417"/>
                    </a:lnTo>
                    <a:lnTo>
                      <a:pt x="164" y="417"/>
                    </a:lnTo>
                    <a:lnTo>
                      <a:pt x="166" y="417"/>
                    </a:lnTo>
                    <a:lnTo>
                      <a:pt x="168" y="417"/>
                    </a:lnTo>
                    <a:lnTo>
                      <a:pt x="169" y="417"/>
                    </a:lnTo>
                    <a:lnTo>
                      <a:pt x="171" y="417"/>
                    </a:lnTo>
                    <a:lnTo>
                      <a:pt x="175" y="417"/>
                    </a:lnTo>
                    <a:lnTo>
                      <a:pt x="177" y="417"/>
                    </a:lnTo>
                    <a:lnTo>
                      <a:pt x="179" y="417"/>
                    </a:lnTo>
                    <a:lnTo>
                      <a:pt x="181" y="417"/>
                    </a:lnTo>
                    <a:lnTo>
                      <a:pt x="185" y="415"/>
                    </a:lnTo>
                    <a:lnTo>
                      <a:pt x="187" y="415"/>
                    </a:lnTo>
                    <a:lnTo>
                      <a:pt x="189" y="413"/>
                    </a:lnTo>
                    <a:lnTo>
                      <a:pt x="192" y="411"/>
                    </a:lnTo>
                    <a:lnTo>
                      <a:pt x="192" y="409"/>
                    </a:lnTo>
                    <a:lnTo>
                      <a:pt x="194" y="407"/>
                    </a:lnTo>
                    <a:lnTo>
                      <a:pt x="196" y="405"/>
                    </a:lnTo>
                    <a:lnTo>
                      <a:pt x="196" y="403"/>
                    </a:lnTo>
                    <a:lnTo>
                      <a:pt x="196" y="401"/>
                    </a:lnTo>
                    <a:lnTo>
                      <a:pt x="198" y="401"/>
                    </a:lnTo>
                    <a:lnTo>
                      <a:pt x="198" y="399"/>
                    </a:lnTo>
                    <a:lnTo>
                      <a:pt x="198" y="397"/>
                    </a:lnTo>
                    <a:lnTo>
                      <a:pt x="200" y="396"/>
                    </a:lnTo>
                    <a:lnTo>
                      <a:pt x="200" y="394"/>
                    </a:lnTo>
                    <a:lnTo>
                      <a:pt x="202" y="392"/>
                    </a:lnTo>
                    <a:lnTo>
                      <a:pt x="204" y="390"/>
                    </a:lnTo>
                    <a:lnTo>
                      <a:pt x="206" y="388"/>
                    </a:lnTo>
                    <a:lnTo>
                      <a:pt x="210" y="386"/>
                    </a:lnTo>
                    <a:lnTo>
                      <a:pt x="217" y="382"/>
                    </a:lnTo>
                    <a:lnTo>
                      <a:pt x="223" y="380"/>
                    </a:lnTo>
                    <a:lnTo>
                      <a:pt x="229" y="380"/>
                    </a:lnTo>
                    <a:lnTo>
                      <a:pt x="235" y="380"/>
                    </a:lnTo>
                    <a:lnTo>
                      <a:pt x="240" y="380"/>
                    </a:lnTo>
                    <a:lnTo>
                      <a:pt x="244" y="380"/>
                    </a:lnTo>
                    <a:lnTo>
                      <a:pt x="246" y="380"/>
                    </a:lnTo>
                    <a:lnTo>
                      <a:pt x="246" y="380"/>
                    </a:lnTo>
                    <a:lnTo>
                      <a:pt x="250" y="382"/>
                    </a:lnTo>
                    <a:lnTo>
                      <a:pt x="250" y="382"/>
                    </a:lnTo>
                    <a:lnTo>
                      <a:pt x="248" y="382"/>
                    </a:lnTo>
                    <a:lnTo>
                      <a:pt x="248" y="380"/>
                    </a:lnTo>
                    <a:lnTo>
                      <a:pt x="248" y="380"/>
                    </a:lnTo>
                    <a:lnTo>
                      <a:pt x="248" y="380"/>
                    </a:lnTo>
                    <a:lnTo>
                      <a:pt x="248" y="380"/>
                    </a:lnTo>
                    <a:lnTo>
                      <a:pt x="248" y="380"/>
                    </a:lnTo>
                    <a:lnTo>
                      <a:pt x="248" y="380"/>
                    </a:lnTo>
                    <a:lnTo>
                      <a:pt x="248" y="378"/>
                    </a:lnTo>
                    <a:lnTo>
                      <a:pt x="248" y="376"/>
                    </a:lnTo>
                    <a:lnTo>
                      <a:pt x="250" y="374"/>
                    </a:lnTo>
                    <a:lnTo>
                      <a:pt x="250" y="371"/>
                    </a:lnTo>
                    <a:lnTo>
                      <a:pt x="252" y="367"/>
                    </a:lnTo>
                    <a:lnTo>
                      <a:pt x="256" y="363"/>
                    </a:lnTo>
                    <a:lnTo>
                      <a:pt x="260" y="359"/>
                    </a:lnTo>
                    <a:lnTo>
                      <a:pt x="265" y="355"/>
                    </a:lnTo>
                    <a:lnTo>
                      <a:pt x="269" y="353"/>
                    </a:lnTo>
                    <a:lnTo>
                      <a:pt x="273" y="351"/>
                    </a:lnTo>
                    <a:lnTo>
                      <a:pt x="275" y="351"/>
                    </a:lnTo>
                    <a:lnTo>
                      <a:pt x="279" y="349"/>
                    </a:lnTo>
                    <a:lnTo>
                      <a:pt x="281" y="349"/>
                    </a:lnTo>
                    <a:lnTo>
                      <a:pt x="283" y="349"/>
                    </a:lnTo>
                    <a:lnTo>
                      <a:pt x="285" y="351"/>
                    </a:lnTo>
                    <a:lnTo>
                      <a:pt x="288" y="351"/>
                    </a:lnTo>
                    <a:lnTo>
                      <a:pt x="290" y="351"/>
                    </a:lnTo>
                    <a:lnTo>
                      <a:pt x="292" y="351"/>
                    </a:lnTo>
                    <a:lnTo>
                      <a:pt x="294" y="351"/>
                    </a:lnTo>
                    <a:lnTo>
                      <a:pt x="296" y="351"/>
                    </a:lnTo>
                    <a:lnTo>
                      <a:pt x="298" y="351"/>
                    </a:lnTo>
                    <a:lnTo>
                      <a:pt x="300" y="351"/>
                    </a:lnTo>
                    <a:lnTo>
                      <a:pt x="304" y="349"/>
                    </a:lnTo>
                    <a:lnTo>
                      <a:pt x="306" y="348"/>
                    </a:lnTo>
                    <a:lnTo>
                      <a:pt x="310" y="348"/>
                    </a:lnTo>
                    <a:lnTo>
                      <a:pt x="311" y="346"/>
                    </a:lnTo>
                    <a:lnTo>
                      <a:pt x="313" y="344"/>
                    </a:lnTo>
                    <a:lnTo>
                      <a:pt x="313" y="342"/>
                    </a:lnTo>
                    <a:lnTo>
                      <a:pt x="315" y="340"/>
                    </a:lnTo>
                    <a:lnTo>
                      <a:pt x="315" y="338"/>
                    </a:lnTo>
                    <a:lnTo>
                      <a:pt x="315" y="336"/>
                    </a:lnTo>
                    <a:lnTo>
                      <a:pt x="317" y="334"/>
                    </a:lnTo>
                    <a:lnTo>
                      <a:pt x="317" y="332"/>
                    </a:lnTo>
                    <a:lnTo>
                      <a:pt x="317" y="330"/>
                    </a:lnTo>
                    <a:lnTo>
                      <a:pt x="319" y="330"/>
                    </a:lnTo>
                    <a:lnTo>
                      <a:pt x="319" y="328"/>
                    </a:lnTo>
                    <a:lnTo>
                      <a:pt x="321" y="326"/>
                    </a:lnTo>
                    <a:lnTo>
                      <a:pt x="323" y="325"/>
                    </a:lnTo>
                    <a:lnTo>
                      <a:pt x="325" y="323"/>
                    </a:lnTo>
                    <a:lnTo>
                      <a:pt x="329" y="321"/>
                    </a:lnTo>
                    <a:lnTo>
                      <a:pt x="335" y="317"/>
                    </a:lnTo>
                    <a:lnTo>
                      <a:pt x="342" y="315"/>
                    </a:lnTo>
                    <a:lnTo>
                      <a:pt x="348" y="315"/>
                    </a:lnTo>
                    <a:lnTo>
                      <a:pt x="354" y="315"/>
                    </a:lnTo>
                    <a:lnTo>
                      <a:pt x="358" y="315"/>
                    </a:lnTo>
                    <a:lnTo>
                      <a:pt x="361" y="315"/>
                    </a:lnTo>
                    <a:lnTo>
                      <a:pt x="365" y="315"/>
                    </a:lnTo>
                    <a:lnTo>
                      <a:pt x="365" y="315"/>
                    </a:lnTo>
                    <a:lnTo>
                      <a:pt x="367" y="317"/>
                    </a:lnTo>
                    <a:lnTo>
                      <a:pt x="367" y="317"/>
                    </a:lnTo>
                    <a:lnTo>
                      <a:pt x="367" y="317"/>
                    </a:lnTo>
                    <a:lnTo>
                      <a:pt x="367" y="315"/>
                    </a:lnTo>
                    <a:lnTo>
                      <a:pt x="367" y="315"/>
                    </a:lnTo>
                    <a:lnTo>
                      <a:pt x="367" y="315"/>
                    </a:lnTo>
                    <a:lnTo>
                      <a:pt x="367" y="315"/>
                    </a:lnTo>
                    <a:lnTo>
                      <a:pt x="367" y="315"/>
                    </a:lnTo>
                    <a:lnTo>
                      <a:pt x="367" y="315"/>
                    </a:lnTo>
                    <a:lnTo>
                      <a:pt x="367" y="313"/>
                    </a:lnTo>
                    <a:lnTo>
                      <a:pt x="367" y="311"/>
                    </a:lnTo>
                    <a:lnTo>
                      <a:pt x="367" y="309"/>
                    </a:lnTo>
                    <a:lnTo>
                      <a:pt x="369" y="305"/>
                    </a:lnTo>
                    <a:lnTo>
                      <a:pt x="371" y="301"/>
                    </a:lnTo>
                    <a:lnTo>
                      <a:pt x="375" y="298"/>
                    </a:lnTo>
                    <a:lnTo>
                      <a:pt x="379" y="294"/>
                    </a:lnTo>
                    <a:lnTo>
                      <a:pt x="384" y="288"/>
                    </a:lnTo>
                    <a:lnTo>
                      <a:pt x="388" y="288"/>
                    </a:lnTo>
                    <a:lnTo>
                      <a:pt x="392" y="286"/>
                    </a:lnTo>
                    <a:lnTo>
                      <a:pt x="394" y="286"/>
                    </a:lnTo>
                    <a:lnTo>
                      <a:pt x="398" y="284"/>
                    </a:lnTo>
                    <a:lnTo>
                      <a:pt x="400" y="284"/>
                    </a:lnTo>
                    <a:lnTo>
                      <a:pt x="402" y="284"/>
                    </a:lnTo>
                    <a:lnTo>
                      <a:pt x="404" y="284"/>
                    </a:lnTo>
                    <a:lnTo>
                      <a:pt x="406" y="286"/>
                    </a:lnTo>
                    <a:lnTo>
                      <a:pt x="407" y="286"/>
                    </a:lnTo>
                    <a:lnTo>
                      <a:pt x="409" y="286"/>
                    </a:lnTo>
                    <a:lnTo>
                      <a:pt x="413" y="286"/>
                    </a:lnTo>
                    <a:lnTo>
                      <a:pt x="415" y="286"/>
                    </a:lnTo>
                    <a:lnTo>
                      <a:pt x="417" y="286"/>
                    </a:lnTo>
                    <a:lnTo>
                      <a:pt x="419" y="284"/>
                    </a:lnTo>
                    <a:lnTo>
                      <a:pt x="423" y="284"/>
                    </a:lnTo>
                    <a:lnTo>
                      <a:pt x="425" y="282"/>
                    </a:lnTo>
                    <a:lnTo>
                      <a:pt x="427" y="280"/>
                    </a:lnTo>
                    <a:lnTo>
                      <a:pt x="429" y="280"/>
                    </a:lnTo>
                    <a:lnTo>
                      <a:pt x="430" y="278"/>
                    </a:lnTo>
                    <a:lnTo>
                      <a:pt x="432" y="277"/>
                    </a:lnTo>
                    <a:lnTo>
                      <a:pt x="432" y="275"/>
                    </a:lnTo>
                    <a:lnTo>
                      <a:pt x="434" y="273"/>
                    </a:lnTo>
                    <a:lnTo>
                      <a:pt x="434" y="271"/>
                    </a:lnTo>
                    <a:lnTo>
                      <a:pt x="434" y="269"/>
                    </a:lnTo>
                    <a:lnTo>
                      <a:pt x="434" y="267"/>
                    </a:lnTo>
                    <a:lnTo>
                      <a:pt x="436" y="267"/>
                    </a:lnTo>
                    <a:lnTo>
                      <a:pt x="436" y="265"/>
                    </a:lnTo>
                    <a:lnTo>
                      <a:pt x="438" y="263"/>
                    </a:lnTo>
                    <a:lnTo>
                      <a:pt x="438" y="261"/>
                    </a:lnTo>
                    <a:lnTo>
                      <a:pt x="440" y="259"/>
                    </a:lnTo>
                    <a:lnTo>
                      <a:pt x="444" y="257"/>
                    </a:lnTo>
                    <a:lnTo>
                      <a:pt x="446" y="255"/>
                    </a:lnTo>
                    <a:lnTo>
                      <a:pt x="454" y="252"/>
                    </a:lnTo>
                    <a:lnTo>
                      <a:pt x="459" y="250"/>
                    </a:lnTo>
                    <a:lnTo>
                      <a:pt x="465" y="250"/>
                    </a:lnTo>
                    <a:lnTo>
                      <a:pt x="471" y="250"/>
                    </a:lnTo>
                    <a:lnTo>
                      <a:pt x="477" y="250"/>
                    </a:lnTo>
                    <a:lnTo>
                      <a:pt x="480" y="250"/>
                    </a:lnTo>
                    <a:lnTo>
                      <a:pt x="482" y="252"/>
                    </a:lnTo>
                    <a:lnTo>
                      <a:pt x="482" y="252"/>
                    </a:lnTo>
                    <a:lnTo>
                      <a:pt x="484" y="252"/>
                    </a:lnTo>
                    <a:lnTo>
                      <a:pt x="484" y="252"/>
                    </a:lnTo>
                    <a:lnTo>
                      <a:pt x="484" y="252"/>
                    </a:lnTo>
                    <a:lnTo>
                      <a:pt x="484" y="252"/>
                    </a:lnTo>
                    <a:lnTo>
                      <a:pt x="484" y="252"/>
                    </a:lnTo>
                    <a:lnTo>
                      <a:pt x="484" y="250"/>
                    </a:lnTo>
                    <a:lnTo>
                      <a:pt x="484" y="250"/>
                    </a:lnTo>
                    <a:lnTo>
                      <a:pt x="484" y="250"/>
                    </a:lnTo>
                    <a:lnTo>
                      <a:pt x="484" y="250"/>
                    </a:lnTo>
                    <a:lnTo>
                      <a:pt x="484" y="250"/>
                    </a:lnTo>
                    <a:lnTo>
                      <a:pt x="484" y="248"/>
                    </a:lnTo>
                    <a:lnTo>
                      <a:pt x="486" y="244"/>
                    </a:lnTo>
                    <a:lnTo>
                      <a:pt x="486" y="240"/>
                    </a:lnTo>
                    <a:lnTo>
                      <a:pt x="488" y="236"/>
                    </a:lnTo>
                    <a:lnTo>
                      <a:pt x="492" y="232"/>
                    </a:lnTo>
                    <a:lnTo>
                      <a:pt x="496" y="229"/>
                    </a:lnTo>
                    <a:lnTo>
                      <a:pt x="502" y="225"/>
                    </a:lnTo>
                    <a:lnTo>
                      <a:pt x="505" y="223"/>
                    </a:lnTo>
                    <a:lnTo>
                      <a:pt x="507" y="223"/>
                    </a:lnTo>
                    <a:lnTo>
                      <a:pt x="511" y="221"/>
                    </a:lnTo>
                    <a:lnTo>
                      <a:pt x="513" y="221"/>
                    </a:lnTo>
                    <a:lnTo>
                      <a:pt x="515" y="221"/>
                    </a:lnTo>
                    <a:lnTo>
                      <a:pt x="519" y="221"/>
                    </a:lnTo>
                    <a:lnTo>
                      <a:pt x="521" y="221"/>
                    </a:lnTo>
                    <a:lnTo>
                      <a:pt x="523" y="221"/>
                    </a:lnTo>
                    <a:lnTo>
                      <a:pt x="525" y="221"/>
                    </a:lnTo>
                    <a:lnTo>
                      <a:pt x="526" y="221"/>
                    </a:lnTo>
                    <a:lnTo>
                      <a:pt x="528" y="223"/>
                    </a:lnTo>
                    <a:lnTo>
                      <a:pt x="530" y="221"/>
                    </a:lnTo>
                    <a:lnTo>
                      <a:pt x="534" y="221"/>
                    </a:lnTo>
                    <a:lnTo>
                      <a:pt x="536" y="221"/>
                    </a:lnTo>
                    <a:lnTo>
                      <a:pt x="538" y="221"/>
                    </a:lnTo>
                    <a:lnTo>
                      <a:pt x="542" y="219"/>
                    </a:lnTo>
                    <a:lnTo>
                      <a:pt x="544" y="217"/>
                    </a:lnTo>
                    <a:lnTo>
                      <a:pt x="546" y="215"/>
                    </a:lnTo>
                    <a:lnTo>
                      <a:pt x="548" y="213"/>
                    </a:lnTo>
                    <a:lnTo>
                      <a:pt x="548" y="213"/>
                    </a:lnTo>
                    <a:lnTo>
                      <a:pt x="550" y="211"/>
                    </a:lnTo>
                    <a:lnTo>
                      <a:pt x="550" y="209"/>
                    </a:lnTo>
                    <a:lnTo>
                      <a:pt x="550" y="207"/>
                    </a:lnTo>
                    <a:lnTo>
                      <a:pt x="550" y="206"/>
                    </a:lnTo>
                    <a:lnTo>
                      <a:pt x="551" y="204"/>
                    </a:lnTo>
                    <a:lnTo>
                      <a:pt x="551" y="202"/>
                    </a:lnTo>
                    <a:lnTo>
                      <a:pt x="551" y="200"/>
                    </a:lnTo>
                    <a:lnTo>
                      <a:pt x="553" y="200"/>
                    </a:lnTo>
                    <a:lnTo>
                      <a:pt x="555" y="198"/>
                    </a:lnTo>
                    <a:lnTo>
                      <a:pt x="555" y="196"/>
                    </a:lnTo>
                    <a:lnTo>
                      <a:pt x="559" y="194"/>
                    </a:lnTo>
                    <a:lnTo>
                      <a:pt x="561" y="192"/>
                    </a:lnTo>
                    <a:lnTo>
                      <a:pt x="569" y="188"/>
                    </a:lnTo>
                    <a:lnTo>
                      <a:pt x="574" y="186"/>
                    </a:lnTo>
                    <a:lnTo>
                      <a:pt x="580" y="186"/>
                    </a:lnTo>
                    <a:lnTo>
                      <a:pt x="586" y="186"/>
                    </a:lnTo>
                    <a:lnTo>
                      <a:pt x="592" y="186"/>
                    </a:lnTo>
                    <a:lnTo>
                      <a:pt x="596" y="186"/>
                    </a:lnTo>
                    <a:lnTo>
                      <a:pt x="598" y="188"/>
                    </a:lnTo>
                    <a:lnTo>
                      <a:pt x="598" y="188"/>
                    </a:lnTo>
                    <a:lnTo>
                      <a:pt x="599" y="188"/>
                    </a:lnTo>
                    <a:lnTo>
                      <a:pt x="599" y="188"/>
                    </a:lnTo>
                    <a:lnTo>
                      <a:pt x="599" y="188"/>
                    </a:lnTo>
                    <a:lnTo>
                      <a:pt x="599" y="188"/>
                    </a:lnTo>
                    <a:lnTo>
                      <a:pt x="599" y="186"/>
                    </a:lnTo>
                    <a:lnTo>
                      <a:pt x="599" y="186"/>
                    </a:lnTo>
                    <a:lnTo>
                      <a:pt x="599" y="186"/>
                    </a:lnTo>
                    <a:lnTo>
                      <a:pt x="599" y="186"/>
                    </a:lnTo>
                    <a:lnTo>
                      <a:pt x="599" y="186"/>
                    </a:lnTo>
                    <a:lnTo>
                      <a:pt x="599" y="184"/>
                    </a:lnTo>
                    <a:lnTo>
                      <a:pt x="599" y="182"/>
                    </a:lnTo>
                    <a:lnTo>
                      <a:pt x="599" y="181"/>
                    </a:lnTo>
                    <a:lnTo>
                      <a:pt x="601" y="177"/>
                    </a:lnTo>
                    <a:lnTo>
                      <a:pt x="603" y="173"/>
                    </a:lnTo>
                    <a:lnTo>
                      <a:pt x="605" y="169"/>
                    </a:lnTo>
                    <a:lnTo>
                      <a:pt x="611" y="165"/>
                    </a:lnTo>
                    <a:lnTo>
                      <a:pt x="617" y="161"/>
                    </a:lnTo>
                    <a:lnTo>
                      <a:pt x="619" y="159"/>
                    </a:lnTo>
                    <a:lnTo>
                      <a:pt x="622" y="159"/>
                    </a:lnTo>
                    <a:lnTo>
                      <a:pt x="624" y="158"/>
                    </a:lnTo>
                    <a:lnTo>
                      <a:pt x="628" y="158"/>
                    </a:lnTo>
                    <a:lnTo>
                      <a:pt x="630" y="158"/>
                    </a:lnTo>
                    <a:lnTo>
                      <a:pt x="632" y="158"/>
                    </a:lnTo>
                    <a:lnTo>
                      <a:pt x="634" y="158"/>
                    </a:lnTo>
                    <a:lnTo>
                      <a:pt x="636" y="158"/>
                    </a:lnTo>
                    <a:lnTo>
                      <a:pt x="640" y="159"/>
                    </a:lnTo>
                    <a:lnTo>
                      <a:pt x="642" y="159"/>
                    </a:lnTo>
                    <a:lnTo>
                      <a:pt x="644" y="159"/>
                    </a:lnTo>
                    <a:lnTo>
                      <a:pt x="646" y="159"/>
                    </a:lnTo>
                    <a:lnTo>
                      <a:pt x="647" y="159"/>
                    </a:lnTo>
                    <a:lnTo>
                      <a:pt x="649" y="158"/>
                    </a:lnTo>
                    <a:lnTo>
                      <a:pt x="653" y="158"/>
                    </a:lnTo>
                    <a:lnTo>
                      <a:pt x="655" y="156"/>
                    </a:lnTo>
                    <a:lnTo>
                      <a:pt x="657" y="154"/>
                    </a:lnTo>
                    <a:lnTo>
                      <a:pt x="659" y="152"/>
                    </a:lnTo>
                    <a:lnTo>
                      <a:pt x="661" y="152"/>
                    </a:lnTo>
                    <a:lnTo>
                      <a:pt x="663" y="150"/>
                    </a:lnTo>
                    <a:lnTo>
                      <a:pt x="663" y="148"/>
                    </a:lnTo>
                    <a:lnTo>
                      <a:pt x="663" y="146"/>
                    </a:lnTo>
                    <a:lnTo>
                      <a:pt x="665" y="144"/>
                    </a:lnTo>
                    <a:lnTo>
                      <a:pt x="665" y="142"/>
                    </a:lnTo>
                    <a:lnTo>
                      <a:pt x="665" y="142"/>
                    </a:lnTo>
                    <a:lnTo>
                      <a:pt x="665" y="140"/>
                    </a:lnTo>
                    <a:lnTo>
                      <a:pt x="665" y="138"/>
                    </a:lnTo>
                    <a:lnTo>
                      <a:pt x="667" y="136"/>
                    </a:lnTo>
                    <a:lnTo>
                      <a:pt x="669" y="135"/>
                    </a:lnTo>
                    <a:lnTo>
                      <a:pt x="670" y="133"/>
                    </a:lnTo>
                    <a:lnTo>
                      <a:pt x="672" y="131"/>
                    </a:lnTo>
                    <a:lnTo>
                      <a:pt x="674" y="129"/>
                    </a:lnTo>
                    <a:lnTo>
                      <a:pt x="682" y="127"/>
                    </a:lnTo>
                    <a:lnTo>
                      <a:pt x="688" y="125"/>
                    </a:lnTo>
                    <a:lnTo>
                      <a:pt x="693" y="123"/>
                    </a:lnTo>
                    <a:lnTo>
                      <a:pt x="699" y="123"/>
                    </a:lnTo>
                    <a:lnTo>
                      <a:pt x="703" y="125"/>
                    </a:lnTo>
                    <a:lnTo>
                      <a:pt x="707" y="125"/>
                    </a:lnTo>
                    <a:lnTo>
                      <a:pt x="711" y="125"/>
                    </a:lnTo>
                    <a:lnTo>
                      <a:pt x="711" y="125"/>
                    </a:lnTo>
                    <a:lnTo>
                      <a:pt x="713" y="127"/>
                    </a:lnTo>
                    <a:lnTo>
                      <a:pt x="713" y="125"/>
                    </a:lnTo>
                    <a:lnTo>
                      <a:pt x="713" y="125"/>
                    </a:lnTo>
                    <a:lnTo>
                      <a:pt x="713" y="125"/>
                    </a:lnTo>
                    <a:lnTo>
                      <a:pt x="713" y="125"/>
                    </a:lnTo>
                    <a:lnTo>
                      <a:pt x="713" y="125"/>
                    </a:lnTo>
                    <a:lnTo>
                      <a:pt x="713" y="123"/>
                    </a:lnTo>
                    <a:lnTo>
                      <a:pt x="713" y="123"/>
                    </a:lnTo>
                    <a:lnTo>
                      <a:pt x="713" y="123"/>
                    </a:lnTo>
                    <a:lnTo>
                      <a:pt x="713" y="123"/>
                    </a:lnTo>
                    <a:lnTo>
                      <a:pt x="713" y="121"/>
                    </a:lnTo>
                    <a:lnTo>
                      <a:pt x="713" y="119"/>
                    </a:lnTo>
                    <a:lnTo>
                      <a:pt x="713" y="115"/>
                    </a:lnTo>
                    <a:lnTo>
                      <a:pt x="715" y="111"/>
                    </a:lnTo>
                    <a:lnTo>
                      <a:pt x="718" y="108"/>
                    </a:lnTo>
                    <a:lnTo>
                      <a:pt x="722" y="104"/>
                    </a:lnTo>
                    <a:lnTo>
                      <a:pt x="726" y="100"/>
                    </a:lnTo>
                    <a:lnTo>
                      <a:pt x="730" y="100"/>
                    </a:lnTo>
                    <a:lnTo>
                      <a:pt x="734" y="98"/>
                    </a:lnTo>
                    <a:lnTo>
                      <a:pt x="736" y="98"/>
                    </a:lnTo>
                    <a:lnTo>
                      <a:pt x="738" y="96"/>
                    </a:lnTo>
                    <a:lnTo>
                      <a:pt x="741" y="96"/>
                    </a:lnTo>
                    <a:lnTo>
                      <a:pt x="743" y="96"/>
                    </a:lnTo>
                    <a:lnTo>
                      <a:pt x="745" y="96"/>
                    </a:lnTo>
                    <a:lnTo>
                      <a:pt x="747" y="98"/>
                    </a:lnTo>
                    <a:lnTo>
                      <a:pt x="749" y="98"/>
                    </a:lnTo>
                    <a:lnTo>
                      <a:pt x="751" y="98"/>
                    </a:lnTo>
                    <a:lnTo>
                      <a:pt x="753" y="98"/>
                    </a:lnTo>
                    <a:lnTo>
                      <a:pt x="757" y="98"/>
                    </a:lnTo>
                    <a:lnTo>
                      <a:pt x="759" y="98"/>
                    </a:lnTo>
                    <a:lnTo>
                      <a:pt x="761" y="96"/>
                    </a:lnTo>
                    <a:lnTo>
                      <a:pt x="763" y="96"/>
                    </a:lnTo>
                    <a:lnTo>
                      <a:pt x="766" y="94"/>
                    </a:lnTo>
                    <a:lnTo>
                      <a:pt x="768" y="92"/>
                    </a:lnTo>
                    <a:lnTo>
                      <a:pt x="770" y="92"/>
                    </a:lnTo>
                    <a:lnTo>
                      <a:pt x="772" y="90"/>
                    </a:lnTo>
                    <a:lnTo>
                      <a:pt x="772" y="88"/>
                    </a:lnTo>
                    <a:lnTo>
                      <a:pt x="774" y="87"/>
                    </a:lnTo>
                    <a:lnTo>
                      <a:pt x="774" y="85"/>
                    </a:lnTo>
                    <a:lnTo>
                      <a:pt x="774" y="85"/>
                    </a:lnTo>
                    <a:lnTo>
                      <a:pt x="774" y="83"/>
                    </a:lnTo>
                    <a:lnTo>
                      <a:pt x="774" y="81"/>
                    </a:lnTo>
                    <a:lnTo>
                      <a:pt x="776" y="79"/>
                    </a:lnTo>
                    <a:lnTo>
                      <a:pt x="776" y="77"/>
                    </a:lnTo>
                    <a:lnTo>
                      <a:pt x="776" y="75"/>
                    </a:lnTo>
                    <a:lnTo>
                      <a:pt x="778" y="73"/>
                    </a:lnTo>
                    <a:lnTo>
                      <a:pt x="780" y="73"/>
                    </a:lnTo>
                    <a:lnTo>
                      <a:pt x="782" y="71"/>
                    </a:lnTo>
                    <a:lnTo>
                      <a:pt x="786" y="69"/>
                    </a:lnTo>
                    <a:lnTo>
                      <a:pt x="791" y="65"/>
                    </a:lnTo>
                    <a:lnTo>
                      <a:pt x="797" y="63"/>
                    </a:lnTo>
                    <a:lnTo>
                      <a:pt x="803" y="63"/>
                    </a:lnTo>
                    <a:lnTo>
                      <a:pt x="809" y="63"/>
                    </a:lnTo>
                    <a:lnTo>
                      <a:pt x="814" y="63"/>
                    </a:lnTo>
                    <a:lnTo>
                      <a:pt x="818" y="63"/>
                    </a:lnTo>
                    <a:lnTo>
                      <a:pt x="820" y="63"/>
                    </a:lnTo>
                    <a:lnTo>
                      <a:pt x="820" y="65"/>
                    </a:lnTo>
                    <a:lnTo>
                      <a:pt x="822" y="65"/>
                    </a:lnTo>
                    <a:lnTo>
                      <a:pt x="822" y="65"/>
                    </a:lnTo>
                    <a:lnTo>
                      <a:pt x="822" y="65"/>
                    </a:lnTo>
                    <a:lnTo>
                      <a:pt x="822" y="65"/>
                    </a:lnTo>
                    <a:lnTo>
                      <a:pt x="822" y="63"/>
                    </a:lnTo>
                    <a:lnTo>
                      <a:pt x="822" y="63"/>
                    </a:lnTo>
                    <a:lnTo>
                      <a:pt x="822" y="63"/>
                    </a:lnTo>
                    <a:lnTo>
                      <a:pt x="822" y="63"/>
                    </a:lnTo>
                    <a:lnTo>
                      <a:pt x="822" y="63"/>
                    </a:lnTo>
                    <a:lnTo>
                      <a:pt x="822" y="62"/>
                    </a:lnTo>
                    <a:lnTo>
                      <a:pt x="822" y="60"/>
                    </a:lnTo>
                    <a:lnTo>
                      <a:pt x="822" y="58"/>
                    </a:lnTo>
                    <a:lnTo>
                      <a:pt x="824" y="54"/>
                    </a:lnTo>
                    <a:lnTo>
                      <a:pt x="826" y="52"/>
                    </a:lnTo>
                    <a:lnTo>
                      <a:pt x="828" y="48"/>
                    </a:lnTo>
                    <a:lnTo>
                      <a:pt x="832" y="44"/>
                    </a:lnTo>
                    <a:lnTo>
                      <a:pt x="837" y="40"/>
                    </a:lnTo>
                    <a:lnTo>
                      <a:pt x="841" y="39"/>
                    </a:lnTo>
                    <a:lnTo>
                      <a:pt x="843" y="37"/>
                    </a:lnTo>
                    <a:lnTo>
                      <a:pt x="845" y="37"/>
                    </a:lnTo>
                    <a:lnTo>
                      <a:pt x="849" y="37"/>
                    </a:lnTo>
                    <a:lnTo>
                      <a:pt x="851" y="37"/>
                    </a:lnTo>
                    <a:lnTo>
                      <a:pt x="853" y="37"/>
                    </a:lnTo>
                    <a:lnTo>
                      <a:pt x="855" y="37"/>
                    </a:lnTo>
                    <a:lnTo>
                      <a:pt x="859" y="37"/>
                    </a:lnTo>
                    <a:lnTo>
                      <a:pt x="861" y="37"/>
                    </a:lnTo>
                    <a:lnTo>
                      <a:pt x="862" y="37"/>
                    </a:lnTo>
                    <a:lnTo>
                      <a:pt x="864" y="37"/>
                    </a:lnTo>
                    <a:lnTo>
                      <a:pt x="866" y="37"/>
                    </a:lnTo>
                    <a:lnTo>
                      <a:pt x="868" y="37"/>
                    </a:lnTo>
                    <a:lnTo>
                      <a:pt x="870" y="37"/>
                    </a:lnTo>
                    <a:lnTo>
                      <a:pt x="874" y="35"/>
                    </a:lnTo>
                    <a:lnTo>
                      <a:pt x="876" y="35"/>
                    </a:lnTo>
                    <a:lnTo>
                      <a:pt x="878" y="33"/>
                    </a:lnTo>
                    <a:lnTo>
                      <a:pt x="880" y="31"/>
                    </a:lnTo>
                    <a:lnTo>
                      <a:pt x="882" y="29"/>
                    </a:lnTo>
                    <a:lnTo>
                      <a:pt x="882" y="27"/>
                    </a:lnTo>
                    <a:lnTo>
                      <a:pt x="884" y="27"/>
                    </a:lnTo>
                    <a:lnTo>
                      <a:pt x="884" y="25"/>
                    </a:lnTo>
                    <a:lnTo>
                      <a:pt x="884" y="23"/>
                    </a:lnTo>
                    <a:lnTo>
                      <a:pt x="884" y="21"/>
                    </a:lnTo>
                    <a:lnTo>
                      <a:pt x="885" y="19"/>
                    </a:lnTo>
                    <a:lnTo>
                      <a:pt x="885" y="19"/>
                    </a:lnTo>
                    <a:lnTo>
                      <a:pt x="885" y="17"/>
                    </a:lnTo>
                    <a:lnTo>
                      <a:pt x="885" y="16"/>
                    </a:lnTo>
                    <a:lnTo>
                      <a:pt x="887" y="14"/>
                    </a:lnTo>
                    <a:lnTo>
                      <a:pt x="889" y="12"/>
                    </a:lnTo>
                    <a:lnTo>
                      <a:pt x="891" y="10"/>
                    </a:lnTo>
                    <a:lnTo>
                      <a:pt x="895" y="8"/>
                    </a:lnTo>
                    <a:lnTo>
                      <a:pt x="901" y="6"/>
                    </a:lnTo>
                    <a:lnTo>
                      <a:pt x="907" y="4"/>
                    </a:lnTo>
                    <a:lnTo>
                      <a:pt x="912" y="4"/>
                    </a:lnTo>
                    <a:lnTo>
                      <a:pt x="918" y="4"/>
                    </a:lnTo>
                    <a:lnTo>
                      <a:pt x="922" y="4"/>
                    </a:lnTo>
                    <a:lnTo>
                      <a:pt x="926" y="4"/>
                    </a:lnTo>
                    <a:lnTo>
                      <a:pt x="930" y="4"/>
                    </a:lnTo>
                    <a:lnTo>
                      <a:pt x="930" y="4"/>
                    </a:lnTo>
                    <a:lnTo>
                      <a:pt x="930" y="2"/>
                    </a:lnTo>
                    <a:lnTo>
                      <a:pt x="930" y="2"/>
                    </a:lnTo>
                    <a:lnTo>
                      <a:pt x="926" y="0"/>
                    </a:lnTo>
                    <a:lnTo>
                      <a:pt x="922" y="0"/>
                    </a:lnTo>
                    <a:lnTo>
                      <a:pt x="918" y="0"/>
                    </a:lnTo>
                    <a:lnTo>
                      <a:pt x="912" y="0"/>
                    </a:lnTo>
                    <a:lnTo>
                      <a:pt x="907" y="2"/>
                    </a:lnTo>
                    <a:lnTo>
                      <a:pt x="899" y="4"/>
                    </a:lnTo>
                    <a:lnTo>
                      <a:pt x="893"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79" name="Freeform 222"/>
              <p:cNvSpPr>
                <a:spLocks/>
              </p:cNvSpPr>
              <p:nvPr/>
            </p:nvSpPr>
            <p:spPr bwMode="auto">
              <a:xfrm>
                <a:off x="3017" y="2016"/>
                <a:ext cx="933" cy="520"/>
              </a:xfrm>
              <a:custGeom>
                <a:avLst/>
                <a:gdLst/>
                <a:ahLst/>
                <a:cxnLst>
                  <a:cxn ang="0">
                    <a:pos x="881" y="28"/>
                  </a:cxn>
                  <a:cxn ang="0">
                    <a:pos x="852" y="34"/>
                  </a:cxn>
                  <a:cxn ang="0">
                    <a:pos x="820" y="61"/>
                  </a:cxn>
                  <a:cxn ang="0">
                    <a:pos x="774" y="80"/>
                  </a:cxn>
                  <a:cxn ang="0">
                    <a:pos x="756" y="96"/>
                  </a:cxn>
                  <a:cxn ang="0">
                    <a:pos x="716" y="109"/>
                  </a:cxn>
                  <a:cxn ang="0">
                    <a:pos x="672" y="130"/>
                  </a:cxn>
                  <a:cxn ang="0">
                    <a:pos x="656" y="153"/>
                  </a:cxn>
                  <a:cxn ang="0">
                    <a:pos x="626" y="157"/>
                  </a:cxn>
                  <a:cxn ang="0">
                    <a:pos x="589" y="184"/>
                  </a:cxn>
                  <a:cxn ang="0">
                    <a:pos x="549" y="209"/>
                  </a:cxn>
                  <a:cxn ang="0">
                    <a:pos x="526" y="220"/>
                  </a:cxn>
                  <a:cxn ang="0">
                    <a:pos x="486" y="241"/>
                  </a:cxn>
                  <a:cxn ang="0">
                    <a:pos x="438" y="261"/>
                  </a:cxn>
                  <a:cxn ang="0">
                    <a:pos x="422" y="284"/>
                  </a:cxn>
                  <a:cxn ang="0">
                    <a:pos x="388" y="287"/>
                  </a:cxn>
                  <a:cxn ang="0">
                    <a:pos x="345" y="314"/>
                  </a:cxn>
                  <a:cxn ang="0">
                    <a:pos x="313" y="341"/>
                  </a:cxn>
                  <a:cxn ang="0">
                    <a:pos x="286" y="351"/>
                  </a:cxn>
                  <a:cxn ang="0">
                    <a:pos x="248" y="378"/>
                  </a:cxn>
                  <a:cxn ang="0">
                    <a:pos x="198" y="397"/>
                  </a:cxn>
                  <a:cxn ang="0">
                    <a:pos x="178" y="418"/>
                  </a:cxn>
                  <a:cxn ang="0">
                    <a:pos x="140" y="424"/>
                  </a:cxn>
                  <a:cxn ang="0">
                    <a:pos x="92" y="451"/>
                  </a:cxn>
                  <a:cxn ang="0">
                    <a:pos x="67" y="479"/>
                  </a:cxn>
                  <a:cxn ang="0">
                    <a:pos x="38" y="485"/>
                  </a:cxn>
                  <a:cxn ang="0">
                    <a:pos x="4" y="520"/>
                  </a:cxn>
                  <a:cxn ang="0">
                    <a:pos x="38" y="487"/>
                  </a:cxn>
                  <a:cxn ang="0">
                    <a:pos x="71" y="479"/>
                  </a:cxn>
                  <a:cxn ang="0">
                    <a:pos x="94" y="453"/>
                  </a:cxn>
                  <a:cxn ang="0">
                    <a:pos x="127" y="451"/>
                  </a:cxn>
                  <a:cxn ang="0">
                    <a:pos x="159" y="420"/>
                  </a:cxn>
                  <a:cxn ang="0">
                    <a:pos x="192" y="414"/>
                  </a:cxn>
                  <a:cxn ang="0">
                    <a:pos x="211" y="387"/>
                  </a:cxn>
                  <a:cxn ang="0">
                    <a:pos x="249" y="383"/>
                  </a:cxn>
                  <a:cxn ang="0">
                    <a:pos x="276" y="353"/>
                  </a:cxn>
                  <a:cxn ang="0">
                    <a:pos x="309" y="349"/>
                  </a:cxn>
                  <a:cxn ang="0">
                    <a:pos x="326" y="324"/>
                  </a:cxn>
                  <a:cxn ang="0">
                    <a:pos x="369" y="318"/>
                  </a:cxn>
                  <a:cxn ang="0">
                    <a:pos x="392" y="287"/>
                  </a:cxn>
                  <a:cxn ang="0">
                    <a:pos x="426" y="286"/>
                  </a:cxn>
                  <a:cxn ang="0">
                    <a:pos x="441" y="261"/>
                  </a:cxn>
                  <a:cxn ang="0">
                    <a:pos x="486" y="253"/>
                  </a:cxn>
                  <a:cxn ang="0">
                    <a:pos x="507" y="224"/>
                  </a:cxn>
                  <a:cxn ang="0">
                    <a:pos x="539" y="222"/>
                  </a:cxn>
                  <a:cxn ang="0">
                    <a:pos x="555" y="199"/>
                  </a:cxn>
                  <a:cxn ang="0">
                    <a:pos x="601" y="190"/>
                  </a:cxn>
                  <a:cxn ang="0">
                    <a:pos x="618" y="163"/>
                  </a:cxn>
                  <a:cxn ang="0">
                    <a:pos x="651" y="159"/>
                  </a:cxn>
                  <a:cxn ang="0">
                    <a:pos x="668" y="138"/>
                  </a:cxn>
                  <a:cxn ang="0">
                    <a:pos x="714" y="126"/>
                  </a:cxn>
                  <a:cxn ang="0">
                    <a:pos x="724" y="105"/>
                  </a:cxn>
                  <a:cxn ang="0">
                    <a:pos x="760" y="97"/>
                  </a:cxn>
                  <a:cxn ang="0">
                    <a:pos x="777" y="78"/>
                  </a:cxn>
                  <a:cxn ang="0">
                    <a:pos x="825" y="67"/>
                  </a:cxn>
                  <a:cxn ang="0">
                    <a:pos x="829" y="48"/>
                  </a:cxn>
                  <a:cxn ang="0">
                    <a:pos x="868" y="38"/>
                  </a:cxn>
                  <a:cxn ang="0">
                    <a:pos x="887" y="19"/>
                  </a:cxn>
                  <a:cxn ang="0">
                    <a:pos x="931" y="5"/>
                  </a:cxn>
                </a:cxnLst>
                <a:rect l="0" t="0" r="r" b="b"/>
                <a:pathLst>
                  <a:path w="933" h="520">
                    <a:moveTo>
                      <a:pt x="894" y="7"/>
                    </a:moveTo>
                    <a:lnTo>
                      <a:pt x="893" y="9"/>
                    </a:lnTo>
                    <a:lnTo>
                      <a:pt x="889" y="11"/>
                    </a:lnTo>
                    <a:lnTo>
                      <a:pt x="887" y="13"/>
                    </a:lnTo>
                    <a:lnTo>
                      <a:pt x="885" y="15"/>
                    </a:lnTo>
                    <a:lnTo>
                      <a:pt x="885" y="17"/>
                    </a:lnTo>
                    <a:lnTo>
                      <a:pt x="885" y="19"/>
                    </a:lnTo>
                    <a:lnTo>
                      <a:pt x="883" y="21"/>
                    </a:lnTo>
                    <a:lnTo>
                      <a:pt x="883" y="21"/>
                    </a:lnTo>
                    <a:lnTo>
                      <a:pt x="883" y="23"/>
                    </a:lnTo>
                    <a:lnTo>
                      <a:pt x="883" y="25"/>
                    </a:lnTo>
                    <a:lnTo>
                      <a:pt x="883" y="26"/>
                    </a:lnTo>
                    <a:lnTo>
                      <a:pt x="883" y="26"/>
                    </a:lnTo>
                    <a:lnTo>
                      <a:pt x="881" y="28"/>
                    </a:lnTo>
                    <a:lnTo>
                      <a:pt x="879" y="30"/>
                    </a:lnTo>
                    <a:lnTo>
                      <a:pt x="879" y="30"/>
                    </a:lnTo>
                    <a:lnTo>
                      <a:pt x="877" y="32"/>
                    </a:lnTo>
                    <a:lnTo>
                      <a:pt x="873" y="32"/>
                    </a:lnTo>
                    <a:lnTo>
                      <a:pt x="871" y="34"/>
                    </a:lnTo>
                    <a:lnTo>
                      <a:pt x="870" y="34"/>
                    </a:lnTo>
                    <a:lnTo>
                      <a:pt x="868" y="34"/>
                    </a:lnTo>
                    <a:lnTo>
                      <a:pt x="866" y="34"/>
                    </a:lnTo>
                    <a:lnTo>
                      <a:pt x="864" y="34"/>
                    </a:lnTo>
                    <a:lnTo>
                      <a:pt x="862" y="34"/>
                    </a:lnTo>
                    <a:lnTo>
                      <a:pt x="860" y="34"/>
                    </a:lnTo>
                    <a:lnTo>
                      <a:pt x="858" y="34"/>
                    </a:lnTo>
                    <a:lnTo>
                      <a:pt x="856" y="34"/>
                    </a:lnTo>
                    <a:lnTo>
                      <a:pt x="852" y="34"/>
                    </a:lnTo>
                    <a:lnTo>
                      <a:pt x="850" y="34"/>
                    </a:lnTo>
                    <a:lnTo>
                      <a:pt x="848" y="34"/>
                    </a:lnTo>
                    <a:lnTo>
                      <a:pt x="845" y="34"/>
                    </a:lnTo>
                    <a:lnTo>
                      <a:pt x="841" y="36"/>
                    </a:lnTo>
                    <a:lnTo>
                      <a:pt x="837" y="38"/>
                    </a:lnTo>
                    <a:lnTo>
                      <a:pt x="833" y="42"/>
                    </a:lnTo>
                    <a:lnTo>
                      <a:pt x="829" y="44"/>
                    </a:lnTo>
                    <a:lnTo>
                      <a:pt x="825" y="48"/>
                    </a:lnTo>
                    <a:lnTo>
                      <a:pt x="823" y="51"/>
                    </a:lnTo>
                    <a:lnTo>
                      <a:pt x="823" y="55"/>
                    </a:lnTo>
                    <a:lnTo>
                      <a:pt x="822" y="57"/>
                    </a:lnTo>
                    <a:lnTo>
                      <a:pt x="822" y="61"/>
                    </a:lnTo>
                    <a:lnTo>
                      <a:pt x="822" y="63"/>
                    </a:lnTo>
                    <a:lnTo>
                      <a:pt x="820" y="61"/>
                    </a:lnTo>
                    <a:lnTo>
                      <a:pt x="816" y="61"/>
                    </a:lnTo>
                    <a:lnTo>
                      <a:pt x="812" y="61"/>
                    </a:lnTo>
                    <a:lnTo>
                      <a:pt x="808" y="61"/>
                    </a:lnTo>
                    <a:lnTo>
                      <a:pt x="802" y="61"/>
                    </a:lnTo>
                    <a:lnTo>
                      <a:pt x="797" y="63"/>
                    </a:lnTo>
                    <a:lnTo>
                      <a:pt x="791" y="65"/>
                    </a:lnTo>
                    <a:lnTo>
                      <a:pt x="785" y="67"/>
                    </a:lnTo>
                    <a:lnTo>
                      <a:pt x="781" y="69"/>
                    </a:lnTo>
                    <a:lnTo>
                      <a:pt x="779" y="71"/>
                    </a:lnTo>
                    <a:lnTo>
                      <a:pt x="777" y="73"/>
                    </a:lnTo>
                    <a:lnTo>
                      <a:pt x="775" y="74"/>
                    </a:lnTo>
                    <a:lnTo>
                      <a:pt x="775" y="76"/>
                    </a:lnTo>
                    <a:lnTo>
                      <a:pt x="774" y="78"/>
                    </a:lnTo>
                    <a:lnTo>
                      <a:pt x="774" y="80"/>
                    </a:lnTo>
                    <a:lnTo>
                      <a:pt x="774" y="82"/>
                    </a:lnTo>
                    <a:lnTo>
                      <a:pt x="774" y="84"/>
                    </a:lnTo>
                    <a:lnTo>
                      <a:pt x="774" y="86"/>
                    </a:lnTo>
                    <a:lnTo>
                      <a:pt x="774" y="86"/>
                    </a:lnTo>
                    <a:lnTo>
                      <a:pt x="772" y="88"/>
                    </a:lnTo>
                    <a:lnTo>
                      <a:pt x="772" y="90"/>
                    </a:lnTo>
                    <a:lnTo>
                      <a:pt x="770" y="90"/>
                    </a:lnTo>
                    <a:lnTo>
                      <a:pt x="768" y="92"/>
                    </a:lnTo>
                    <a:lnTo>
                      <a:pt x="766" y="94"/>
                    </a:lnTo>
                    <a:lnTo>
                      <a:pt x="764" y="94"/>
                    </a:lnTo>
                    <a:lnTo>
                      <a:pt x="762" y="96"/>
                    </a:lnTo>
                    <a:lnTo>
                      <a:pt x="760" y="96"/>
                    </a:lnTo>
                    <a:lnTo>
                      <a:pt x="758" y="96"/>
                    </a:lnTo>
                    <a:lnTo>
                      <a:pt x="756" y="96"/>
                    </a:lnTo>
                    <a:lnTo>
                      <a:pt x="754" y="96"/>
                    </a:lnTo>
                    <a:lnTo>
                      <a:pt x="752" y="96"/>
                    </a:lnTo>
                    <a:lnTo>
                      <a:pt x="751" y="96"/>
                    </a:lnTo>
                    <a:lnTo>
                      <a:pt x="747" y="96"/>
                    </a:lnTo>
                    <a:lnTo>
                      <a:pt x="745" y="96"/>
                    </a:lnTo>
                    <a:lnTo>
                      <a:pt x="743" y="96"/>
                    </a:lnTo>
                    <a:lnTo>
                      <a:pt x="741" y="96"/>
                    </a:lnTo>
                    <a:lnTo>
                      <a:pt x="737" y="96"/>
                    </a:lnTo>
                    <a:lnTo>
                      <a:pt x="733" y="96"/>
                    </a:lnTo>
                    <a:lnTo>
                      <a:pt x="731" y="97"/>
                    </a:lnTo>
                    <a:lnTo>
                      <a:pt x="727" y="99"/>
                    </a:lnTo>
                    <a:lnTo>
                      <a:pt x="722" y="101"/>
                    </a:lnTo>
                    <a:lnTo>
                      <a:pt x="718" y="105"/>
                    </a:lnTo>
                    <a:lnTo>
                      <a:pt x="716" y="109"/>
                    </a:lnTo>
                    <a:lnTo>
                      <a:pt x="714" y="113"/>
                    </a:lnTo>
                    <a:lnTo>
                      <a:pt x="712" y="115"/>
                    </a:lnTo>
                    <a:lnTo>
                      <a:pt x="712" y="119"/>
                    </a:lnTo>
                    <a:lnTo>
                      <a:pt x="712" y="121"/>
                    </a:lnTo>
                    <a:lnTo>
                      <a:pt x="712" y="122"/>
                    </a:lnTo>
                    <a:lnTo>
                      <a:pt x="708" y="122"/>
                    </a:lnTo>
                    <a:lnTo>
                      <a:pt x="706" y="122"/>
                    </a:lnTo>
                    <a:lnTo>
                      <a:pt x="703" y="122"/>
                    </a:lnTo>
                    <a:lnTo>
                      <a:pt x="697" y="122"/>
                    </a:lnTo>
                    <a:lnTo>
                      <a:pt x="691" y="122"/>
                    </a:lnTo>
                    <a:lnTo>
                      <a:pt x="687" y="124"/>
                    </a:lnTo>
                    <a:lnTo>
                      <a:pt x="681" y="124"/>
                    </a:lnTo>
                    <a:lnTo>
                      <a:pt x="676" y="128"/>
                    </a:lnTo>
                    <a:lnTo>
                      <a:pt x="672" y="130"/>
                    </a:lnTo>
                    <a:lnTo>
                      <a:pt x="670" y="132"/>
                    </a:lnTo>
                    <a:lnTo>
                      <a:pt x="668" y="134"/>
                    </a:lnTo>
                    <a:lnTo>
                      <a:pt x="666" y="136"/>
                    </a:lnTo>
                    <a:lnTo>
                      <a:pt x="664" y="138"/>
                    </a:lnTo>
                    <a:lnTo>
                      <a:pt x="664" y="140"/>
                    </a:lnTo>
                    <a:lnTo>
                      <a:pt x="664" y="142"/>
                    </a:lnTo>
                    <a:lnTo>
                      <a:pt x="662" y="144"/>
                    </a:lnTo>
                    <a:lnTo>
                      <a:pt x="662" y="145"/>
                    </a:lnTo>
                    <a:lnTo>
                      <a:pt x="662" y="147"/>
                    </a:lnTo>
                    <a:lnTo>
                      <a:pt x="662" y="147"/>
                    </a:lnTo>
                    <a:lnTo>
                      <a:pt x="660" y="149"/>
                    </a:lnTo>
                    <a:lnTo>
                      <a:pt x="660" y="151"/>
                    </a:lnTo>
                    <a:lnTo>
                      <a:pt x="658" y="151"/>
                    </a:lnTo>
                    <a:lnTo>
                      <a:pt x="656" y="153"/>
                    </a:lnTo>
                    <a:lnTo>
                      <a:pt x="655" y="155"/>
                    </a:lnTo>
                    <a:lnTo>
                      <a:pt x="653" y="155"/>
                    </a:lnTo>
                    <a:lnTo>
                      <a:pt x="651" y="157"/>
                    </a:lnTo>
                    <a:lnTo>
                      <a:pt x="649" y="157"/>
                    </a:lnTo>
                    <a:lnTo>
                      <a:pt x="647" y="157"/>
                    </a:lnTo>
                    <a:lnTo>
                      <a:pt x="645" y="157"/>
                    </a:lnTo>
                    <a:lnTo>
                      <a:pt x="643" y="157"/>
                    </a:lnTo>
                    <a:lnTo>
                      <a:pt x="641" y="157"/>
                    </a:lnTo>
                    <a:lnTo>
                      <a:pt x="639" y="157"/>
                    </a:lnTo>
                    <a:lnTo>
                      <a:pt x="637" y="157"/>
                    </a:lnTo>
                    <a:lnTo>
                      <a:pt x="633" y="157"/>
                    </a:lnTo>
                    <a:lnTo>
                      <a:pt x="632" y="157"/>
                    </a:lnTo>
                    <a:lnTo>
                      <a:pt x="630" y="157"/>
                    </a:lnTo>
                    <a:lnTo>
                      <a:pt x="626" y="157"/>
                    </a:lnTo>
                    <a:lnTo>
                      <a:pt x="622" y="157"/>
                    </a:lnTo>
                    <a:lnTo>
                      <a:pt x="620" y="159"/>
                    </a:lnTo>
                    <a:lnTo>
                      <a:pt x="616" y="161"/>
                    </a:lnTo>
                    <a:lnTo>
                      <a:pt x="610" y="165"/>
                    </a:lnTo>
                    <a:lnTo>
                      <a:pt x="607" y="167"/>
                    </a:lnTo>
                    <a:lnTo>
                      <a:pt x="603" y="170"/>
                    </a:lnTo>
                    <a:lnTo>
                      <a:pt x="601" y="174"/>
                    </a:lnTo>
                    <a:lnTo>
                      <a:pt x="601" y="178"/>
                    </a:lnTo>
                    <a:lnTo>
                      <a:pt x="599" y="182"/>
                    </a:lnTo>
                    <a:lnTo>
                      <a:pt x="599" y="184"/>
                    </a:lnTo>
                    <a:lnTo>
                      <a:pt x="599" y="186"/>
                    </a:lnTo>
                    <a:lnTo>
                      <a:pt x="595" y="186"/>
                    </a:lnTo>
                    <a:lnTo>
                      <a:pt x="593" y="186"/>
                    </a:lnTo>
                    <a:lnTo>
                      <a:pt x="589" y="184"/>
                    </a:lnTo>
                    <a:lnTo>
                      <a:pt x="584" y="184"/>
                    </a:lnTo>
                    <a:lnTo>
                      <a:pt x="578" y="186"/>
                    </a:lnTo>
                    <a:lnTo>
                      <a:pt x="574" y="186"/>
                    </a:lnTo>
                    <a:lnTo>
                      <a:pt x="568" y="188"/>
                    </a:lnTo>
                    <a:lnTo>
                      <a:pt x="562" y="192"/>
                    </a:lnTo>
                    <a:lnTo>
                      <a:pt x="559" y="193"/>
                    </a:lnTo>
                    <a:lnTo>
                      <a:pt x="555" y="195"/>
                    </a:lnTo>
                    <a:lnTo>
                      <a:pt x="553" y="197"/>
                    </a:lnTo>
                    <a:lnTo>
                      <a:pt x="551" y="199"/>
                    </a:lnTo>
                    <a:lnTo>
                      <a:pt x="551" y="201"/>
                    </a:lnTo>
                    <a:lnTo>
                      <a:pt x="549" y="203"/>
                    </a:lnTo>
                    <a:lnTo>
                      <a:pt x="549" y="205"/>
                    </a:lnTo>
                    <a:lnTo>
                      <a:pt x="549" y="207"/>
                    </a:lnTo>
                    <a:lnTo>
                      <a:pt x="549" y="209"/>
                    </a:lnTo>
                    <a:lnTo>
                      <a:pt x="549" y="209"/>
                    </a:lnTo>
                    <a:lnTo>
                      <a:pt x="547" y="211"/>
                    </a:lnTo>
                    <a:lnTo>
                      <a:pt x="547" y="213"/>
                    </a:lnTo>
                    <a:lnTo>
                      <a:pt x="545" y="215"/>
                    </a:lnTo>
                    <a:lnTo>
                      <a:pt x="545" y="215"/>
                    </a:lnTo>
                    <a:lnTo>
                      <a:pt x="543" y="216"/>
                    </a:lnTo>
                    <a:lnTo>
                      <a:pt x="541" y="218"/>
                    </a:lnTo>
                    <a:lnTo>
                      <a:pt x="539" y="218"/>
                    </a:lnTo>
                    <a:lnTo>
                      <a:pt x="536" y="220"/>
                    </a:lnTo>
                    <a:lnTo>
                      <a:pt x="534" y="220"/>
                    </a:lnTo>
                    <a:lnTo>
                      <a:pt x="532" y="220"/>
                    </a:lnTo>
                    <a:lnTo>
                      <a:pt x="530" y="220"/>
                    </a:lnTo>
                    <a:lnTo>
                      <a:pt x="528" y="220"/>
                    </a:lnTo>
                    <a:lnTo>
                      <a:pt x="526" y="220"/>
                    </a:lnTo>
                    <a:lnTo>
                      <a:pt x="524" y="220"/>
                    </a:lnTo>
                    <a:lnTo>
                      <a:pt x="522" y="220"/>
                    </a:lnTo>
                    <a:lnTo>
                      <a:pt x="520" y="220"/>
                    </a:lnTo>
                    <a:lnTo>
                      <a:pt x="516" y="220"/>
                    </a:lnTo>
                    <a:lnTo>
                      <a:pt x="514" y="220"/>
                    </a:lnTo>
                    <a:lnTo>
                      <a:pt x="511" y="220"/>
                    </a:lnTo>
                    <a:lnTo>
                      <a:pt x="509" y="220"/>
                    </a:lnTo>
                    <a:lnTo>
                      <a:pt x="505" y="222"/>
                    </a:lnTo>
                    <a:lnTo>
                      <a:pt x="501" y="224"/>
                    </a:lnTo>
                    <a:lnTo>
                      <a:pt x="495" y="228"/>
                    </a:lnTo>
                    <a:lnTo>
                      <a:pt x="491" y="232"/>
                    </a:lnTo>
                    <a:lnTo>
                      <a:pt x="489" y="234"/>
                    </a:lnTo>
                    <a:lnTo>
                      <a:pt x="486" y="238"/>
                    </a:lnTo>
                    <a:lnTo>
                      <a:pt x="486" y="241"/>
                    </a:lnTo>
                    <a:lnTo>
                      <a:pt x="484" y="245"/>
                    </a:lnTo>
                    <a:lnTo>
                      <a:pt x="484" y="247"/>
                    </a:lnTo>
                    <a:lnTo>
                      <a:pt x="484" y="249"/>
                    </a:lnTo>
                    <a:lnTo>
                      <a:pt x="480" y="249"/>
                    </a:lnTo>
                    <a:lnTo>
                      <a:pt x="478" y="249"/>
                    </a:lnTo>
                    <a:lnTo>
                      <a:pt x="472" y="249"/>
                    </a:lnTo>
                    <a:lnTo>
                      <a:pt x="468" y="249"/>
                    </a:lnTo>
                    <a:lnTo>
                      <a:pt x="463" y="249"/>
                    </a:lnTo>
                    <a:lnTo>
                      <a:pt x="457" y="249"/>
                    </a:lnTo>
                    <a:lnTo>
                      <a:pt x="451" y="251"/>
                    </a:lnTo>
                    <a:lnTo>
                      <a:pt x="445" y="255"/>
                    </a:lnTo>
                    <a:lnTo>
                      <a:pt x="441" y="257"/>
                    </a:lnTo>
                    <a:lnTo>
                      <a:pt x="440" y="259"/>
                    </a:lnTo>
                    <a:lnTo>
                      <a:pt x="438" y="261"/>
                    </a:lnTo>
                    <a:lnTo>
                      <a:pt x="436" y="263"/>
                    </a:lnTo>
                    <a:lnTo>
                      <a:pt x="434" y="264"/>
                    </a:lnTo>
                    <a:lnTo>
                      <a:pt x="434" y="266"/>
                    </a:lnTo>
                    <a:lnTo>
                      <a:pt x="434" y="268"/>
                    </a:lnTo>
                    <a:lnTo>
                      <a:pt x="432" y="270"/>
                    </a:lnTo>
                    <a:lnTo>
                      <a:pt x="432" y="272"/>
                    </a:lnTo>
                    <a:lnTo>
                      <a:pt x="432" y="274"/>
                    </a:lnTo>
                    <a:lnTo>
                      <a:pt x="432" y="276"/>
                    </a:lnTo>
                    <a:lnTo>
                      <a:pt x="430" y="276"/>
                    </a:lnTo>
                    <a:lnTo>
                      <a:pt x="430" y="278"/>
                    </a:lnTo>
                    <a:lnTo>
                      <a:pt x="428" y="280"/>
                    </a:lnTo>
                    <a:lnTo>
                      <a:pt x="426" y="282"/>
                    </a:lnTo>
                    <a:lnTo>
                      <a:pt x="424" y="282"/>
                    </a:lnTo>
                    <a:lnTo>
                      <a:pt x="422" y="284"/>
                    </a:lnTo>
                    <a:lnTo>
                      <a:pt x="420" y="284"/>
                    </a:lnTo>
                    <a:lnTo>
                      <a:pt x="416" y="286"/>
                    </a:lnTo>
                    <a:lnTo>
                      <a:pt x="415" y="286"/>
                    </a:lnTo>
                    <a:lnTo>
                      <a:pt x="413" y="286"/>
                    </a:lnTo>
                    <a:lnTo>
                      <a:pt x="411" y="286"/>
                    </a:lnTo>
                    <a:lnTo>
                      <a:pt x="409" y="286"/>
                    </a:lnTo>
                    <a:lnTo>
                      <a:pt x="407" y="286"/>
                    </a:lnTo>
                    <a:lnTo>
                      <a:pt x="405" y="284"/>
                    </a:lnTo>
                    <a:lnTo>
                      <a:pt x="403" y="284"/>
                    </a:lnTo>
                    <a:lnTo>
                      <a:pt x="399" y="284"/>
                    </a:lnTo>
                    <a:lnTo>
                      <a:pt x="397" y="284"/>
                    </a:lnTo>
                    <a:lnTo>
                      <a:pt x="395" y="284"/>
                    </a:lnTo>
                    <a:lnTo>
                      <a:pt x="392" y="286"/>
                    </a:lnTo>
                    <a:lnTo>
                      <a:pt x="388" y="287"/>
                    </a:lnTo>
                    <a:lnTo>
                      <a:pt x="384" y="289"/>
                    </a:lnTo>
                    <a:lnTo>
                      <a:pt x="378" y="291"/>
                    </a:lnTo>
                    <a:lnTo>
                      <a:pt x="374" y="295"/>
                    </a:lnTo>
                    <a:lnTo>
                      <a:pt x="370" y="299"/>
                    </a:lnTo>
                    <a:lnTo>
                      <a:pt x="369" y="303"/>
                    </a:lnTo>
                    <a:lnTo>
                      <a:pt x="367" y="307"/>
                    </a:lnTo>
                    <a:lnTo>
                      <a:pt x="367" y="311"/>
                    </a:lnTo>
                    <a:lnTo>
                      <a:pt x="365" y="312"/>
                    </a:lnTo>
                    <a:lnTo>
                      <a:pt x="365" y="314"/>
                    </a:lnTo>
                    <a:lnTo>
                      <a:pt x="363" y="314"/>
                    </a:lnTo>
                    <a:lnTo>
                      <a:pt x="359" y="314"/>
                    </a:lnTo>
                    <a:lnTo>
                      <a:pt x="355" y="314"/>
                    </a:lnTo>
                    <a:lnTo>
                      <a:pt x="351" y="314"/>
                    </a:lnTo>
                    <a:lnTo>
                      <a:pt x="345" y="314"/>
                    </a:lnTo>
                    <a:lnTo>
                      <a:pt x="340" y="314"/>
                    </a:lnTo>
                    <a:lnTo>
                      <a:pt x="334" y="316"/>
                    </a:lnTo>
                    <a:lnTo>
                      <a:pt x="328" y="320"/>
                    </a:lnTo>
                    <a:lnTo>
                      <a:pt x="324" y="322"/>
                    </a:lnTo>
                    <a:lnTo>
                      <a:pt x="321" y="324"/>
                    </a:lnTo>
                    <a:lnTo>
                      <a:pt x="319" y="326"/>
                    </a:lnTo>
                    <a:lnTo>
                      <a:pt x="317" y="328"/>
                    </a:lnTo>
                    <a:lnTo>
                      <a:pt x="317" y="330"/>
                    </a:lnTo>
                    <a:lnTo>
                      <a:pt x="315" y="332"/>
                    </a:lnTo>
                    <a:lnTo>
                      <a:pt x="315" y="334"/>
                    </a:lnTo>
                    <a:lnTo>
                      <a:pt x="315" y="335"/>
                    </a:lnTo>
                    <a:lnTo>
                      <a:pt x="315" y="337"/>
                    </a:lnTo>
                    <a:lnTo>
                      <a:pt x="313" y="339"/>
                    </a:lnTo>
                    <a:lnTo>
                      <a:pt x="313" y="341"/>
                    </a:lnTo>
                    <a:lnTo>
                      <a:pt x="313" y="343"/>
                    </a:lnTo>
                    <a:lnTo>
                      <a:pt x="311" y="343"/>
                    </a:lnTo>
                    <a:lnTo>
                      <a:pt x="309" y="345"/>
                    </a:lnTo>
                    <a:lnTo>
                      <a:pt x="307" y="347"/>
                    </a:lnTo>
                    <a:lnTo>
                      <a:pt x="305" y="349"/>
                    </a:lnTo>
                    <a:lnTo>
                      <a:pt x="303" y="349"/>
                    </a:lnTo>
                    <a:lnTo>
                      <a:pt x="301" y="351"/>
                    </a:lnTo>
                    <a:lnTo>
                      <a:pt x="299" y="351"/>
                    </a:lnTo>
                    <a:lnTo>
                      <a:pt x="296" y="351"/>
                    </a:lnTo>
                    <a:lnTo>
                      <a:pt x="294" y="351"/>
                    </a:lnTo>
                    <a:lnTo>
                      <a:pt x="292" y="351"/>
                    </a:lnTo>
                    <a:lnTo>
                      <a:pt x="290" y="351"/>
                    </a:lnTo>
                    <a:lnTo>
                      <a:pt x="288" y="351"/>
                    </a:lnTo>
                    <a:lnTo>
                      <a:pt x="286" y="351"/>
                    </a:lnTo>
                    <a:lnTo>
                      <a:pt x="284" y="351"/>
                    </a:lnTo>
                    <a:lnTo>
                      <a:pt x="282" y="349"/>
                    </a:lnTo>
                    <a:lnTo>
                      <a:pt x="278" y="351"/>
                    </a:lnTo>
                    <a:lnTo>
                      <a:pt x="276" y="351"/>
                    </a:lnTo>
                    <a:lnTo>
                      <a:pt x="273" y="351"/>
                    </a:lnTo>
                    <a:lnTo>
                      <a:pt x="269" y="353"/>
                    </a:lnTo>
                    <a:lnTo>
                      <a:pt x="265" y="355"/>
                    </a:lnTo>
                    <a:lnTo>
                      <a:pt x="259" y="358"/>
                    </a:lnTo>
                    <a:lnTo>
                      <a:pt x="255" y="362"/>
                    </a:lnTo>
                    <a:lnTo>
                      <a:pt x="251" y="366"/>
                    </a:lnTo>
                    <a:lnTo>
                      <a:pt x="249" y="368"/>
                    </a:lnTo>
                    <a:lnTo>
                      <a:pt x="248" y="372"/>
                    </a:lnTo>
                    <a:lnTo>
                      <a:pt x="248" y="376"/>
                    </a:lnTo>
                    <a:lnTo>
                      <a:pt x="248" y="378"/>
                    </a:lnTo>
                    <a:lnTo>
                      <a:pt x="246" y="382"/>
                    </a:lnTo>
                    <a:lnTo>
                      <a:pt x="244" y="380"/>
                    </a:lnTo>
                    <a:lnTo>
                      <a:pt x="240" y="380"/>
                    </a:lnTo>
                    <a:lnTo>
                      <a:pt x="236" y="380"/>
                    </a:lnTo>
                    <a:lnTo>
                      <a:pt x="232" y="380"/>
                    </a:lnTo>
                    <a:lnTo>
                      <a:pt x="226" y="380"/>
                    </a:lnTo>
                    <a:lnTo>
                      <a:pt x="221" y="382"/>
                    </a:lnTo>
                    <a:lnTo>
                      <a:pt x="215" y="383"/>
                    </a:lnTo>
                    <a:lnTo>
                      <a:pt x="209" y="385"/>
                    </a:lnTo>
                    <a:lnTo>
                      <a:pt x="205" y="387"/>
                    </a:lnTo>
                    <a:lnTo>
                      <a:pt x="201" y="389"/>
                    </a:lnTo>
                    <a:lnTo>
                      <a:pt x="200" y="393"/>
                    </a:lnTo>
                    <a:lnTo>
                      <a:pt x="198" y="395"/>
                    </a:lnTo>
                    <a:lnTo>
                      <a:pt x="198" y="397"/>
                    </a:lnTo>
                    <a:lnTo>
                      <a:pt x="196" y="399"/>
                    </a:lnTo>
                    <a:lnTo>
                      <a:pt x="196" y="401"/>
                    </a:lnTo>
                    <a:lnTo>
                      <a:pt x="196" y="403"/>
                    </a:lnTo>
                    <a:lnTo>
                      <a:pt x="194" y="405"/>
                    </a:lnTo>
                    <a:lnTo>
                      <a:pt x="194" y="406"/>
                    </a:lnTo>
                    <a:lnTo>
                      <a:pt x="194" y="406"/>
                    </a:lnTo>
                    <a:lnTo>
                      <a:pt x="192" y="408"/>
                    </a:lnTo>
                    <a:lnTo>
                      <a:pt x="192" y="410"/>
                    </a:lnTo>
                    <a:lnTo>
                      <a:pt x="190" y="412"/>
                    </a:lnTo>
                    <a:lnTo>
                      <a:pt x="188" y="412"/>
                    </a:lnTo>
                    <a:lnTo>
                      <a:pt x="186" y="414"/>
                    </a:lnTo>
                    <a:lnTo>
                      <a:pt x="182" y="416"/>
                    </a:lnTo>
                    <a:lnTo>
                      <a:pt x="180" y="416"/>
                    </a:lnTo>
                    <a:lnTo>
                      <a:pt x="178" y="418"/>
                    </a:lnTo>
                    <a:lnTo>
                      <a:pt x="177" y="418"/>
                    </a:lnTo>
                    <a:lnTo>
                      <a:pt x="175" y="418"/>
                    </a:lnTo>
                    <a:lnTo>
                      <a:pt x="173" y="418"/>
                    </a:lnTo>
                    <a:lnTo>
                      <a:pt x="171" y="418"/>
                    </a:lnTo>
                    <a:lnTo>
                      <a:pt x="169" y="416"/>
                    </a:lnTo>
                    <a:lnTo>
                      <a:pt x="167" y="416"/>
                    </a:lnTo>
                    <a:lnTo>
                      <a:pt x="163" y="416"/>
                    </a:lnTo>
                    <a:lnTo>
                      <a:pt x="161" y="416"/>
                    </a:lnTo>
                    <a:lnTo>
                      <a:pt x="159" y="416"/>
                    </a:lnTo>
                    <a:lnTo>
                      <a:pt x="155" y="416"/>
                    </a:lnTo>
                    <a:lnTo>
                      <a:pt x="152" y="418"/>
                    </a:lnTo>
                    <a:lnTo>
                      <a:pt x="150" y="418"/>
                    </a:lnTo>
                    <a:lnTo>
                      <a:pt x="146" y="420"/>
                    </a:lnTo>
                    <a:lnTo>
                      <a:pt x="140" y="424"/>
                    </a:lnTo>
                    <a:lnTo>
                      <a:pt x="134" y="428"/>
                    </a:lnTo>
                    <a:lnTo>
                      <a:pt x="130" y="431"/>
                    </a:lnTo>
                    <a:lnTo>
                      <a:pt x="129" y="435"/>
                    </a:lnTo>
                    <a:lnTo>
                      <a:pt x="127" y="439"/>
                    </a:lnTo>
                    <a:lnTo>
                      <a:pt x="125" y="443"/>
                    </a:lnTo>
                    <a:lnTo>
                      <a:pt x="125" y="447"/>
                    </a:lnTo>
                    <a:lnTo>
                      <a:pt x="125" y="449"/>
                    </a:lnTo>
                    <a:lnTo>
                      <a:pt x="123" y="449"/>
                    </a:lnTo>
                    <a:lnTo>
                      <a:pt x="119" y="447"/>
                    </a:lnTo>
                    <a:lnTo>
                      <a:pt x="115" y="447"/>
                    </a:lnTo>
                    <a:lnTo>
                      <a:pt x="109" y="447"/>
                    </a:lnTo>
                    <a:lnTo>
                      <a:pt x="104" y="447"/>
                    </a:lnTo>
                    <a:lnTo>
                      <a:pt x="98" y="449"/>
                    </a:lnTo>
                    <a:lnTo>
                      <a:pt x="92" y="451"/>
                    </a:lnTo>
                    <a:lnTo>
                      <a:pt x="86" y="453"/>
                    </a:lnTo>
                    <a:lnTo>
                      <a:pt x="82" y="456"/>
                    </a:lnTo>
                    <a:lnTo>
                      <a:pt x="81" y="458"/>
                    </a:lnTo>
                    <a:lnTo>
                      <a:pt x="77" y="460"/>
                    </a:lnTo>
                    <a:lnTo>
                      <a:pt x="75" y="462"/>
                    </a:lnTo>
                    <a:lnTo>
                      <a:pt x="75" y="464"/>
                    </a:lnTo>
                    <a:lnTo>
                      <a:pt x="73" y="466"/>
                    </a:lnTo>
                    <a:lnTo>
                      <a:pt x="73" y="468"/>
                    </a:lnTo>
                    <a:lnTo>
                      <a:pt x="71" y="470"/>
                    </a:lnTo>
                    <a:lnTo>
                      <a:pt x="71" y="472"/>
                    </a:lnTo>
                    <a:lnTo>
                      <a:pt x="71" y="474"/>
                    </a:lnTo>
                    <a:lnTo>
                      <a:pt x="71" y="476"/>
                    </a:lnTo>
                    <a:lnTo>
                      <a:pt x="69" y="477"/>
                    </a:lnTo>
                    <a:lnTo>
                      <a:pt x="67" y="479"/>
                    </a:lnTo>
                    <a:lnTo>
                      <a:pt x="67" y="479"/>
                    </a:lnTo>
                    <a:lnTo>
                      <a:pt x="65" y="481"/>
                    </a:lnTo>
                    <a:lnTo>
                      <a:pt x="61" y="483"/>
                    </a:lnTo>
                    <a:lnTo>
                      <a:pt x="59" y="483"/>
                    </a:lnTo>
                    <a:lnTo>
                      <a:pt x="58" y="485"/>
                    </a:lnTo>
                    <a:lnTo>
                      <a:pt x="56" y="485"/>
                    </a:lnTo>
                    <a:lnTo>
                      <a:pt x="54" y="485"/>
                    </a:lnTo>
                    <a:lnTo>
                      <a:pt x="52" y="485"/>
                    </a:lnTo>
                    <a:lnTo>
                      <a:pt x="50" y="485"/>
                    </a:lnTo>
                    <a:lnTo>
                      <a:pt x="48" y="485"/>
                    </a:lnTo>
                    <a:lnTo>
                      <a:pt x="44" y="485"/>
                    </a:lnTo>
                    <a:lnTo>
                      <a:pt x="42" y="485"/>
                    </a:lnTo>
                    <a:lnTo>
                      <a:pt x="40" y="485"/>
                    </a:lnTo>
                    <a:lnTo>
                      <a:pt x="38" y="485"/>
                    </a:lnTo>
                    <a:lnTo>
                      <a:pt x="34" y="485"/>
                    </a:lnTo>
                    <a:lnTo>
                      <a:pt x="33" y="485"/>
                    </a:lnTo>
                    <a:lnTo>
                      <a:pt x="29" y="485"/>
                    </a:lnTo>
                    <a:lnTo>
                      <a:pt x="25" y="487"/>
                    </a:lnTo>
                    <a:lnTo>
                      <a:pt x="21" y="489"/>
                    </a:lnTo>
                    <a:lnTo>
                      <a:pt x="13" y="493"/>
                    </a:lnTo>
                    <a:lnTo>
                      <a:pt x="10" y="499"/>
                    </a:lnTo>
                    <a:lnTo>
                      <a:pt x="6" y="502"/>
                    </a:lnTo>
                    <a:lnTo>
                      <a:pt x="4" y="508"/>
                    </a:lnTo>
                    <a:lnTo>
                      <a:pt x="2" y="512"/>
                    </a:lnTo>
                    <a:lnTo>
                      <a:pt x="0" y="516"/>
                    </a:lnTo>
                    <a:lnTo>
                      <a:pt x="0" y="518"/>
                    </a:lnTo>
                    <a:lnTo>
                      <a:pt x="0" y="520"/>
                    </a:lnTo>
                    <a:lnTo>
                      <a:pt x="4" y="520"/>
                    </a:lnTo>
                    <a:lnTo>
                      <a:pt x="4" y="520"/>
                    </a:lnTo>
                    <a:lnTo>
                      <a:pt x="4" y="518"/>
                    </a:lnTo>
                    <a:lnTo>
                      <a:pt x="4" y="516"/>
                    </a:lnTo>
                    <a:lnTo>
                      <a:pt x="4" y="512"/>
                    </a:lnTo>
                    <a:lnTo>
                      <a:pt x="6" y="508"/>
                    </a:lnTo>
                    <a:lnTo>
                      <a:pt x="8" y="504"/>
                    </a:lnTo>
                    <a:lnTo>
                      <a:pt x="11" y="501"/>
                    </a:lnTo>
                    <a:lnTo>
                      <a:pt x="15" y="497"/>
                    </a:lnTo>
                    <a:lnTo>
                      <a:pt x="23" y="491"/>
                    </a:lnTo>
                    <a:lnTo>
                      <a:pt x="27" y="489"/>
                    </a:lnTo>
                    <a:lnTo>
                      <a:pt x="29" y="489"/>
                    </a:lnTo>
                    <a:lnTo>
                      <a:pt x="33" y="487"/>
                    </a:lnTo>
                    <a:lnTo>
                      <a:pt x="34" y="487"/>
                    </a:lnTo>
                    <a:lnTo>
                      <a:pt x="38" y="487"/>
                    </a:lnTo>
                    <a:lnTo>
                      <a:pt x="40" y="487"/>
                    </a:lnTo>
                    <a:lnTo>
                      <a:pt x="42" y="487"/>
                    </a:lnTo>
                    <a:lnTo>
                      <a:pt x="44" y="487"/>
                    </a:lnTo>
                    <a:lnTo>
                      <a:pt x="46" y="489"/>
                    </a:lnTo>
                    <a:lnTo>
                      <a:pt x="48" y="489"/>
                    </a:lnTo>
                    <a:lnTo>
                      <a:pt x="52" y="489"/>
                    </a:lnTo>
                    <a:lnTo>
                      <a:pt x="54" y="489"/>
                    </a:lnTo>
                    <a:lnTo>
                      <a:pt x="56" y="489"/>
                    </a:lnTo>
                    <a:lnTo>
                      <a:pt x="58" y="487"/>
                    </a:lnTo>
                    <a:lnTo>
                      <a:pt x="61" y="487"/>
                    </a:lnTo>
                    <a:lnTo>
                      <a:pt x="63" y="485"/>
                    </a:lnTo>
                    <a:lnTo>
                      <a:pt x="67" y="483"/>
                    </a:lnTo>
                    <a:lnTo>
                      <a:pt x="69" y="481"/>
                    </a:lnTo>
                    <a:lnTo>
                      <a:pt x="71" y="479"/>
                    </a:lnTo>
                    <a:lnTo>
                      <a:pt x="71" y="477"/>
                    </a:lnTo>
                    <a:lnTo>
                      <a:pt x="73" y="477"/>
                    </a:lnTo>
                    <a:lnTo>
                      <a:pt x="73" y="476"/>
                    </a:lnTo>
                    <a:lnTo>
                      <a:pt x="75" y="474"/>
                    </a:lnTo>
                    <a:lnTo>
                      <a:pt x="75" y="472"/>
                    </a:lnTo>
                    <a:lnTo>
                      <a:pt x="75" y="470"/>
                    </a:lnTo>
                    <a:lnTo>
                      <a:pt x="77" y="468"/>
                    </a:lnTo>
                    <a:lnTo>
                      <a:pt x="77" y="466"/>
                    </a:lnTo>
                    <a:lnTo>
                      <a:pt x="79" y="464"/>
                    </a:lnTo>
                    <a:lnTo>
                      <a:pt x="79" y="462"/>
                    </a:lnTo>
                    <a:lnTo>
                      <a:pt x="82" y="460"/>
                    </a:lnTo>
                    <a:lnTo>
                      <a:pt x="84" y="458"/>
                    </a:lnTo>
                    <a:lnTo>
                      <a:pt x="88" y="456"/>
                    </a:lnTo>
                    <a:lnTo>
                      <a:pt x="94" y="453"/>
                    </a:lnTo>
                    <a:lnTo>
                      <a:pt x="102" y="451"/>
                    </a:lnTo>
                    <a:lnTo>
                      <a:pt x="107" y="451"/>
                    </a:lnTo>
                    <a:lnTo>
                      <a:pt x="113" y="449"/>
                    </a:lnTo>
                    <a:lnTo>
                      <a:pt x="119" y="451"/>
                    </a:lnTo>
                    <a:lnTo>
                      <a:pt x="123" y="451"/>
                    </a:lnTo>
                    <a:lnTo>
                      <a:pt x="125" y="451"/>
                    </a:lnTo>
                    <a:lnTo>
                      <a:pt x="125" y="451"/>
                    </a:lnTo>
                    <a:lnTo>
                      <a:pt x="127" y="453"/>
                    </a:lnTo>
                    <a:lnTo>
                      <a:pt x="127" y="453"/>
                    </a:lnTo>
                    <a:lnTo>
                      <a:pt x="127" y="453"/>
                    </a:lnTo>
                    <a:lnTo>
                      <a:pt x="127" y="451"/>
                    </a:lnTo>
                    <a:lnTo>
                      <a:pt x="127" y="451"/>
                    </a:lnTo>
                    <a:lnTo>
                      <a:pt x="127" y="451"/>
                    </a:lnTo>
                    <a:lnTo>
                      <a:pt x="127" y="451"/>
                    </a:lnTo>
                    <a:lnTo>
                      <a:pt x="127" y="451"/>
                    </a:lnTo>
                    <a:lnTo>
                      <a:pt x="127" y="451"/>
                    </a:lnTo>
                    <a:lnTo>
                      <a:pt x="127" y="449"/>
                    </a:lnTo>
                    <a:lnTo>
                      <a:pt x="127" y="447"/>
                    </a:lnTo>
                    <a:lnTo>
                      <a:pt x="129" y="445"/>
                    </a:lnTo>
                    <a:lnTo>
                      <a:pt x="130" y="441"/>
                    </a:lnTo>
                    <a:lnTo>
                      <a:pt x="132" y="435"/>
                    </a:lnTo>
                    <a:lnTo>
                      <a:pt x="136" y="431"/>
                    </a:lnTo>
                    <a:lnTo>
                      <a:pt x="140" y="428"/>
                    </a:lnTo>
                    <a:lnTo>
                      <a:pt x="146" y="424"/>
                    </a:lnTo>
                    <a:lnTo>
                      <a:pt x="150" y="422"/>
                    </a:lnTo>
                    <a:lnTo>
                      <a:pt x="154" y="420"/>
                    </a:lnTo>
                    <a:lnTo>
                      <a:pt x="155" y="420"/>
                    </a:lnTo>
                    <a:lnTo>
                      <a:pt x="159" y="420"/>
                    </a:lnTo>
                    <a:lnTo>
                      <a:pt x="161" y="418"/>
                    </a:lnTo>
                    <a:lnTo>
                      <a:pt x="163" y="420"/>
                    </a:lnTo>
                    <a:lnTo>
                      <a:pt x="165" y="420"/>
                    </a:lnTo>
                    <a:lnTo>
                      <a:pt x="169" y="420"/>
                    </a:lnTo>
                    <a:lnTo>
                      <a:pt x="171" y="420"/>
                    </a:lnTo>
                    <a:lnTo>
                      <a:pt x="173" y="420"/>
                    </a:lnTo>
                    <a:lnTo>
                      <a:pt x="175" y="420"/>
                    </a:lnTo>
                    <a:lnTo>
                      <a:pt x="177" y="420"/>
                    </a:lnTo>
                    <a:lnTo>
                      <a:pt x="178" y="420"/>
                    </a:lnTo>
                    <a:lnTo>
                      <a:pt x="182" y="420"/>
                    </a:lnTo>
                    <a:lnTo>
                      <a:pt x="184" y="418"/>
                    </a:lnTo>
                    <a:lnTo>
                      <a:pt x="186" y="416"/>
                    </a:lnTo>
                    <a:lnTo>
                      <a:pt x="190" y="416"/>
                    </a:lnTo>
                    <a:lnTo>
                      <a:pt x="192" y="414"/>
                    </a:lnTo>
                    <a:lnTo>
                      <a:pt x="194" y="412"/>
                    </a:lnTo>
                    <a:lnTo>
                      <a:pt x="196" y="410"/>
                    </a:lnTo>
                    <a:lnTo>
                      <a:pt x="196" y="408"/>
                    </a:lnTo>
                    <a:lnTo>
                      <a:pt x="196" y="406"/>
                    </a:lnTo>
                    <a:lnTo>
                      <a:pt x="198" y="405"/>
                    </a:lnTo>
                    <a:lnTo>
                      <a:pt x="198" y="403"/>
                    </a:lnTo>
                    <a:lnTo>
                      <a:pt x="198" y="401"/>
                    </a:lnTo>
                    <a:lnTo>
                      <a:pt x="200" y="399"/>
                    </a:lnTo>
                    <a:lnTo>
                      <a:pt x="200" y="397"/>
                    </a:lnTo>
                    <a:lnTo>
                      <a:pt x="201" y="395"/>
                    </a:lnTo>
                    <a:lnTo>
                      <a:pt x="201" y="393"/>
                    </a:lnTo>
                    <a:lnTo>
                      <a:pt x="203" y="391"/>
                    </a:lnTo>
                    <a:lnTo>
                      <a:pt x="207" y="389"/>
                    </a:lnTo>
                    <a:lnTo>
                      <a:pt x="211" y="387"/>
                    </a:lnTo>
                    <a:lnTo>
                      <a:pt x="217" y="385"/>
                    </a:lnTo>
                    <a:lnTo>
                      <a:pt x="225" y="383"/>
                    </a:lnTo>
                    <a:lnTo>
                      <a:pt x="230" y="382"/>
                    </a:lnTo>
                    <a:lnTo>
                      <a:pt x="236" y="382"/>
                    </a:lnTo>
                    <a:lnTo>
                      <a:pt x="240" y="382"/>
                    </a:lnTo>
                    <a:lnTo>
                      <a:pt x="244" y="383"/>
                    </a:lnTo>
                    <a:lnTo>
                      <a:pt x="246" y="383"/>
                    </a:lnTo>
                    <a:lnTo>
                      <a:pt x="248" y="383"/>
                    </a:lnTo>
                    <a:lnTo>
                      <a:pt x="249" y="385"/>
                    </a:lnTo>
                    <a:lnTo>
                      <a:pt x="249" y="383"/>
                    </a:lnTo>
                    <a:lnTo>
                      <a:pt x="249" y="383"/>
                    </a:lnTo>
                    <a:lnTo>
                      <a:pt x="249" y="383"/>
                    </a:lnTo>
                    <a:lnTo>
                      <a:pt x="249" y="383"/>
                    </a:lnTo>
                    <a:lnTo>
                      <a:pt x="249" y="383"/>
                    </a:lnTo>
                    <a:lnTo>
                      <a:pt x="249" y="383"/>
                    </a:lnTo>
                    <a:lnTo>
                      <a:pt x="249" y="382"/>
                    </a:lnTo>
                    <a:lnTo>
                      <a:pt x="249" y="382"/>
                    </a:lnTo>
                    <a:lnTo>
                      <a:pt x="249" y="382"/>
                    </a:lnTo>
                    <a:lnTo>
                      <a:pt x="249" y="380"/>
                    </a:lnTo>
                    <a:lnTo>
                      <a:pt x="249" y="376"/>
                    </a:lnTo>
                    <a:lnTo>
                      <a:pt x="251" y="374"/>
                    </a:lnTo>
                    <a:lnTo>
                      <a:pt x="253" y="370"/>
                    </a:lnTo>
                    <a:lnTo>
                      <a:pt x="255" y="364"/>
                    </a:lnTo>
                    <a:lnTo>
                      <a:pt x="261" y="360"/>
                    </a:lnTo>
                    <a:lnTo>
                      <a:pt x="267" y="357"/>
                    </a:lnTo>
                    <a:lnTo>
                      <a:pt x="271" y="355"/>
                    </a:lnTo>
                    <a:lnTo>
                      <a:pt x="273" y="355"/>
                    </a:lnTo>
                    <a:lnTo>
                      <a:pt x="276" y="353"/>
                    </a:lnTo>
                    <a:lnTo>
                      <a:pt x="278" y="353"/>
                    </a:lnTo>
                    <a:lnTo>
                      <a:pt x="282" y="353"/>
                    </a:lnTo>
                    <a:lnTo>
                      <a:pt x="284" y="353"/>
                    </a:lnTo>
                    <a:lnTo>
                      <a:pt x="286" y="353"/>
                    </a:lnTo>
                    <a:lnTo>
                      <a:pt x="288" y="353"/>
                    </a:lnTo>
                    <a:lnTo>
                      <a:pt x="290" y="353"/>
                    </a:lnTo>
                    <a:lnTo>
                      <a:pt x="292" y="355"/>
                    </a:lnTo>
                    <a:lnTo>
                      <a:pt x="294" y="355"/>
                    </a:lnTo>
                    <a:lnTo>
                      <a:pt x="297" y="355"/>
                    </a:lnTo>
                    <a:lnTo>
                      <a:pt x="299" y="353"/>
                    </a:lnTo>
                    <a:lnTo>
                      <a:pt x="301" y="353"/>
                    </a:lnTo>
                    <a:lnTo>
                      <a:pt x="303" y="353"/>
                    </a:lnTo>
                    <a:lnTo>
                      <a:pt x="307" y="351"/>
                    </a:lnTo>
                    <a:lnTo>
                      <a:pt x="309" y="349"/>
                    </a:lnTo>
                    <a:lnTo>
                      <a:pt x="311" y="347"/>
                    </a:lnTo>
                    <a:lnTo>
                      <a:pt x="313" y="345"/>
                    </a:lnTo>
                    <a:lnTo>
                      <a:pt x="315" y="343"/>
                    </a:lnTo>
                    <a:lnTo>
                      <a:pt x="315" y="343"/>
                    </a:lnTo>
                    <a:lnTo>
                      <a:pt x="317" y="341"/>
                    </a:lnTo>
                    <a:lnTo>
                      <a:pt x="317" y="339"/>
                    </a:lnTo>
                    <a:lnTo>
                      <a:pt x="317" y="337"/>
                    </a:lnTo>
                    <a:lnTo>
                      <a:pt x="317" y="335"/>
                    </a:lnTo>
                    <a:lnTo>
                      <a:pt x="319" y="334"/>
                    </a:lnTo>
                    <a:lnTo>
                      <a:pt x="319" y="332"/>
                    </a:lnTo>
                    <a:lnTo>
                      <a:pt x="321" y="330"/>
                    </a:lnTo>
                    <a:lnTo>
                      <a:pt x="321" y="328"/>
                    </a:lnTo>
                    <a:lnTo>
                      <a:pt x="324" y="326"/>
                    </a:lnTo>
                    <a:lnTo>
                      <a:pt x="326" y="324"/>
                    </a:lnTo>
                    <a:lnTo>
                      <a:pt x="330" y="322"/>
                    </a:lnTo>
                    <a:lnTo>
                      <a:pt x="336" y="318"/>
                    </a:lnTo>
                    <a:lnTo>
                      <a:pt x="344" y="318"/>
                    </a:lnTo>
                    <a:lnTo>
                      <a:pt x="349" y="316"/>
                    </a:lnTo>
                    <a:lnTo>
                      <a:pt x="355" y="316"/>
                    </a:lnTo>
                    <a:lnTo>
                      <a:pt x="359" y="316"/>
                    </a:lnTo>
                    <a:lnTo>
                      <a:pt x="363" y="318"/>
                    </a:lnTo>
                    <a:lnTo>
                      <a:pt x="365" y="318"/>
                    </a:lnTo>
                    <a:lnTo>
                      <a:pt x="367" y="318"/>
                    </a:lnTo>
                    <a:lnTo>
                      <a:pt x="369" y="318"/>
                    </a:lnTo>
                    <a:lnTo>
                      <a:pt x="369" y="318"/>
                    </a:lnTo>
                    <a:lnTo>
                      <a:pt x="369" y="318"/>
                    </a:lnTo>
                    <a:lnTo>
                      <a:pt x="369" y="318"/>
                    </a:lnTo>
                    <a:lnTo>
                      <a:pt x="369" y="318"/>
                    </a:lnTo>
                    <a:lnTo>
                      <a:pt x="369" y="318"/>
                    </a:lnTo>
                    <a:lnTo>
                      <a:pt x="369" y="316"/>
                    </a:lnTo>
                    <a:lnTo>
                      <a:pt x="369" y="316"/>
                    </a:lnTo>
                    <a:lnTo>
                      <a:pt x="369" y="316"/>
                    </a:lnTo>
                    <a:lnTo>
                      <a:pt x="369" y="316"/>
                    </a:lnTo>
                    <a:lnTo>
                      <a:pt x="369" y="314"/>
                    </a:lnTo>
                    <a:lnTo>
                      <a:pt x="369" y="311"/>
                    </a:lnTo>
                    <a:lnTo>
                      <a:pt x="370" y="307"/>
                    </a:lnTo>
                    <a:lnTo>
                      <a:pt x="372" y="303"/>
                    </a:lnTo>
                    <a:lnTo>
                      <a:pt x="376" y="299"/>
                    </a:lnTo>
                    <a:lnTo>
                      <a:pt x="380" y="295"/>
                    </a:lnTo>
                    <a:lnTo>
                      <a:pt x="386" y="291"/>
                    </a:lnTo>
                    <a:lnTo>
                      <a:pt x="390" y="289"/>
                    </a:lnTo>
                    <a:lnTo>
                      <a:pt x="392" y="287"/>
                    </a:lnTo>
                    <a:lnTo>
                      <a:pt x="395" y="287"/>
                    </a:lnTo>
                    <a:lnTo>
                      <a:pt x="397" y="287"/>
                    </a:lnTo>
                    <a:lnTo>
                      <a:pt x="399" y="287"/>
                    </a:lnTo>
                    <a:lnTo>
                      <a:pt x="403" y="287"/>
                    </a:lnTo>
                    <a:lnTo>
                      <a:pt x="405" y="287"/>
                    </a:lnTo>
                    <a:lnTo>
                      <a:pt x="407" y="287"/>
                    </a:lnTo>
                    <a:lnTo>
                      <a:pt x="409" y="287"/>
                    </a:lnTo>
                    <a:lnTo>
                      <a:pt x="411" y="287"/>
                    </a:lnTo>
                    <a:lnTo>
                      <a:pt x="413" y="287"/>
                    </a:lnTo>
                    <a:lnTo>
                      <a:pt x="415" y="287"/>
                    </a:lnTo>
                    <a:lnTo>
                      <a:pt x="418" y="287"/>
                    </a:lnTo>
                    <a:lnTo>
                      <a:pt x="420" y="287"/>
                    </a:lnTo>
                    <a:lnTo>
                      <a:pt x="422" y="286"/>
                    </a:lnTo>
                    <a:lnTo>
                      <a:pt x="426" y="286"/>
                    </a:lnTo>
                    <a:lnTo>
                      <a:pt x="428" y="284"/>
                    </a:lnTo>
                    <a:lnTo>
                      <a:pt x="430" y="282"/>
                    </a:lnTo>
                    <a:lnTo>
                      <a:pt x="432" y="280"/>
                    </a:lnTo>
                    <a:lnTo>
                      <a:pt x="434" y="278"/>
                    </a:lnTo>
                    <a:lnTo>
                      <a:pt x="434" y="276"/>
                    </a:lnTo>
                    <a:lnTo>
                      <a:pt x="434" y="274"/>
                    </a:lnTo>
                    <a:lnTo>
                      <a:pt x="436" y="274"/>
                    </a:lnTo>
                    <a:lnTo>
                      <a:pt x="436" y="272"/>
                    </a:lnTo>
                    <a:lnTo>
                      <a:pt x="436" y="270"/>
                    </a:lnTo>
                    <a:lnTo>
                      <a:pt x="436" y="268"/>
                    </a:lnTo>
                    <a:lnTo>
                      <a:pt x="438" y="266"/>
                    </a:lnTo>
                    <a:lnTo>
                      <a:pt x="438" y="264"/>
                    </a:lnTo>
                    <a:lnTo>
                      <a:pt x="440" y="263"/>
                    </a:lnTo>
                    <a:lnTo>
                      <a:pt x="441" y="261"/>
                    </a:lnTo>
                    <a:lnTo>
                      <a:pt x="443" y="259"/>
                    </a:lnTo>
                    <a:lnTo>
                      <a:pt x="447" y="257"/>
                    </a:lnTo>
                    <a:lnTo>
                      <a:pt x="453" y="255"/>
                    </a:lnTo>
                    <a:lnTo>
                      <a:pt x="461" y="253"/>
                    </a:lnTo>
                    <a:lnTo>
                      <a:pt x="466" y="251"/>
                    </a:lnTo>
                    <a:lnTo>
                      <a:pt x="472" y="251"/>
                    </a:lnTo>
                    <a:lnTo>
                      <a:pt x="476" y="251"/>
                    </a:lnTo>
                    <a:lnTo>
                      <a:pt x="480" y="253"/>
                    </a:lnTo>
                    <a:lnTo>
                      <a:pt x="484" y="253"/>
                    </a:lnTo>
                    <a:lnTo>
                      <a:pt x="484" y="253"/>
                    </a:lnTo>
                    <a:lnTo>
                      <a:pt x="486" y="253"/>
                    </a:lnTo>
                    <a:lnTo>
                      <a:pt x="486" y="253"/>
                    </a:lnTo>
                    <a:lnTo>
                      <a:pt x="486" y="253"/>
                    </a:lnTo>
                    <a:lnTo>
                      <a:pt x="486" y="253"/>
                    </a:lnTo>
                    <a:lnTo>
                      <a:pt x="486" y="253"/>
                    </a:lnTo>
                    <a:lnTo>
                      <a:pt x="486" y="253"/>
                    </a:lnTo>
                    <a:lnTo>
                      <a:pt x="486" y="251"/>
                    </a:lnTo>
                    <a:lnTo>
                      <a:pt x="486" y="251"/>
                    </a:lnTo>
                    <a:lnTo>
                      <a:pt x="486" y="251"/>
                    </a:lnTo>
                    <a:lnTo>
                      <a:pt x="486" y="251"/>
                    </a:lnTo>
                    <a:lnTo>
                      <a:pt x="486" y="249"/>
                    </a:lnTo>
                    <a:lnTo>
                      <a:pt x="486" y="245"/>
                    </a:lnTo>
                    <a:lnTo>
                      <a:pt x="488" y="241"/>
                    </a:lnTo>
                    <a:lnTo>
                      <a:pt x="489" y="238"/>
                    </a:lnTo>
                    <a:lnTo>
                      <a:pt x="493" y="234"/>
                    </a:lnTo>
                    <a:lnTo>
                      <a:pt x="497" y="230"/>
                    </a:lnTo>
                    <a:lnTo>
                      <a:pt x="503" y="226"/>
                    </a:lnTo>
                    <a:lnTo>
                      <a:pt x="507" y="224"/>
                    </a:lnTo>
                    <a:lnTo>
                      <a:pt x="509" y="224"/>
                    </a:lnTo>
                    <a:lnTo>
                      <a:pt x="512" y="222"/>
                    </a:lnTo>
                    <a:lnTo>
                      <a:pt x="514" y="222"/>
                    </a:lnTo>
                    <a:lnTo>
                      <a:pt x="516" y="222"/>
                    </a:lnTo>
                    <a:lnTo>
                      <a:pt x="520" y="222"/>
                    </a:lnTo>
                    <a:lnTo>
                      <a:pt x="522" y="222"/>
                    </a:lnTo>
                    <a:lnTo>
                      <a:pt x="524" y="222"/>
                    </a:lnTo>
                    <a:lnTo>
                      <a:pt x="526" y="224"/>
                    </a:lnTo>
                    <a:lnTo>
                      <a:pt x="528" y="224"/>
                    </a:lnTo>
                    <a:lnTo>
                      <a:pt x="530" y="224"/>
                    </a:lnTo>
                    <a:lnTo>
                      <a:pt x="532" y="224"/>
                    </a:lnTo>
                    <a:lnTo>
                      <a:pt x="534" y="224"/>
                    </a:lnTo>
                    <a:lnTo>
                      <a:pt x="537" y="222"/>
                    </a:lnTo>
                    <a:lnTo>
                      <a:pt x="539" y="222"/>
                    </a:lnTo>
                    <a:lnTo>
                      <a:pt x="541" y="220"/>
                    </a:lnTo>
                    <a:lnTo>
                      <a:pt x="545" y="218"/>
                    </a:lnTo>
                    <a:lnTo>
                      <a:pt x="547" y="216"/>
                    </a:lnTo>
                    <a:lnTo>
                      <a:pt x="549" y="216"/>
                    </a:lnTo>
                    <a:lnTo>
                      <a:pt x="549" y="215"/>
                    </a:lnTo>
                    <a:lnTo>
                      <a:pt x="551" y="213"/>
                    </a:lnTo>
                    <a:lnTo>
                      <a:pt x="551" y="211"/>
                    </a:lnTo>
                    <a:lnTo>
                      <a:pt x="551" y="209"/>
                    </a:lnTo>
                    <a:lnTo>
                      <a:pt x="551" y="207"/>
                    </a:lnTo>
                    <a:lnTo>
                      <a:pt x="553" y="205"/>
                    </a:lnTo>
                    <a:lnTo>
                      <a:pt x="553" y="203"/>
                    </a:lnTo>
                    <a:lnTo>
                      <a:pt x="553" y="201"/>
                    </a:lnTo>
                    <a:lnTo>
                      <a:pt x="555" y="201"/>
                    </a:lnTo>
                    <a:lnTo>
                      <a:pt x="555" y="199"/>
                    </a:lnTo>
                    <a:lnTo>
                      <a:pt x="557" y="197"/>
                    </a:lnTo>
                    <a:lnTo>
                      <a:pt x="560" y="195"/>
                    </a:lnTo>
                    <a:lnTo>
                      <a:pt x="562" y="193"/>
                    </a:lnTo>
                    <a:lnTo>
                      <a:pt x="570" y="190"/>
                    </a:lnTo>
                    <a:lnTo>
                      <a:pt x="576" y="188"/>
                    </a:lnTo>
                    <a:lnTo>
                      <a:pt x="582" y="188"/>
                    </a:lnTo>
                    <a:lnTo>
                      <a:pt x="587" y="188"/>
                    </a:lnTo>
                    <a:lnTo>
                      <a:pt x="593" y="188"/>
                    </a:lnTo>
                    <a:lnTo>
                      <a:pt x="597" y="188"/>
                    </a:lnTo>
                    <a:lnTo>
                      <a:pt x="599" y="190"/>
                    </a:lnTo>
                    <a:lnTo>
                      <a:pt x="599" y="190"/>
                    </a:lnTo>
                    <a:lnTo>
                      <a:pt x="601" y="190"/>
                    </a:lnTo>
                    <a:lnTo>
                      <a:pt x="601" y="190"/>
                    </a:lnTo>
                    <a:lnTo>
                      <a:pt x="601" y="190"/>
                    </a:lnTo>
                    <a:lnTo>
                      <a:pt x="601" y="190"/>
                    </a:lnTo>
                    <a:lnTo>
                      <a:pt x="601" y="188"/>
                    </a:lnTo>
                    <a:lnTo>
                      <a:pt x="601" y="188"/>
                    </a:lnTo>
                    <a:lnTo>
                      <a:pt x="601" y="188"/>
                    </a:lnTo>
                    <a:lnTo>
                      <a:pt x="601" y="188"/>
                    </a:lnTo>
                    <a:lnTo>
                      <a:pt x="601" y="188"/>
                    </a:lnTo>
                    <a:lnTo>
                      <a:pt x="601" y="186"/>
                    </a:lnTo>
                    <a:lnTo>
                      <a:pt x="601" y="184"/>
                    </a:lnTo>
                    <a:lnTo>
                      <a:pt x="601" y="182"/>
                    </a:lnTo>
                    <a:lnTo>
                      <a:pt x="603" y="178"/>
                    </a:lnTo>
                    <a:lnTo>
                      <a:pt x="605" y="174"/>
                    </a:lnTo>
                    <a:lnTo>
                      <a:pt x="607" y="170"/>
                    </a:lnTo>
                    <a:lnTo>
                      <a:pt x="612" y="167"/>
                    </a:lnTo>
                    <a:lnTo>
                      <a:pt x="618" y="163"/>
                    </a:lnTo>
                    <a:lnTo>
                      <a:pt x="620" y="161"/>
                    </a:lnTo>
                    <a:lnTo>
                      <a:pt x="624" y="161"/>
                    </a:lnTo>
                    <a:lnTo>
                      <a:pt x="626" y="159"/>
                    </a:lnTo>
                    <a:lnTo>
                      <a:pt x="630" y="159"/>
                    </a:lnTo>
                    <a:lnTo>
                      <a:pt x="632" y="159"/>
                    </a:lnTo>
                    <a:lnTo>
                      <a:pt x="633" y="159"/>
                    </a:lnTo>
                    <a:lnTo>
                      <a:pt x="635" y="159"/>
                    </a:lnTo>
                    <a:lnTo>
                      <a:pt x="639" y="159"/>
                    </a:lnTo>
                    <a:lnTo>
                      <a:pt x="641" y="161"/>
                    </a:lnTo>
                    <a:lnTo>
                      <a:pt x="643" y="161"/>
                    </a:lnTo>
                    <a:lnTo>
                      <a:pt x="645" y="161"/>
                    </a:lnTo>
                    <a:lnTo>
                      <a:pt x="647" y="161"/>
                    </a:lnTo>
                    <a:lnTo>
                      <a:pt x="649" y="159"/>
                    </a:lnTo>
                    <a:lnTo>
                      <a:pt x="651" y="159"/>
                    </a:lnTo>
                    <a:lnTo>
                      <a:pt x="655" y="159"/>
                    </a:lnTo>
                    <a:lnTo>
                      <a:pt x="656" y="157"/>
                    </a:lnTo>
                    <a:lnTo>
                      <a:pt x="658" y="155"/>
                    </a:lnTo>
                    <a:lnTo>
                      <a:pt x="660" y="153"/>
                    </a:lnTo>
                    <a:lnTo>
                      <a:pt x="662" y="153"/>
                    </a:lnTo>
                    <a:lnTo>
                      <a:pt x="664" y="151"/>
                    </a:lnTo>
                    <a:lnTo>
                      <a:pt x="664" y="149"/>
                    </a:lnTo>
                    <a:lnTo>
                      <a:pt x="664" y="147"/>
                    </a:lnTo>
                    <a:lnTo>
                      <a:pt x="666" y="145"/>
                    </a:lnTo>
                    <a:lnTo>
                      <a:pt x="666" y="144"/>
                    </a:lnTo>
                    <a:lnTo>
                      <a:pt x="666" y="142"/>
                    </a:lnTo>
                    <a:lnTo>
                      <a:pt x="666" y="142"/>
                    </a:lnTo>
                    <a:lnTo>
                      <a:pt x="668" y="140"/>
                    </a:lnTo>
                    <a:lnTo>
                      <a:pt x="668" y="138"/>
                    </a:lnTo>
                    <a:lnTo>
                      <a:pt x="670" y="136"/>
                    </a:lnTo>
                    <a:lnTo>
                      <a:pt x="672" y="134"/>
                    </a:lnTo>
                    <a:lnTo>
                      <a:pt x="674" y="132"/>
                    </a:lnTo>
                    <a:lnTo>
                      <a:pt x="676" y="130"/>
                    </a:lnTo>
                    <a:lnTo>
                      <a:pt x="683" y="128"/>
                    </a:lnTo>
                    <a:lnTo>
                      <a:pt x="689" y="126"/>
                    </a:lnTo>
                    <a:lnTo>
                      <a:pt x="695" y="124"/>
                    </a:lnTo>
                    <a:lnTo>
                      <a:pt x="701" y="124"/>
                    </a:lnTo>
                    <a:lnTo>
                      <a:pt x="706" y="124"/>
                    </a:lnTo>
                    <a:lnTo>
                      <a:pt x="710" y="126"/>
                    </a:lnTo>
                    <a:lnTo>
                      <a:pt x="712" y="126"/>
                    </a:lnTo>
                    <a:lnTo>
                      <a:pt x="712" y="126"/>
                    </a:lnTo>
                    <a:lnTo>
                      <a:pt x="714" y="126"/>
                    </a:lnTo>
                    <a:lnTo>
                      <a:pt x="714" y="126"/>
                    </a:lnTo>
                    <a:lnTo>
                      <a:pt x="714" y="126"/>
                    </a:lnTo>
                    <a:lnTo>
                      <a:pt x="714" y="126"/>
                    </a:lnTo>
                    <a:lnTo>
                      <a:pt x="714" y="126"/>
                    </a:lnTo>
                    <a:lnTo>
                      <a:pt x="714" y="126"/>
                    </a:lnTo>
                    <a:lnTo>
                      <a:pt x="714" y="124"/>
                    </a:lnTo>
                    <a:lnTo>
                      <a:pt x="714" y="124"/>
                    </a:lnTo>
                    <a:lnTo>
                      <a:pt x="714" y="124"/>
                    </a:lnTo>
                    <a:lnTo>
                      <a:pt x="714" y="124"/>
                    </a:lnTo>
                    <a:lnTo>
                      <a:pt x="714" y="122"/>
                    </a:lnTo>
                    <a:lnTo>
                      <a:pt x="714" y="119"/>
                    </a:lnTo>
                    <a:lnTo>
                      <a:pt x="716" y="117"/>
                    </a:lnTo>
                    <a:lnTo>
                      <a:pt x="716" y="113"/>
                    </a:lnTo>
                    <a:lnTo>
                      <a:pt x="720" y="109"/>
                    </a:lnTo>
                    <a:lnTo>
                      <a:pt x="724" y="105"/>
                    </a:lnTo>
                    <a:lnTo>
                      <a:pt x="729" y="101"/>
                    </a:lnTo>
                    <a:lnTo>
                      <a:pt x="731" y="99"/>
                    </a:lnTo>
                    <a:lnTo>
                      <a:pt x="735" y="99"/>
                    </a:lnTo>
                    <a:lnTo>
                      <a:pt x="737" y="97"/>
                    </a:lnTo>
                    <a:lnTo>
                      <a:pt x="741" y="97"/>
                    </a:lnTo>
                    <a:lnTo>
                      <a:pt x="743" y="97"/>
                    </a:lnTo>
                    <a:lnTo>
                      <a:pt x="745" y="97"/>
                    </a:lnTo>
                    <a:lnTo>
                      <a:pt x="747" y="97"/>
                    </a:lnTo>
                    <a:lnTo>
                      <a:pt x="749" y="97"/>
                    </a:lnTo>
                    <a:lnTo>
                      <a:pt x="752" y="97"/>
                    </a:lnTo>
                    <a:lnTo>
                      <a:pt x="754" y="99"/>
                    </a:lnTo>
                    <a:lnTo>
                      <a:pt x="756" y="99"/>
                    </a:lnTo>
                    <a:lnTo>
                      <a:pt x="758" y="99"/>
                    </a:lnTo>
                    <a:lnTo>
                      <a:pt x="760" y="97"/>
                    </a:lnTo>
                    <a:lnTo>
                      <a:pt x="762" y="97"/>
                    </a:lnTo>
                    <a:lnTo>
                      <a:pt x="766" y="97"/>
                    </a:lnTo>
                    <a:lnTo>
                      <a:pt x="768" y="96"/>
                    </a:lnTo>
                    <a:lnTo>
                      <a:pt x="770" y="94"/>
                    </a:lnTo>
                    <a:lnTo>
                      <a:pt x="772" y="92"/>
                    </a:lnTo>
                    <a:lnTo>
                      <a:pt x="774" y="92"/>
                    </a:lnTo>
                    <a:lnTo>
                      <a:pt x="774" y="90"/>
                    </a:lnTo>
                    <a:lnTo>
                      <a:pt x="775" y="88"/>
                    </a:lnTo>
                    <a:lnTo>
                      <a:pt x="775" y="86"/>
                    </a:lnTo>
                    <a:lnTo>
                      <a:pt x="775" y="84"/>
                    </a:lnTo>
                    <a:lnTo>
                      <a:pt x="775" y="82"/>
                    </a:lnTo>
                    <a:lnTo>
                      <a:pt x="777" y="82"/>
                    </a:lnTo>
                    <a:lnTo>
                      <a:pt x="777" y="80"/>
                    </a:lnTo>
                    <a:lnTo>
                      <a:pt x="777" y="78"/>
                    </a:lnTo>
                    <a:lnTo>
                      <a:pt x="779" y="76"/>
                    </a:lnTo>
                    <a:lnTo>
                      <a:pt x="779" y="74"/>
                    </a:lnTo>
                    <a:lnTo>
                      <a:pt x="781" y="73"/>
                    </a:lnTo>
                    <a:lnTo>
                      <a:pt x="783" y="71"/>
                    </a:lnTo>
                    <a:lnTo>
                      <a:pt x="787" y="69"/>
                    </a:lnTo>
                    <a:lnTo>
                      <a:pt x="793" y="67"/>
                    </a:lnTo>
                    <a:lnTo>
                      <a:pt x="800" y="65"/>
                    </a:lnTo>
                    <a:lnTo>
                      <a:pt x="806" y="65"/>
                    </a:lnTo>
                    <a:lnTo>
                      <a:pt x="812" y="63"/>
                    </a:lnTo>
                    <a:lnTo>
                      <a:pt x="816" y="65"/>
                    </a:lnTo>
                    <a:lnTo>
                      <a:pt x="820" y="65"/>
                    </a:lnTo>
                    <a:lnTo>
                      <a:pt x="822" y="65"/>
                    </a:lnTo>
                    <a:lnTo>
                      <a:pt x="823" y="65"/>
                    </a:lnTo>
                    <a:lnTo>
                      <a:pt x="825" y="67"/>
                    </a:lnTo>
                    <a:lnTo>
                      <a:pt x="825" y="67"/>
                    </a:lnTo>
                    <a:lnTo>
                      <a:pt x="825" y="65"/>
                    </a:lnTo>
                    <a:lnTo>
                      <a:pt x="825" y="65"/>
                    </a:lnTo>
                    <a:lnTo>
                      <a:pt x="825" y="65"/>
                    </a:lnTo>
                    <a:lnTo>
                      <a:pt x="825" y="65"/>
                    </a:lnTo>
                    <a:lnTo>
                      <a:pt x="825" y="65"/>
                    </a:lnTo>
                    <a:lnTo>
                      <a:pt x="825" y="63"/>
                    </a:lnTo>
                    <a:lnTo>
                      <a:pt x="825" y="63"/>
                    </a:lnTo>
                    <a:lnTo>
                      <a:pt x="823" y="63"/>
                    </a:lnTo>
                    <a:lnTo>
                      <a:pt x="823" y="61"/>
                    </a:lnTo>
                    <a:lnTo>
                      <a:pt x="825" y="59"/>
                    </a:lnTo>
                    <a:lnTo>
                      <a:pt x="825" y="55"/>
                    </a:lnTo>
                    <a:lnTo>
                      <a:pt x="827" y="51"/>
                    </a:lnTo>
                    <a:lnTo>
                      <a:pt x="829" y="48"/>
                    </a:lnTo>
                    <a:lnTo>
                      <a:pt x="833" y="44"/>
                    </a:lnTo>
                    <a:lnTo>
                      <a:pt x="839" y="40"/>
                    </a:lnTo>
                    <a:lnTo>
                      <a:pt x="843" y="38"/>
                    </a:lnTo>
                    <a:lnTo>
                      <a:pt x="845" y="38"/>
                    </a:lnTo>
                    <a:lnTo>
                      <a:pt x="848" y="36"/>
                    </a:lnTo>
                    <a:lnTo>
                      <a:pt x="850" y="36"/>
                    </a:lnTo>
                    <a:lnTo>
                      <a:pt x="852" y="36"/>
                    </a:lnTo>
                    <a:lnTo>
                      <a:pt x="856" y="36"/>
                    </a:lnTo>
                    <a:lnTo>
                      <a:pt x="858" y="36"/>
                    </a:lnTo>
                    <a:lnTo>
                      <a:pt x="860" y="36"/>
                    </a:lnTo>
                    <a:lnTo>
                      <a:pt x="862" y="38"/>
                    </a:lnTo>
                    <a:lnTo>
                      <a:pt x="864" y="38"/>
                    </a:lnTo>
                    <a:lnTo>
                      <a:pt x="866" y="38"/>
                    </a:lnTo>
                    <a:lnTo>
                      <a:pt x="868" y="38"/>
                    </a:lnTo>
                    <a:lnTo>
                      <a:pt x="870" y="38"/>
                    </a:lnTo>
                    <a:lnTo>
                      <a:pt x="873" y="36"/>
                    </a:lnTo>
                    <a:lnTo>
                      <a:pt x="875" y="36"/>
                    </a:lnTo>
                    <a:lnTo>
                      <a:pt x="877" y="34"/>
                    </a:lnTo>
                    <a:lnTo>
                      <a:pt x="881" y="32"/>
                    </a:lnTo>
                    <a:lnTo>
                      <a:pt x="883" y="32"/>
                    </a:lnTo>
                    <a:lnTo>
                      <a:pt x="883" y="30"/>
                    </a:lnTo>
                    <a:lnTo>
                      <a:pt x="885" y="28"/>
                    </a:lnTo>
                    <a:lnTo>
                      <a:pt x="885" y="26"/>
                    </a:lnTo>
                    <a:lnTo>
                      <a:pt x="885" y="25"/>
                    </a:lnTo>
                    <a:lnTo>
                      <a:pt x="887" y="25"/>
                    </a:lnTo>
                    <a:lnTo>
                      <a:pt x="887" y="23"/>
                    </a:lnTo>
                    <a:lnTo>
                      <a:pt x="887" y="21"/>
                    </a:lnTo>
                    <a:lnTo>
                      <a:pt x="887" y="19"/>
                    </a:lnTo>
                    <a:lnTo>
                      <a:pt x="887" y="17"/>
                    </a:lnTo>
                    <a:lnTo>
                      <a:pt x="889" y="15"/>
                    </a:lnTo>
                    <a:lnTo>
                      <a:pt x="889" y="13"/>
                    </a:lnTo>
                    <a:lnTo>
                      <a:pt x="891" y="13"/>
                    </a:lnTo>
                    <a:lnTo>
                      <a:pt x="893" y="11"/>
                    </a:lnTo>
                    <a:lnTo>
                      <a:pt x="896" y="9"/>
                    </a:lnTo>
                    <a:lnTo>
                      <a:pt x="902" y="5"/>
                    </a:lnTo>
                    <a:lnTo>
                      <a:pt x="908" y="3"/>
                    </a:lnTo>
                    <a:lnTo>
                      <a:pt x="916" y="3"/>
                    </a:lnTo>
                    <a:lnTo>
                      <a:pt x="919" y="3"/>
                    </a:lnTo>
                    <a:lnTo>
                      <a:pt x="925" y="3"/>
                    </a:lnTo>
                    <a:lnTo>
                      <a:pt x="929" y="3"/>
                    </a:lnTo>
                    <a:lnTo>
                      <a:pt x="931" y="5"/>
                    </a:lnTo>
                    <a:lnTo>
                      <a:pt x="931" y="5"/>
                    </a:lnTo>
                    <a:lnTo>
                      <a:pt x="933" y="2"/>
                    </a:lnTo>
                    <a:lnTo>
                      <a:pt x="931" y="2"/>
                    </a:lnTo>
                    <a:lnTo>
                      <a:pt x="929" y="2"/>
                    </a:lnTo>
                    <a:lnTo>
                      <a:pt x="925" y="2"/>
                    </a:lnTo>
                    <a:lnTo>
                      <a:pt x="919" y="0"/>
                    </a:lnTo>
                    <a:lnTo>
                      <a:pt x="914" y="2"/>
                    </a:lnTo>
                    <a:lnTo>
                      <a:pt x="908" y="2"/>
                    </a:lnTo>
                    <a:lnTo>
                      <a:pt x="902" y="3"/>
                    </a:lnTo>
                    <a:lnTo>
                      <a:pt x="894" y="7"/>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80" name="Freeform 223"/>
              <p:cNvSpPr>
                <a:spLocks/>
              </p:cNvSpPr>
              <p:nvPr/>
            </p:nvSpPr>
            <p:spPr bwMode="auto">
              <a:xfrm>
                <a:off x="3030" y="2031"/>
                <a:ext cx="935" cy="522"/>
              </a:xfrm>
              <a:custGeom>
                <a:avLst/>
                <a:gdLst/>
                <a:ahLst/>
                <a:cxnLst>
                  <a:cxn ang="0">
                    <a:pos x="885" y="29"/>
                  </a:cxn>
                  <a:cxn ang="0">
                    <a:pos x="857" y="33"/>
                  </a:cxn>
                  <a:cxn ang="0">
                    <a:pos x="822" y="61"/>
                  </a:cxn>
                  <a:cxn ang="0">
                    <a:pos x="778" y="81"/>
                  </a:cxn>
                  <a:cxn ang="0">
                    <a:pos x="759" y="96"/>
                  </a:cxn>
                  <a:cxn ang="0">
                    <a:pos x="718" y="109"/>
                  </a:cxn>
                  <a:cxn ang="0">
                    <a:pos x="674" y="130"/>
                  </a:cxn>
                  <a:cxn ang="0">
                    <a:pos x="661" y="153"/>
                  </a:cxn>
                  <a:cxn ang="0">
                    <a:pos x="628" y="157"/>
                  </a:cxn>
                  <a:cxn ang="0">
                    <a:pos x="592" y="184"/>
                  </a:cxn>
                  <a:cxn ang="0">
                    <a:pos x="551" y="209"/>
                  </a:cxn>
                  <a:cxn ang="0">
                    <a:pos x="528" y="221"/>
                  </a:cxn>
                  <a:cxn ang="0">
                    <a:pos x="486" y="242"/>
                  </a:cxn>
                  <a:cxn ang="0">
                    <a:pos x="440" y="263"/>
                  </a:cxn>
                  <a:cxn ang="0">
                    <a:pos x="425" y="284"/>
                  </a:cxn>
                  <a:cxn ang="0">
                    <a:pos x="390" y="288"/>
                  </a:cxn>
                  <a:cxn ang="0">
                    <a:pos x="348" y="315"/>
                  </a:cxn>
                  <a:cxn ang="0">
                    <a:pos x="315" y="343"/>
                  </a:cxn>
                  <a:cxn ang="0">
                    <a:pos x="288" y="351"/>
                  </a:cxn>
                  <a:cxn ang="0">
                    <a:pos x="248" y="380"/>
                  </a:cxn>
                  <a:cxn ang="0">
                    <a:pos x="198" y="399"/>
                  </a:cxn>
                  <a:cxn ang="0">
                    <a:pos x="181" y="418"/>
                  </a:cxn>
                  <a:cxn ang="0">
                    <a:pos x="141" y="426"/>
                  </a:cxn>
                  <a:cxn ang="0">
                    <a:pos x="94" y="453"/>
                  </a:cxn>
                  <a:cxn ang="0">
                    <a:pos x="69" y="482"/>
                  </a:cxn>
                  <a:cxn ang="0">
                    <a:pos x="39" y="487"/>
                  </a:cxn>
                  <a:cxn ang="0">
                    <a:pos x="4" y="522"/>
                  </a:cxn>
                  <a:cxn ang="0">
                    <a:pos x="39" y="489"/>
                  </a:cxn>
                  <a:cxn ang="0">
                    <a:pos x="71" y="482"/>
                  </a:cxn>
                  <a:cxn ang="0">
                    <a:pos x="96" y="455"/>
                  </a:cxn>
                  <a:cxn ang="0">
                    <a:pos x="129" y="453"/>
                  </a:cxn>
                  <a:cxn ang="0">
                    <a:pos x="160" y="420"/>
                  </a:cxn>
                  <a:cxn ang="0">
                    <a:pos x="192" y="416"/>
                  </a:cxn>
                  <a:cxn ang="0">
                    <a:pos x="212" y="390"/>
                  </a:cxn>
                  <a:cxn ang="0">
                    <a:pos x="252" y="386"/>
                  </a:cxn>
                  <a:cxn ang="0">
                    <a:pos x="277" y="355"/>
                  </a:cxn>
                  <a:cxn ang="0">
                    <a:pos x="311" y="351"/>
                  </a:cxn>
                  <a:cxn ang="0">
                    <a:pos x="327" y="326"/>
                  </a:cxn>
                  <a:cxn ang="0">
                    <a:pos x="369" y="319"/>
                  </a:cxn>
                  <a:cxn ang="0">
                    <a:pos x="394" y="290"/>
                  </a:cxn>
                  <a:cxn ang="0">
                    <a:pos x="428" y="286"/>
                  </a:cxn>
                  <a:cxn ang="0">
                    <a:pos x="444" y="261"/>
                  </a:cxn>
                  <a:cxn ang="0">
                    <a:pos x="488" y="253"/>
                  </a:cxn>
                  <a:cxn ang="0">
                    <a:pos x="507" y="226"/>
                  </a:cxn>
                  <a:cxn ang="0">
                    <a:pos x="542" y="223"/>
                  </a:cxn>
                  <a:cxn ang="0">
                    <a:pos x="557" y="200"/>
                  </a:cxn>
                  <a:cxn ang="0">
                    <a:pos x="603" y="190"/>
                  </a:cxn>
                  <a:cxn ang="0">
                    <a:pos x="620" y="163"/>
                  </a:cxn>
                  <a:cxn ang="0">
                    <a:pos x="653" y="159"/>
                  </a:cxn>
                  <a:cxn ang="0">
                    <a:pos x="670" y="138"/>
                  </a:cxn>
                  <a:cxn ang="0">
                    <a:pos x="718" y="127"/>
                  </a:cxn>
                  <a:cxn ang="0">
                    <a:pos x="726" y="106"/>
                  </a:cxn>
                  <a:cxn ang="0">
                    <a:pos x="762" y="98"/>
                  </a:cxn>
                  <a:cxn ang="0">
                    <a:pos x="780" y="79"/>
                  </a:cxn>
                  <a:cxn ang="0">
                    <a:pos x="828" y="65"/>
                  </a:cxn>
                  <a:cxn ang="0">
                    <a:pos x="834" y="48"/>
                  </a:cxn>
                  <a:cxn ang="0">
                    <a:pos x="872" y="36"/>
                  </a:cxn>
                  <a:cxn ang="0">
                    <a:pos x="891" y="19"/>
                  </a:cxn>
                  <a:cxn ang="0">
                    <a:pos x="935" y="4"/>
                  </a:cxn>
                </a:cxnLst>
                <a:rect l="0" t="0" r="r" b="b"/>
                <a:pathLst>
                  <a:path w="935" h="522">
                    <a:moveTo>
                      <a:pt x="899" y="6"/>
                    </a:moveTo>
                    <a:lnTo>
                      <a:pt x="895" y="8"/>
                    </a:lnTo>
                    <a:lnTo>
                      <a:pt x="893" y="10"/>
                    </a:lnTo>
                    <a:lnTo>
                      <a:pt x="891" y="11"/>
                    </a:lnTo>
                    <a:lnTo>
                      <a:pt x="889" y="13"/>
                    </a:lnTo>
                    <a:lnTo>
                      <a:pt x="887" y="15"/>
                    </a:lnTo>
                    <a:lnTo>
                      <a:pt x="887" y="17"/>
                    </a:lnTo>
                    <a:lnTo>
                      <a:pt x="887" y="19"/>
                    </a:lnTo>
                    <a:lnTo>
                      <a:pt x="887" y="21"/>
                    </a:lnTo>
                    <a:lnTo>
                      <a:pt x="887" y="23"/>
                    </a:lnTo>
                    <a:lnTo>
                      <a:pt x="885" y="23"/>
                    </a:lnTo>
                    <a:lnTo>
                      <a:pt x="885" y="25"/>
                    </a:lnTo>
                    <a:lnTo>
                      <a:pt x="885" y="27"/>
                    </a:lnTo>
                    <a:lnTo>
                      <a:pt x="885" y="29"/>
                    </a:lnTo>
                    <a:lnTo>
                      <a:pt x="883" y="29"/>
                    </a:lnTo>
                    <a:lnTo>
                      <a:pt x="881" y="31"/>
                    </a:lnTo>
                    <a:lnTo>
                      <a:pt x="880" y="33"/>
                    </a:lnTo>
                    <a:lnTo>
                      <a:pt x="878" y="33"/>
                    </a:lnTo>
                    <a:lnTo>
                      <a:pt x="876" y="34"/>
                    </a:lnTo>
                    <a:lnTo>
                      <a:pt x="874" y="34"/>
                    </a:lnTo>
                    <a:lnTo>
                      <a:pt x="872" y="34"/>
                    </a:lnTo>
                    <a:lnTo>
                      <a:pt x="870" y="34"/>
                    </a:lnTo>
                    <a:lnTo>
                      <a:pt x="868" y="34"/>
                    </a:lnTo>
                    <a:lnTo>
                      <a:pt x="866" y="34"/>
                    </a:lnTo>
                    <a:lnTo>
                      <a:pt x="864" y="34"/>
                    </a:lnTo>
                    <a:lnTo>
                      <a:pt x="860" y="34"/>
                    </a:lnTo>
                    <a:lnTo>
                      <a:pt x="858" y="33"/>
                    </a:lnTo>
                    <a:lnTo>
                      <a:pt x="857" y="33"/>
                    </a:lnTo>
                    <a:lnTo>
                      <a:pt x="853" y="33"/>
                    </a:lnTo>
                    <a:lnTo>
                      <a:pt x="851" y="34"/>
                    </a:lnTo>
                    <a:lnTo>
                      <a:pt x="847" y="34"/>
                    </a:lnTo>
                    <a:lnTo>
                      <a:pt x="845" y="36"/>
                    </a:lnTo>
                    <a:lnTo>
                      <a:pt x="841" y="38"/>
                    </a:lnTo>
                    <a:lnTo>
                      <a:pt x="835" y="40"/>
                    </a:lnTo>
                    <a:lnTo>
                      <a:pt x="832" y="44"/>
                    </a:lnTo>
                    <a:lnTo>
                      <a:pt x="830" y="48"/>
                    </a:lnTo>
                    <a:lnTo>
                      <a:pt x="828" y="52"/>
                    </a:lnTo>
                    <a:lnTo>
                      <a:pt x="826" y="54"/>
                    </a:lnTo>
                    <a:lnTo>
                      <a:pt x="826" y="58"/>
                    </a:lnTo>
                    <a:lnTo>
                      <a:pt x="824" y="59"/>
                    </a:lnTo>
                    <a:lnTo>
                      <a:pt x="824" y="61"/>
                    </a:lnTo>
                    <a:lnTo>
                      <a:pt x="822" y="61"/>
                    </a:lnTo>
                    <a:lnTo>
                      <a:pt x="818" y="61"/>
                    </a:lnTo>
                    <a:lnTo>
                      <a:pt x="814" y="61"/>
                    </a:lnTo>
                    <a:lnTo>
                      <a:pt x="810" y="61"/>
                    </a:lnTo>
                    <a:lnTo>
                      <a:pt x="805" y="61"/>
                    </a:lnTo>
                    <a:lnTo>
                      <a:pt x="799" y="61"/>
                    </a:lnTo>
                    <a:lnTo>
                      <a:pt x="793" y="63"/>
                    </a:lnTo>
                    <a:lnTo>
                      <a:pt x="787" y="67"/>
                    </a:lnTo>
                    <a:lnTo>
                      <a:pt x="786" y="69"/>
                    </a:lnTo>
                    <a:lnTo>
                      <a:pt x="782" y="71"/>
                    </a:lnTo>
                    <a:lnTo>
                      <a:pt x="780" y="73"/>
                    </a:lnTo>
                    <a:lnTo>
                      <a:pt x="780" y="75"/>
                    </a:lnTo>
                    <a:lnTo>
                      <a:pt x="778" y="77"/>
                    </a:lnTo>
                    <a:lnTo>
                      <a:pt x="778" y="79"/>
                    </a:lnTo>
                    <a:lnTo>
                      <a:pt x="778" y="81"/>
                    </a:lnTo>
                    <a:lnTo>
                      <a:pt x="776" y="82"/>
                    </a:lnTo>
                    <a:lnTo>
                      <a:pt x="776" y="84"/>
                    </a:lnTo>
                    <a:lnTo>
                      <a:pt x="776" y="84"/>
                    </a:lnTo>
                    <a:lnTo>
                      <a:pt x="776" y="86"/>
                    </a:lnTo>
                    <a:lnTo>
                      <a:pt x="774" y="88"/>
                    </a:lnTo>
                    <a:lnTo>
                      <a:pt x="774" y="88"/>
                    </a:lnTo>
                    <a:lnTo>
                      <a:pt x="772" y="90"/>
                    </a:lnTo>
                    <a:lnTo>
                      <a:pt x="772" y="92"/>
                    </a:lnTo>
                    <a:lnTo>
                      <a:pt x="768" y="94"/>
                    </a:lnTo>
                    <a:lnTo>
                      <a:pt x="766" y="94"/>
                    </a:lnTo>
                    <a:lnTo>
                      <a:pt x="764" y="96"/>
                    </a:lnTo>
                    <a:lnTo>
                      <a:pt x="762" y="96"/>
                    </a:lnTo>
                    <a:lnTo>
                      <a:pt x="761" y="96"/>
                    </a:lnTo>
                    <a:lnTo>
                      <a:pt x="759" y="96"/>
                    </a:lnTo>
                    <a:lnTo>
                      <a:pt x="757" y="96"/>
                    </a:lnTo>
                    <a:lnTo>
                      <a:pt x="755" y="96"/>
                    </a:lnTo>
                    <a:lnTo>
                      <a:pt x="753" y="96"/>
                    </a:lnTo>
                    <a:lnTo>
                      <a:pt x="751" y="96"/>
                    </a:lnTo>
                    <a:lnTo>
                      <a:pt x="747" y="94"/>
                    </a:lnTo>
                    <a:lnTo>
                      <a:pt x="745" y="94"/>
                    </a:lnTo>
                    <a:lnTo>
                      <a:pt x="743" y="94"/>
                    </a:lnTo>
                    <a:lnTo>
                      <a:pt x="739" y="96"/>
                    </a:lnTo>
                    <a:lnTo>
                      <a:pt x="738" y="96"/>
                    </a:lnTo>
                    <a:lnTo>
                      <a:pt x="734" y="98"/>
                    </a:lnTo>
                    <a:lnTo>
                      <a:pt x="730" y="100"/>
                    </a:lnTo>
                    <a:lnTo>
                      <a:pt x="726" y="102"/>
                    </a:lnTo>
                    <a:lnTo>
                      <a:pt x="722" y="106"/>
                    </a:lnTo>
                    <a:lnTo>
                      <a:pt x="718" y="109"/>
                    </a:lnTo>
                    <a:lnTo>
                      <a:pt x="716" y="113"/>
                    </a:lnTo>
                    <a:lnTo>
                      <a:pt x="714" y="115"/>
                    </a:lnTo>
                    <a:lnTo>
                      <a:pt x="714" y="119"/>
                    </a:lnTo>
                    <a:lnTo>
                      <a:pt x="714" y="121"/>
                    </a:lnTo>
                    <a:lnTo>
                      <a:pt x="714" y="123"/>
                    </a:lnTo>
                    <a:lnTo>
                      <a:pt x="713" y="123"/>
                    </a:lnTo>
                    <a:lnTo>
                      <a:pt x="709" y="123"/>
                    </a:lnTo>
                    <a:lnTo>
                      <a:pt x="705" y="123"/>
                    </a:lnTo>
                    <a:lnTo>
                      <a:pt x="699" y="123"/>
                    </a:lnTo>
                    <a:lnTo>
                      <a:pt x="695" y="123"/>
                    </a:lnTo>
                    <a:lnTo>
                      <a:pt x="690" y="123"/>
                    </a:lnTo>
                    <a:lnTo>
                      <a:pt x="684" y="125"/>
                    </a:lnTo>
                    <a:lnTo>
                      <a:pt x="678" y="129"/>
                    </a:lnTo>
                    <a:lnTo>
                      <a:pt x="674" y="130"/>
                    </a:lnTo>
                    <a:lnTo>
                      <a:pt x="672" y="132"/>
                    </a:lnTo>
                    <a:lnTo>
                      <a:pt x="670" y="134"/>
                    </a:lnTo>
                    <a:lnTo>
                      <a:pt x="668" y="136"/>
                    </a:lnTo>
                    <a:lnTo>
                      <a:pt x="666" y="138"/>
                    </a:lnTo>
                    <a:lnTo>
                      <a:pt x="666" y="140"/>
                    </a:lnTo>
                    <a:lnTo>
                      <a:pt x="666" y="142"/>
                    </a:lnTo>
                    <a:lnTo>
                      <a:pt x="666" y="144"/>
                    </a:lnTo>
                    <a:lnTo>
                      <a:pt x="665" y="146"/>
                    </a:lnTo>
                    <a:lnTo>
                      <a:pt x="665" y="148"/>
                    </a:lnTo>
                    <a:lnTo>
                      <a:pt x="665" y="148"/>
                    </a:lnTo>
                    <a:lnTo>
                      <a:pt x="665" y="150"/>
                    </a:lnTo>
                    <a:lnTo>
                      <a:pt x="663" y="152"/>
                    </a:lnTo>
                    <a:lnTo>
                      <a:pt x="661" y="152"/>
                    </a:lnTo>
                    <a:lnTo>
                      <a:pt x="661" y="153"/>
                    </a:lnTo>
                    <a:lnTo>
                      <a:pt x="657" y="155"/>
                    </a:lnTo>
                    <a:lnTo>
                      <a:pt x="655" y="155"/>
                    </a:lnTo>
                    <a:lnTo>
                      <a:pt x="653" y="157"/>
                    </a:lnTo>
                    <a:lnTo>
                      <a:pt x="651" y="157"/>
                    </a:lnTo>
                    <a:lnTo>
                      <a:pt x="649" y="157"/>
                    </a:lnTo>
                    <a:lnTo>
                      <a:pt x="647" y="157"/>
                    </a:lnTo>
                    <a:lnTo>
                      <a:pt x="645" y="157"/>
                    </a:lnTo>
                    <a:lnTo>
                      <a:pt x="643" y="157"/>
                    </a:lnTo>
                    <a:lnTo>
                      <a:pt x="642" y="157"/>
                    </a:lnTo>
                    <a:lnTo>
                      <a:pt x="640" y="157"/>
                    </a:lnTo>
                    <a:lnTo>
                      <a:pt x="636" y="157"/>
                    </a:lnTo>
                    <a:lnTo>
                      <a:pt x="634" y="157"/>
                    </a:lnTo>
                    <a:lnTo>
                      <a:pt x="632" y="157"/>
                    </a:lnTo>
                    <a:lnTo>
                      <a:pt x="628" y="157"/>
                    </a:lnTo>
                    <a:lnTo>
                      <a:pt x="626" y="157"/>
                    </a:lnTo>
                    <a:lnTo>
                      <a:pt x="622" y="159"/>
                    </a:lnTo>
                    <a:lnTo>
                      <a:pt x="619" y="161"/>
                    </a:lnTo>
                    <a:lnTo>
                      <a:pt x="613" y="165"/>
                    </a:lnTo>
                    <a:lnTo>
                      <a:pt x="609" y="167"/>
                    </a:lnTo>
                    <a:lnTo>
                      <a:pt x="607" y="171"/>
                    </a:lnTo>
                    <a:lnTo>
                      <a:pt x="603" y="175"/>
                    </a:lnTo>
                    <a:lnTo>
                      <a:pt x="603" y="178"/>
                    </a:lnTo>
                    <a:lnTo>
                      <a:pt x="601" y="182"/>
                    </a:lnTo>
                    <a:lnTo>
                      <a:pt x="601" y="184"/>
                    </a:lnTo>
                    <a:lnTo>
                      <a:pt x="601" y="186"/>
                    </a:lnTo>
                    <a:lnTo>
                      <a:pt x="597" y="186"/>
                    </a:lnTo>
                    <a:lnTo>
                      <a:pt x="595" y="186"/>
                    </a:lnTo>
                    <a:lnTo>
                      <a:pt x="592" y="184"/>
                    </a:lnTo>
                    <a:lnTo>
                      <a:pt x="586" y="184"/>
                    </a:lnTo>
                    <a:lnTo>
                      <a:pt x="582" y="186"/>
                    </a:lnTo>
                    <a:lnTo>
                      <a:pt x="576" y="186"/>
                    </a:lnTo>
                    <a:lnTo>
                      <a:pt x="571" y="188"/>
                    </a:lnTo>
                    <a:lnTo>
                      <a:pt x="565" y="192"/>
                    </a:lnTo>
                    <a:lnTo>
                      <a:pt x="561" y="194"/>
                    </a:lnTo>
                    <a:lnTo>
                      <a:pt x="557" y="196"/>
                    </a:lnTo>
                    <a:lnTo>
                      <a:pt x="555" y="198"/>
                    </a:lnTo>
                    <a:lnTo>
                      <a:pt x="553" y="200"/>
                    </a:lnTo>
                    <a:lnTo>
                      <a:pt x="553" y="201"/>
                    </a:lnTo>
                    <a:lnTo>
                      <a:pt x="551" y="203"/>
                    </a:lnTo>
                    <a:lnTo>
                      <a:pt x="551" y="205"/>
                    </a:lnTo>
                    <a:lnTo>
                      <a:pt x="551" y="207"/>
                    </a:lnTo>
                    <a:lnTo>
                      <a:pt x="551" y="209"/>
                    </a:lnTo>
                    <a:lnTo>
                      <a:pt x="551" y="211"/>
                    </a:lnTo>
                    <a:lnTo>
                      <a:pt x="549" y="211"/>
                    </a:lnTo>
                    <a:lnTo>
                      <a:pt x="549" y="213"/>
                    </a:lnTo>
                    <a:lnTo>
                      <a:pt x="547" y="215"/>
                    </a:lnTo>
                    <a:lnTo>
                      <a:pt x="547" y="217"/>
                    </a:lnTo>
                    <a:lnTo>
                      <a:pt x="546" y="217"/>
                    </a:lnTo>
                    <a:lnTo>
                      <a:pt x="544" y="219"/>
                    </a:lnTo>
                    <a:lnTo>
                      <a:pt x="540" y="221"/>
                    </a:lnTo>
                    <a:lnTo>
                      <a:pt x="538" y="221"/>
                    </a:lnTo>
                    <a:lnTo>
                      <a:pt x="536" y="221"/>
                    </a:lnTo>
                    <a:lnTo>
                      <a:pt x="534" y="221"/>
                    </a:lnTo>
                    <a:lnTo>
                      <a:pt x="532" y="221"/>
                    </a:lnTo>
                    <a:lnTo>
                      <a:pt x="530" y="221"/>
                    </a:lnTo>
                    <a:lnTo>
                      <a:pt x="528" y="221"/>
                    </a:lnTo>
                    <a:lnTo>
                      <a:pt x="526" y="221"/>
                    </a:lnTo>
                    <a:lnTo>
                      <a:pt x="524" y="221"/>
                    </a:lnTo>
                    <a:lnTo>
                      <a:pt x="523" y="221"/>
                    </a:lnTo>
                    <a:lnTo>
                      <a:pt x="519" y="221"/>
                    </a:lnTo>
                    <a:lnTo>
                      <a:pt x="517" y="221"/>
                    </a:lnTo>
                    <a:lnTo>
                      <a:pt x="513" y="221"/>
                    </a:lnTo>
                    <a:lnTo>
                      <a:pt x="511" y="223"/>
                    </a:lnTo>
                    <a:lnTo>
                      <a:pt x="507" y="223"/>
                    </a:lnTo>
                    <a:lnTo>
                      <a:pt x="503" y="224"/>
                    </a:lnTo>
                    <a:lnTo>
                      <a:pt x="498" y="228"/>
                    </a:lnTo>
                    <a:lnTo>
                      <a:pt x="494" y="232"/>
                    </a:lnTo>
                    <a:lnTo>
                      <a:pt x="490" y="236"/>
                    </a:lnTo>
                    <a:lnTo>
                      <a:pt x="488" y="240"/>
                    </a:lnTo>
                    <a:lnTo>
                      <a:pt x="486" y="242"/>
                    </a:lnTo>
                    <a:lnTo>
                      <a:pt x="486" y="246"/>
                    </a:lnTo>
                    <a:lnTo>
                      <a:pt x="486" y="249"/>
                    </a:lnTo>
                    <a:lnTo>
                      <a:pt x="484" y="251"/>
                    </a:lnTo>
                    <a:lnTo>
                      <a:pt x="482" y="249"/>
                    </a:lnTo>
                    <a:lnTo>
                      <a:pt x="478" y="249"/>
                    </a:lnTo>
                    <a:lnTo>
                      <a:pt x="475" y="249"/>
                    </a:lnTo>
                    <a:lnTo>
                      <a:pt x="471" y="249"/>
                    </a:lnTo>
                    <a:lnTo>
                      <a:pt x="465" y="249"/>
                    </a:lnTo>
                    <a:lnTo>
                      <a:pt x="459" y="251"/>
                    </a:lnTo>
                    <a:lnTo>
                      <a:pt x="453" y="253"/>
                    </a:lnTo>
                    <a:lnTo>
                      <a:pt x="448" y="255"/>
                    </a:lnTo>
                    <a:lnTo>
                      <a:pt x="444" y="257"/>
                    </a:lnTo>
                    <a:lnTo>
                      <a:pt x="442" y="259"/>
                    </a:lnTo>
                    <a:lnTo>
                      <a:pt x="440" y="263"/>
                    </a:lnTo>
                    <a:lnTo>
                      <a:pt x="438" y="265"/>
                    </a:lnTo>
                    <a:lnTo>
                      <a:pt x="436" y="267"/>
                    </a:lnTo>
                    <a:lnTo>
                      <a:pt x="436" y="269"/>
                    </a:lnTo>
                    <a:lnTo>
                      <a:pt x="436" y="271"/>
                    </a:lnTo>
                    <a:lnTo>
                      <a:pt x="434" y="272"/>
                    </a:lnTo>
                    <a:lnTo>
                      <a:pt x="434" y="274"/>
                    </a:lnTo>
                    <a:lnTo>
                      <a:pt x="434" y="274"/>
                    </a:lnTo>
                    <a:lnTo>
                      <a:pt x="434" y="276"/>
                    </a:lnTo>
                    <a:lnTo>
                      <a:pt x="432" y="278"/>
                    </a:lnTo>
                    <a:lnTo>
                      <a:pt x="432" y="280"/>
                    </a:lnTo>
                    <a:lnTo>
                      <a:pt x="430" y="280"/>
                    </a:lnTo>
                    <a:lnTo>
                      <a:pt x="428" y="282"/>
                    </a:lnTo>
                    <a:lnTo>
                      <a:pt x="427" y="284"/>
                    </a:lnTo>
                    <a:lnTo>
                      <a:pt x="425" y="284"/>
                    </a:lnTo>
                    <a:lnTo>
                      <a:pt x="421" y="286"/>
                    </a:lnTo>
                    <a:lnTo>
                      <a:pt x="419" y="286"/>
                    </a:lnTo>
                    <a:lnTo>
                      <a:pt x="417" y="286"/>
                    </a:lnTo>
                    <a:lnTo>
                      <a:pt x="415" y="286"/>
                    </a:lnTo>
                    <a:lnTo>
                      <a:pt x="413" y="286"/>
                    </a:lnTo>
                    <a:lnTo>
                      <a:pt x="411" y="286"/>
                    </a:lnTo>
                    <a:lnTo>
                      <a:pt x="409" y="286"/>
                    </a:lnTo>
                    <a:lnTo>
                      <a:pt x="407" y="286"/>
                    </a:lnTo>
                    <a:lnTo>
                      <a:pt x="405" y="286"/>
                    </a:lnTo>
                    <a:lnTo>
                      <a:pt x="402" y="286"/>
                    </a:lnTo>
                    <a:lnTo>
                      <a:pt x="400" y="286"/>
                    </a:lnTo>
                    <a:lnTo>
                      <a:pt x="396" y="286"/>
                    </a:lnTo>
                    <a:lnTo>
                      <a:pt x="394" y="286"/>
                    </a:lnTo>
                    <a:lnTo>
                      <a:pt x="390" y="288"/>
                    </a:lnTo>
                    <a:lnTo>
                      <a:pt x="386" y="290"/>
                    </a:lnTo>
                    <a:lnTo>
                      <a:pt x="380" y="294"/>
                    </a:lnTo>
                    <a:lnTo>
                      <a:pt x="377" y="297"/>
                    </a:lnTo>
                    <a:lnTo>
                      <a:pt x="373" y="301"/>
                    </a:lnTo>
                    <a:lnTo>
                      <a:pt x="371" y="305"/>
                    </a:lnTo>
                    <a:lnTo>
                      <a:pt x="369" y="309"/>
                    </a:lnTo>
                    <a:lnTo>
                      <a:pt x="369" y="311"/>
                    </a:lnTo>
                    <a:lnTo>
                      <a:pt x="367" y="315"/>
                    </a:lnTo>
                    <a:lnTo>
                      <a:pt x="367" y="317"/>
                    </a:lnTo>
                    <a:lnTo>
                      <a:pt x="365" y="317"/>
                    </a:lnTo>
                    <a:lnTo>
                      <a:pt x="361" y="315"/>
                    </a:lnTo>
                    <a:lnTo>
                      <a:pt x="357" y="315"/>
                    </a:lnTo>
                    <a:lnTo>
                      <a:pt x="352" y="315"/>
                    </a:lnTo>
                    <a:lnTo>
                      <a:pt x="348" y="315"/>
                    </a:lnTo>
                    <a:lnTo>
                      <a:pt x="342" y="317"/>
                    </a:lnTo>
                    <a:lnTo>
                      <a:pt x="336" y="319"/>
                    </a:lnTo>
                    <a:lnTo>
                      <a:pt x="329" y="320"/>
                    </a:lnTo>
                    <a:lnTo>
                      <a:pt x="327" y="322"/>
                    </a:lnTo>
                    <a:lnTo>
                      <a:pt x="323" y="326"/>
                    </a:lnTo>
                    <a:lnTo>
                      <a:pt x="321" y="328"/>
                    </a:lnTo>
                    <a:lnTo>
                      <a:pt x="319" y="330"/>
                    </a:lnTo>
                    <a:lnTo>
                      <a:pt x="317" y="332"/>
                    </a:lnTo>
                    <a:lnTo>
                      <a:pt x="317" y="334"/>
                    </a:lnTo>
                    <a:lnTo>
                      <a:pt x="317" y="336"/>
                    </a:lnTo>
                    <a:lnTo>
                      <a:pt x="315" y="338"/>
                    </a:lnTo>
                    <a:lnTo>
                      <a:pt x="315" y="340"/>
                    </a:lnTo>
                    <a:lnTo>
                      <a:pt x="315" y="342"/>
                    </a:lnTo>
                    <a:lnTo>
                      <a:pt x="315" y="343"/>
                    </a:lnTo>
                    <a:lnTo>
                      <a:pt x="313" y="343"/>
                    </a:lnTo>
                    <a:lnTo>
                      <a:pt x="313" y="345"/>
                    </a:lnTo>
                    <a:lnTo>
                      <a:pt x="311" y="347"/>
                    </a:lnTo>
                    <a:lnTo>
                      <a:pt x="309" y="349"/>
                    </a:lnTo>
                    <a:lnTo>
                      <a:pt x="308" y="349"/>
                    </a:lnTo>
                    <a:lnTo>
                      <a:pt x="304" y="351"/>
                    </a:lnTo>
                    <a:lnTo>
                      <a:pt x="302" y="351"/>
                    </a:lnTo>
                    <a:lnTo>
                      <a:pt x="300" y="353"/>
                    </a:lnTo>
                    <a:lnTo>
                      <a:pt x="298" y="353"/>
                    </a:lnTo>
                    <a:lnTo>
                      <a:pt x="296" y="353"/>
                    </a:lnTo>
                    <a:lnTo>
                      <a:pt x="294" y="353"/>
                    </a:lnTo>
                    <a:lnTo>
                      <a:pt x="292" y="353"/>
                    </a:lnTo>
                    <a:lnTo>
                      <a:pt x="290" y="351"/>
                    </a:lnTo>
                    <a:lnTo>
                      <a:pt x="288" y="351"/>
                    </a:lnTo>
                    <a:lnTo>
                      <a:pt x="284" y="351"/>
                    </a:lnTo>
                    <a:lnTo>
                      <a:pt x="283" y="351"/>
                    </a:lnTo>
                    <a:lnTo>
                      <a:pt x="281" y="351"/>
                    </a:lnTo>
                    <a:lnTo>
                      <a:pt x="277" y="351"/>
                    </a:lnTo>
                    <a:lnTo>
                      <a:pt x="273" y="353"/>
                    </a:lnTo>
                    <a:lnTo>
                      <a:pt x="271" y="355"/>
                    </a:lnTo>
                    <a:lnTo>
                      <a:pt x="267" y="357"/>
                    </a:lnTo>
                    <a:lnTo>
                      <a:pt x="261" y="359"/>
                    </a:lnTo>
                    <a:lnTo>
                      <a:pt x="258" y="363"/>
                    </a:lnTo>
                    <a:lnTo>
                      <a:pt x="254" y="367"/>
                    </a:lnTo>
                    <a:lnTo>
                      <a:pt x="252" y="370"/>
                    </a:lnTo>
                    <a:lnTo>
                      <a:pt x="250" y="374"/>
                    </a:lnTo>
                    <a:lnTo>
                      <a:pt x="248" y="378"/>
                    </a:lnTo>
                    <a:lnTo>
                      <a:pt x="248" y="380"/>
                    </a:lnTo>
                    <a:lnTo>
                      <a:pt x="248" y="382"/>
                    </a:lnTo>
                    <a:lnTo>
                      <a:pt x="246" y="382"/>
                    </a:lnTo>
                    <a:lnTo>
                      <a:pt x="242" y="382"/>
                    </a:lnTo>
                    <a:lnTo>
                      <a:pt x="238" y="380"/>
                    </a:lnTo>
                    <a:lnTo>
                      <a:pt x="233" y="380"/>
                    </a:lnTo>
                    <a:lnTo>
                      <a:pt x="229" y="382"/>
                    </a:lnTo>
                    <a:lnTo>
                      <a:pt x="223" y="382"/>
                    </a:lnTo>
                    <a:lnTo>
                      <a:pt x="217" y="384"/>
                    </a:lnTo>
                    <a:lnTo>
                      <a:pt x="210" y="388"/>
                    </a:lnTo>
                    <a:lnTo>
                      <a:pt x="206" y="390"/>
                    </a:lnTo>
                    <a:lnTo>
                      <a:pt x="204" y="391"/>
                    </a:lnTo>
                    <a:lnTo>
                      <a:pt x="202" y="393"/>
                    </a:lnTo>
                    <a:lnTo>
                      <a:pt x="200" y="395"/>
                    </a:lnTo>
                    <a:lnTo>
                      <a:pt x="198" y="399"/>
                    </a:lnTo>
                    <a:lnTo>
                      <a:pt x="198" y="401"/>
                    </a:lnTo>
                    <a:lnTo>
                      <a:pt x="196" y="403"/>
                    </a:lnTo>
                    <a:lnTo>
                      <a:pt x="196" y="405"/>
                    </a:lnTo>
                    <a:lnTo>
                      <a:pt x="196" y="407"/>
                    </a:lnTo>
                    <a:lnTo>
                      <a:pt x="194" y="407"/>
                    </a:lnTo>
                    <a:lnTo>
                      <a:pt x="194" y="409"/>
                    </a:lnTo>
                    <a:lnTo>
                      <a:pt x="194" y="411"/>
                    </a:lnTo>
                    <a:lnTo>
                      <a:pt x="192" y="413"/>
                    </a:lnTo>
                    <a:lnTo>
                      <a:pt x="190" y="415"/>
                    </a:lnTo>
                    <a:lnTo>
                      <a:pt x="188" y="415"/>
                    </a:lnTo>
                    <a:lnTo>
                      <a:pt x="187" y="416"/>
                    </a:lnTo>
                    <a:lnTo>
                      <a:pt x="185" y="418"/>
                    </a:lnTo>
                    <a:lnTo>
                      <a:pt x="183" y="418"/>
                    </a:lnTo>
                    <a:lnTo>
                      <a:pt x="181" y="418"/>
                    </a:lnTo>
                    <a:lnTo>
                      <a:pt x="177" y="420"/>
                    </a:lnTo>
                    <a:lnTo>
                      <a:pt x="175" y="420"/>
                    </a:lnTo>
                    <a:lnTo>
                      <a:pt x="173" y="420"/>
                    </a:lnTo>
                    <a:lnTo>
                      <a:pt x="171" y="418"/>
                    </a:lnTo>
                    <a:lnTo>
                      <a:pt x="169" y="418"/>
                    </a:lnTo>
                    <a:lnTo>
                      <a:pt x="167" y="418"/>
                    </a:lnTo>
                    <a:lnTo>
                      <a:pt x="165" y="418"/>
                    </a:lnTo>
                    <a:lnTo>
                      <a:pt x="162" y="418"/>
                    </a:lnTo>
                    <a:lnTo>
                      <a:pt x="160" y="418"/>
                    </a:lnTo>
                    <a:lnTo>
                      <a:pt x="156" y="418"/>
                    </a:lnTo>
                    <a:lnTo>
                      <a:pt x="154" y="420"/>
                    </a:lnTo>
                    <a:lnTo>
                      <a:pt x="150" y="420"/>
                    </a:lnTo>
                    <a:lnTo>
                      <a:pt x="146" y="422"/>
                    </a:lnTo>
                    <a:lnTo>
                      <a:pt x="141" y="426"/>
                    </a:lnTo>
                    <a:lnTo>
                      <a:pt x="137" y="430"/>
                    </a:lnTo>
                    <a:lnTo>
                      <a:pt x="133" y="434"/>
                    </a:lnTo>
                    <a:lnTo>
                      <a:pt x="129" y="438"/>
                    </a:lnTo>
                    <a:lnTo>
                      <a:pt x="127" y="441"/>
                    </a:lnTo>
                    <a:lnTo>
                      <a:pt x="127" y="445"/>
                    </a:lnTo>
                    <a:lnTo>
                      <a:pt x="125" y="449"/>
                    </a:lnTo>
                    <a:lnTo>
                      <a:pt x="125" y="451"/>
                    </a:lnTo>
                    <a:lnTo>
                      <a:pt x="123" y="449"/>
                    </a:lnTo>
                    <a:lnTo>
                      <a:pt x="119" y="449"/>
                    </a:lnTo>
                    <a:lnTo>
                      <a:pt x="116" y="449"/>
                    </a:lnTo>
                    <a:lnTo>
                      <a:pt x="112" y="449"/>
                    </a:lnTo>
                    <a:lnTo>
                      <a:pt x="106" y="449"/>
                    </a:lnTo>
                    <a:lnTo>
                      <a:pt x="100" y="451"/>
                    </a:lnTo>
                    <a:lnTo>
                      <a:pt x="94" y="453"/>
                    </a:lnTo>
                    <a:lnTo>
                      <a:pt x="87" y="455"/>
                    </a:lnTo>
                    <a:lnTo>
                      <a:pt x="83" y="459"/>
                    </a:lnTo>
                    <a:lnTo>
                      <a:pt x="81" y="461"/>
                    </a:lnTo>
                    <a:lnTo>
                      <a:pt x="79" y="462"/>
                    </a:lnTo>
                    <a:lnTo>
                      <a:pt x="77" y="464"/>
                    </a:lnTo>
                    <a:lnTo>
                      <a:pt x="75" y="466"/>
                    </a:lnTo>
                    <a:lnTo>
                      <a:pt x="73" y="468"/>
                    </a:lnTo>
                    <a:lnTo>
                      <a:pt x="73" y="470"/>
                    </a:lnTo>
                    <a:lnTo>
                      <a:pt x="73" y="472"/>
                    </a:lnTo>
                    <a:lnTo>
                      <a:pt x="71" y="474"/>
                    </a:lnTo>
                    <a:lnTo>
                      <a:pt x="71" y="476"/>
                    </a:lnTo>
                    <a:lnTo>
                      <a:pt x="71" y="478"/>
                    </a:lnTo>
                    <a:lnTo>
                      <a:pt x="69" y="480"/>
                    </a:lnTo>
                    <a:lnTo>
                      <a:pt x="69" y="482"/>
                    </a:lnTo>
                    <a:lnTo>
                      <a:pt x="68" y="482"/>
                    </a:lnTo>
                    <a:lnTo>
                      <a:pt x="66" y="484"/>
                    </a:lnTo>
                    <a:lnTo>
                      <a:pt x="64" y="486"/>
                    </a:lnTo>
                    <a:lnTo>
                      <a:pt x="60" y="487"/>
                    </a:lnTo>
                    <a:lnTo>
                      <a:pt x="58" y="487"/>
                    </a:lnTo>
                    <a:lnTo>
                      <a:pt x="56" y="487"/>
                    </a:lnTo>
                    <a:lnTo>
                      <a:pt x="54" y="487"/>
                    </a:lnTo>
                    <a:lnTo>
                      <a:pt x="52" y="489"/>
                    </a:lnTo>
                    <a:lnTo>
                      <a:pt x="50" y="487"/>
                    </a:lnTo>
                    <a:lnTo>
                      <a:pt x="48" y="487"/>
                    </a:lnTo>
                    <a:lnTo>
                      <a:pt x="46" y="487"/>
                    </a:lnTo>
                    <a:lnTo>
                      <a:pt x="43" y="487"/>
                    </a:lnTo>
                    <a:lnTo>
                      <a:pt x="41" y="487"/>
                    </a:lnTo>
                    <a:lnTo>
                      <a:pt x="39" y="487"/>
                    </a:lnTo>
                    <a:lnTo>
                      <a:pt x="35" y="487"/>
                    </a:lnTo>
                    <a:lnTo>
                      <a:pt x="33" y="487"/>
                    </a:lnTo>
                    <a:lnTo>
                      <a:pt x="29" y="487"/>
                    </a:lnTo>
                    <a:lnTo>
                      <a:pt x="25" y="489"/>
                    </a:lnTo>
                    <a:lnTo>
                      <a:pt x="21" y="491"/>
                    </a:lnTo>
                    <a:lnTo>
                      <a:pt x="16" y="497"/>
                    </a:lnTo>
                    <a:lnTo>
                      <a:pt x="10" y="501"/>
                    </a:lnTo>
                    <a:lnTo>
                      <a:pt x="6" y="507"/>
                    </a:lnTo>
                    <a:lnTo>
                      <a:pt x="4" y="510"/>
                    </a:lnTo>
                    <a:lnTo>
                      <a:pt x="2" y="514"/>
                    </a:lnTo>
                    <a:lnTo>
                      <a:pt x="2" y="518"/>
                    </a:lnTo>
                    <a:lnTo>
                      <a:pt x="0" y="520"/>
                    </a:lnTo>
                    <a:lnTo>
                      <a:pt x="0" y="522"/>
                    </a:lnTo>
                    <a:lnTo>
                      <a:pt x="4" y="522"/>
                    </a:lnTo>
                    <a:lnTo>
                      <a:pt x="4" y="522"/>
                    </a:lnTo>
                    <a:lnTo>
                      <a:pt x="4" y="520"/>
                    </a:lnTo>
                    <a:lnTo>
                      <a:pt x="4" y="518"/>
                    </a:lnTo>
                    <a:lnTo>
                      <a:pt x="4" y="516"/>
                    </a:lnTo>
                    <a:lnTo>
                      <a:pt x="6" y="512"/>
                    </a:lnTo>
                    <a:lnTo>
                      <a:pt x="8" y="507"/>
                    </a:lnTo>
                    <a:lnTo>
                      <a:pt x="12" y="503"/>
                    </a:lnTo>
                    <a:lnTo>
                      <a:pt x="18" y="499"/>
                    </a:lnTo>
                    <a:lnTo>
                      <a:pt x="23" y="493"/>
                    </a:lnTo>
                    <a:lnTo>
                      <a:pt x="27" y="493"/>
                    </a:lnTo>
                    <a:lnTo>
                      <a:pt x="29" y="491"/>
                    </a:lnTo>
                    <a:lnTo>
                      <a:pt x="33" y="489"/>
                    </a:lnTo>
                    <a:lnTo>
                      <a:pt x="37" y="489"/>
                    </a:lnTo>
                    <a:lnTo>
                      <a:pt x="39" y="489"/>
                    </a:lnTo>
                    <a:lnTo>
                      <a:pt x="41" y="489"/>
                    </a:lnTo>
                    <a:lnTo>
                      <a:pt x="43" y="489"/>
                    </a:lnTo>
                    <a:lnTo>
                      <a:pt x="45" y="491"/>
                    </a:lnTo>
                    <a:lnTo>
                      <a:pt x="48" y="491"/>
                    </a:lnTo>
                    <a:lnTo>
                      <a:pt x="50" y="491"/>
                    </a:lnTo>
                    <a:lnTo>
                      <a:pt x="52" y="491"/>
                    </a:lnTo>
                    <a:lnTo>
                      <a:pt x="54" y="491"/>
                    </a:lnTo>
                    <a:lnTo>
                      <a:pt x="56" y="491"/>
                    </a:lnTo>
                    <a:lnTo>
                      <a:pt x="60" y="489"/>
                    </a:lnTo>
                    <a:lnTo>
                      <a:pt x="62" y="489"/>
                    </a:lnTo>
                    <a:lnTo>
                      <a:pt x="64" y="487"/>
                    </a:lnTo>
                    <a:lnTo>
                      <a:pt x="68" y="486"/>
                    </a:lnTo>
                    <a:lnTo>
                      <a:pt x="69" y="484"/>
                    </a:lnTo>
                    <a:lnTo>
                      <a:pt x="71" y="482"/>
                    </a:lnTo>
                    <a:lnTo>
                      <a:pt x="73" y="482"/>
                    </a:lnTo>
                    <a:lnTo>
                      <a:pt x="73" y="480"/>
                    </a:lnTo>
                    <a:lnTo>
                      <a:pt x="75" y="478"/>
                    </a:lnTo>
                    <a:lnTo>
                      <a:pt x="75" y="476"/>
                    </a:lnTo>
                    <a:lnTo>
                      <a:pt x="75" y="474"/>
                    </a:lnTo>
                    <a:lnTo>
                      <a:pt x="75" y="472"/>
                    </a:lnTo>
                    <a:lnTo>
                      <a:pt x="77" y="470"/>
                    </a:lnTo>
                    <a:lnTo>
                      <a:pt x="77" y="468"/>
                    </a:lnTo>
                    <a:lnTo>
                      <a:pt x="79" y="466"/>
                    </a:lnTo>
                    <a:lnTo>
                      <a:pt x="81" y="464"/>
                    </a:lnTo>
                    <a:lnTo>
                      <a:pt x="83" y="462"/>
                    </a:lnTo>
                    <a:lnTo>
                      <a:pt x="85" y="461"/>
                    </a:lnTo>
                    <a:lnTo>
                      <a:pt x="89" y="459"/>
                    </a:lnTo>
                    <a:lnTo>
                      <a:pt x="96" y="455"/>
                    </a:lnTo>
                    <a:lnTo>
                      <a:pt x="102" y="453"/>
                    </a:lnTo>
                    <a:lnTo>
                      <a:pt x="110" y="451"/>
                    </a:lnTo>
                    <a:lnTo>
                      <a:pt x="114" y="451"/>
                    </a:lnTo>
                    <a:lnTo>
                      <a:pt x="119" y="453"/>
                    </a:lnTo>
                    <a:lnTo>
                      <a:pt x="123" y="453"/>
                    </a:lnTo>
                    <a:lnTo>
                      <a:pt x="125" y="453"/>
                    </a:lnTo>
                    <a:lnTo>
                      <a:pt x="127" y="453"/>
                    </a:lnTo>
                    <a:lnTo>
                      <a:pt x="129" y="455"/>
                    </a:lnTo>
                    <a:lnTo>
                      <a:pt x="129" y="455"/>
                    </a:lnTo>
                    <a:lnTo>
                      <a:pt x="129" y="455"/>
                    </a:lnTo>
                    <a:lnTo>
                      <a:pt x="129" y="453"/>
                    </a:lnTo>
                    <a:lnTo>
                      <a:pt x="129" y="453"/>
                    </a:lnTo>
                    <a:lnTo>
                      <a:pt x="129" y="453"/>
                    </a:lnTo>
                    <a:lnTo>
                      <a:pt x="129" y="453"/>
                    </a:lnTo>
                    <a:lnTo>
                      <a:pt x="129" y="453"/>
                    </a:lnTo>
                    <a:lnTo>
                      <a:pt x="129" y="453"/>
                    </a:lnTo>
                    <a:lnTo>
                      <a:pt x="129" y="451"/>
                    </a:lnTo>
                    <a:lnTo>
                      <a:pt x="129" y="449"/>
                    </a:lnTo>
                    <a:lnTo>
                      <a:pt x="129" y="447"/>
                    </a:lnTo>
                    <a:lnTo>
                      <a:pt x="131" y="443"/>
                    </a:lnTo>
                    <a:lnTo>
                      <a:pt x="133" y="438"/>
                    </a:lnTo>
                    <a:lnTo>
                      <a:pt x="137" y="434"/>
                    </a:lnTo>
                    <a:lnTo>
                      <a:pt x="141" y="430"/>
                    </a:lnTo>
                    <a:lnTo>
                      <a:pt x="148" y="426"/>
                    </a:lnTo>
                    <a:lnTo>
                      <a:pt x="150" y="424"/>
                    </a:lnTo>
                    <a:lnTo>
                      <a:pt x="154" y="422"/>
                    </a:lnTo>
                    <a:lnTo>
                      <a:pt x="158" y="422"/>
                    </a:lnTo>
                    <a:lnTo>
                      <a:pt x="160" y="420"/>
                    </a:lnTo>
                    <a:lnTo>
                      <a:pt x="162" y="420"/>
                    </a:lnTo>
                    <a:lnTo>
                      <a:pt x="165" y="420"/>
                    </a:lnTo>
                    <a:lnTo>
                      <a:pt x="167" y="422"/>
                    </a:lnTo>
                    <a:lnTo>
                      <a:pt x="169" y="422"/>
                    </a:lnTo>
                    <a:lnTo>
                      <a:pt x="171" y="422"/>
                    </a:lnTo>
                    <a:lnTo>
                      <a:pt x="173" y="422"/>
                    </a:lnTo>
                    <a:lnTo>
                      <a:pt x="175" y="422"/>
                    </a:lnTo>
                    <a:lnTo>
                      <a:pt x="179" y="422"/>
                    </a:lnTo>
                    <a:lnTo>
                      <a:pt x="181" y="422"/>
                    </a:lnTo>
                    <a:lnTo>
                      <a:pt x="183" y="422"/>
                    </a:lnTo>
                    <a:lnTo>
                      <a:pt x="185" y="420"/>
                    </a:lnTo>
                    <a:lnTo>
                      <a:pt x="188" y="418"/>
                    </a:lnTo>
                    <a:lnTo>
                      <a:pt x="190" y="416"/>
                    </a:lnTo>
                    <a:lnTo>
                      <a:pt x="192" y="416"/>
                    </a:lnTo>
                    <a:lnTo>
                      <a:pt x="194" y="415"/>
                    </a:lnTo>
                    <a:lnTo>
                      <a:pt x="196" y="413"/>
                    </a:lnTo>
                    <a:lnTo>
                      <a:pt x="196" y="411"/>
                    </a:lnTo>
                    <a:lnTo>
                      <a:pt x="198" y="409"/>
                    </a:lnTo>
                    <a:lnTo>
                      <a:pt x="198" y="407"/>
                    </a:lnTo>
                    <a:lnTo>
                      <a:pt x="198" y="405"/>
                    </a:lnTo>
                    <a:lnTo>
                      <a:pt x="200" y="403"/>
                    </a:lnTo>
                    <a:lnTo>
                      <a:pt x="200" y="401"/>
                    </a:lnTo>
                    <a:lnTo>
                      <a:pt x="200" y="399"/>
                    </a:lnTo>
                    <a:lnTo>
                      <a:pt x="202" y="397"/>
                    </a:lnTo>
                    <a:lnTo>
                      <a:pt x="204" y="395"/>
                    </a:lnTo>
                    <a:lnTo>
                      <a:pt x="206" y="393"/>
                    </a:lnTo>
                    <a:lnTo>
                      <a:pt x="208" y="391"/>
                    </a:lnTo>
                    <a:lnTo>
                      <a:pt x="212" y="390"/>
                    </a:lnTo>
                    <a:lnTo>
                      <a:pt x="219" y="386"/>
                    </a:lnTo>
                    <a:lnTo>
                      <a:pt x="225" y="384"/>
                    </a:lnTo>
                    <a:lnTo>
                      <a:pt x="231" y="384"/>
                    </a:lnTo>
                    <a:lnTo>
                      <a:pt x="236" y="384"/>
                    </a:lnTo>
                    <a:lnTo>
                      <a:pt x="242" y="384"/>
                    </a:lnTo>
                    <a:lnTo>
                      <a:pt x="246" y="384"/>
                    </a:lnTo>
                    <a:lnTo>
                      <a:pt x="248" y="386"/>
                    </a:lnTo>
                    <a:lnTo>
                      <a:pt x="250" y="386"/>
                    </a:lnTo>
                    <a:lnTo>
                      <a:pt x="252" y="386"/>
                    </a:lnTo>
                    <a:lnTo>
                      <a:pt x="252" y="386"/>
                    </a:lnTo>
                    <a:lnTo>
                      <a:pt x="252" y="386"/>
                    </a:lnTo>
                    <a:lnTo>
                      <a:pt x="252" y="386"/>
                    </a:lnTo>
                    <a:lnTo>
                      <a:pt x="252" y="386"/>
                    </a:lnTo>
                    <a:lnTo>
                      <a:pt x="252" y="386"/>
                    </a:lnTo>
                    <a:lnTo>
                      <a:pt x="252" y="384"/>
                    </a:lnTo>
                    <a:lnTo>
                      <a:pt x="250" y="384"/>
                    </a:lnTo>
                    <a:lnTo>
                      <a:pt x="250" y="384"/>
                    </a:lnTo>
                    <a:lnTo>
                      <a:pt x="250" y="384"/>
                    </a:lnTo>
                    <a:lnTo>
                      <a:pt x="252" y="382"/>
                    </a:lnTo>
                    <a:lnTo>
                      <a:pt x="252" y="378"/>
                    </a:lnTo>
                    <a:lnTo>
                      <a:pt x="252" y="374"/>
                    </a:lnTo>
                    <a:lnTo>
                      <a:pt x="254" y="370"/>
                    </a:lnTo>
                    <a:lnTo>
                      <a:pt x="258" y="367"/>
                    </a:lnTo>
                    <a:lnTo>
                      <a:pt x="261" y="363"/>
                    </a:lnTo>
                    <a:lnTo>
                      <a:pt x="267" y="359"/>
                    </a:lnTo>
                    <a:lnTo>
                      <a:pt x="271" y="357"/>
                    </a:lnTo>
                    <a:lnTo>
                      <a:pt x="275" y="355"/>
                    </a:lnTo>
                    <a:lnTo>
                      <a:pt x="277" y="355"/>
                    </a:lnTo>
                    <a:lnTo>
                      <a:pt x="281" y="355"/>
                    </a:lnTo>
                    <a:lnTo>
                      <a:pt x="283" y="355"/>
                    </a:lnTo>
                    <a:lnTo>
                      <a:pt x="284" y="355"/>
                    </a:lnTo>
                    <a:lnTo>
                      <a:pt x="288" y="355"/>
                    </a:lnTo>
                    <a:lnTo>
                      <a:pt x="290" y="355"/>
                    </a:lnTo>
                    <a:lnTo>
                      <a:pt x="292" y="355"/>
                    </a:lnTo>
                    <a:lnTo>
                      <a:pt x="294" y="355"/>
                    </a:lnTo>
                    <a:lnTo>
                      <a:pt x="296" y="355"/>
                    </a:lnTo>
                    <a:lnTo>
                      <a:pt x="298" y="355"/>
                    </a:lnTo>
                    <a:lnTo>
                      <a:pt x="300" y="355"/>
                    </a:lnTo>
                    <a:lnTo>
                      <a:pt x="304" y="355"/>
                    </a:lnTo>
                    <a:lnTo>
                      <a:pt x="306" y="353"/>
                    </a:lnTo>
                    <a:lnTo>
                      <a:pt x="308" y="353"/>
                    </a:lnTo>
                    <a:lnTo>
                      <a:pt x="311" y="351"/>
                    </a:lnTo>
                    <a:lnTo>
                      <a:pt x="313" y="349"/>
                    </a:lnTo>
                    <a:lnTo>
                      <a:pt x="315" y="347"/>
                    </a:lnTo>
                    <a:lnTo>
                      <a:pt x="315" y="345"/>
                    </a:lnTo>
                    <a:lnTo>
                      <a:pt x="317" y="343"/>
                    </a:lnTo>
                    <a:lnTo>
                      <a:pt x="317" y="342"/>
                    </a:lnTo>
                    <a:lnTo>
                      <a:pt x="319" y="340"/>
                    </a:lnTo>
                    <a:lnTo>
                      <a:pt x="319" y="338"/>
                    </a:lnTo>
                    <a:lnTo>
                      <a:pt x="319" y="338"/>
                    </a:lnTo>
                    <a:lnTo>
                      <a:pt x="319" y="336"/>
                    </a:lnTo>
                    <a:lnTo>
                      <a:pt x="321" y="334"/>
                    </a:lnTo>
                    <a:lnTo>
                      <a:pt x="321" y="332"/>
                    </a:lnTo>
                    <a:lnTo>
                      <a:pt x="323" y="330"/>
                    </a:lnTo>
                    <a:lnTo>
                      <a:pt x="325" y="328"/>
                    </a:lnTo>
                    <a:lnTo>
                      <a:pt x="327" y="326"/>
                    </a:lnTo>
                    <a:lnTo>
                      <a:pt x="331" y="324"/>
                    </a:lnTo>
                    <a:lnTo>
                      <a:pt x="338" y="320"/>
                    </a:lnTo>
                    <a:lnTo>
                      <a:pt x="344" y="319"/>
                    </a:lnTo>
                    <a:lnTo>
                      <a:pt x="350" y="319"/>
                    </a:lnTo>
                    <a:lnTo>
                      <a:pt x="356" y="319"/>
                    </a:lnTo>
                    <a:lnTo>
                      <a:pt x="361" y="319"/>
                    </a:lnTo>
                    <a:lnTo>
                      <a:pt x="365" y="319"/>
                    </a:lnTo>
                    <a:lnTo>
                      <a:pt x="367" y="319"/>
                    </a:lnTo>
                    <a:lnTo>
                      <a:pt x="369" y="319"/>
                    </a:lnTo>
                    <a:lnTo>
                      <a:pt x="371" y="320"/>
                    </a:lnTo>
                    <a:lnTo>
                      <a:pt x="371" y="320"/>
                    </a:lnTo>
                    <a:lnTo>
                      <a:pt x="371" y="320"/>
                    </a:lnTo>
                    <a:lnTo>
                      <a:pt x="371" y="319"/>
                    </a:lnTo>
                    <a:lnTo>
                      <a:pt x="369" y="319"/>
                    </a:lnTo>
                    <a:lnTo>
                      <a:pt x="369" y="319"/>
                    </a:lnTo>
                    <a:lnTo>
                      <a:pt x="369" y="319"/>
                    </a:lnTo>
                    <a:lnTo>
                      <a:pt x="369" y="319"/>
                    </a:lnTo>
                    <a:lnTo>
                      <a:pt x="369" y="319"/>
                    </a:lnTo>
                    <a:lnTo>
                      <a:pt x="369" y="317"/>
                    </a:lnTo>
                    <a:lnTo>
                      <a:pt x="371" y="315"/>
                    </a:lnTo>
                    <a:lnTo>
                      <a:pt x="371" y="313"/>
                    </a:lnTo>
                    <a:lnTo>
                      <a:pt x="373" y="309"/>
                    </a:lnTo>
                    <a:lnTo>
                      <a:pt x="375" y="305"/>
                    </a:lnTo>
                    <a:lnTo>
                      <a:pt x="377" y="301"/>
                    </a:lnTo>
                    <a:lnTo>
                      <a:pt x="382" y="296"/>
                    </a:lnTo>
                    <a:lnTo>
                      <a:pt x="388" y="292"/>
                    </a:lnTo>
                    <a:lnTo>
                      <a:pt x="390" y="290"/>
                    </a:lnTo>
                    <a:lnTo>
                      <a:pt x="394" y="290"/>
                    </a:lnTo>
                    <a:lnTo>
                      <a:pt x="398" y="288"/>
                    </a:lnTo>
                    <a:lnTo>
                      <a:pt x="400" y="288"/>
                    </a:lnTo>
                    <a:lnTo>
                      <a:pt x="402" y="288"/>
                    </a:lnTo>
                    <a:lnTo>
                      <a:pt x="405" y="288"/>
                    </a:lnTo>
                    <a:lnTo>
                      <a:pt x="407" y="288"/>
                    </a:lnTo>
                    <a:lnTo>
                      <a:pt x="409" y="288"/>
                    </a:lnTo>
                    <a:lnTo>
                      <a:pt x="411" y="290"/>
                    </a:lnTo>
                    <a:lnTo>
                      <a:pt x="413" y="290"/>
                    </a:lnTo>
                    <a:lnTo>
                      <a:pt x="415" y="290"/>
                    </a:lnTo>
                    <a:lnTo>
                      <a:pt x="417" y="290"/>
                    </a:lnTo>
                    <a:lnTo>
                      <a:pt x="421" y="290"/>
                    </a:lnTo>
                    <a:lnTo>
                      <a:pt x="423" y="288"/>
                    </a:lnTo>
                    <a:lnTo>
                      <a:pt x="425" y="288"/>
                    </a:lnTo>
                    <a:lnTo>
                      <a:pt x="428" y="286"/>
                    </a:lnTo>
                    <a:lnTo>
                      <a:pt x="430" y="284"/>
                    </a:lnTo>
                    <a:lnTo>
                      <a:pt x="432" y="282"/>
                    </a:lnTo>
                    <a:lnTo>
                      <a:pt x="434" y="280"/>
                    </a:lnTo>
                    <a:lnTo>
                      <a:pt x="434" y="280"/>
                    </a:lnTo>
                    <a:lnTo>
                      <a:pt x="436" y="278"/>
                    </a:lnTo>
                    <a:lnTo>
                      <a:pt x="436" y="276"/>
                    </a:lnTo>
                    <a:lnTo>
                      <a:pt x="436" y="274"/>
                    </a:lnTo>
                    <a:lnTo>
                      <a:pt x="438" y="272"/>
                    </a:lnTo>
                    <a:lnTo>
                      <a:pt x="438" y="271"/>
                    </a:lnTo>
                    <a:lnTo>
                      <a:pt x="438" y="269"/>
                    </a:lnTo>
                    <a:lnTo>
                      <a:pt x="440" y="267"/>
                    </a:lnTo>
                    <a:lnTo>
                      <a:pt x="440" y="265"/>
                    </a:lnTo>
                    <a:lnTo>
                      <a:pt x="442" y="263"/>
                    </a:lnTo>
                    <a:lnTo>
                      <a:pt x="444" y="261"/>
                    </a:lnTo>
                    <a:lnTo>
                      <a:pt x="446" y="259"/>
                    </a:lnTo>
                    <a:lnTo>
                      <a:pt x="450" y="257"/>
                    </a:lnTo>
                    <a:lnTo>
                      <a:pt x="455" y="255"/>
                    </a:lnTo>
                    <a:lnTo>
                      <a:pt x="463" y="253"/>
                    </a:lnTo>
                    <a:lnTo>
                      <a:pt x="469" y="251"/>
                    </a:lnTo>
                    <a:lnTo>
                      <a:pt x="475" y="251"/>
                    </a:lnTo>
                    <a:lnTo>
                      <a:pt x="478" y="253"/>
                    </a:lnTo>
                    <a:lnTo>
                      <a:pt x="482" y="253"/>
                    </a:lnTo>
                    <a:lnTo>
                      <a:pt x="486" y="253"/>
                    </a:lnTo>
                    <a:lnTo>
                      <a:pt x="486" y="253"/>
                    </a:lnTo>
                    <a:lnTo>
                      <a:pt x="488" y="255"/>
                    </a:lnTo>
                    <a:lnTo>
                      <a:pt x="488" y="255"/>
                    </a:lnTo>
                    <a:lnTo>
                      <a:pt x="488" y="253"/>
                    </a:lnTo>
                    <a:lnTo>
                      <a:pt x="488" y="253"/>
                    </a:lnTo>
                    <a:lnTo>
                      <a:pt x="488" y="253"/>
                    </a:lnTo>
                    <a:lnTo>
                      <a:pt x="488" y="253"/>
                    </a:lnTo>
                    <a:lnTo>
                      <a:pt x="488" y="253"/>
                    </a:lnTo>
                    <a:lnTo>
                      <a:pt x="488" y="253"/>
                    </a:lnTo>
                    <a:lnTo>
                      <a:pt x="488" y="253"/>
                    </a:lnTo>
                    <a:lnTo>
                      <a:pt x="488" y="251"/>
                    </a:lnTo>
                    <a:lnTo>
                      <a:pt x="488" y="249"/>
                    </a:lnTo>
                    <a:lnTo>
                      <a:pt x="488" y="248"/>
                    </a:lnTo>
                    <a:lnTo>
                      <a:pt x="490" y="244"/>
                    </a:lnTo>
                    <a:lnTo>
                      <a:pt x="492" y="240"/>
                    </a:lnTo>
                    <a:lnTo>
                      <a:pt x="494" y="236"/>
                    </a:lnTo>
                    <a:lnTo>
                      <a:pt x="499" y="230"/>
                    </a:lnTo>
                    <a:lnTo>
                      <a:pt x="505" y="226"/>
                    </a:lnTo>
                    <a:lnTo>
                      <a:pt x="507" y="226"/>
                    </a:lnTo>
                    <a:lnTo>
                      <a:pt x="511" y="224"/>
                    </a:lnTo>
                    <a:lnTo>
                      <a:pt x="515" y="224"/>
                    </a:lnTo>
                    <a:lnTo>
                      <a:pt x="517" y="223"/>
                    </a:lnTo>
                    <a:lnTo>
                      <a:pt x="519" y="223"/>
                    </a:lnTo>
                    <a:lnTo>
                      <a:pt x="521" y="223"/>
                    </a:lnTo>
                    <a:lnTo>
                      <a:pt x="524" y="223"/>
                    </a:lnTo>
                    <a:lnTo>
                      <a:pt x="526" y="224"/>
                    </a:lnTo>
                    <a:lnTo>
                      <a:pt x="528" y="224"/>
                    </a:lnTo>
                    <a:lnTo>
                      <a:pt x="530" y="224"/>
                    </a:lnTo>
                    <a:lnTo>
                      <a:pt x="532" y="224"/>
                    </a:lnTo>
                    <a:lnTo>
                      <a:pt x="534" y="224"/>
                    </a:lnTo>
                    <a:lnTo>
                      <a:pt x="536" y="224"/>
                    </a:lnTo>
                    <a:lnTo>
                      <a:pt x="540" y="223"/>
                    </a:lnTo>
                    <a:lnTo>
                      <a:pt x="542" y="223"/>
                    </a:lnTo>
                    <a:lnTo>
                      <a:pt x="544" y="221"/>
                    </a:lnTo>
                    <a:lnTo>
                      <a:pt x="547" y="219"/>
                    </a:lnTo>
                    <a:lnTo>
                      <a:pt x="549" y="219"/>
                    </a:lnTo>
                    <a:lnTo>
                      <a:pt x="551" y="217"/>
                    </a:lnTo>
                    <a:lnTo>
                      <a:pt x="551" y="215"/>
                    </a:lnTo>
                    <a:lnTo>
                      <a:pt x="553" y="213"/>
                    </a:lnTo>
                    <a:lnTo>
                      <a:pt x="553" y="211"/>
                    </a:lnTo>
                    <a:lnTo>
                      <a:pt x="553" y="209"/>
                    </a:lnTo>
                    <a:lnTo>
                      <a:pt x="553" y="207"/>
                    </a:lnTo>
                    <a:lnTo>
                      <a:pt x="555" y="205"/>
                    </a:lnTo>
                    <a:lnTo>
                      <a:pt x="555" y="205"/>
                    </a:lnTo>
                    <a:lnTo>
                      <a:pt x="555" y="203"/>
                    </a:lnTo>
                    <a:lnTo>
                      <a:pt x="557" y="201"/>
                    </a:lnTo>
                    <a:lnTo>
                      <a:pt x="557" y="200"/>
                    </a:lnTo>
                    <a:lnTo>
                      <a:pt x="559" y="198"/>
                    </a:lnTo>
                    <a:lnTo>
                      <a:pt x="563" y="196"/>
                    </a:lnTo>
                    <a:lnTo>
                      <a:pt x="565" y="194"/>
                    </a:lnTo>
                    <a:lnTo>
                      <a:pt x="572" y="190"/>
                    </a:lnTo>
                    <a:lnTo>
                      <a:pt x="578" y="188"/>
                    </a:lnTo>
                    <a:lnTo>
                      <a:pt x="584" y="188"/>
                    </a:lnTo>
                    <a:lnTo>
                      <a:pt x="590" y="188"/>
                    </a:lnTo>
                    <a:lnTo>
                      <a:pt x="595" y="188"/>
                    </a:lnTo>
                    <a:lnTo>
                      <a:pt x="599" y="188"/>
                    </a:lnTo>
                    <a:lnTo>
                      <a:pt x="601" y="190"/>
                    </a:lnTo>
                    <a:lnTo>
                      <a:pt x="601" y="190"/>
                    </a:lnTo>
                    <a:lnTo>
                      <a:pt x="603" y="190"/>
                    </a:lnTo>
                    <a:lnTo>
                      <a:pt x="603" y="190"/>
                    </a:lnTo>
                    <a:lnTo>
                      <a:pt x="603" y="190"/>
                    </a:lnTo>
                    <a:lnTo>
                      <a:pt x="603" y="190"/>
                    </a:lnTo>
                    <a:lnTo>
                      <a:pt x="603" y="190"/>
                    </a:lnTo>
                    <a:lnTo>
                      <a:pt x="603" y="188"/>
                    </a:lnTo>
                    <a:lnTo>
                      <a:pt x="603" y="188"/>
                    </a:lnTo>
                    <a:lnTo>
                      <a:pt x="603" y="188"/>
                    </a:lnTo>
                    <a:lnTo>
                      <a:pt x="603" y="188"/>
                    </a:lnTo>
                    <a:lnTo>
                      <a:pt x="603" y="188"/>
                    </a:lnTo>
                    <a:lnTo>
                      <a:pt x="603" y="186"/>
                    </a:lnTo>
                    <a:lnTo>
                      <a:pt x="603" y="182"/>
                    </a:lnTo>
                    <a:lnTo>
                      <a:pt x="605" y="178"/>
                    </a:lnTo>
                    <a:lnTo>
                      <a:pt x="607" y="175"/>
                    </a:lnTo>
                    <a:lnTo>
                      <a:pt x="611" y="171"/>
                    </a:lnTo>
                    <a:lnTo>
                      <a:pt x="615" y="167"/>
                    </a:lnTo>
                    <a:lnTo>
                      <a:pt x="620" y="163"/>
                    </a:lnTo>
                    <a:lnTo>
                      <a:pt x="622" y="161"/>
                    </a:lnTo>
                    <a:lnTo>
                      <a:pt x="626" y="161"/>
                    </a:lnTo>
                    <a:lnTo>
                      <a:pt x="628" y="159"/>
                    </a:lnTo>
                    <a:lnTo>
                      <a:pt x="632" y="159"/>
                    </a:lnTo>
                    <a:lnTo>
                      <a:pt x="634" y="159"/>
                    </a:lnTo>
                    <a:lnTo>
                      <a:pt x="636" y="159"/>
                    </a:lnTo>
                    <a:lnTo>
                      <a:pt x="638" y="159"/>
                    </a:lnTo>
                    <a:lnTo>
                      <a:pt x="642" y="159"/>
                    </a:lnTo>
                    <a:lnTo>
                      <a:pt x="643" y="159"/>
                    </a:lnTo>
                    <a:lnTo>
                      <a:pt x="645" y="161"/>
                    </a:lnTo>
                    <a:lnTo>
                      <a:pt x="647" y="161"/>
                    </a:lnTo>
                    <a:lnTo>
                      <a:pt x="649" y="161"/>
                    </a:lnTo>
                    <a:lnTo>
                      <a:pt x="651" y="159"/>
                    </a:lnTo>
                    <a:lnTo>
                      <a:pt x="653" y="159"/>
                    </a:lnTo>
                    <a:lnTo>
                      <a:pt x="657" y="159"/>
                    </a:lnTo>
                    <a:lnTo>
                      <a:pt x="659" y="157"/>
                    </a:lnTo>
                    <a:lnTo>
                      <a:pt x="661" y="155"/>
                    </a:lnTo>
                    <a:lnTo>
                      <a:pt x="665" y="153"/>
                    </a:lnTo>
                    <a:lnTo>
                      <a:pt x="665" y="153"/>
                    </a:lnTo>
                    <a:lnTo>
                      <a:pt x="666" y="152"/>
                    </a:lnTo>
                    <a:lnTo>
                      <a:pt x="666" y="150"/>
                    </a:lnTo>
                    <a:lnTo>
                      <a:pt x="668" y="148"/>
                    </a:lnTo>
                    <a:lnTo>
                      <a:pt x="668" y="146"/>
                    </a:lnTo>
                    <a:lnTo>
                      <a:pt x="668" y="144"/>
                    </a:lnTo>
                    <a:lnTo>
                      <a:pt x="668" y="142"/>
                    </a:lnTo>
                    <a:lnTo>
                      <a:pt x="668" y="142"/>
                    </a:lnTo>
                    <a:lnTo>
                      <a:pt x="670" y="140"/>
                    </a:lnTo>
                    <a:lnTo>
                      <a:pt x="670" y="138"/>
                    </a:lnTo>
                    <a:lnTo>
                      <a:pt x="672" y="136"/>
                    </a:lnTo>
                    <a:lnTo>
                      <a:pt x="674" y="134"/>
                    </a:lnTo>
                    <a:lnTo>
                      <a:pt x="676" y="132"/>
                    </a:lnTo>
                    <a:lnTo>
                      <a:pt x="680" y="130"/>
                    </a:lnTo>
                    <a:lnTo>
                      <a:pt x="686" y="127"/>
                    </a:lnTo>
                    <a:lnTo>
                      <a:pt x="691" y="127"/>
                    </a:lnTo>
                    <a:lnTo>
                      <a:pt x="697" y="125"/>
                    </a:lnTo>
                    <a:lnTo>
                      <a:pt x="703" y="125"/>
                    </a:lnTo>
                    <a:lnTo>
                      <a:pt x="709" y="125"/>
                    </a:lnTo>
                    <a:lnTo>
                      <a:pt x="713" y="125"/>
                    </a:lnTo>
                    <a:lnTo>
                      <a:pt x="714" y="127"/>
                    </a:lnTo>
                    <a:lnTo>
                      <a:pt x="716" y="127"/>
                    </a:lnTo>
                    <a:lnTo>
                      <a:pt x="718" y="127"/>
                    </a:lnTo>
                    <a:lnTo>
                      <a:pt x="718" y="127"/>
                    </a:lnTo>
                    <a:lnTo>
                      <a:pt x="718" y="127"/>
                    </a:lnTo>
                    <a:lnTo>
                      <a:pt x="718" y="127"/>
                    </a:lnTo>
                    <a:lnTo>
                      <a:pt x="718" y="127"/>
                    </a:lnTo>
                    <a:lnTo>
                      <a:pt x="718" y="125"/>
                    </a:lnTo>
                    <a:lnTo>
                      <a:pt x="716" y="125"/>
                    </a:lnTo>
                    <a:lnTo>
                      <a:pt x="716" y="125"/>
                    </a:lnTo>
                    <a:lnTo>
                      <a:pt x="716" y="125"/>
                    </a:lnTo>
                    <a:lnTo>
                      <a:pt x="716" y="125"/>
                    </a:lnTo>
                    <a:lnTo>
                      <a:pt x="716" y="123"/>
                    </a:lnTo>
                    <a:lnTo>
                      <a:pt x="716" y="119"/>
                    </a:lnTo>
                    <a:lnTo>
                      <a:pt x="718" y="117"/>
                    </a:lnTo>
                    <a:lnTo>
                      <a:pt x="720" y="113"/>
                    </a:lnTo>
                    <a:lnTo>
                      <a:pt x="722" y="109"/>
                    </a:lnTo>
                    <a:lnTo>
                      <a:pt x="726" y="106"/>
                    </a:lnTo>
                    <a:lnTo>
                      <a:pt x="732" y="102"/>
                    </a:lnTo>
                    <a:lnTo>
                      <a:pt x="734" y="100"/>
                    </a:lnTo>
                    <a:lnTo>
                      <a:pt x="738" y="98"/>
                    </a:lnTo>
                    <a:lnTo>
                      <a:pt x="741" y="98"/>
                    </a:lnTo>
                    <a:lnTo>
                      <a:pt x="743" y="98"/>
                    </a:lnTo>
                    <a:lnTo>
                      <a:pt x="745" y="98"/>
                    </a:lnTo>
                    <a:lnTo>
                      <a:pt x="747" y="98"/>
                    </a:lnTo>
                    <a:lnTo>
                      <a:pt x="751" y="98"/>
                    </a:lnTo>
                    <a:lnTo>
                      <a:pt x="753" y="98"/>
                    </a:lnTo>
                    <a:lnTo>
                      <a:pt x="755" y="98"/>
                    </a:lnTo>
                    <a:lnTo>
                      <a:pt x="757" y="98"/>
                    </a:lnTo>
                    <a:lnTo>
                      <a:pt x="759" y="98"/>
                    </a:lnTo>
                    <a:lnTo>
                      <a:pt x="761" y="98"/>
                    </a:lnTo>
                    <a:lnTo>
                      <a:pt x="762" y="98"/>
                    </a:lnTo>
                    <a:lnTo>
                      <a:pt x="766" y="98"/>
                    </a:lnTo>
                    <a:lnTo>
                      <a:pt x="768" y="96"/>
                    </a:lnTo>
                    <a:lnTo>
                      <a:pt x="770" y="96"/>
                    </a:lnTo>
                    <a:lnTo>
                      <a:pt x="772" y="94"/>
                    </a:lnTo>
                    <a:lnTo>
                      <a:pt x="774" y="92"/>
                    </a:lnTo>
                    <a:lnTo>
                      <a:pt x="776" y="90"/>
                    </a:lnTo>
                    <a:lnTo>
                      <a:pt x="778" y="90"/>
                    </a:lnTo>
                    <a:lnTo>
                      <a:pt x="778" y="88"/>
                    </a:lnTo>
                    <a:lnTo>
                      <a:pt x="778" y="86"/>
                    </a:lnTo>
                    <a:lnTo>
                      <a:pt x="780" y="84"/>
                    </a:lnTo>
                    <a:lnTo>
                      <a:pt x="780" y="82"/>
                    </a:lnTo>
                    <a:lnTo>
                      <a:pt x="780" y="81"/>
                    </a:lnTo>
                    <a:lnTo>
                      <a:pt x="780" y="79"/>
                    </a:lnTo>
                    <a:lnTo>
                      <a:pt x="780" y="79"/>
                    </a:lnTo>
                    <a:lnTo>
                      <a:pt x="782" y="77"/>
                    </a:lnTo>
                    <a:lnTo>
                      <a:pt x="784" y="75"/>
                    </a:lnTo>
                    <a:lnTo>
                      <a:pt x="784" y="73"/>
                    </a:lnTo>
                    <a:lnTo>
                      <a:pt x="787" y="71"/>
                    </a:lnTo>
                    <a:lnTo>
                      <a:pt x="789" y="69"/>
                    </a:lnTo>
                    <a:lnTo>
                      <a:pt x="797" y="67"/>
                    </a:lnTo>
                    <a:lnTo>
                      <a:pt x="803" y="65"/>
                    </a:lnTo>
                    <a:lnTo>
                      <a:pt x="809" y="63"/>
                    </a:lnTo>
                    <a:lnTo>
                      <a:pt x="814" y="63"/>
                    </a:lnTo>
                    <a:lnTo>
                      <a:pt x="818" y="63"/>
                    </a:lnTo>
                    <a:lnTo>
                      <a:pt x="822" y="65"/>
                    </a:lnTo>
                    <a:lnTo>
                      <a:pt x="824" y="65"/>
                    </a:lnTo>
                    <a:lnTo>
                      <a:pt x="826" y="65"/>
                    </a:lnTo>
                    <a:lnTo>
                      <a:pt x="828" y="65"/>
                    </a:lnTo>
                    <a:lnTo>
                      <a:pt x="828" y="65"/>
                    </a:lnTo>
                    <a:lnTo>
                      <a:pt x="828" y="65"/>
                    </a:lnTo>
                    <a:lnTo>
                      <a:pt x="828" y="65"/>
                    </a:lnTo>
                    <a:lnTo>
                      <a:pt x="828" y="65"/>
                    </a:lnTo>
                    <a:lnTo>
                      <a:pt x="828" y="63"/>
                    </a:lnTo>
                    <a:lnTo>
                      <a:pt x="828" y="63"/>
                    </a:lnTo>
                    <a:lnTo>
                      <a:pt x="828" y="63"/>
                    </a:lnTo>
                    <a:lnTo>
                      <a:pt x="828" y="63"/>
                    </a:lnTo>
                    <a:lnTo>
                      <a:pt x="828" y="63"/>
                    </a:lnTo>
                    <a:lnTo>
                      <a:pt x="828" y="61"/>
                    </a:lnTo>
                    <a:lnTo>
                      <a:pt x="828" y="58"/>
                    </a:lnTo>
                    <a:lnTo>
                      <a:pt x="828" y="56"/>
                    </a:lnTo>
                    <a:lnTo>
                      <a:pt x="830" y="52"/>
                    </a:lnTo>
                    <a:lnTo>
                      <a:pt x="834" y="48"/>
                    </a:lnTo>
                    <a:lnTo>
                      <a:pt x="837" y="44"/>
                    </a:lnTo>
                    <a:lnTo>
                      <a:pt x="843" y="40"/>
                    </a:lnTo>
                    <a:lnTo>
                      <a:pt x="845" y="38"/>
                    </a:lnTo>
                    <a:lnTo>
                      <a:pt x="849" y="36"/>
                    </a:lnTo>
                    <a:lnTo>
                      <a:pt x="851" y="36"/>
                    </a:lnTo>
                    <a:lnTo>
                      <a:pt x="855" y="36"/>
                    </a:lnTo>
                    <a:lnTo>
                      <a:pt x="857" y="36"/>
                    </a:lnTo>
                    <a:lnTo>
                      <a:pt x="858" y="36"/>
                    </a:lnTo>
                    <a:lnTo>
                      <a:pt x="860" y="36"/>
                    </a:lnTo>
                    <a:lnTo>
                      <a:pt x="862" y="36"/>
                    </a:lnTo>
                    <a:lnTo>
                      <a:pt x="864" y="36"/>
                    </a:lnTo>
                    <a:lnTo>
                      <a:pt x="868" y="36"/>
                    </a:lnTo>
                    <a:lnTo>
                      <a:pt x="870" y="36"/>
                    </a:lnTo>
                    <a:lnTo>
                      <a:pt x="872" y="36"/>
                    </a:lnTo>
                    <a:lnTo>
                      <a:pt x="874" y="36"/>
                    </a:lnTo>
                    <a:lnTo>
                      <a:pt x="876" y="36"/>
                    </a:lnTo>
                    <a:lnTo>
                      <a:pt x="878" y="34"/>
                    </a:lnTo>
                    <a:lnTo>
                      <a:pt x="881" y="34"/>
                    </a:lnTo>
                    <a:lnTo>
                      <a:pt x="883" y="33"/>
                    </a:lnTo>
                    <a:lnTo>
                      <a:pt x="885" y="31"/>
                    </a:lnTo>
                    <a:lnTo>
                      <a:pt x="887" y="29"/>
                    </a:lnTo>
                    <a:lnTo>
                      <a:pt x="887" y="29"/>
                    </a:lnTo>
                    <a:lnTo>
                      <a:pt x="889" y="27"/>
                    </a:lnTo>
                    <a:lnTo>
                      <a:pt x="889" y="25"/>
                    </a:lnTo>
                    <a:lnTo>
                      <a:pt x="889" y="23"/>
                    </a:lnTo>
                    <a:lnTo>
                      <a:pt x="889" y="21"/>
                    </a:lnTo>
                    <a:lnTo>
                      <a:pt x="889" y="19"/>
                    </a:lnTo>
                    <a:lnTo>
                      <a:pt x="891" y="19"/>
                    </a:lnTo>
                    <a:lnTo>
                      <a:pt x="891" y="17"/>
                    </a:lnTo>
                    <a:lnTo>
                      <a:pt x="891" y="15"/>
                    </a:lnTo>
                    <a:lnTo>
                      <a:pt x="893" y="13"/>
                    </a:lnTo>
                    <a:lnTo>
                      <a:pt x="895" y="11"/>
                    </a:lnTo>
                    <a:lnTo>
                      <a:pt x="897" y="10"/>
                    </a:lnTo>
                    <a:lnTo>
                      <a:pt x="899" y="8"/>
                    </a:lnTo>
                    <a:lnTo>
                      <a:pt x="906" y="6"/>
                    </a:lnTo>
                    <a:lnTo>
                      <a:pt x="912" y="4"/>
                    </a:lnTo>
                    <a:lnTo>
                      <a:pt x="918" y="4"/>
                    </a:lnTo>
                    <a:lnTo>
                      <a:pt x="924" y="2"/>
                    </a:lnTo>
                    <a:lnTo>
                      <a:pt x="928" y="4"/>
                    </a:lnTo>
                    <a:lnTo>
                      <a:pt x="931" y="4"/>
                    </a:lnTo>
                    <a:lnTo>
                      <a:pt x="935" y="4"/>
                    </a:lnTo>
                    <a:lnTo>
                      <a:pt x="935" y="4"/>
                    </a:lnTo>
                    <a:lnTo>
                      <a:pt x="935" y="2"/>
                    </a:lnTo>
                    <a:lnTo>
                      <a:pt x="935" y="2"/>
                    </a:lnTo>
                    <a:lnTo>
                      <a:pt x="931" y="0"/>
                    </a:lnTo>
                    <a:lnTo>
                      <a:pt x="928" y="0"/>
                    </a:lnTo>
                    <a:lnTo>
                      <a:pt x="924" y="0"/>
                    </a:lnTo>
                    <a:lnTo>
                      <a:pt x="918" y="0"/>
                    </a:lnTo>
                    <a:lnTo>
                      <a:pt x="912" y="2"/>
                    </a:lnTo>
                    <a:lnTo>
                      <a:pt x="905" y="2"/>
                    </a:lnTo>
                    <a:lnTo>
                      <a:pt x="899"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81" name="Freeform 224"/>
              <p:cNvSpPr>
                <a:spLocks/>
              </p:cNvSpPr>
              <p:nvPr/>
            </p:nvSpPr>
            <p:spPr bwMode="auto">
              <a:xfrm>
                <a:off x="3046" y="2046"/>
                <a:ext cx="937" cy="524"/>
              </a:xfrm>
              <a:custGeom>
                <a:avLst/>
                <a:gdLst/>
                <a:ahLst/>
                <a:cxnLst>
                  <a:cxn ang="0">
                    <a:pos x="885" y="27"/>
                  </a:cxn>
                  <a:cxn ang="0">
                    <a:pos x="856" y="33"/>
                  </a:cxn>
                  <a:cxn ang="0">
                    <a:pos x="823" y="62"/>
                  </a:cxn>
                  <a:cxn ang="0">
                    <a:pos x="777" y="81"/>
                  </a:cxn>
                  <a:cxn ang="0">
                    <a:pos x="758" y="96"/>
                  </a:cxn>
                  <a:cxn ang="0">
                    <a:pos x="718" y="110"/>
                  </a:cxn>
                  <a:cxn ang="0">
                    <a:pos x="674" y="131"/>
                  </a:cxn>
                  <a:cxn ang="0">
                    <a:pos x="660" y="154"/>
                  </a:cxn>
                  <a:cxn ang="0">
                    <a:pos x="627" y="158"/>
                  </a:cxn>
                  <a:cxn ang="0">
                    <a:pos x="591" y="186"/>
                  </a:cxn>
                  <a:cxn ang="0">
                    <a:pos x="551" y="209"/>
                  </a:cxn>
                  <a:cxn ang="0">
                    <a:pos x="528" y="223"/>
                  </a:cxn>
                  <a:cxn ang="0">
                    <a:pos x="485" y="244"/>
                  </a:cxn>
                  <a:cxn ang="0">
                    <a:pos x="439" y="263"/>
                  </a:cxn>
                  <a:cxn ang="0">
                    <a:pos x="422" y="286"/>
                  </a:cxn>
                  <a:cxn ang="0">
                    <a:pos x="389" y="290"/>
                  </a:cxn>
                  <a:cxn ang="0">
                    <a:pos x="345" y="317"/>
                  </a:cxn>
                  <a:cxn ang="0">
                    <a:pos x="313" y="344"/>
                  </a:cxn>
                  <a:cxn ang="0">
                    <a:pos x="286" y="353"/>
                  </a:cxn>
                  <a:cxn ang="0">
                    <a:pos x="247" y="382"/>
                  </a:cxn>
                  <a:cxn ang="0">
                    <a:pos x="197" y="400"/>
                  </a:cxn>
                  <a:cxn ang="0">
                    <a:pos x="178" y="421"/>
                  </a:cxn>
                  <a:cxn ang="0">
                    <a:pos x="138" y="428"/>
                  </a:cxn>
                  <a:cxn ang="0">
                    <a:pos x="92" y="455"/>
                  </a:cxn>
                  <a:cxn ang="0">
                    <a:pos x="67" y="484"/>
                  </a:cxn>
                  <a:cxn ang="0">
                    <a:pos x="36" y="490"/>
                  </a:cxn>
                  <a:cxn ang="0">
                    <a:pos x="2" y="524"/>
                  </a:cxn>
                  <a:cxn ang="0">
                    <a:pos x="36" y="492"/>
                  </a:cxn>
                  <a:cxn ang="0">
                    <a:pos x="69" y="486"/>
                  </a:cxn>
                  <a:cxn ang="0">
                    <a:pos x="94" y="457"/>
                  </a:cxn>
                  <a:cxn ang="0">
                    <a:pos x="126" y="455"/>
                  </a:cxn>
                  <a:cxn ang="0">
                    <a:pos x="159" y="423"/>
                  </a:cxn>
                  <a:cxn ang="0">
                    <a:pos x="192" y="419"/>
                  </a:cxn>
                  <a:cxn ang="0">
                    <a:pos x="211" y="392"/>
                  </a:cxn>
                  <a:cxn ang="0">
                    <a:pos x="249" y="386"/>
                  </a:cxn>
                  <a:cxn ang="0">
                    <a:pos x="276" y="357"/>
                  </a:cxn>
                  <a:cxn ang="0">
                    <a:pos x="311" y="352"/>
                  </a:cxn>
                  <a:cxn ang="0">
                    <a:pos x="326" y="327"/>
                  </a:cxn>
                  <a:cxn ang="0">
                    <a:pos x="368" y="321"/>
                  </a:cxn>
                  <a:cxn ang="0">
                    <a:pos x="393" y="290"/>
                  </a:cxn>
                  <a:cxn ang="0">
                    <a:pos x="426" y="288"/>
                  </a:cxn>
                  <a:cxn ang="0">
                    <a:pos x="443" y="263"/>
                  </a:cxn>
                  <a:cxn ang="0">
                    <a:pos x="487" y="256"/>
                  </a:cxn>
                  <a:cxn ang="0">
                    <a:pos x="507" y="227"/>
                  </a:cxn>
                  <a:cxn ang="0">
                    <a:pos x="541" y="223"/>
                  </a:cxn>
                  <a:cxn ang="0">
                    <a:pos x="556" y="200"/>
                  </a:cxn>
                  <a:cxn ang="0">
                    <a:pos x="603" y="190"/>
                  </a:cxn>
                  <a:cxn ang="0">
                    <a:pos x="620" y="163"/>
                  </a:cxn>
                  <a:cxn ang="0">
                    <a:pos x="654" y="160"/>
                  </a:cxn>
                  <a:cxn ang="0">
                    <a:pos x="670" y="138"/>
                  </a:cxn>
                  <a:cxn ang="0">
                    <a:pos x="718" y="127"/>
                  </a:cxn>
                  <a:cxn ang="0">
                    <a:pos x="725" y="106"/>
                  </a:cxn>
                  <a:cxn ang="0">
                    <a:pos x="764" y="98"/>
                  </a:cxn>
                  <a:cxn ang="0">
                    <a:pos x="781" y="77"/>
                  </a:cxn>
                  <a:cxn ang="0">
                    <a:pos x="829" y="66"/>
                  </a:cxn>
                  <a:cxn ang="0">
                    <a:pos x="833" y="46"/>
                  </a:cxn>
                  <a:cxn ang="0">
                    <a:pos x="871" y="37"/>
                  </a:cxn>
                  <a:cxn ang="0">
                    <a:pos x="890" y="18"/>
                  </a:cxn>
                  <a:cxn ang="0">
                    <a:pos x="937" y="4"/>
                  </a:cxn>
                </a:cxnLst>
                <a:rect l="0" t="0" r="r" b="b"/>
                <a:pathLst>
                  <a:path w="937" h="524">
                    <a:moveTo>
                      <a:pt x="898" y="6"/>
                    </a:moveTo>
                    <a:lnTo>
                      <a:pt x="894" y="8"/>
                    </a:lnTo>
                    <a:lnTo>
                      <a:pt x="892" y="10"/>
                    </a:lnTo>
                    <a:lnTo>
                      <a:pt x="890" y="12"/>
                    </a:lnTo>
                    <a:lnTo>
                      <a:pt x="889" y="14"/>
                    </a:lnTo>
                    <a:lnTo>
                      <a:pt x="889" y="16"/>
                    </a:lnTo>
                    <a:lnTo>
                      <a:pt x="889" y="18"/>
                    </a:lnTo>
                    <a:lnTo>
                      <a:pt x="887" y="19"/>
                    </a:lnTo>
                    <a:lnTo>
                      <a:pt x="887" y="21"/>
                    </a:lnTo>
                    <a:lnTo>
                      <a:pt x="887" y="21"/>
                    </a:lnTo>
                    <a:lnTo>
                      <a:pt x="887" y="23"/>
                    </a:lnTo>
                    <a:lnTo>
                      <a:pt x="887" y="25"/>
                    </a:lnTo>
                    <a:lnTo>
                      <a:pt x="885" y="27"/>
                    </a:lnTo>
                    <a:lnTo>
                      <a:pt x="885" y="27"/>
                    </a:lnTo>
                    <a:lnTo>
                      <a:pt x="883" y="29"/>
                    </a:lnTo>
                    <a:lnTo>
                      <a:pt x="883" y="31"/>
                    </a:lnTo>
                    <a:lnTo>
                      <a:pt x="881" y="31"/>
                    </a:lnTo>
                    <a:lnTo>
                      <a:pt x="877" y="33"/>
                    </a:lnTo>
                    <a:lnTo>
                      <a:pt x="875" y="33"/>
                    </a:lnTo>
                    <a:lnTo>
                      <a:pt x="873" y="33"/>
                    </a:lnTo>
                    <a:lnTo>
                      <a:pt x="871" y="35"/>
                    </a:lnTo>
                    <a:lnTo>
                      <a:pt x="869" y="35"/>
                    </a:lnTo>
                    <a:lnTo>
                      <a:pt x="867" y="35"/>
                    </a:lnTo>
                    <a:lnTo>
                      <a:pt x="865" y="33"/>
                    </a:lnTo>
                    <a:lnTo>
                      <a:pt x="864" y="33"/>
                    </a:lnTo>
                    <a:lnTo>
                      <a:pt x="862" y="33"/>
                    </a:lnTo>
                    <a:lnTo>
                      <a:pt x="860" y="33"/>
                    </a:lnTo>
                    <a:lnTo>
                      <a:pt x="856" y="33"/>
                    </a:lnTo>
                    <a:lnTo>
                      <a:pt x="854" y="33"/>
                    </a:lnTo>
                    <a:lnTo>
                      <a:pt x="850" y="33"/>
                    </a:lnTo>
                    <a:lnTo>
                      <a:pt x="848" y="35"/>
                    </a:lnTo>
                    <a:lnTo>
                      <a:pt x="844" y="35"/>
                    </a:lnTo>
                    <a:lnTo>
                      <a:pt x="841" y="37"/>
                    </a:lnTo>
                    <a:lnTo>
                      <a:pt x="837" y="41"/>
                    </a:lnTo>
                    <a:lnTo>
                      <a:pt x="833" y="44"/>
                    </a:lnTo>
                    <a:lnTo>
                      <a:pt x="829" y="48"/>
                    </a:lnTo>
                    <a:lnTo>
                      <a:pt x="827" y="50"/>
                    </a:lnTo>
                    <a:lnTo>
                      <a:pt x="827" y="54"/>
                    </a:lnTo>
                    <a:lnTo>
                      <a:pt x="825" y="58"/>
                    </a:lnTo>
                    <a:lnTo>
                      <a:pt x="825" y="60"/>
                    </a:lnTo>
                    <a:lnTo>
                      <a:pt x="825" y="62"/>
                    </a:lnTo>
                    <a:lnTo>
                      <a:pt x="823" y="62"/>
                    </a:lnTo>
                    <a:lnTo>
                      <a:pt x="819" y="62"/>
                    </a:lnTo>
                    <a:lnTo>
                      <a:pt x="816" y="60"/>
                    </a:lnTo>
                    <a:lnTo>
                      <a:pt x="810" y="60"/>
                    </a:lnTo>
                    <a:lnTo>
                      <a:pt x="806" y="62"/>
                    </a:lnTo>
                    <a:lnTo>
                      <a:pt x="800" y="62"/>
                    </a:lnTo>
                    <a:lnTo>
                      <a:pt x="794" y="64"/>
                    </a:lnTo>
                    <a:lnTo>
                      <a:pt x="789" y="67"/>
                    </a:lnTo>
                    <a:lnTo>
                      <a:pt x="785" y="69"/>
                    </a:lnTo>
                    <a:lnTo>
                      <a:pt x="783" y="71"/>
                    </a:lnTo>
                    <a:lnTo>
                      <a:pt x="781" y="73"/>
                    </a:lnTo>
                    <a:lnTo>
                      <a:pt x="779" y="75"/>
                    </a:lnTo>
                    <a:lnTo>
                      <a:pt x="777" y="77"/>
                    </a:lnTo>
                    <a:lnTo>
                      <a:pt x="777" y="79"/>
                    </a:lnTo>
                    <a:lnTo>
                      <a:pt x="777" y="81"/>
                    </a:lnTo>
                    <a:lnTo>
                      <a:pt x="777" y="83"/>
                    </a:lnTo>
                    <a:lnTo>
                      <a:pt x="777" y="83"/>
                    </a:lnTo>
                    <a:lnTo>
                      <a:pt x="775" y="85"/>
                    </a:lnTo>
                    <a:lnTo>
                      <a:pt x="775" y="87"/>
                    </a:lnTo>
                    <a:lnTo>
                      <a:pt x="775" y="89"/>
                    </a:lnTo>
                    <a:lnTo>
                      <a:pt x="773" y="89"/>
                    </a:lnTo>
                    <a:lnTo>
                      <a:pt x="773" y="91"/>
                    </a:lnTo>
                    <a:lnTo>
                      <a:pt x="771" y="92"/>
                    </a:lnTo>
                    <a:lnTo>
                      <a:pt x="770" y="92"/>
                    </a:lnTo>
                    <a:lnTo>
                      <a:pt x="768" y="94"/>
                    </a:lnTo>
                    <a:lnTo>
                      <a:pt x="764" y="94"/>
                    </a:lnTo>
                    <a:lnTo>
                      <a:pt x="762" y="96"/>
                    </a:lnTo>
                    <a:lnTo>
                      <a:pt x="760" y="96"/>
                    </a:lnTo>
                    <a:lnTo>
                      <a:pt x="758" y="96"/>
                    </a:lnTo>
                    <a:lnTo>
                      <a:pt x="756" y="96"/>
                    </a:lnTo>
                    <a:lnTo>
                      <a:pt x="754" y="96"/>
                    </a:lnTo>
                    <a:lnTo>
                      <a:pt x="752" y="96"/>
                    </a:lnTo>
                    <a:lnTo>
                      <a:pt x="750" y="94"/>
                    </a:lnTo>
                    <a:lnTo>
                      <a:pt x="748" y="94"/>
                    </a:lnTo>
                    <a:lnTo>
                      <a:pt x="745" y="94"/>
                    </a:lnTo>
                    <a:lnTo>
                      <a:pt x="743" y="94"/>
                    </a:lnTo>
                    <a:lnTo>
                      <a:pt x="741" y="96"/>
                    </a:lnTo>
                    <a:lnTo>
                      <a:pt x="737" y="96"/>
                    </a:lnTo>
                    <a:lnTo>
                      <a:pt x="733" y="98"/>
                    </a:lnTo>
                    <a:lnTo>
                      <a:pt x="729" y="100"/>
                    </a:lnTo>
                    <a:lnTo>
                      <a:pt x="725" y="102"/>
                    </a:lnTo>
                    <a:lnTo>
                      <a:pt x="722" y="106"/>
                    </a:lnTo>
                    <a:lnTo>
                      <a:pt x="718" y="110"/>
                    </a:lnTo>
                    <a:lnTo>
                      <a:pt x="716" y="114"/>
                    </a:lnTo>
                    <a:lnTo>
                      <a:pt x="716" y="115"/>
                    </a:lnTo>
                    <a:lnTo>
                      <a:pt x="714" y="119"/>
                    </a:lnTo>
                    <a:lnTo>
                      <a:pt x="714" y="121"/>
                    </a:lnTo>
                    <a:lnTo>
                      <a:pt x="714" y="123"/>
                    </a:lnTo>
                    <a:lnTo>
                      <a:pt x="712" y="123"/>
                    </a:lnTo>
                    <a:lnTo>
                      <a:pt x="708" y="123"/>
                    </a:lnTo>
                    <a:lnTo>
                      <a:pt x="704" y="123"/>
                    </a:lnTo>
                    <a:lnTo>
                      <a:pt x="700" y="123"/>
                    </a:lnTo>
                    <a:lnTo>
                      <a:pt x="695" y="123"/>
                    </a:lnTo>
                    <a:lnTo>
                      <a:pt x="689" y="123"/>
                    </a:lnTo>
                    <a:lnTo>
                      <a:pt x="683" y="125"/>
                    </a:lnTo>
                    <a:lnTo>
                      <a:pt x="677" y="129"/>
                    </a:lnTo>
                    <a:lnTo>
                      <a:pt x="674" y="131"/>
                    </a:lnTo>
                    <a:lnTo>
                      <a:pt x="672" y="133"/>
                    </a:lnTo>
                    <a:lnTo>
                      <a:pt x="670" y="135"/>
                    </a:lnTo>
                    <a:lnTo>
                      <a:pt x="668" y="137"/>
                    </a:lnTo>
                    <a:lnTo>
                      <a:pt x="668" y="138"/>
                    </a:lnTo>
                    <a:lnTo>
                      <a:pt x="666" y="140"/>
                    </a:lnTo>
                    <a:lnTo>
                      <a:pt x="666" y="142"/>
                    </a:lnTo>
                    <a:lnTo>
                      <a:pt x="666" y="144"/>
                    </a:lnTo>
                    <a:lnTo>
                      <a:pt x="666" y="146"/>
                    </a:lnTo>
                    <a:lnTo>
                      <a:pt x="664" y="148"/>
                    </a:lnTo>
                    <a:lnTo>
                      <a:pt x="664" y="148"/>
                    </a:lnTo>
                    <a:lnTo>
                      <a:pt x="664" y="150"/>
                    </a:lnTo>
                    <a:lnTo>
                      <a:pt x="662" y="152"/>
                    </a:lnTo>
                    <a:lnTo>
                      <a:pt x="662" y="152"/>
                    </a:lnTo>
                    <a:lnTo>
                      <a:pt x="660" y="154"/>
                    </a:lnTo>
                    <a:lnTo>
                      <a:pt x="658" y="156"/>
                    </a:lnTo>
                    <a:lnTo>
                      <a:pt x="654" y="156"/>
                    </a:lnTo>
                    <a:lnTo>
                      <a:pt x="652" y="158"/>
                    </a:lnTo>
                    <a:lnTo>
                      <a:pt x="650" y="158"/>
                    </a:lnTo>
                    <a:lnTo>
                      <a:pt x="649" y="158"/>
                    </a:lnTo>
                    <a:lnTo>
                      <a:pt x="647" y="158"/>
                    </a:lnTo>
                    <a:lnTo>
                      <a:pt x="645" y="158"/>
                    </a:lnTo>
                    <a:lnTo>
                      <a:pt x="643" y="158"/>
                    </a:lnTo>
                    <a:lnTo>
                      <a:pt x="641" y="158"/>
                    </a:lnTo>
                    <a:lnTo>
                      <a:pt x="639" y="158"/>
                    </a:lnTo>
                    <a:lnTo>
                      <a:pt x="637" y="158"/>
                    </a:lnTo>
                    <a:lnTo>
                      <a:pt x="633" y="158"/>
                    </a:lnTo>
                    <a:lnTo>
                      <a:pt x="631" y="158"/>
                    </a:lnTo>
                    <a:lnTo>
                      <a:pt x="627" y="158"/>
                    </a:lnTo>
                    <a:lnTo>
                      <a:pt x="626" y="158"/>
                    </a:lnTo>
                    <a:lnTo>
                      <a:pt x="622" y="160"/>
                    </a:lnTo>
                    <a:lnTo>
                      <a:pt x="618" y="162"/>
                    </a:lnTo>
                    <a:lnTo>
                      <a:pt x="612" y="165"/>
                    </a:lnTo>
                    <a:lnTo>
                      <a:pt x="608" y="169"/>
                    </a:lnTo>
                    <a:lnTo>
                      <a:pt x="606" y="171"/>
                    </a:lnTo>
                    <a:lnTo>
                      <a:pt x="603" y="175"/>
                    </a:lnTo>
                    <a:lnTo>
                      <a:pt x="603" y="179"/>
                    </a:lnTo>
                    <a:lnTo>
                      <a:pt x="601" y="183"/>
                    </a:lnTo>
                    <a:lnTo>
                      <a:pt x="601" y="185"/>
                    </a:lnTo>
                    <a:lnTo>
                      <a:pt x="601" y="186"/>
                    </a:lnTo>
                    <a:lnTo>
                      <a:pt x="599" y="186"/>
                    </a:lnTo>
                    <a:lnTo>
                      <a:pt x="595" y="186"/>
                    </a:lnTo>
                    <a:lnTo>
                      <a:pt x="591" y="186"/>
                    </a:lnTo>
                    <a:lnTo>
                      <a:pt x="585" y="186"/>
                    </a:lnTo>
                    <a:lnTo>
                      <a:pt x="581" y="186"/>
                    </a:lnTo>
                    <a:lnTo>
                      <a:pt x="576" y="186"/>
                    </a:lnTo>
                    <a:lnTo>
                      <a:pt x="570" y="188"/>
                    </a:lnTo>
                    <a:lnTo>
                      <a:pt x="564" y="192"/>
                    </a:lnTo>
                    <a:lnTo>
                      <a:pt x="560" y="194"/>
                    </a:lnTo>
                    <a:lnTo>
                      <a:pt x="556" y="196"/>
                    </a:lnTo>
                    <a:lnTo>
                      <a:pt x="555" y="198"/>
                    </a:lnTo>
                    <a:lnTo>
                      <a:pt x="553" y="200"/>
                    </a:lnTo>
                    <a:lnTo>
                      <a:pt x="553" y="202"/>
                    </a:lnTo>
                    <a:lnTo>
                      <a:pt x="553" y="204"/>
                    </a:lnTo>
                    <a:lnTo>
                      <a:pt x="551" y="206"/>
                    </a:lnTo>
                    <a:lnTo>
                      <a:pt x="551" y="208"/>
                    </a:lnTo>
                    <a:lnTo>
                      <a:pt x="551" y="209"/>
                    </a:lnTo>
                    <a:lnTo>
                      <a:pt x="551" y="211"/>
                    </a:lnTo>
                    <a:lnTo>
                      <a:pt x="549" y="213"/>
                    </a:lnTo>
                    <a:lnTo>
                      <a:pt x="549" y="213"/>
                    </a:lnTo>
                    <a:lnTo>
                      <a:pt x="547" y="215"/>
                    </a:lnTo>
                    <a:lnTo>
                      <a:pt x="547" y="217"/>
                    </a:lnTo>
                    <a:lnTo>
                      <a:pt x="545" y="219"/>
                    </a:lnTo>
                    <a:lnTo>
                      <a:pt x="543" y="219"/>
                    </a:lnTo>
                    <a:lnTo>
                      <a:pt x="541" y="221"/>
                    </a:lnTo>
                    <a:lnTo>
                      <a:pt x="537" y="221"/>
                    </a:lnTo>
                    <a:lnTo>
                      <a:pt x="535" y="223"/>
                    </a:lnTo>
                    <a:lnTo>
                      <a:pt x="533" y="223"/>
                    </a:lnTo>
                    <a:lnTo>
                      <a:pt x="531" y="223"/>
                    </a:lnTo>
                    <a:lnTo>
                      <a:pt x="530" y="223"/>
                    </a:lnTo>
                    <a:lnTo>
                      <a:pt x="528" y="223"/>
                    </a:lnTo>
                    <a:lnTo>
                      <a:pt x="526" y="221"/>
                    </a:lnTo>
                    <a:lnTo>
                      <a:pt x="524" y="221"/>
                    </a:lnTo>
                    <a:lnTo>
                      <a:pt x="522" y="221"/>
                    </a:lnTo>
                    <a:lnTo>
                      <a:pt x="518" y="221"/>
                    </a:lnTo>
                    <a:lnTo>
                      <a:pt x="516" y="221"/>
                    </a:lnTo>
                    <a:lnTo>
                      <a:pt x="512" y="221"/>
                    </a:lnTo>
                    <a:lnTo>
                      <a:pt x="510" y="223"/>
                    </a:lnTo>
                    <a:lnTo>
                      <a:pt x="507" y="223"/>
                    </a:lnTo>
                    <a:lnTo>
                      <a:pt x="503" y="225"/>
                    </a:lnTo>
                    <a:lnTo>
                      <a:pt x="497" y="229"/>
                    </a:lnTo>
                    <a:lnTo>
                      <a:pt x="493" y="233"/>
                    </a:lnTo>
                    <a:lnTo>
                      <a:pt x="489" y="236"/>
                    </a:lnTo>
                    <a:lnTo>
                      <a:pt x="487" y="240"/>
                    </a:lnTo>
                    <a:lnTo>
                      <a:pt x="485" y="244"/>
                    </a:lnTo>
                    <a:lnTo>
                      <a:pt x="485" y="246"/>
                    </a:lnTo>
                    <a:lnTo>
                      <a:pt x="485" y="250"/>
                    </a:lnTo>
                    <a:lnTo>
                      <a:pt x="483" y="252"/>
                    </a:lnTo>
                    <a:lnTo>
                      <a:pt x="482" y="252"/>
                    </a:lnTo>
                    <a:lnTo>
                      <a:pt x="478" y="250"/>
                    </a:lnTo>
                    <a:lnTo>
                      <a:pt x="474" y="250"/>
                    </a:lnTo>
                    <a:lnTo>
                      <a:pt x="470" y="250"/>
                    </a:lnTo>
                    <a:lnTo>
                      <a:pt x="464" y="252"/>
                    </a:lnTo>
                    <a:lnTo>
                      <a:pt x="459" y="252"/>
                    </a:lnTo>
                    <a:lnTo>
                      <a:pt x="453" y="254"/>
                    </a:lnTo>
                    <a:lnTo>
                      <a:pt x="447" y="257"/>
                    </a:lnTo>
                    <a:lnTo>
                      <a:pt x="443" y="259"/>
                    </a:lnTo>
                    <a:lnTo>
                      <a:pt x="441" y="261"/>
                    </a:lnTo>
                    <a:lnTo>
                      <a:pt x="439" y="263"/>
                    </a:lnTo>
                    <a:lnTo>
                      <a:pt x="437" y="265"/>
                    </a:lnTo>
                    <a:lnTo>
                      <a:pt x="435" y="267"/>
                    </a:lnTo>
                    <a:lnTo>
                      <a:pt x="435" y="269"/>
                    </a:lnTo>
                    <a:lnTo>
                      <a:pt x="434" y="271"/>
                    </a:lnTo>
                    <a:lnTo>
                      <a:pt x="434" y="273"/>
                    </a:lnTo>
                    <a:lnTo>
                      <a:pt x="434" y="275"/>
                    </a:lnTo>
                    <a:lnTo>
                      <a:pt x="434" y="277"/>
                    </a:lnTo>
                    <a:lnTo>
                      <a:pt x="432" y="279"/>
                    </a:lnTo>
                    <a:lnTo>
                      <a:pt x="432" y="279"/>
                    </a:lnTo>
                    <a:lnTo>
                      <a:pt x="432" y="281"/>
                    </a:lnTo>
                    <a:lnTo>
                      <a:pt x="430" y="282"/>
                    </a:lnTo>
                    <a:lnTo>
                      <a:pt x="428" y="284"/>
                    </a:lnTo>
                    <a:lnTo>
                      <a:pt x="426" y="284"/>
                    </a:lnTo>
                    <a:lnTo>
                      <a:pt x="422" y="286"/>
                    </a:lnTo>
                    <a:lnTo>
                      <a:pt x="420" y="286"/>
                    </a:lnTo>
                    <a:lnTo>
                      <a:pt x="418" y="288"/>
                    </a:lnTo>
                    <a:lnTo>
                      <a:pt x="416" y="288"/>
                    </a:lnTo>
                    <a:lnTo>
                      <a:pt x="414" y="288"/>
                    </a:lnTo>
                    <a:lnTo>
                      <a:pt x="412" y="288"/>
                    </a:lnTo>
                    <a:lnTo>
                      <a:pt x="411" y="288"/>
                    </a:lnTo>
                    <a:lnTo>
                      <a:pt x="409" y="286"/>
                    </a:lnTo>
                    <a:lnTo>
                      <a:pt x="407" y="286"/>
                    </a:lnTo>
                    <a:lnTo>
                      <a:pt x="403" y="286"/>
                    </a:lnTo>
                    <a:lnTo>
                      <a:pt x="401" y="286"/>
                    </a:lnTo>
                    <a:lnTo>
                      <a:pt x="399" y="286"/>
                    </a:lnTo>
                    <a:lnTo>
                      <a:pt x="395" y="286"/>
                    </a:lnTo>
                    <a:lnTo>
                      <a:pt x="391" y="288"/>
                    </a:lnTo>
                    <a:lnTo>
                      <a:pt x="389" y="290"/>
                    </a:lnTo>
                    <a:lnTo>
                      <a:pt x="386" y="290"/>
                    </a:lnTo>
                    <a:lnTo>
                      <a:pt x="380" y="294"/>
                    </a:lnTo>
                    <a:lnTo>
                      <a:pt x="376" y="298"/>
                    </a:lnTo>
                    <a:lnTo>
                      <a:pt x="372" y="302"/>
                    </a:lnTo>
                    <a:lnTo>
                      <a:pt x="370" y="305"/>
                    </a:lnTo>
                    <a:lnTo>
                      <a:pt x="368" y="309"/>
                    </a:lnTo>
                    <a:lnTo>
                      <a:pt x="366" y="313"/>
                    </a:lnTo>
                    <a:lnTo>
                      <a:pt x="366" y="315"/>
                    </a:lnTo>
                    <a:lnTo>
                      <a:pt x="366" y="317"/>
                    </a:lnTo>
                    <a:lnTo>
                      <a:pt x="364" y="317"/>
                    </a:lnTo>
                    <a:lnTo>
                      <a:pt x="361" y="317"/>
                    </a:lnTo>
                    <a:lnTo>
                      <a:pt x="357" y="317"/>
                    </a:lnTo>
                    <a:lnTo>
                      <a:pt x="351" y="317"/>
                    </a:lnTo>
                    <a:lnTo>
                      <a:pt x="345" y="317"/>
                    </a:lnTo>
                    <a:lnTo>
                      <a:pt x="340" y="317"/>
                    </a:lnTo>
                    <a:lnTo>
                      <a:pt x="334" y="319"/>
                    </a:lnTo>
                    <a:lnTo>
                      <a:pt x="328" y="323"/>
                    </a:lnTo>
                    <a:lnTo>
                      <a:pt x="324" y="325"/>
                    </a:lnTo>
                    <a:lnTo>
                      <a:pt x="322" y="327"/>
                    </a:lnTo>
                    <a:lnTo>
                      <a:pt x="320" y="328"/>
                    </a:lnTo>
                    <a:lnTo>
                      <a:pt x="318" y="332"/>
                    </a:lnTo>
                    <a:lnTo>
                      <a:pt x="316" y="334"/>
                    </a:lnTo>
                    <a:lnTo>
                      <a:pt x="316" y="336"/>
                    </a:lnTo>
                    <a:lnTo>
                      <a:pt x="315" y="338"/>
                    </a:lnTo>
                    <a:lnTo>
                      <a:pt x="315" y="340"/>
                    </a:lnTo>
                    <a:lnTo>
                      <a:pt x="315" y="342"/>
                    </a:lnTo>
                    <a:lnTo>
                      <a:pt x="315" y="342"/>
                    </a:lnTo>
                    <a:lnTo>
                      <a:pt x="313" y="344"/>
                    </a:lnTo>
                    <a:lnTo>
                      <a:pt x="313" y="346"/>
                    </a:lnTo>
                    <a:lnTo>
                      <a:pt x="311" y="348"/>
                    </a:lnTo>
                    <a:lnTo>
                      <a:pt x="311" y="350"/>
                    </a:lnTo>
                    <a:lnTo>
                      <a:pt x="309" y="350"/>
                    </a:lnTo>
                    <a:lnTo>
                      <a:pt x="307" y="352"/>
                    </a:lnTo>
                    <a:lnTo>
                      <a:pt x="303" y="353"/>
                    </a:lnTo>
                    <a:lnTo>
                      <a:pt x="301" y="353"/>
                    </a:lnTo>
                    <a:lnTo>
                      <a:pt x="299" y="353"/>
                    </a:lnTo>
                    <a:lnTo>
                      <a:pt x="297" y="355"/>
                    </a:lnTo>
                    <a:lnTo>
                      <a:pt x="295" y="355"/>
                    </a:lnTo>
                    <a:lnTo>
                      <a:pt x="293" y="353"/>
                    </a:lnTo>
                    <a:lnTo>
                      <a:pt x="292" y="353"/>
                    </a:lnTo>
                    <a:lnTo>
                      <a:pt x="290" y="353"/>
                    </a:lnTo>
                    <a:lnTo>
                      <a:pt x="286" y="353"/>
                    </a:lnTo>
                    <a:lnTo>
                      <a:pt x="284" y="353"/>
                    </a:lnTo>
                    <a:lnTo>
                      <a:pt x="282" y="353"/>
                    </a:lnTo>
                    <a:lnTo>
                      <a:pt x="278" y="353"/>
                    </a:lnTo>
                    <a:lnTo>
                      <a:pt x="276" y="353"/>
                    </a:lnTo>
                    <a:lnTo>
                      <a:pt x="272" y="355"/>
                    </a:lnTo>
                    <a:lnTo>
                      <a:pt x="268" y="355"/>
                    </a:lnTo>
                    <a:lnTo>
                      <a:pt x="265" y="357"/>
                    </a:lnTo>
                    <a:lnTo>
                      <a:pt x="259" y="361"/>
                    </a:lnTo>
                    <a:lnTo>
                      <a:pt x="255" y="365"/>
                    </a:lnTo>
                    <a:lnTo>
                      <a:pt x="253" y="369"/>
                    </a:lnTo>
                    <a:lnTo>
                      <a:pt x="249" y="373"/>
                    </a:lnTo>
                    <a:lnTo>
                      <a:pt x="247" y="376"/>
                    </a:lnTo>
                    <a:lnTo>
                      <a:pt x="247" y="378"/>
                    </a:lnTo>
                    <a:lnTo>
                      <a:pt x="247" y="382"/>
                    </a:lnTo>
                    <a:lnTo>
                      <a:pt x="247" y="384"/>
                    </a:lnTo>
                    <a:lnTo>
                      <a:pt x="244" y="384"/>
                    </a:lnTo>
                    <a:lnTo>
                      <a:pt x="242" y="382"/>
                    </a:lnTo>
                    <a:lnTo>
                      <a:pt x="236" y="382"/>
                    </a:lnTo>
                    <a:lnTo>
                      <a:pt x="232" y="382"/>
                    </a:lnTo>
                    <a:lnTo>
                      <a:pt x="226" y="384"/>
                    </a:lnTo>
                    <a:lnTo>
                      <a:pt x="220" y="384"/>
                    </a:lnTo>
                    <a:lnTo>
                      <a:pt x="215" y="386"/>
                    </a:lnTo>
                    <a:lnTo>
                      <a:pt x="209" y="390"/>
                    </a:lnTo>
                    <a:lnTo>
                      <a:pt x="205" y="392"/>
                    </a:lnTo>
                    <a:lnTo>
                      <a:pt x="201" y="394"/>
                    </a:lnTo>
                    <a:lnTo>
                      <a:pt x="199" y="396"/>
                    </a:lnTo>
                    <a:lnTo>
                      <a:pt x="197" y="398"/>
                    </a:lnTo>
                    <a:lnTo>
                      <a:pt x="197" y="400"/>
                    </a:lnTo>
                    <a:lnTo>
                      <a:pt x="196" y="401"/>
                    </a:lnTo>
                    <a:lnTo>
                      <a:pt x="196" y="405"/>
                    </a:lnTo>
                    <a:lnTo>
                      <a:pt x="196" y="407"/>
                    </a:lnTo>
                    <a:lnTo>
                      <a:pt x="194" y="407"/>
                    </a:lnTo>
                    <a:lnTo>
                      <a:pt x="194" y="409"/>
                    </a:lnTo>
                    <a:lnTo>
                      <a:pt x="194" y="411"/>
                    </a:lnTo>
                    <a:lnTo>
                      <a:pt x="192" y="413"/>
                    </a:lnTo>
                    <a:lnTo>
                      <a:pt x="192" y="415"/>
                    </a:lnTo>
                    <a:lnTo>
                      <a:pt x="190" y="415"/>
                    </a:lnTo>
                    <a:lnTo>
                      <a:pt x="188" y="417"/>
                    </a:lnTo>
                    <a:lnTo>
                      <a:pt x="186" y="419"/>
                    </a:lnTo>
                    <a:lnTo>
                      <a:pt x="182" y="421"/>
                    </a:lnTo>
                    <a:lnTo>
                      <a:pt x="180" y="421"/>
                    </a:lnTo>
                    <a:lnTo>
                      <a:pt x="178" y="421"/>
                    </a:lnTo>
                    <a:lnTo>
                      <a:pt x="176" y="423"/>
                    </a:lnTo>
                    <a:lnTo>
                      <a:pt x="174" y="423"/>
                    </a:lnTo>
                    <a:lnTo>
                      <a:pt x="172" y="421"/>
                    </a:lnTo>
                    <a:lnTo>
                      <a:pt x="171" y="421"/>
                    </a:lnTo>
                    <a:lnTo>
                      <a:pt x="169" y="421"/>
                    </a:lnTo>
                    <a:lnTo>
                      <a:pt x="167" y="421"/>
                    </a:lnTo>
                    <a:lnTo>
                      <a:pt x="163" y="421"/>
                    </a:lnTo>
                    <a:lnTo>
                      <a:pt x="161" y="421"/>
                    </a:lnTo>
                    <a:lnTo>
                      <a:pt x="157" y="421"/>
                    </a:lnTo>
                    <a:lnTo>
                      <a:pt x="155" y="421"/>
                    </a:lnTo>
                    <a:lnTo>
                      <a:pt x="151" y="423"/>
                    </a:lnTo>
                    <a:lnTo>
                      <a:pt x="148" y="423"/>
                    </a:lnTo>
                    <a:lnTo>
                      <a:pt x="144" y="424"/>
                    </a:lnTo>
                    <a:lnTo>
                      <a:pt x="138" y="428"/>
                    </a:lnTo>
                    <a:lnTo>
                      <a:pt x="134" y="432"/>
                    </a:lnTo>
                    <a:lnTo>
                      <a:pt x="130" y="436"/>
                    </a:lnTo>
                    <a:lnTo>
                      <a:pt x="128" y="440"/>
                    </a:lnTo>
                    <a:lnTo>
                      <a:pt x="126" y="444"/>
                    </a:lnTo>
                    <a:lnTo>
                      <a:pt x="125" y="447"/>
                    </a:lnTo>
                    <a:lnTo>
                      <a:pt x="125" y="451"/>
                    </a:lnTo>
                    <a:lnTo>
                      <a:pt x="125" y="453"/>
                    </a:lnTo>
                    <a:lnTo>
                      <a:pt x="121" y="453"/>
                    </a:lnTo>
                    <a:lnTo>
                      <a:pt x="119" y="451"/>
                    </a:lnTo>
                    <a:lnTo>
                      <a:pt x="113" y="451"/>
                    </a:lnTo>
                    <a:lnTo>
                      <a:pt x="109" y="451"/>
                    </a:lnTo>
                    <a:lnTo>
                      <a:pt x="103" y="451"/>
                    </a:lnTo>
                    <a:lnTo>
                      <a:pt x="98" y="453"/>
                    </a:lnTo>
                    <a:lnTo>
                      <a:pt x="92" y="455"/>
                    </a:lnTo>
                    <a:lnTo>
                      <a:pt x="86" y="457"/>
                    </a:lnTo>
                    <a:lnTo>
                      <a:pt x="82" y="461"/>
                    </a:lnTo>
                    <a:lnTo>
                      <a:pt x="78" y="463"/>
                    </a:lnTo>
                    <a:lnTo>
                      <a:pt x="77" y="465"/>
                    </a:lnTo>
                    <a:lnTo>
                      <a:pt x="75" y="467"/>
                    </a:lnTo>
                    <a:lnTo>
                      <a:pt x="73" y="469"/>
                    </a:lnTo>
                    <a:lnTo>
                      <a:pt x="73" y="471"/>
                    </a:lnTo>
                    <a:lnTo>
                      <a:pt x="71" y="472"/>
                    </a:lnTo>
                    <a:lnTo>
                      <a:pt x="71" y="476"/>
                    </a:lnTo>
                    <a:lnTo>
                      <a:pt x="71" y="476"/>
                    </a:lnTo>
                    <a:lnTo>
                      <a:pt x="71" y="478"/>
                    </a:lnTo>
                    <a:lnTo>
                      <a:pt x="69" y="480"/>
                    </a:lnTo>
                    <a:lnTo>
                      <a:pt x="69" y="482"/>
                    </a:lnTo>
                    <a:lnTo>
                      <a:pt x="67" y="484"/>
                    </a:lnTo>
                    <a:lnTo>
                      <a:pt x="65" y="486"/>
                    </a:lnTo>
                    <a:lnTo>
                      <a:pt x="63" y="486"/>
                    </a:lnTo>
                    <a:lnTo>
                      <a:pt x="61" y="488"/>
                    </a:lnTo>
                    <a:lnTo>
                      <a:pt x="59" y="490"/>
                    </a:lnTo>
                    <a:lnTo>
                      <a:pt x="55" y="490"/>
                    </a:lnTo>
                    <a:lnTo>
                      <a:pt x="53" y="492"/>
                    </a:lnTo>
                    <a:lnTo>
                      <a:pt x="52" y="492"/>
                    </a:lnTo>
                    <a:lnTo>
                      <a:pt x="50" y="492"/>
                    </a:lnTo>
                    <a:lnTo>
                      <a:pt x="48" y="492"/>
                    </a:lnTo>
                    <a:lnTo>
                      <a:pt x="46" y="490"/>
                    </a:lnTo>
                    <a:lnTo>
                      <a:pt x="44" y="490"/>
                    </a:lnTo>
                    <a:lnTo>
                      <a:pt x="42" y="490"/>
                    </a:lnTo>
                    <a:lnTo>
                      <a:pt x="40" y="490"/>
                    </a:lnTo>
                    <a:lnTo>
                      <a:pt x="36" y="490"/>
                    </a:lnTo>
                    <a:lnTo>
                      <a:pt x="34" y="490"/>
                    </a:lnTo>
                    <a:lnTo>
                      <a:pt x="30" y="490"/>
                    </a:lnTo>
                    <a:lnTo>
                      <a:pt x="27" y="492"/>
                    </a:lnTo>
                    <a:lnTo>
                      <a:pt x="25" y="492"/>
                    </a:lnTo>
                    <a:lnTo>
                      <a:pt x="19" y="494"/>
                    </a:lnTo>
                    <a:lnTo>
                      <a:pt x="13" y="499"/>
                    </a:lnTo>
                    <a:lnTo>
                      <a:pt x="7" y="503"/>
                    </a:lnTo>
                    <a:lnTo>
                      <a:pt x="4" y="509"/>
                    </a:lnTo>
                    <a:lnTo>
                      <a:pt x="2" y="513"/>
                    </a:lnTo>
                    <a:lnTo>
                      <a:pt x="0" y="519"/>
                    </a:lnTo>
                    <a:lnTo>
                      <a:pt x="0" y="520"/>
                    </a:lnTo>
                    <a:lnTo>
                      <a:pt x="0" y="524"/>
                    </a:lnTo>
                    <a:lnTo>
                      <a:pt x="0" y="524"/>
                    </a:lnTo>
                    <a:lnTo>
                      <a:pt x="2" y="524"/>
                    </a:lnTo>
                    <a:lnTo>
                      <a:pt x="2" y="524"/>
                    </a:lnTo>
                    <a:lnTo>
                      <a:pt x="2" y="524"/>
                    </a:lnTo>
                    <a:lnTo>
                      <a:pt x="2" y="520"/>
                    </a:lnTo>
                    <a:lnTo>
                      <a:pt x="4" y="519"/>
                    </a:lnTo>
                    <a:lnTo>
                      <a:pt x="4" y="515"/>
                    </a:lnTo>
                    <a:lnTo>
                      <a:pt x="7" y="511"/>
                    </a:lnTo>
                    <a:lnTo>
                      <a:pt x="9" y="505"/>
                    </a:lnTo>
                    <a:lnTo>
                      <a:pt x="15" y="501"/>
                    </a:lnTo>
                    <a:lnTo>
                      <a:pt x="21" y="497"/>
                    </a:lnTo>
                    <a:lnTo>
                      <a:pt x="25" y="495"/>
                    </a:lnTo>
                    <a:lnTo>
                      <a:pt x="29" y="494"/>
                    </a:lnTo>
                    <a:lnTo>
                      <a:pt x="30" y="494"/>
                    </a:lnTo>
                    <a:lnTo>
                      <a:pt x="34" y="492"/>
                    </a:lnTo>
                    <a:lnTo>
                      <a:pt x="36" y="492"/>
                    </a:lnTo>
                    <a:lnTo>
                      <a:pt x="38" y="492"/>
                    </a:lnTo>
                    <a:lnTo>
                      <a:pt x="42" y="494"/>
                    </a:lnTo>
                    <a:lnTo>
                      <a:pt x="44" y="494"/>
                    </a:lnTo>
                    <a:lnTo>
                      <a:pt x="46" y="494"/>
                    </a:lnTo>
                    <a:lnTo>
                      <a:pt x="48" y="494"/>
                    </a:lnTo>
                    <a:lnTo>
                      <a:pt x="50" y="494"/>
                    </a:lnTo>
                    <a:lnTo>
                      <a:pt x="52" y="494"/>
                    </a:lnTo>
                    <a:lnTo>
                      <a:pt x="55" y="494"/>
                    </a:lnTo>
                    <a:lnTo>
                      <a:pt x="57" y="494"/>
                    </a:lnTo>
                    <a:lnTo>
                      <a:pt x="59" y="492"/>
                    </a:lnTo>
                    <a:lnTo>
                      <a:pt x="63" y="490"/>
                    </a:lnTo>
                    <a:lnTo>
                      <a:pt x="65" y="488"/>
                    </a:lnTo>
                    <a:lnTo>
                      <a:pt x="67" y="488"/>
                    </a:lnTo>
                    <a:lnTo>
                      <a:pt x="69" y="486"/>
                    </a:lnTo>
                    <a:lnTo>
                      <a:pt x="71" y="484"/>
                    </a:lnTo>
                    <a:lnTo>
                      <a:pt x="71" y="482"/>
                    </a:lnTo>
                    <a:lnTo>
                      <a:pt x="73" y="480"/>
                    </a:lnTo>
                    <a:lnTo>
                      <a:pt x="73" y="478"/>
                    </a:lnTo>
                    <a:lnTo>
                      <a:pt x="73" y="476"/>
                    </a:lnTo>
                    <a:lnTo>
                      <a:pt x="75" y="474"/>
                    </a:lnTo>
                    <a:lnTo>
                      <a:pt x="75" y="472"/>
                    </a:lnTo>
                    <a:lnTo>
                      <a:pt x="77" y="471"/>
                    </a:lnTo>
                    <a:lnTo>
                      <a:pt x="77" y="469"/>
                    </a:lnTo>
                    <a:lnTo>
                      <a:pt x="78" y="467"/>
                    </a:lnTo>
                    <a:lnTo>
                      <a:pt x="80" y="465"/>
                    </a:lnTo>
                    <a:lnTo>
                      <a:pt x="84" y="463"/>
                    </a:lnTo>
                    <a:lnTo>
                      <a:pt x="86" y="461"/>
                    </a:lnTo>
                    <a:lnTo>
                      <a:pt x="94" y="457"/>
                    </a:lnTo>
                    <a:lnTo>
                      <a:pt x="101" y="455"/>
                    </a:lnTo>
                    <a:lnTo>
                      <a:pt x="107" y="455"/>
                    </a:lnTo>
                    <a:lnTo>
                      <a:pt x="113" y="453"/>
                    </a:lnTo>
                    <a:lnTo>
                      <a:pt x="117" y="455"/>
                    </a:lnTo>
                    <a:lnTo>
                      <a:pt x="121" y="455"/>
                    </a:lnTo>
                    <a:lnTo>
                      <a:pt x="125" y="455"/>
                    </a:lnTo>
                    <a:lnTo>
                      <a:pt x="125" y="455"/>
                    </a:lnTo>
                    <a:lnTo>
                      <a:pt x="126" y="457"/>
                    </a:lnTo>
                    <a:lnTo>
                      <a:pt x="126" y="457"/>
                    </a:lnTo>
                    <a:lnTo>
                      <a:pt x="126" y="457"/>
                    </a:lnTo>
                    <a:lnTo>
                      <a:pt x="126" y="455"/>
                    </a:lnTo>
                    <a:lnTo>
                      <a:pt x="126" y="455"/>
                    </a:lnTo>
                    <a:lnTo>
                      <a:pt x="126" y="455"/>
                    </a:lnTo>
                    <a:lnTo>
                      <a:pt x="126" y="455"/>
                    </a:lnTo>
                    <a:lnTo>
                      <a:pt x="126" y="455"/>
                    </a:lnTo>
                    <a:lnTo>
                      <a:pt x="126" y="455"/>
                    </a:lnTo>
                    <a:lnTo>
                      <a:pt x="126" y="453"/>
                    </a:lnTo>
                    <a:lnTo>
                      <a:pt x="126" y="451"/>
                    </a:lnTo>
                    <a:lnTo>
                      <a:pt x="128" y="449"/>
                    </a:lnTo>
                    <a:lnTo>
                      <a:pt x="128" y="446"/>
                    </a:lnTo>
                    <a:lnTo>
                      <a:pt x="132" y="440"/>
                    </a:lnTo>
                    <a:lnTo>
                      <a:pt x="134" y="436"/>
                    </a:lnTo>
                    <a:lnTo>
                      <a:pt x="140" y="432"/>
                    </a:lnTo>
                    <a:lnTo>
                      <a:pt x="146" y="428"/>
                    </a:lnTo>
                    <a:lnTo>
                      <a:pt x="149" y="426"/>
                    </a:lnTo>
                    <a:lnTo>
                      <a:pt x="153" y="424"/>
                    </a:lnTo>
                    <a:lnTo>
                      <a:pt x="155" y="424"/>
                    </a:lnTo>
                    <a:lnTo>
                      <a:pt x="159" y="423"/>
                    </a:lnTo>
                    <a:lnTo>
                      <a:pt x="161" y="423"/>
                    </a:lnTo>
                    <a:lnTo>
                      <a:pt x="163" y="423"/>
                    </a:lnTo>
                    <a:lnTo>
                      <a:pt x="165" y="423"/>
                    </a:lnTo>
                    <a:lnTo>
                      <a:pt x="169" y="424"/>
                    </a:lnTo>
                    <a:lnTo>
                      <a:pt x="171" y="424"/>
                    </a:lnTo>
                    <a:lnTo>
                      <a:pt x="172" y="424"/>
                    </a:lnTo>
                    <a:lnTo>
                      <a:pt x="174" y="424"/>
                    </a:lnTo>
                    <a:lnTo>
                      <a:pt x="176" y="424"/>
                    </a:lnTo>
                    <a:lnTo>
                      <a:pt x="178" y="424"/>
                    </a:lnTo>
                    <a:lnTo>
                      <a:pt x="182" y="424"/>
                    </a:lnTo>
                    <a:lnTo>
                      <a:pt x="184" y="423"/>
                    </a:lnTo>
                    <a:lnTo>
                      <a:pt x="186" y="421"/>
                    </a:lnTo>
                    <a:lnTo>
                      <a:pt x="190" y="419"/>
                    </a:lnTo>
                    <a:lnTo>
                      <a:pt x="192" y="419"/>
                    </a:lnTo>
                    <a:lnTo>
                      <a:pt x="194" y="417"/>
                    </a:lnTo>
                    <a:lnTo>
                      <a:pt x="196" y="415"/>
                    </a:lnTo>
                    <a:lnTo>
                      <a:pt x="196" y="413"/>
                    </a:lnTo>
                    <a:lnTo>
                      <a:pt x="196" y="411"/>
                    </a:lnTo>
                    <a:lnTo>
                      <a:pt x="197" y="409"/>
                    </a:lnTo>
                    <a:lnTo>
                      <a:pt x="197" y="407"/>
                    </a:lnTo>
                    <a:lnTo>
                      <a:pt x="197" y="405"/>
                    </a:lnTo>
                    <a:lnTo>
                      <a:pt x="199" y="403"/>
                    </a:lnTo>
                    <a:lnTo>
                      <a:pt x="199" y="401"/>
                    </a:lnTo>
                    <a:lnTo>
                      <a:pt x="201" y="400"/>
                    </a:lnTo>
                    <a:lnTo>
                      <a:pt x="201" y="398"/>
                    </a:lnTo>
                    <a:lnTo>
                      <a:pt x="203" y="396"/>
                    </a:lnTo>
                    <a:lnTo>
                      <a:pt x="207" y="394"/>
                    </a:lnTo>
                    <a:lnTo>
                      <a:pt x="211" y="392"/>
                    </a:lnTo>
                    <a:lnTo>
                      <a:pt x="217" y="388"/>
                    </a:lnTo>
                    <a:lnTo>
                      <a:pt x="224" y="386"/>
                    </a:lnTo>
                    <a:lnTo>
                      <a:pt x="230" y="386"/>
                    </a:lnTo>
                    <a:lnTo>
                      <a:pt x="236" y="386"/>
                    </a:lnTo>
                    <a:lnTo>
                      <a:pt x="240" y="386"/>
                    </a:lnTo>
                    <a:lnTo>
                      <a:pt x="244" y="386"/>
                    </a:lnTo>
                    <a:lnTo>
                      <a:pt x="247" y="388"/>
                    </a:lnTo>
                    <a:lnTo>
                      <a:pt x="247" y="388"/>
                    </a:lnTo>
                    <a:lnTo>
                      <a:pt x="249" y="388"/>
                    </a:lnTo>
                    <a:lnTo>
                      <a:pt x="249" y="388"/>
                    </a:lnTo>
                    <a:lnTo>
                      <a:pt x="249" y="388"/>
                    </a:lnTo>
                    <a:lnTo>
                      <a:pt x="249" y="388"/>
                    </a:lnTo>
                    <a:lnTo>
                      <a:pt x="249" y="388"/>
                    </a:lnTo>
                    <a:lnTo>
                      <a:pt x="249" y="386"/>
                    </a:lnTo>
                    <a:lnTo>
                      <a:pt x="249" y="386"/>
                    </a:lnTo>
                    <a:lnTo>
                      <a:pt x="249" y="386"/>
                    </a:lnTo>
                    <a:lnTo>
                      <a:pt x="249" y="386"/>
                    </a:lnTo>
                    <a:lnTo>
                      <a:pt x="249" y="386"/>
                    </a:lnTo>
                    <a:lnTo>
                      <a:pt x="249" y="382"/>
                    </a:lnTo>
                    <a:lnTo>
                      <a:pt x="249" y="380"/>
                    </a:lnTo>
                    <a:lnTo>
                      <a:pt x="251" y="376"/>
                    </a:lnTo>
                    <a:lnTo>
                      <a:pt x="253" y="373"/>
                    </a:lnTo>
                    <a:lnTo>
                      <a:pt x="257" y="369"/>
                    </a:lnTo>
                    <a:lnTo>
                      <a:pt x="261" y="365"/>
                    </a:lnTo>
                    <a:lnTo>
                      <a:pt x="267" y="359"/>
                    </a:lnTo>
                    <a:lnTo>
                      <a:pt x="270" y="359"/>
                    </a:lnTo>
                    <a:lnTo>
                      <a:pt x="272" y="357"/>
                    </a:lnTo>
                    <a:lnTo>
                      <a:pt x="276" y="357"/>
                    </a:lnTo>
                    <a:lnTo>
                      <a:pt x="278" y="355"/>
                    </a:lnTo>
                    <a:lnTo>
                      <a:pt x="282" y="355"/>
                    </a:lnTo>
                    <a:lnTo>
                      <a:pt x="284" y="355"/>
                    </a:lnTo>
                    <a:lnTo>
                      <a:pt x="286" y="355"/>
                    </a:lnTo>
                    <a:lnTo>
                      <a:pt x="288" y="357"/>
                    </a:lnTo>
                    <a:lnTo>
                      <a:pt x="290" y="357"/>
                    </a:lnTo>
                    <a:lnTo>
                      <a:pt x="293" y="357"/>
                    </a:lnTo>
                    <a:lnTo>
                      <a:pt x="295" y="357"/>
                    </a:lnTo>
                    <a:lnTo>
                      <a:pt x="297" y="357"/>
                    </a:lnTo>
                    <a:lnTo>
                      <a:pt x="299" y="357"/>
                    </a:lnTo>
                    <a:lnTo>
                      <a:pt x="301" y="357"/>
                    </a:lnTo>
                    <a:lnTo>
                      <a:pt x="305" y="355"/>
                    </a:lnTo>
                    <a:lnTo>
                      <a:pt x="307" y="353"/>
                    </a:lnTo>
                    <a:lnTo>
                      <a:pt x="311" y="352"/>
                    </a:lnTo>
                    <a:lnTo>
                      <a:pt x="313" y="352"/>
                    </a:lnTo>
                    <a:lnTo>
                      <a:pt x="315" y="350"/>
                    </a:lnTo>
                    <a:lnTo>
                      <a:pt x="315" y="348"/>
                    </a:lnTo>
                    <a:lnTo>
                      <a:pt x="316" y="346"/>
                    </a:lnTo>
                    <a:lnTo>
                      <a:pt x="316" y="344"/>
                    </a:lnTo>
                    <a:lnTo>
                      <a:pt x="316" y="342"/>
                    </a:lnTo>
                    <a:lnTo>
                      <a:pt x="318" y="340"/>
                    </a:lnTo>
                    <a:lnTo>
                      <a:pt x="318" y="338"/>
                    </a:lnTo>
                    <a:lnTo>
                      <a:pt x="318" y="336"/>
                    </a:lnTo>
                    <a:lnTo>
                      <a:pt x="320" y="334"/>
                    </a:lnTo>
                    <a:lnTo>
                      <a:pt x="320" y="332"/>
                    </a:lnTo>
                    <a:lnTo>
                      <a:pt x="322" y="330"/>
                    </a:lnTo>
                    <a:lnTo>
                      <a:pt x="324" y="328"/>
                    </a:lnTo>
                    <a:lnTo>
                      <a:pt x="326" y="327"/>
                    </a:lnTo>
                    <a:lnTo>
                      <a:pt x="330" y="325"/>
                    </a:lnTo>
                    <a:lnTo>
                      <a:pt x="336" y="323"/>
                    </a:lnTo>
                    <a:lnTo>
                      <a:pt x="343" y="321"/>
                    </a:lnTo>
                    <a:lnTo>
                      <a:pt x="349" y="319"/>
                    </a:lnTo>
                    <a:lnTo>
                      <a:pt x="355" y="319"/>
                    </a:lnTo>
                    <a:lnTo>
                      <a:pt x="361" y="319"/>
                    </a:lnTo>
                    <a:lnTo>
                      <a:pt x="364" y="321"/>
                    </a:lnTo>
                    <a:lnTo>
                      <a:pt x="366" y="321"/>
                    </a:lnTo>
                    <a:lnTo>
                      <a:pt x="366" y="321"/>
                    </a:lnTo>
                    <a:lnTo>
                      <a:pt x="368" y="321"/>
                    </a:lnTo>
                    <a:lnTo>
                      <a:pt x="368" y="321"/>
                    </a:lnTo>
                    <a:lnTo>
                      <a:pt x="368" y="321"/>
                    </a:lnTo>
                    <a:lnTo>
                      <a:pt x="368" y="321"/>
                    </a:lnTo>
                    <a:lnTo>
                      <a:pt x="368" y="321"/>
                    </a:lnTo>
                    <a:lnTo>
                      <a:pt x="368" y="321"/>
                    </a:lnTo>
                    <a:lnTo>
                      <a:pt x="368" y="321"/>
                    </a:lnTo>
                    <a:lnTo>
                      <a:pt x="368" y="319"/>
                    </a:lnTo>
                    <a:lnTo>
                      <a:pt x="368" y="319"/>
                    </a:lnTo>
                    <a:lnTo>
                      <a:pt x="368" y="319"/>
                    </a:lnTo>
                    <a:lnTo>
                      <a:pt x="368" y="317"/>
                    </a:lnTo>
                    <a:lnTo>
                      <a:pt x="370" y="313"/>
                    </a:lnTo>
                    <a:lnTo>
                      <a:pt x="370" y="309"/>
                    </a:lnTo>
                    <a:lnTo>
                      <a:pt x="372" y="305"/>
                    </a:lnTo>
                    <a:lnTo>
                      <a:pt x="376" y="302"/>
                    </a:lnTo>
                    <a:lnTo>
                      <a:pt x="380" y="298"/>
                    </a:lnTo>
                    <a:lnTo>
                      <a:pt x="386" y="294"/>
                    </a:lnTo>
                    <a:lnTo>
                      <a:pt x="389" y="292"/>
                    </a:lnTo>
                    <a:lnTo>
                      <a:pt x="393" y="290"/>
                    </a:lnTo>
                    <a:lnTo>
                      <a:pt x="395" y="290"/>
                    </a:lnTo>
                    <a:lnTo>
                      <a:pt x="399" y="290"/>
                    </a:lnTo>
                    <a:lnTo>
                      <a:pt x="401" y="290"/>
                    </a:lnTo>
                    <a:lnTo>
                      <a:pt x="403" y="290"/>
                    </a:lnTo>
                    <a:lnTo>
                      <a:pt x="407" y="290"/>
                    </a:lnTo>
                    <a:lnTo>
                      <a:pt x="409" y="290"/>
                    </a:lnTo>
                    <a:lnTo>
                      <a:pt x="411" y="290"/>
                    </a:lnTo>
                    <a:lnTo>
                      <a:pt x="412" y="290"/>
                    </a:lnTo>
                    <a:lnTo>
                      <a:pt x="414" y="290"/>
                    </a:lnTo>
                    <a:lnTo>
                      <a:pt x="416" y="290"/>
                    </a:lnTo>
                    <a:lnTo>
                      <a:pt x="418" y="290"/>
                    </a:lnTo>
                    <a:lnTo>
                      <a:pt x="422" y="290"/>
                    </a:lnTo>
                    <a:lnTo>
                      <a:pt x="424" y="288"/>
                    </a:lnTo>
                    <a:lnTo>
                      <a:pt x="426" y="288"/>
                    </a:lnTo>
                    <a:lnTo>
                      <a:pt x="430" y="286"/>
                    </a:lnTo>
                    <a:lnTo>
                      <a:pt x="432" y="284"/>
                    </a:lnTo>
                    <a:lnTo>
                      <a:pt x="434" y="282"/>
                    </a:lnTo>
                    <a:lnTo>
                      <a:pt x="434" y="281"/>
                    </a:lnTo>
                    <a:lnTo>
                      <a:pt x="435" y="279"/>
                    </a:lnTo>
                    <a:lnTo>
                      <a:pt x="435" y="277"/>
                    </a:lnTo>
                    <a:lnTo>
                      <a:pt x="435" y="275"/>
                    </a:lnTo>
                    <a:lnTo>
                      <a:pt x="437" y="275"/>
                    </a:lnTo>
                    <a:lnTo>
                      <a:pt x="437" y="273"/>
                    </a:lnTo>
                    <a:lnTo>
                      <a:pt x="437" y="271"/>
                    </a:lnTo>
                    <a:lnTo>
                      <a:pt x="437" y="269"/>
                    </a:lnTo>
                    <a:lnTo>
                      <a:pt x="439" y="267"/>
                    </a:lnTo>
                    <a:lnTo>
                      <a:pt x="441" y="265"/>
                    </a:lnTo>
                    <a:lnTo>
                      <a:pt x="443" y="263"/>
                    </a:lnTo>
                    <a:lnTo>
                      <a:pt x="445" y="261"/>
                    </a:lnTo>
                    <a:lnTo>
                      <a:pt x="449" y="259"/>
                    </a:lnTo>
                    <a:lnTo>
                      <a:pt x="455" y="256"/>
                    </a:lnTo>
                    <a:lnTo>
                      <a:pt x="462" y="254"/>
                    </a:lnTo>
                    <a:lnTo>
                      <a:pt x="468" y="254"/>
                    </a:lnTo>
                    <a:lnTo>
                      <a:pt x="474" y="254"/>
                    </a:lnTo>
                    <a:lnTo>
                      <a:pt x="478" y="254"/>
                    </a:lnTo>
                    <a:lnTo>
                      <a:pt x="482" y="254"/>
                    </a:lnTo>
                    <a:lnTo>
                      <a:pt x="483" y="256"/>
                    </a:lnTo>
                    <a:lnTo>
                      <a:pt x="485" y="256"/>
                    </a:lnTo>
                    <a:lnTo>
                      <a:pt x="487" y="256"/>
                    </a:lnTo>
                    <a:lnTo>
                      <a:pt x="487" y="256"/>
                    </a:lnTo>
                    <a:lnTo>
                      <a:pt x="487" y="256"/>
                    </a:lnTo>
                    <a:lnTo>
                      <a:pt x="487" y="256"/>
                    </a:lnTo>
                    <a:lnTo>
                      <a:pt x="487" y="254"/>
                    </a:lnTo>
                    <a:lnTo>
                      <a:pt x="487" y="254"/>
                    </a:lnTo>
                    <a:lnTo>
                      <a:pt x="487" y="254"/>
                    </a:lnTo>
                    <a:lnTo>
                      <a:pt x="487" y="254"/>
                    </a:lnTo>
                    <a:lnTo>
                      <a:pt x="487" y="254"/>
                    </a:lnTo>
                    <a:lnTo>
                      <a:pt x="487" y="252"/>
                    </a:lnTo>
                    <a:lnTo>
                      <a:pt x="487" y="250"/>
                    </a:lnTo>
                    <a:lnTo>
                      <a:pt x="487" y="248"/>
                    </a:lnTo>
                    <a:lnTo>
                      <a:pt x="489" y="244"/>
                    </a:lnTo>
                    <a:lnTo>
                      <a:pt x="491" y="240"/>
                    </a:lnTo>
                    <a:lnTo>
                      <a:pt x="493" y="236"/>
                    </a:lnTo>
                    <a:lnTo>
                      <a:pt x="499" y="233"/>
                    </a:lnTo>
                    <a:lnTo>
                      <a:pt x="505" y="229"/>
                    </a:lnTo>
                    <a:lnTo>
                      <a:pt x="507" y="227"/>
                    </a:lnTo>
                    <a:lnTo>
                      <a:pt x="510" y="225"/>
                    </a:lnTo>
                    <a:lnTo>
                      <a:pt x="514" y="225"/>
                    </a:lnTo>
                    <a:lnTo>
                      <a:pt x="516" y="225"/>
                    </a:lnTo>
                    <a:lnTo>
                      <a:pt x="518" y="225"/>
                    </a:lnTo>
                    <a:lnTo>
                      <a:pt x="520" y="225"/>
                    </a:lnTo>
                    <a:lnTo>
                      <a:pt x="524" y="225"/>
                    </a:lnTo>
                    <a:lnTo>
                      <a:pt x="526" y="225"/>
                    </a:lnTo>
                    <a:lnTo>
                      <a:pt x="528" y="225"/>
                    </a:lnTo>
                    <a:lnTo>
                      <a:pt x="530" y="225"/>
                    </a:lnTo>
                    <a:lnTo>
                      <a:pt x="531" y="225"/>
                    </a:lnTo>
                    <a:lnTo>
                      <a:pt x="533" y="225"/>
                    </a:lnTo>
                    <a:lnTo>
                      <a:pt x="535" y="225"/>
                    </a:lnTo>
                    <a:lnTo>
                      <a:pt x="539" y="225"/>
                    </a:lnTo>
                    <a:lnTo>
                      <a:pt x="541" y="223"/>
                    </a:lnTo>
                    <a:lnTo>
                      <a:pt x="543" y="223"/>
                    </a:lnTo>
                    <a:lnTo>
                      <a:pt x="547" y="221"/>
                    </a:lnTo>
                    <a:lnTo>
                      <a:pt x="549" y="219"/>
                    </a:lnTo>
                    <a:lnTo>
                      <a:pt x="551" y="217"/>
                    </a:lnTo>
                    <a:lnTo>
                      <a:pt x="551" y="215"/>
                    </a:lnTo>
                    <a:lnTo>
                      <a:pt x="553" y="213"/>
                    </a:lnTo>
                    <a:lnTo>
                      <a:pt x="553" y="211"/>
                    </a:lnTo>
                    <a:lnTo>
                      <a:pt x="553" y="209"/>
                    </a:lnTo>
                    <a:lnTo>
                      <a:pt x="553" y="209"/>
                    </a:lnTo>
                    <a:lnTo>
                      <a:pt x="555" y="208"/>
                    </a:lnTo>
                    <a:lnTo>
                      <a:pt x="555" y="206"/>
                    </a:lnTo>
                    <a:lnTo>
                      <a:pt x="555" y="204"/>
                    </a:lnTo>
                    <a:lnTo>
                      <a:pt x="556" y="202"/>
                    </a:lnTo>
                    <a:lnTo>
                      <a:pt x="556" y="200"/>
                    </a:lnTo>
                    <a:lnTo>
                      <a:pt x="558" y="198"/>
                    </a:lnTo>
                    <a:lnTo>
                      <a:pt x="562" y="196"/>
                    </a:lnTo>
                    <a:lnTo>
                      <a:pt x="564" y="194"/>
                    </a:lnTo>
                    <a:lnTo>
                      <a:pt x="572" y="192"/>
                    </a:lnTo>
                    <a:lnTo>
                      <a:pt x="578" y="190"/>
                    </a:lnTo>
                    <a:lnTo>
                      <a:pt x="583" y="188"/>
                    </a:lnTo>
                    <a:lnTo>
                      <a:pt x="589" y="188"/>
                    </a:lnTo>
                    <a:lnTo>
                      <a:pt x="595" y="188"/>
                    </a:lnTo>
                    <a:lnTo>
                      <a:pt x="599" y="190"/>
                    </a:lnTo>
                    <a:lnTo>
                      <a:pt x="601" y="190"/>
                    </a:lnTo>
                    <a:lnTo>
                      <a:pt x="601" y="190"/>
                    </a:lnTo>
                    <a:lnTo>
                      <a:pt x="603" y="190"/>
                    </a:lnTo>
                    <a:lnTo>
                      <a:pt x="603" y="190"/>
                    </a:lnTo>
                    <a:lnTo>
                      <a:pt x="603" y="190"/>
                    </a:lnTo>
                    <a:lnTo>
                      <a:pt x="603" y="190"/>
                    </a:lnTo>
                    <a:lnTo>
                      <a:pt x="603" y="190"/>
                    </a:lnTo>
                    <a:lnTo>
                      <a:pt x="603" y="188"/>
                    </a:lnTo>
                    <a:lnTo>
                      <a:pt x="603" y="188"/>
                    </a:lnTo>
                    <a:lnTo>
                      <a:pt x="603" y="188"/>
                    </a:lnTo>
                    <a:lnTo>
                      <a:pt x="603" y="188"/>
                    </a:lnTo>
                    <a:lnTo>
                      <a:pt x="603" y="188"/>
                    </a:lnTo>
                    <a:lnTo>
                      <a:pt x="603" y="186"/>
                    </a:lnTo>
                    <a:lnTo>
                      <a:pt x="604" y="183"/>
                    </a:lnTo>
                    <a:lnTo>
                      <a:pt x="604" y="179"/>
                    </a:lnTo>
                    <a:lnTo>
                      <a:pt x="606" y="175"/>
                    </a:lnTo>
                    <a:lnTo>
                      <a:pt x="610" y="171"/>
                    </a:lnTo>
                    <a:lnTo>
                      <a:pt x="614" y="167"/>
                    </a:lnTo>
                    <a:lnTo>
                      <a:pt x="620" y="163"/>
                    </a:lnTo>
                    <a:lnTo>
                      <a:pt x="622" y="162"/>
                    </a:lnTo>
                    <a:lnTo>
                      <a:pt x="626" y="162"/>
                    </a:lnTo>
                    <a:lnTo>
                      <a:pt x="629" y="160"/>
                    </a:lnTo>
                    <a:lnTo>
                      <a:pt x="631" y="160"/>
                    </a:lnTo>
                    <a:lnTo>
                      <a:pt x="633" y="160"/>
                    </a:lnTo>
                    <a:lnTo>
                      <a:pt x="635" y="160"/>
                    </a:lnTo>
                    <a:lnTo>
                      <a:pt x="639" y="160"/>
                    </a:lnTo>
                    <a:lnTo>
                      <a:pt x="641" y="160"/>
                    </a:lnTo>
                    <a:lnTo>
                      <a:pt x="643" y="162"/>
                    </a:lnTo>
                    <a:lnTo>
                      <a:pt x="645" y="162"/>
                    </a:lnTo>
                    <a:lnTo>
                      <a:pt x="647" y="162"/>
                    </a:lnTo>
                    <a:lnTo>
                      <a:pt x="649" y="162"/>
                    </a:lnTo>
                    <a:lnTo>
                      <a:pt x="650" y="162"/>
                    </a:lnTo>
                    <a:lnTo>
                      <a:pt x="654" y="160"/>
                    </a:lnTo>
                    <a:lnTo>
                      <a:pt x="656" y="160"/>
                    </a:lnTo>
                    <a:lnTo>
                      <a:pt x="658" y="158"/>
                    </a:lnTo>
                    <a:lnTo>
                      <a:pt x="662" y="156"/>
                    </a:lnTo>
                    <a:lnTo>
                      <a:pt x="664" y="154"/>
                    </a:lnTo>
                    <a:lnTo>
                      <a:pt x="666" y="154"/>
                    </a:lnTo>
                    <a:lnTo>
                      <a:pt x="666" y="152"/>
                    </a:lnTo>
                    <a:lnTo>
                      <a:pt x="666" y="150"/>
                    </a:lnTo>
                    <a:lnTo>
                      <a:pt x="668" y="148"/>
                    </a:lnTo>
                    <a:lnTo>
                      <a:pt x="668" y="146"/>
                    </a:lnTo>
                    <a:lnTo>
                      <a:pt x="668" y="144"/>
                    </a:lnTo>
                    <a:lnTo>
                      <a:pt x="668" y="142"/>
                    </a:lnTo>
                    <a:lnTo>
                      <a:pt x="670" y="140"/>
                    </a:lnTo>
                    <a:lnTo>
                      <a:pt x="670" y="140"/>
                    </a:lnTo>
                    <a:lnTo>
                      <a:pt x="670" y="138"/>
                    </a:lnTo>
                    <a:lnTo>
                      <a:pt x="672" y="137"/>
                    </a:lnTo>
                    <a:lnTo>
                      <a:pt x="674" y="135"/>
                    </a:lnTo>
                    <a:lnTo>
                      <a:pt x="675" y="133"/>
                    </a:lnTo>
                    <a:lnTo>
                      <a:pt x="679" y="131"/>
                    </a:lnTo>
                    <a:lnTo>
                      <a:pt x="685" y="127"/>
                    </a:lnTo>
                    <a:lnTo>
                      <a:pt x="693" y="127"/>
                    </a:lnTo>
                    <a:lnTo>
                      <a:pt x="698" y="125"/>
                    </a:lnTo>
                    <a:lnTo>
                      <a:pt x="704" y="125"/>
                    </a:lnTo>
                    <a:lnTo>
                      <a:pt x="708" y="125"/>
                    </a:lnTo>
                    <a:lnTo>
                      <a:pt x="712" y="125"/>
                    </a:lnTo>
                    <a:lnTo>
                      <a:pt x="714" y="127"/>
                    </a:lnTo>
                    <a:lnTo>
                      <a:pt x="716" y="127"/>
                    </a:lnTo>
                    <a:lnTo>
                      <a:pt x="718" y="127"/>
                    </a:lnTo>
                    <a:lnTo>
                      <a:pt x="718" y="127"/>
                    </a:lnTo>
                    <a:lnTo>
                      <a:pt x="718" y="127"/>
                    </a:lnTo>
                    <a:lnTo>
                      <a:pt x="718" y="127"/>
                    </a:lnTo>
                    <a:lnTo>
                      <a:pt x="718" y="127"/>
                    </a:lnTo>
                    <a:lnTo>
                      <a:pt x="718" y="125"/>
                    </a:lnTo>
                    <a:lnTo>
                      <a:pt x="718" y="125"/>
                    </a:lnTo>
                    <a:lnTo>
                      <a:pt x="718" y="125"/>
                    </a:lnTo>
                    <a:lnTo>
                      <a:pt x="718" y="125"/>
                    </a:lnTo>
                    <a:lnTo>
                      <a:pt x="718" y="125"/>
                    </a:lnTo>
                    <a:lnTo>
                      <a:pt x="718" y="123"/>
                    </a:lnTo>
                    <a:lnTo>
                      <a:pt x="718" y="119"/>
                    </a:lnTo>
                    <a:lnTo>
                      <a:pt x="718" y="117"/>
                    </a:lnTo>
                    <a:lnTo>
                      <a:pt x="720" y="114"/>
                    </a:lnTo>
                    <a:lnTo>
                      <a:pt x="722" y="110"/>
                    </a:lnTo>
                    <a:lnTo>
                      <a:pt x="725" y="106"/>
                    </a:lnTo>
                    <a:lnTo>
                      <a:pt x="731" y="102"/>
                    </a:lnTo>
                    <a:lnTo>
                      <a:pt x="735" y="100"/>
                    </a:lnTo>
                    <a:lnTo>
                      <a:pt x="737" y="98"/>
                    </a:lnTo>
                    <a:lnTo>
                      <a:pt x="741" y="98"/>
                    </a:lnTo>
                    <a:lnTo>
                      <a:pt x="743" y="98"/>
                    </a:lnTo>
                    <a:lnTo>
                      <a:pt x="745" y="98"/>
                    </a:lnTo>
                    <a:lnTo>
                      <a:pt x="748" y="98"/>
                    </a:lnTo>
                    <a:lnTo>
                      <a:pt x="750" y="98"/>
                    </a:lnTo>
                    <a:lnTo>
                      <a:pt x="752" y="98"/>
                    </a:lnTo>
                    <a:lnTo>
                      <a:pt x="754" y="98"/>
                    </a:lnTo>
                    <a:lnTo>
                      <a:pt x="756" y="98"/>
                    </a:lnTo>
                    <a:lnTo>
                      <a:pt x="758" y="98"/>
                    </a:lnTo>
                    <a:lnTo>
                      <a:pt x="760" y="98"/>
                    </a:lnTo>
                    <a:lnTo>
                      <a:pt x="764" y="98"/>
                    </a:lnTo>
                    <a:lnTo>
                      <a:pt x="766" y="98"/>
                    </a:lnTo>
                    <a:lnTo>
                      <a:pt x="768" y="96"/>
                    </a:lnTo>
                    <a:lnTo>
                      <a:pt x="771" y="96"/>
                    </a:lnTo>
                    <a:lnTo>
                      <a:pt x="773" y="94"/>
                    </a:lnTo>
                    <a:lnTo>
                      <a:pt x="775" y="92"/>
                    </a:lnTo>
                    <a:lnTo>
                      <a:pt x="777" y="91"/>
                    </a:lnTo>
                    <a:lnTo>
                      <a:pt x="777" y="89"/>
                    </a:lnTo>
                    <a:lnTo>
                      <a:pt x="779" y="87"/>
                    </a:lnTo>
                    <a:lnTo>
                      <a:pt x="779" y="87"/>
                    </a:lnTo>
                    <a:lnTo>
                      <a:pt x="779" y="85"/>
                    </a:lnTo>
                    <a:lnTo>
                      <a:pt x="779" y="83"/>
                    </a:lnTo>
                    <a:lnTo>
                      <a:pt x="779" y="81"/>
                    </a:lnTo>
                    <a:lnTo>
                      <a:pt x="781" y="79"/>
                    </a:lnTo>
                    <a:lnTo>
                      <a:pt x="781" y="77"/>
                    </a:lnTo>
                    <a:lnTo>
                      <a:pt x="781" y="75"/>
                    </a:lnTo>
                    <a:lnTo>
                      <a:pt x="783" y="75"/>
                    </a:lnTo>
                    <a:lnTo>
                      <a:pt x="785" y="73"/>
                    </a:lnTo>
                    <a:lnTo>
                      <a:pt x="787" y="71"/>
                    </a:lnTo>
                    <a:lnTo>
                      <a:pt x="791" y="69"/>
                    </a:lnTo>
                    <a:lnTo>
                      <a:pt x="796" y="66"/>
                    </a:lnTo>
                    <a:lnTo>
                      <a:pt x="802" y="64"/>
                    </a:lnTo>
                    <a:lnTo>
                      <a:pt x="808" y="64"/>
                    </a:lnTo>
                    <a:lnTo>
                      <a:pt x="814" y="64"/>
                    </a:lnTo>
                    <a:lnTo>
                      <a:pt x="819" y="64"/>
                    </a:lnTo>
                    <a:lnTo>
                      <a:pt x="823" y="64"/>
                    </a:lnTo>
                    <a:lnTo>
                      <a:pt x="825" y="66"/>
                    </a:lnTo>
                    <a:lnTo>
                      <a:pt x="825" y="66"/>
                    </a:lnTo>
                    <a:lnTo>
                      <a:pt x="829" y="66"/>
                    </a:lnTo>
                    <a:lnTo>
                      <a:pt x="829" y="66"/>
                    </a:lnTo>
                    <a:lnTo>
                      <a:pt x="827" y="66"/>
                    </a:lnTo>
                    <a:lnTo>
                      <a:pt x="827" y="66"/>
                    </a:lnTo>
                    <a:lnTo>
                      <a:pt x="827" y="64"/>
                    </a:lnTo>
                    <a:lnTo>
                      <a:pt x="827" y="64"/>
                    </a:lnTo>
                    <a:lnTo>
                      <a:pt x="827" y="64"/>
                    </a:lnTo>
                    <a:lnTo>
                      <a:pt x="827" y="64"/>
                    </a:lnTo>
                    <a:lnTo>
                      <a:pt x="827" y="64"/>
                    </a:lnTo>
                    <a:lnTo>
                      <a:pt x="827" y="62"/>
                    </a:lnTo>
                    <a:lnTo>
                      <a:pt x="827" y="60"/>
                    </a:lnTo>
                    <a:lnTo>
                      <a:pt x="827" y="58"/>
                    </a:lnTo>
                    <a:lnTo>
                      <a:pt x="829" y="54"/>
                    </a:lnTo>
                    <a:lnTo>
                      <a:pt x="831" y="50"/>
                    </a:lnTo>
                    <a:lnTo>
                      <a:pt x="833" y="46"/>
                    </a:lnTo>
                    <a:lnTo>
                      <a:pt x="837" y="43"/>
                    </a:lnTo>
                    <a:lnTo>
                      <a:pt x="842" y="41"/>
                    </a:lnTo>
                    <a:lnTo>
                      <a:pt x="846" y="39"/>
                    </a:lnTo>
                    <a:lnTo>
                      <a:pt x="848" y="37"/>
                    </a:lnTo>
                    <a:lnTo>
                      <a:pt x="852" y="37"/>
                    </a:lnTo>
                    <a:lnTo>
                      <a:pt x="854" y="37"/>
                    </a:lnTo>
                    <a:lnTo>
                      <a:pt x="856" y="35"/>
                    </a:lnTo>
                    <a:lnTo>
                      <a:pt x="860" y="37"/>
                    </a:lnTo>
                    <a:lnTo>
                      <a:pt x="862" y="37"/>
                    </a:lnTo>
                    <a:lnTo>
                      <a:pt x="864" y="37"/>
                    </a:lnTo>
                    <a:lnTo>
                      <a:pt x="865" y="37"/>
                    </a:lnTo>
                    <a:lnTo>
                      <a:pt x="867" y="37"/>
                    </a:lnTo>
                    <a:lnTo>
                      <a:pt x="869" y="37"/>
                    </a:lnTo>
                    <a:lnTo>
                      <a:pt x="871" y="37"/>
                    </a:lnTo>
                    <a:lnTo>
                      <a:pt x="873" y="37"/>
                    </a:lnTo>
                    <a:lnTo>
                      <a:pt x="877" y="37"/>
                    </a:lnTo>
                    <a:lnTo>
                      <a:pt x="879" y="35"/>
                    </a:lnTo>
                    <a:lnTo>
                      <a:pt x="881" y="33"/>
                    </a:lnTo>
                    <a:lnTo>
                      <a:pt x="885" y="33"/>
                    </a:lnTo>
                    <a:lnTo>
                      <a:pt x="887" y="31"/>
                    </a:lnTo>
                    <a:lnTo>
                      <a:pt x="887" y="29"/>
                    </a:lnTo>
                    <a:lnTo>
                      <a:pt x="889" y="27"/>
                    </a:lnTo>
                    <a:lnTo>
                      <a:pt x="889" y="25"/>
                    </a:lnTo>
                    <a:lnTo>
                      <a:pt x="889" y="25"/>
                    </a:lnTo>
                    <a:lnTo>
                      <a:pt x="890" y="23"/>
                    </a:lnTo>
                    <a:lnTo>
                      <a:pt x="890" y="21"/>
                    </a:lnTo>
                    <a:lnTo>
                      <a:pt x="890" y="19"/>
                    </a:lnTo>
                    <a:lnTo>
                      <a:pt x="890" y="18"/>
                    </a:lnTo>
                    <a:lnTo>
                      <a:pt x="890" y="16"/>
                    </a:lnTo>
                    <a:lnTo>
                      <a:pt x="892" y="14"/>
                    </a:lnTo>
                    <a:lnTo>
                      <a:pt x="892" y="14"/>
                    </a:lnTo>
                    <a:lnTo>
                      <a:pt x="894" y="12"/>
                    </a:lnTo>
                    <a:lnTo>
                      <a:pt x="896" y="10"/>
                    </a:lnTo>
                    <a:lnTo>
                      <a:pt x="900" y="8"/>
                    </a:lnTo>
                    <a:lnTo>
                      <a:pt x="906" y="4"/>
                    </a:lnTo>
                    <a:lnTo>
                      <a:pt x="912" y="4"/>
                    </a:lnTo>
                    <a:lnTo>
                      <a:pt x="919" y="2"/>
                    </a:lnTo>
                    <a:lnTo>
                      <a:pt x="923" y="2"/>
                    </a:lnTo>
                    <a:lnTo>
                      <a:pt x="929" y="2"/>
                    </a:lnTo>
                    <a:lnTo>
                      <a:pt x="933" y="2"/>
                    </a:lnTo>
                    <a:lnTo>
                      <a:pt x="935" y="4"/>
                    </a:lnTo>
                    <a:lnTo>
                      <a:pt x="937" y="4"/>
                    </a:lnTo>
                    <a:lnTo>
                      <a:pt x="937" y="0"/>
                    </a:lnTo>
                    <a:lnTo>
                      <a:pt x="935" y="0"/>
                    </a:lnTo>
                    <a:lnTo>
                      <a:pt x="933" y="0"/>
                    </a:lnTo>
                    <a:lnTo>
                      <a:pt x="929" y="0"/>
                    </a:lnTo>
                    <a:lnTo>
                      <a:pt x="923" y="0"/>
                    </a:lnTo>
                    <a:lnTo>
                      <a:pt x="917" y="0"/>
                    </a:lnTo>
                    <a:lnTo>
                      <a:pt x="912" y="0"/>
                    </a:lnTo>
                    <a:lnTo>
                      <a:pt x="906" y="2"/>
                    </a:lnTo>
                    <a:lnTo>
                      <a:pt x="898" y="6"/>
                    </a:lnTo>
                    <a:close/>
                  </a:path>
                </a:pathLst>
              </a:custGeom>
              <a:solidFill>
                <a:srgbClr val="79BA79"/>
              </a:solidFill>
              <a:ln w="9525">
                <a:noFill/>
                <a:round/>
                <a:headEnd/>
                <a:tailEnd/>
              </a:ln>
            </p:spPr>
            <p:txBody>
              <a:bodyPr/>
              <a:lstStyle/>
              <a:p>
                <a:endParaRPr lang="en-US">
                  <a:solidFill>
                    <a:srgbClr val="000000"/>
                  </a:solidFill>
                  <a:latin typeface="+mn-lt"/>
                </a:endParaRPr>
              </a:p>
            </p:txBody>
          </p:sp>
          <p:sp>
            <p:nvSpPr>
              <p:cNvPr id="282" name="Freeform 225"/>
              <p:cNvSpPr>
                <a:spLocks noEditPoints="1"/>
              </p:cNvSpPr>
              <p:nvPr/>
            </p:nvSpPr>
            <p:spPr bwMode="auto">
              <a:xfrm>
                <a:off x="2731" y="1749"/>
                <a:ext cx="1265" cy="854"/>
              </a:xfrm>
              <a:custGeom>
                <a:avLst/>
                <a:gdLst/>
                <a:ahLst/>
                <a:cxnLst>
                  <a:cxn ang="0">
                    <a:pos x="875" y="4"/>
                  </a:cxn>
                  <a:cxn ang="0">
                    <a:pos x="896" y="0"/>
                  </a:cxn>
                  <a:cxn ang="0">
                    <a:pos x="918" y="2"/>
                  </a:cxn>
                  <a:cxn ang="0">
                    <a:pos x="935" y="7"/>
                  </a:cxn>
                  <a:cxn ang="0">
                    <a:pos x="1253" y="284"/>
                  </a:cxn>
                  <a:cxn ang="0">
                    <a:pos x="1263" y="299"/>
                  </a:cxn>
                  <a:cxn ang="0">
                    <a:pos x="1263" y="315"/>
                  </a:cxn>
                  <a:cxn ang="0">
                    <a:pos x="1255" y="330"/>
                  </a:cxn>
                  <a:cxn ang="0">
                    <a:pos x="1240" y="343"/>
                  </a:cxn>
                  <a:cxn ang="0">
                    <a:pos x="338" y="848"/>
                  </a:cxn>
                  <a:cxn ang="0">
                    <a:pos x="313" y="854"/>
                  </a:cxn>
                  <a:cxn ang="0">
                    <a:pos x="290" y="852"/>
                  </a:cxn>
                  <a:cxn ang="0">
                    <a:pos x="271" y="842"/>
                  </a:cxn>
                  <a:cxn ang="0">
                    <a:pos x="6" y="499"/>
                  </a:cxn>
                  <a:cxn ang="0">
                    <a:pos x="0" y="483"/>
                  </a:cxn>
                  <a:cxn ang="0">
                    <a:pos x="4" y="466"/>
                  </a:cxn>
                  <a:cxn ang="0">
                    <a:pos x="15" y="451"/>
                  </a:cxn>
                  <a:cxn ang="0">
                    <a:pos x="34" y="439"/>
                  </a:cxn>
                  <a:cxn ang="0">
                    <a:pos x="883" y="23"/>
                  </a:cxn>
                  <a:cxn ang="0">
                    <a:pos x="42" y="460"/>
                  </a:cxn>
                  <a:cxn ang="0">
                    <a:pos x="36" y="466"/>
                  </a:cxn>
                  <a:cxn ang="0">
                    <a:pos x="33" y="474"/>
                  </a:cxn>
                  <a:cxn ang="0">
                    <a:pos x="33" y="482"/>
                  </a:cxn>
                  <a:cxn ang="0">
                    <a:pos x="294" y="817"/>
                  </a:cxn>
                  <a:cxn ang="0">
                    <a:pos x="299" y="823"/>
                  </a:cxn>
                  <a:cxn ang="0">
                    <a:pos x="309" y="825"/>
                  </a:cxn>
                  <a:cxn ang="0">
                    <a:pos x="320" y="825"/>
                  </a:cxn>
                  <a:cxn ang="0">
                    <a:pos x="332" y="821"/>
                  </a:cxn>
                  <a:cxn ang="0">
                    <a:pos x="1225" y="322"/>
                  </a:cxn>
                  <a:cxn ang="0">
                    <a:pos x="1230" y="315"/>
                  </a:cxn>
                  <a:cxn ang="0">
                    <a:pos x="1232" y="307"/>
                  </a:cxn>
                  <a:cxn ang="0">
                    <a:pos x="1230" y="301"/>
                  </a:cxn>
                  <a:cxn ang="0">
                    <a:pos x="918" y="25"/>
                  </a:cxn>
                  <a:cxn ang="0">
                    <a:pos x="912" y="21"/>
                  </a:cxn>
                  <a:cxn ang="0">
                    <a:pos x="902" y="19"/>
                  </a:cxn>
                  <a:cxn ang="0">
                    <a:pos x="893" y="21"/>
                  </a:cxn>
                  <a:cxn ang="0">
                    <a:pos x="883" y="23"/>
                  </a:cxn>
                </a:cxnLst>
                <a:rect l="0" t="0" r="r" b="b"/>
                <a:pathLst>
                  <a:path w="1265" h="854">
                    <a:moveTo>
                      <a:pt x="866" y="9"/>
                    </a:moveTo>
                    <a:lnTo>
                      <a:pt x="875" y="4"/>
                    </a:lnTo>
                    <a:lnTo>
                      <a:pt x="887" y="2"/>
                    </a:lnTo>
                    <a:lnTo>
                      <a:pt x="896" y="0"/>
                    </a:lnTo>
                    <a:lnTo>
                      <a:pt x="908" y="0"/>
                    </a:lnTo>
                    <a:lnTo>
                      <a:pt x="918" y="2"/>
                    </a:lnTo>
                    <a:lnTo>
                      <a:pt x="927" y="4"/>
                    </a:lnTo>
                    <a:lnTo>
                      <a:pt x="935" y="7"/>
                    </a:lnTo>
                    <a:lnTo>
                      <a:pt x="942" y="11"/>
                    </a:lnTo>
                    <a:lnTo>
                      <a:pt x="1253" y="284"/>
                    </a:lnTo>
                    <a:lnTo>
                      <a:pt x="1259" y="292"/>
                    </a:lnTo>
                    <a:lnTo>
                      <a:pt x="1263" y="299"/>
                    </a:lnTo>
                    <a:lnTo>
                      <a:pt x="1265" y="307"/>
                    </a:lnTo>
                    <a:lnTo>
                      <a:pt x="1263" y="315"/>
                    </a:lnTo>
                    <a:lnTo>
                      <a:pt x="1261" y="322"/>
                    </a:lnTo>
                    <a:lnTo>
                      <a:pt x="1255" y="330"/>
                    </a:lnTo>
                    <a:lnTo>
                      <a:pt x="1250" y="336"/>
                    </a:lnTo>
                    <a:lnTo>
                      <a:pt x="1240" y="343"/>
                    </a:lnTo>
                    <a:lnTo>
                      <a:pt x="349" y="842"/>
                    </a:lnTo>
                    <a:lnTo>
                      <a:pt x="338" y="848"/>
                    </a:lnTo>
                    <a:lnTo>
                      <a:pt x="326" y="852"/>
                    </a:lnTo>
                    <a:lnTo>
                      <a:pt x="313" y="854"/>
                    </a:lnTo>
                    <a:lnTo>
                      <a:pt x="301" y="854"/>
                    </a:lnTo>
                    <a:lnTo>
                      <a:pt x="290" y="852"/>
                    </a:lnTo>
                    <a:lnTo>
                      <a:pt x="280" y="848"/>
                    </a:lnTo>
                    <a:lnTo>
                      <a:pt x="271" y="842"/>
                    </a:lnTo>
                    <a:lnTo>
                      <a:pt x="263" y="835"/>
                    </a:lnTo>
                    <a:lnTo>
                      <a:pt x="6" y="499"/>
                    </a:lnTo>
                    <a:lnTo>
                      <a:pt x="2" y="491"/>
                    </a:lnTo>
                    <a:lnTo>
                      <a:pt x="0" y="483"/>
                    </a:lnTo>
                    <a:lnTo>
                      <a:pt x="2" y="476"/>
                    </a:lnTo>
                    <a:lnTo>
                      <a:pt x="4" y="466"/>
                    </a:lnTo>
                    <a:lnTo>
                      <a:pt x="10" y="459"/>
                    </a:lnTo>
                    <a:lnTo>
                      <a:pt x="15" y="451"/>
                    </a:lnTo>
                    <a:lnTo>
                      <a:pt x="23" y="445"/>
                    </a:lnTo>
                    <a:lnTo>
                      <a:pt x="34" y="439"/>
                    </a:lnTo>
                    <a:lnTo>
                      <a:pt x="866" y="9"/>
                    </a:lnTo>
                    <a:close/>
                    <a:moveTo>
                      <a:pt x="883" y="23"/>
                    </a:moveTo>
                    <a:lnTo>
                      <a:pt x="48" y="457"/>
                    </a:lnTo>
                    <a:lnTo>
                      <a:pt x="42" y="460"/>
                    </a:lnTo>
                    <a:lnTo>
                      <a:pt x="38" y="462"/>
                    </a:lnTo>
                    <a:lnTo>
                      <a:pt x="36" y="466"/>
                    </a:lnTo>
                    <a:lnTo>
                      <a:pt x="33" y="470"/>
                    </a:lnTo>
                    <a:lnTo>
                      <a:pt x="33" y="474"/>
                    </a:lnTo>
                    <a:lnTo>
                      <a:pt x="33" y="478"/>
                    </a:lnTo>
                    <a:lnTo>
                      <a:pt x="33" y="482"/>
                    </a:lnTo>
                    <a:lnTo>
                      <a:pt x="34" y="483"/>
                    </a:lnTo>
                    <a:lnTo>
                      <a:pt x="294" y="817"/>
                    </a:lnTo>
                    <a:lnTo>
                      <a:pt x="296" y="821"/>
                    </a:lnTo>
                    <a:lnTo>
                      <a:pt x="299" y="823"/>
                    </a:lnTo>
                    <a:lnTo>
                      <a:pt x="305" y="825"/>
                    </a:lnTo>
                    <a:lnTo>
                      <a:pt x="309" y="825"/>
                    </a:lnTo>
                    <a:lnTo>
                      <a:pt x="315" y="825"/>
                    </a:lnTo>
                    <a:lnTo>
                      <a:pt x="320" y="825"/>
                    </a:lnTo>
                    <a:lnTo>
                      <a:pt x="326" y="823"/>
                    </a:lnTo>
                    <a:lnTo>
                      <a:pt x="332" y="821"/>
                    </a:lnTo>
                    <a:lnTo>
                      <a:pt x="1221" y="324"/>
                    </a:lnTo>
                    <a:lnTo>
                      <a:pt x="1225" y="322"/>
                    </a:lnTo>
                    <a:lnTo>
                      <a:pt x="1228" y="318"/>
                    </a:lnTo>
                    <a:lnTo>
                      <a:pt x="1230" y="315"/>
                    </a:lnTo>
                    <a:lnTo>
                      <a:pt x="1232" y="311"/>
                    </a:lnTo>
                    <a:lnTo>
                      <a:pt x="1232" y="307"/>
                    </a:lnTo>
                    <a:lnTo>
                      <a:pt x="1230" y="305"/>
                    </a:lnTo>
                    <a:lnTo>
                      <a:pt x="1230" y="301"/>
                    </a:lnTo>
                    <a:lnTo>
                      <a:pt x="1227" y="297"/>
                    </a:lnTo>
                    <a:lnTo>
                      <a:pt x="918" y="25"/>
                    </a:lnTo>
                    <a:lnTo>
                      <a:pt x="916" y="23"/>
                    </a:lnTo>
                    <a:lnTo>
                      <a:pt x="912" y="21"/>
                    </a:lnTo>
                    <a:lnTo>
                      <a:pt x="908" y="19"/>
                    </a:lnTo>
                    <a:lnTo>
                      <a:pt x="902" y="19"/>
                    </a:lnTo>
                    <a:lnTo>
                      <a:pt x="898" y="19"/>
                    </a:lnTo>
                    <a:lnTo>
                      <a:pt x="893" y="21"/>
                    </a:lnTo>
                    <a:lnTo>
                      <a:pt x="889" y="21"/>
                    </a:lnTo>
                    <a:lnTo>
                      <a:pt x="883" y="23"/>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283" name="Freeform 226"/>
              <p:cNvSpPr>
                <a:spLocks/>
              </p:cNvSpPr>
              <p:nvPr/>
            </p:nvSpPr>
            <p:spPr bwMode="auto">
              <a:xfrm>
                <a:off x="2773" y="2184"/>
                <a:ext cx="21" cy="16"/>
              </a:xfrm>
              <a:custGeom>
                <a:avLst/>
                <a:gdLst/>
                <a:ahLst/>
                <a:cxnLst>
                  <a:cxn ang="0">
                    <a:pos x="0" y="12"/>
                  </a:cxn>
                  <a:cxn ang="0">
                    <a:pos x="0" y="12"/>
                  </a:cxn>
                  <a:cxn ang="0">
                    <a:pos x="0" y="10"/>
                  </a:cxn>
                  <a:cxn ang="0">
                    <a:pos x="0" y="8"/>
                  </a:cxn>
                  <a:cxn ang="0">
                    <a:pos x="0" y="6"/>
                  </a:cxn>
                  <a:cxn ang="0">
                    <a:pos x="2" y="6"/>
                  </a:cxn>
                  <a:cxn ang="0">
                    <a:pos x="2" y="4"/>
                  </a:cxn>
                  <a:cxn ang="0">
                    <a:pos x="4" y="2"/>
                  </a:cxn>
                  <a:cxn ang="0">
                    <a:pos x="6" y="2"/>
                  </a:cxn>
                  <a:cxn ang="0">
                    <a:pos x="8" y="0"/>
                  </a:cxn>
                  <a:cxn ang="0">
                    <a:pos x="10" y="0"/>
                  </a:cxn>
                  <a:cxn ang="0">
                    <a:pos x="12" y="0"/>
                  </a:cxn>
                  <a:cxn ang="0">
                    <a:pos x="14" y="0"/>
                  </a:cxn>
                  <a:cxn ang="0">
                    <a:pos x="15" y="0"/>
                  </a:cxn>
                  <a:cxn ang="0">
                    <a:pos x="17" y="0"/>
                  </a:cxn>
                  <a:cxn ang="0">
                    <a:pos x="19" y="2"/>
                  </a:cxn>
                  <a:cxn ang="0">
                    <a:pos x="21" y="2"/>
                  </a:cxn>
                  <a:cxn ang="0">
                    <a:pos x="21" y="4"/>
                  </a:cxn>
                  <a:cxn ang="0">
                    <a:pos x="21" y="6"/>
                  </a:cxn>
                  <a:cxn ang="0">
                    <a:pos x="21" y="6"/>
                  </a:cxn>
                  <a:cxn ang="0">
                    <a:pos x="21" y="8"/>
                  </a:cxn>
                  <a:cxn ang="0">
                    <a:pos x="19" y="10"/>
                  </a:cxn>
                  <a:cxn ang="0">
                    <a:pos x="19" y="12"/>
                  </a:cxn>
                  <a:cxn ang="0">
                    <a:pos x="17" y="12"/>
                  </a:cxn>
                  <a:cxn ang="0">
                    <a:pos x="15" y="14"/>
                  </a:cxn>
                  <a:cxn ang="0">
                    <a:pos x="14" y="16"/>
                  </a:cxn>
                  <a:cxn ang="0">
                    <a:pos x="12" y="16"/>
                  </a:cxn>
                  <a:cxn ang="0">
                    <a:pos x="10" y="16"/>
                  </a:cxn>
                  <a:cxn ang="0">
                    <a:pos x="8" y="16"/>
                  </a:cxn>
                  <a:cxn ang="0">
                    <a:pos x="6" y="16"/>
                  </a:cxn>
                  <a:cxn ang="0">
                    <a:pos x="4" y="14"/>
                  </a:cxn>
                  <a:cxn ang="0">
                    <a:pos x="2" y="14"/>
                  </a:cxn>
                  <a:cxn ang="0">
                    <a:pos x="0" y="12"/>
                  </a:cxn>
                </a:cxnLst>
                <a:rect l="0" t="0" r="r" b="b"/>
                <a:pathLst>
                  <a:path w="21" h="16">
                    <a:moveTo>
                      <a:pt x="0" y="12"/>
                    </a:moveTo>
                    <a:lnTo>
                      <a:pt x="0" y="12"/>
                    </a:lnTo>
                    <a:lnTo>
                      <a:pt x="0" y="10"/>
                    </a:lnTo>
                    <a:lnTo>
                      <a:pt x="0" y="8"/>
                    </a:lnTo>
                    <a:lnTo>
                      <a:pt x="0" y="6"/>
                    </a:lnTo>
                    <a:lnTo>
                      <a:pt x="2" y="6"/>
                    </a:lnTo>
                    <a:lnTo>
                      <a:pt x="2" y="4"/>
                    </a:lnTo>
                    <a:lnTo>
                      <a:pt x="4" y="2"/>
                    </a:lnTo>
                    <a:lnTo>
                      <a:pt x="6" y="2"/>
                    </a:lnTo>
                    <a:lnTo>
                      <a:pt x="8" y="0"/>
                    </a:lnTo>
                    <a:lnTo>
                      <a:pt x="10" y="0"/>
                    </a:lnTo>
                    <a:lnTo>
                      <a:pt x="12" y="0"/>
                    </a:lnTo>
                    <a:lnTo>
                      <a:pt x="14" y="0"/>
                    </a:lnTo>
                    <a:lnTo>
                      <a:pt x="15" y="0"/>
                    </a:lnTo>
                    <a:lnTo>
                      <a:pt x="17" y="0"/>
                    </a:lnTo>
                    <a:lnTo>
                      <a:pt x="19" y="2"/>
                    </a:lnTo>
                    <a:lnTo>
                      <a:pt x="21" y="2"/>
                    </a:lnTo>
                    <a:lnTo>
                      <a:pt x="21" y="4"/>
                    </a:lnTo>
                    <a:lnTo>
                      <a:pt x="21" y="6"/>
                    </a:lnTo>
                    <a:lnTo>
                      <a:pt x="21" y="6"/>
                    </a:lnTo>
                    <a:lnTo>
                      <a:pt x="21" y="8"/>
                    </a:lnTo>
                    <a:lnTo>
                      <a:pt x="19" y="10"/>
                    </a:lnTo>
                    <a:lnTo>
                      <a:pt x="19" y="12"/>
                    </a:lnTo>
                    <a:lnTo>
                      <a:pt x="17" y="12"/>
                    </a:lnTo>
                    <a:lnTo>
                      <a:pt x="15" y="14"/>
                    </a:lnTo>
                    <a:lnTo>
                      <a:pt x="14" y="16"/>
                    </a:lnTo>
                    <a:lnTo>
                      <a:pt x="12" y="16"/>
                    </a:lnTo>
                    <a:lnTo>
                      <a:pt x="10" y="16"/>
                    </a:lnTo>
                    <a:lnTo>
                      <a:pt x="8" y="16"/>
                    </a:lnTo>
                    <a:lnTo>
                      <a:pt x="6" y="16"/>
                    </a:lnTo>
                    <a:lnTo>
                      <a:pt x="4" y="14"/>
                    </a:lnTo>
                    <a:lnTo>
                      <a:pt x="2" y="14"/>
                    </a:lnTo>
                    <a:lnTo>
                      <a:pt x="0"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84" name="Freeform 227"/>
              <p:cNvSpPr>
                <a:spLocks/>
              </p:cNvSpPr>
              <p:nvPr/>
            </p:nvSpPr>
            <p:spPr bwMode="auto">
              <a:xfrm>
                <a:off x="2813" y="2163"/>
                <a:ext cx="23" cy="16"/>
              </a:xfrm>
              <a:custGeom>
                <a:avLst/>
                <a:gdLst/>
                <a:ahLst/>
                <a:cxnLst>
                  <a:cxn ang="0">
                    <a:pos x="2" y="12"/>
                  </a:cxn>
                  <a:cxn ang="0">
                    <a:pos x="2" y="12"/>
                  </a:cxn>
                  <a:cxn ang="0">
                    <a:pos x="0" y="10"/>
                  </a:cxn>
                  <a:cxn ang="0">
                    <a:pos x="0" y="8"/>
                  </a:cxn>
                  <a:cxn ang="0">
                    <a:pos x="2" y="6"/>
                  </a:cxn>
                  <a:cxn ang="0">
                    <a:pos x="2" y="4"/>
                  </a:cxn>
                  <a:cxn ang="0">
                    <a:pos x="4" y="4"/>
                  </a:cxn>
                  <a:cxn ang="0">
                    <a:pos x="6" y="2"/>
                  </a:cxn>
                  <a:cxn ang="0">
                    <a:pos x="8" y="0"/>
                  </a:cxn>
                  <a:cxn ang="0">
                    <a:pos x="10" y="0"/>
                  </a:cxn>
                  <a:cxn ang="0">
                    <a:pos x="12" y="0"/>
                  </a:cxn>
                  <a:cxn ang="0">
                    <a:pos x="14" y="0"/>
                  </a:cxn>
                  <a:cxn ang="0">
                    <a:pos x="16" y="0"/>
                  </a:cxn>
                  <a:cxn ang="0">
                    <a:pos x="18" y="0"/>
                  </a:cxn>
                  <a:cxn ang="0">
                    <a:pos x="20" y="0"/>
                  </a:cxn>
                  <a:cxn ang="0">
                    <a:pos x="22" y="0"/>
                  </a:cxn>
                  <a:cxn ang="0">
                    <a:pos x="22" y="2"/>
                  </a:cxn>
                  <a:cxn ang="0">
                    <a:pos x="23" y="4"/>
                  </a:cxn>
                  <a:cxn ang="0">
                    <a:pos x="23" y="4"/>
                  </a:cxn>
                  <a:cxn ang="0">
                    <a:pos x="23" y="6"/>
                  </a:cxn>
                  <a:cxn ang="0">
                    <a:pos x="22" y="8"/>
                  </a:cxn>
                  <a:cxn ang="0">
                    <a:pos x="22" y="10"/>
                  </a:cxn>
                  <a:cxn ang="0">
                    <a:pos x="20" y="12"/>
                  </a:cxn>
                  <a:cxn ang="0">
                    <a:pos x="20" y="12"/>
                  </a:cxn>
                  <a:cxn ang="0">
                    <a:pos x="18" y="14"/>
                  </a:cxn>
                  <a:cxn ang="0">
                    <a:pos x="16" y="14"/>
                  </a:cxn>
                  <a:cxn ang="0">
                    <a:pos x="14" y="16"/>
                  </a:cxn>
                  <a:cxn ang="0">
                    <a:pos x="10" y="16"/>
                  </a:cxn>
                  <a:cxn ang="0">
                    <a:pos x="8" y="16"/>
                  </a:cxn>
                  <a:cxn ang="0">
                    <a:pos x="6" y="16"/>
                  </a:cxn>
                  <a:cxn ang="0">
                    <a:pos x="4" y="14"/>
                  </a:cxn>
                  <a:cxn ang="0">
                    <a:pos x="4" y="14"/>
                  </a:cxn>
                  <a:cxn ang="0">
                    <a:pos x="2" y="12"/>
                  </a:cxn>
                </a:cxnLst>
                <a:rect l="0" t="0" r="r" b="b"/>
                <a:pathLst>
                  <a:path w="23" h="16">
                    <a:moveTo>
                      <a:pt x="2" y="12"/>
                    </a:moveTo>
                    <a:lnTo>
                      <a:pt x="2" y="12"/>
                    </a:lnTo>
                    <a:lnTo>
                      <a:pt x="0" y="10"/>
                    </a:lnTo>
                    <a:lnTo>
                      <a:pt x="0" y="8"/>
                    </a:lnTo>
                    <a:lnTo>
                      <a:pt x="2" y="6"/>
                    </a:lnTo>
                    <a:lnTo>
                      <a:pt x="2" y="4"/>
                    </a:lnTo>
                    <a:lnTo>
                      <a:pt x="4" y="4"/>
                    </a:lnTo>
                    <a:lnTo>
                      <a:pt x="6" y="2"/>
                    </a:lnTo>
                    <a:lnTo>
                      <a:pt x="8" y="0"/>
                    </a:lnTo>
                    <a:lnTo>
                      <a:pt x="10" y="0"/>
                    </a:lnTo>
                    <a:lnTo>
                      <a:pt x="12" y="0"/>
                    </a:lnTo>
                    <a:lnTo>
                      <a:pt x="14" y="0"/>
                    </a:lnTo>
                    <a:lnTo>
                      <a:pt x="16" y="0"/>
                    </a:lnTo>
                    <a:lnTo>
                      <a:pt x="18" y="0"/>
                    </a:lnTo>
                    <a:lnTo>
                      <a:pt x="20" y="0"/>
                    </a:lnTo>
                    <a:lnTo>
                      <a:pt x="22" y="0"/>
                    </a:lnTo>
                    <a:lnTo>
                      <a:pt x="22" y="2"/>
                    </a:lnTo>
                    <a:lnTo>
                      <a:pt x="23" y="4"/>
                    </a:lnTo>
                    <a:lnTo>
                      <a:pt x="23" y="4"/>
                    </a:lnTo>
                    <a:lnTo>
                      <a:pt x="23" y="6"/>
                    </a:lnTo>
                    <a:lnTo>
                      <a:pt x="22" y="8"/>
                    </a:lnTo>
                    <a:lnTo>
                      <a:pt x="22" y="10"/>
                    </a:lnTo>
                    <a:lnTo>
                      <a:pt x="20" y="12"/>
                    </a:lnTo>
                    <a:lnTo>
                      <a:pt x="20" y="12"/>
                    </a:lnTo>
                    <a:lnTo>
                      <a:pt x="18" y="14"/>
                    </a:lnTo>
                    <a:lnTo>
                      <a:pt x="16" y="14"/>
                    </a:lnTo>
                    <a:lnTo>
                      <a:pt x="14" y="16"/>
                    </a:lnTo>
                    <a:lnTo>
                      <a:pt x="10" y="16"/>
                    </a:lnTo>
                    <a:lnTo>
                      <a:pt x="8" y="16"/>
                    </a:lnTo>
                    <a:lnTo>
                      <a:pt x="6" y="16"/>
                    </a:lnTo>
                    <a:lnTo>
                      <a:pt x="4" y="14"/>
                    </a:lnTo>
                    <a:lnTo>
                      <a:pt x="4" y="14"/>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85" name="Freeform 228"/>
              <p:cNvSpPr>
                <a:spLocks/>
              </p:cNvSpPr>
              <p:nvPr/>
            </p:nvSpPr>
            <p:spPr bwMode="auto">
              <a:xfrm>
                <a:off x="2856" y="2140"/>
                <a:ext cx="21" cy="18"/>
              </a:xfrm>
              <a:custGeom>
                <a:avLst/>
                <a:gdLst/>
                <a:ahLst/>
                <a:cxnLst>
                  <a:cxn ang="0">
                    <a:pos x="2" y="14"/>
                  </a:cxn>
                  <a:cxn ang="0">
                    <a:pos x="0" y="12"/>
                  </a:cxn>
                  <a:cxn ang="0">
                    <a:pos x="0" y="12"/>
                  </a:cxn>
                  <a:cxn ang="0">
                    <a:pos x="0" y="10"/>
                  </a:cxn>
                  <a:cxn ang="0">
                    <a:pos x="0" y="8"/>
                  </a:cxn>
                  <a:cxn ang="0">
                    <a:pos x="2" y="6"/>
                  </a:cxn>
                  <a:cxn ang="0">
                    <a:pos x="2" y="6"/>
                  </a:cxn>
                  <a:cxn ang="0">
                    <a:pos x="4" y="4"/>
                  </a:cxn>
                  <a:cxn ang="0">
                    <a:pos x="5" y="2"/>
                  </a:cxn>
                  <a:cxn ang="0">
                    <a:pos x="7" y="2"/>
                  </a:cxn>
                  <a:cxn ang="0">
                    <a:pos x="9" y="2"/>
                  </a:cxn>
                  <a:cxn ang="0">
                    <a:pos x="11" y="0"/>
                  </a:cxn>
                  <a:cxn ang="0">
                    <a:pos x="13" y="0"/>
                  </a:cxn>
                  <a:cxn ang="0">
                    <a:pos x="15" y="2"/>
                  </a:cxn>
                  <a:cxn ang="0">
                    <a:pos x="17" y="2"/>
                  </a:cxn>
                  <a:cxn ang="0">
                    <a:pos x="19" y="2"/>
                  </a:cxn>
                  <a:cxn ang="0">
                    <a:pos x="21" y="4"/>
                  </a:cxn>
                  <a:cxn ang="0">
                    <a:pos x="21" y="6"/>
                  </a:cxn>
                  <a:cxn ang="0">
                    <a:pos x="21" y="6"/>
                  </a:cxn>
                  <a:cxn ang="0">
                    <a:pos x="21" y="8"/>
                  </a:cxn>
                  <a:cxn ang="0">
                    <a:pos x="21" y="10"/>
                  </a:cxn>
                  <a:cxn ang="0">
                    <a:pos x="19" y="12"/>
                  </a:cxn>
                  <a:cxn ang="0">
                    <a:pos x="19" y="12"/>
                  </a:cxn>
                  <a:cxn ang="0">
                    <a:pos x="17" y="14"/>
                  </a:cxn>
                  <a:cxn ang="0">
                    <a:pos x="15" y="16"/>
                  </a:cxn>
                  <a:cxn ang="0">
                    <a:pos x="13" y="16"/>
                  </a:cxn>
                  <a:cxn ang="0">
                    <a:pos x="11" y="18"/>
                  </a:cxn>
                  <a:cxn ang="0">
                    <a:pos x="9" y="18"/>
                  </a:cxn>
                  <a:cxn ang="0">
                    <a:pos x="7" y="18"/>
                  </a:cxn>
                  <a:cxn ang="0">
                    <a:pos x="5" y="16"/>
                  </a:cxn>
                  <a:cxn ang="0">
                    <a:pos x="4" y="16"/>
                  </a:cxn>
                  <a:cxn ang="0">
                    <a:pos x="2" y="16"/>
                  </a:cxn>
                  <a:cxn ang="0">
                    <a:pos x="2" y="14"/>
                  </a:cxn>
                </a:cxnLst>
                <a:rect l="0" t="0" r="r" b="b"/>
                <a:pathLst>
                  <a:path w="21" h="18">
                    <a:moveTo>
                      <a:pt x="2" y="14"/>
                    </a:moveTo>
                    <a:lnTo>
                      <a:pt x="0" y="12"/>
                    </a:lnTo>
                    <a:lnTo>
                      <a:pt x="0" y="12"/>
                    </a:lnTo>
                    <a:lnTo>
                      <a:pt x="0" y="10"/>
                    </a:lnTo>
                    <a:lnTo>
                      <a:pt x="0" y="8"/>
                    </a:lnTo>
                    <a:lnTo>
                      <a:pt x="2" y="6"/>
                    </a:lnTo>
                    <a:lnTo>
                      <a:pt x="2" y="6"/>
                    </a:lnTo>
                    <a:lnTo>
                      <a:pt x="4" y="4"/>
                    </a:lnTo>
                    <a:lnTo>
                      <a:pt x="5" y="2"/>
                    </a:lnTo>
                    <a:lnTo>
                      <a:pt x="7" y="2"/>
                    </a:lnTo>
                    <a:lnTo>
                      <a:pt x="9" y="2"/>
                    </a:lnTo>
                    <a:lnTo>
                      <a:pt x="11" y="0"/>
                    </a:lnTo>
                    <a:lnTo>
                      <a:pt x="13" y="0"/>
                    </a:lnTo>
                    <a:lnTo>
                      <a:pt x="15" y="2"/>
                    </a:lnTo>
                    <a:lnTo>
                      <a:pt x="17" y="2"/>
                    </a:lnTo>
                    <a:lnTo>
                      <a:pt x="19" y="2"/>
                    </a:lnTo>
                    <a:lnTo>
                      <a:pt x="21" y="4"/>
                    </a:lnTo>
                    <a:lnTo>
                      <a:pt x="21" y="6"/>
                    </a:lnTo>
                    <a:lnTo>
                      <a:pt x="21" y="6"/>
                    </a:lnTo>
                    <a:lnTo>
                      <a:pt x="21" y="8"/>
                    </a:lnTo>
                    <a:lnTo>
                      <a:pt x="21" y="10"/>
                    </a:lnTo>
                    <a:lnTo>
                      <a:pt x="19" y="12"/>
                    </a:lnTo>
                    <a:lnTo>
                      <a:pt x="19" y="12"/>
                    </a:lnTo>
                    <a:lnTo>
                      <a:pt x="17" y="14"/>
                    </a:lnTo>
                    <a:lnTo>
                      <a:pt x="15" y="16"/>
                    </a:lnTo>
                    <a:lnTo>
                      <a:pt x="13" y="16"/>
                    </a:lnTo>
                    <a:lnTo>
                      <a:pt x="11" y="18"/>
                    </a:lnTo>
                    <a:lnTo>
                      <a:pt x="9" y="18"/>
                    </a:lnTo>
                    <a:lnTo>
                      <a:pt x="7" y="18"/>
                    </a:lnTo>
                    <a:lnTo>
                      <a:pt x="5" y="16"/>
                    </a:lnTo>
                    <a:lnTo>
                      <a:pt x="4" y="16"/>
                    </a:lnTo>
                    <a:lnTo>
                      <a:pt x="2" y="16"/>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86" name="Freeform 229"/>
              <p:cNvSpPr>
                <a:spLocks/>
              </p:cNvSpPr>
              <p:nvPr/>
            </p:nvSpPr>
            <p:spPr bwMode="auto">
              <a:xfrm>
                <a:off x="2896" y="2119"/>
                <a:ext cx="21" cy="18"/>
              </a:xfrm>
              <a:custGeom>
                <a:avLst/>
                <a:gdLst/>
                <a:ahLst/>
                <a:cxnLst>
                  <a:cxn ang="0">
                    <a:pos x="2" y="14"/>
                  </a:cxn>
                  <a:cxn ang="0">
                    <a:pos x="0" y="12"/>
                  </a:cxn>
                  <a:cxn ang="0">
                    <a:pos x="0" y="12"/>
                  </a:cxn>
                  <a:cxn ang="0">
                    <a:pos x="0" y="10"/>
                  </a:cxn>
                  <a:cxn ang="0">
                    <a:pos x="0" y="8"/>
                  </a:cxn>
                  <a:cxn ang="0">
                    <a:pos x="2" y="6"/>
                  </a:cxn>
                  <a:cxn ang="0">
                    <a:pos x="2" y="6"/>
                  </a:cxn>
                  <a:cxn ang="0">
                    <a:pos x="4" y="4"/>
                  </a:cxn>
                  <a:cxn ang="0">
                    <a:pos x="6" y="2"/>
                  </a:cxn>
                  <a:cxn ang="0">
                    <a:pos x="8" y="2"/>
                  </a:cxn>
                  <a:cxn ang="0">
                    <a:pos x="10" y="2"/>
                  </a:cxn>
                  <a:cxn ang="0">
                    <a:pos x="12" y="0"/>
                  </a:cxn>
                  <a:cxn ang="0">
                    <a:pos x="13" y="0"/>
                  </a:cxn>
                  <a:cxn ang="0">
                    <a:pos x="15" y="2"/>
                  </a:cxn>
                  <a:cxn ang="0">
                    <a:pos x="17" y="2"/>
                  </a:cxn>
                  <a:cxn ang="0">
                    <a:pos x="19" y="2"/>
                  </a:cxn>
                  <a:cxn ang="0">
                    <a:pos x="21" y="4"/>
                  </a:cxn>
                  <a:cxn ang="0">
                    <a:pos x="21" y="6"/>
                  </a:cxn>
                  <a:cxn ang="0">
                    <a:pos x="21" y="6"/>
                  </a:cxn>
                  <a:cxn ang="0">
                    <a:pos x="21" y="8"/>
                  </a:cxn>
                  <a:cxn ang="0">
                    <a:pos x="21" y="10"/>
                  </a:cxn>
                  <a:cxn ang="0">
                    <a:pos x="21" y="12"/>
                  </a:cxn>
                  <a:cxn ang="0">
                    <a:pos x="19" y="12"/>
                  </a:cxn>
                  <a:cxn ang="0">
                    <a:pos x="17" y="14"/>
                  </a:cxn>
                  <a:cxn ang="0">
                    <a:pos x="15" y="16"/>
                  </a:cxn>
                  <a:cxn ang="0">
                    <a:pos x="13" y="16"/>
                  </a:cxn>
                  <a:cxn ang="0">
                    <a:pos x="12" y="16"/>
                  </a:cxn>
                  <a:cxn ang="0">
                    <a:pos x="10" y="18"/>
                  </a:cxn>
                  <a:cxn ang="0">
                    <a:pos x="8" y="18"/>
                  </a:cxn>
                  <a:cxn ang="0">
                    <a:pos x="6" y="16"/>
                  </a:cxn>
                  <a:cxn ang="0">
                    <a:pos x="4" y="16"/>
                  </a:cxn>
                  <a:cxn ang="0">
                    <a:pos x="2" y="16"/>
                  </a:cxn>
                  <a:cxn ang="0">
                    <a:pos x="2" y="14"/>
                  </a:cxn>
                </a:cxnLst>
                <a:rect l="0" t="0" r="r" b="b"/>
                <a:pathLst>
                  <a:path w="21" h="18">
                    <a:moveTo>
                      <a:pt x="2" y="14"/>
                    </a:moveTo>
                    <a:lnTo>
                      <a:pt x="0" y="12"/>
                    </a:lnTo>
                    <a:lnTo>
                      <a:pt x="0" y="12"/>
                    </a:lnTo>
                    <a:lnTo>
                      <a:pt x="0" y="10"/>
                    </a:lnTo>
                    <a:lnTo>
                      <a:pt x="0" y="8"/>
                    </a:lnTo>
                    <a:lnTo>
                      <a:pt x="2" y="6"/>
                    </a:lnTo>
                    <a:lnTo>
                      <a:pt x="2" y="6"/>
                    </a:lnTo>
                    <a:lnTo>
                      <a:pt x="4" y="4"/>
                    </a:lnTo>
                    <a:lnTo>
                      <a:pt x="6" y="2"/>
                    </a:lnTo>
                    <a:lnTo>
                      <a:pt x="8" y="2"/>
                    </a:lnTo>
                    <a:lnTo>
                      <a:pt x="10" y="2"/>
                    </a:lnTo>
                    <a:lnTo>
                      <a:pt x="12" y="0"/>
                    </a:lnTo>
                    <a:lnTo>
                      <a:pt x="13" y="0"/>
                    </a:lnTo>
                    <a:lnTo>
                      <a:pt x="15" y="2"/>
                    </a:lnTo>
                    <a:lnTo>
                      <a:pt x="17" y="2"/>
                    </a:lnTo>
                    <a:lnTo>
                      <a:pt x="19" y="2"/>
                    </a:lnTo>
                    <a:lnTo>
                      <a:pt x="21" y="4"/>
                    </a:lnTo>
                    <a:lnTo>
                      <a:pt x="21" y="6"/>
                    </a:lnTo>
                    <a:lnTo>
                      <a:pt x="21" y="6"/>
                    </a:lnTo>
                    <a:lnTo>
                      <a:pt x="21" y="8"/>
                    </a:lnTo>
                    <a:lnTo>
                      <a:pt x="21" y="10"/>
                    </a:lnTo>
                    <a:lnTo>
                      <a:pt x="21" y="12"/>
                    </a:lnTo>
                    <a:lnTo>
                      <a:pt x="19" y="12"/>
                    </a:lnTo>
                    <a:lnTo>
                      <a:pt x="17" y="14"/>
                    </a:lnTo>
                    <a:lnTo>
                      <a:pt x="15" y="16"/>
                    </a:lnTo>
                    <a:lnTo>
                      <a:pt x="13" y="16"/>
                    </a:lnTo>
                    <a:lnTo>
                      <a:pt x="12" y="16"/>
                    </a:lnTo>
                    <a:lnTo>
                      <a:pt x="10" y="18"/>
                    </a:lnTo>
                    <a:lnTo>
                      <a:pt x="8" y="18"/>
                    </a:lnTo>
                    <a:lnTo>
                      <a:pt x="6" y="16"/>
                    </a:lnTo>
                    <a:lnTo>
                      <a:pt x="4" y="16"/>
                    </a:lnTo>
                    <a:lnTo>
                      <a:pt x="2" y="16"/>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87" name="Freeform 230"/>
              <p:cNvSpPr>
                <a:spLocks/>
              </p:cNvSpPr>
              <p:nvPr/>
            </p:nvSpPr>
            <p:spPr bwMode="auto">
              <a:xfrm>
                <a:off x="2936" y="2100"/>
                <a:ext cx="23" cy="15"/>
              </a:xfrm>
              <a:custGeom>
                <a:avLst/>
                <a:gdLst/>
                <a:ahLst/>
                <a:cxnLst>
                  <a:cxn ang="0">
                    <a:pos x="2" y="12"/>
                  </a:cxn>
                  <a:cxn ang="0">
                    <a:pos x="2" y="10"/>
                  </a:cxn>
                  <a:cxn ang="0">
                    <a:pos x="0" y="10"/>
                  </a:cxn>
                  <a:cxn ang="0">
                    <a:pos x="0" y="8"/>
                  </a:cxn>
                  <a:cxn ang="0">
                    <a:pos x="2" y="6"/>
                  </a:cxn>
                  <a:cxn ang="0">
                    <a:pos x="2" y="4"/>
                  </a:cxn>
                  <a:cxn ang="0">
                    <a:pos x="4" y="4"/>
                  </a:cxn>
                  <a:cxn ang="0">
                    <a:pos x="4" y="2"/>
                  </a:cxn>
                  <a:cxn ang="0">
                    <a:pos x="6" y="0"/>
                  </a:cxn>
                  <a:cxn ang="0">
                    <a:pos x="8" y="0"/>
                  </a:cxn>
                  <a:cxn ang="0">
                    <a:pos x="10" y="0"/>
                  </a:cxn>
                  <a:cxn ang="0">
                    <a:pos x="14" y="0"/>
                  </a:cxn>
                  <a:cxn ang="0">
                    <a:pos x="16" y="0"/>
                  </a:cxn>
                  <a:cxn ang="0">
                    <a:pos x="18" y="0"/>
                  </a:cxn>
                  <a:cxn ang="0">
                    <a:pos x="18" y="0"/>
                  </a:cxn>
                  <a:cxn ang="0">
                    <a:pos x="20" y="0"/>
                  </a:cxn>
                  <a:cxn ang="0">
                    <a:pos x="21" y="2"/>
                  </a:cxn>
                  <a:cxn ang="0">
                    <a:pos x="21" y="4"/>
                  </a:cxn>
                  <a:cxn ang="0">
                    <a:pos x="23" y="4"/>
                  </a:cxn>
                  <a:cxn ang="0">
                    <a:pos x="23" y="6"/>
                  </a:cxn>
                  <a:cxn ang="0">
                    <a:pos x="21" y="8"/>
                  </a:cxn>
                  <a:cxn ang="0">
                    <a:pos x="21" y="10"/>
                  </a:cxn>
                  <a:cxn ang="0">
                    <a:pos x="20" y="10"/>
                  </a:cxn>
                  <a:cxn ang="0">
                    <a:pos x="20" y="12"/>
                  </a:cxn>
                  <a:cxn ang="0">
                    <a:pos x="18" y="13"/>
                  </a:cxn>
                  <a:cxn ang="0">
                    <a:pos x="16" y="13"/>
                  </a:cxn>
                  <a:cxn ang="0">
                    <a:pos x="14" y="13"/>
                  </a:cxn>
                  <a:cxn ang="0">
                    <a:pos x="10" y="15"/>
                  </a:cxn>
                  <a:cxn ang="0">
                    <a:pos x="8" y="15"/>
                  </a:cxn>
                  <a:cxn ang="0">
                    <a:pos x="6" y="13"/>
                  </a:cxn>
                  <a:cxn ang="0">
                    <a:pos x="4" y="13"/>
                  </a:cxn>
                  <a:cxn ang="0">
                    <a:pos x="4" y="13"/>
                  </a:cxn>
                  <a:cxn ang="0">
                    <a:pos x="2" y="12"/>
                  </a:cxn>
                </a:cxnLst>
                <a:rect l="0" t="0" r="r" b="b"/>
                <a:pathLst>
                  <a:path w="23" h="15">
                    <a:moveTo>
                      <a:pt x="2" y="12"/>
                    </a:moveTo>
                    <a:lnTo>
                      <a:pt x="2" y="10"/>
                    </a:lnTo>
                    <a:lnTo>
                      <a:pt x="0" y="10"/>
                    </a:lnTo>
                    <a:lnTo>
                      <a:pt x="0" y="8"/>
                    </a:lnTo>
                    <a:lnTo>
                      <a:pt x="2" y="6"/>
                    </a:lnTo>
                    <a:lnTo>
                      <a:pt x="2" y="4"/>
                    </a:lnTo>
                    <a:lnTo>
                      <a:pt x="4" y="4"/>
                    </a:lnTo>
                    <a:lnTo>
                      <a:pt x="4" y="2"/>
                    </a:lnTo>
                    <a:lnTo>
                      <a:pt x="6" y="0"/>
                    </a:lnTo>
                    <a:lnTo>
                      <a:pt x="8" y="0"/>
                    </a:lnTo>
                    <a:lnTo>
                      <a:pt x="10" y="0"/>
                    </a:lnTo>
                    <a:lnTo>
                      <a:pt x="14" y="0"/>
                    </a:lnTo>
                    <a:lnTo>
                      <a:pt x="16" y="0"/>
                    </a:lnTo>
                    <a:lnTo>
                      <a:pt x="18" y="0"/>
                    </a:lnTo>
                    <a:lnTo>
                      <a:pt x="18" y="0"/>
                    </a:lnTo>
                    <a:lnTo>
                      <a:pt x="20" y="0"/>
                    </a:lnTo>
                    <a:lnTo>
                      <a:pt x="21" y="2"/>
                    </a:lnTo>
                    <a:lnTo>
                      <a:pt x="21" y="4"/>
                    </a:lnTo>
                    <a:lnTo>
                      <a:pt x="23" y="4"/>
                    </a:lnTo>
                    <a:lnTo>
                      <a:pt x="23" y="6"/>
                    </a:lnTo>
                    <a:lnTo>
                      <a:pt x="21" y="8"/>
                    </a:lnTo>
                    <a:lnTo>
                      <a:pt x="21" y="10"/>
                    </a:lnTo>
                    <a:lnTo>
                      <a:pt x="20" y="10"/>
                    </a:lnTo>
                    <a:lnTo>
                      <a:pt x="20" y="12"/>
                    </a:lnTo>
                    <a:lnTo>
                      <a:pt x="18" y="13"/>
                    </a:lnTo>
                    <a:lnTo>
                      <a:pt x="16" y="13"/>
                    </a:lnTo>
                    <a:lnTo>
                      <a:pt x="14" y="13"/>
                    </a:lnTo>
                    <a:lnTo>
                      <a:pt x="10" y="15"/>
                    </a:lnTo>
                    <a:lnTo>
                      <a:pt x="8" y="15"/>
                    </a:lnTo>
                    <a:lnTo>
                      <a:pt x="6" y="13"/>
                    </a:lnTo>
                    <a:lnTo>
                      <a:pt x="4" y="13"/>
                    </a:lnTo>
                    <a:lnTo>
                      <a:pt x="4" y="13"/>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88" name="Freeform 231"/>
              <p:cNvSpPr>
                <a:spLocks/>
              </p:cNvSpPr>
              <p:nvPr/>
            </p:nvSpPr>
            <p:spPr bwMode="auto">
              <a:xfrm>
                <a:off x="2977" y="2079"/>
                <a:ext cx="23" cy="15"/>
              </a:xfrm>
              <a:custGeom>
                <a:avLst/>
                <a:gdLst/>
                <a:ahLst/>
                <a:cxnLst>
                  <a:cxn ang="0">
                    <a:pos x="2" y="11"/>
                  </a:cxn>
                  <a:cxn ang="0">
                    <a:pos x="2" y="11"/>
                  </a:cxn>
                  <a:cxn ang="0">
                    <a:pos x="0" y="10"/>
                  </a:cxn>
                  <a:cxn ang="0">
                    <a:pos x="0" y="8"/>
                  </a:cxn>
                  <a:cxn ang="0">
                    <a:pos x="2" y="6"/>
                  </a:cxn>
                  <a:cxn ang="0">
                    <a:pos x="2" y="6"/>
                  </a:cxn>
                  <a:cxn ang="0">
                    <a:pos x="3" y="4"/>
                  </a:cxn>
                  <a:cxn ang="0">
                    <a:pos x="3" y="2"/>
                  </a:cxn>
                  <a:cxn ang="0">
                    <a:pos x="5" y="2"/>
                  </a:cxn>
                  <a:cxn ang="0">
                    <a:pos x="7" y="0"/>
                  </a:cxn>
                  <a:cxn ang="0">
                    <a:pos x="9" y="0"/>
                  </a:cxn>
                  <a:cxn ang="0">
                    <a:pos x="11" y="0"/>
                  </a:cxn>
                  <a:cxn ang="0">
                    <a:pos x="15" y="0"/>
                  </a:cxn>
                  <a:cxn ang="0">
                    <a:pos x="17" y="0"/>
                  </a:cxn>
                  <a:cxn ang="0">
                    <a:pos x="17" y="0"/>
                  </a:cxn>
                  <a:cxn ang="0">
                    <a:pos x="19" y="2"/>
                  </a:cxn>
                  <a:cxn ang="0">
                    <a:pos x="21" y="2"/>
                  </a:cxn>
                  <a:cxn ang="0">
                    <a:pos x="21" y="4"/>
                  </a:cxn>
                  <a:cxn ang="0">
                    <a:pos x="23" y="6"/>
                  </a:cxn>
                  <a:cxn ang="0">
                    <a:pos x="23" y="6"/>
                  </a:cxn>
                  <a:cxn ang="0">
                    <a:pos x="21" y="8"/>
                  </a:cxn>
                  <a:cxn ang="0">
                    <a:pos x="21" y="10"/>
                  </a:cxn>
                  <a:cxn ang="0">
                    <a:pos x="19" y="11"/>
                  </a:cxn>
                  <a:cxn ang="0">
                    <a:pos x="19" y="11"/>
                  </a:cxn>
                  <a:cxn ang="0">
                    <a:pos x="17" y="13"/>
                  </a:cxn>
                  <a:cxn ang="0">
                    <a:pos x="15" y="13"/>
                  </a:cxn>
                  <a:cxn ang="0">
                    <a:pos x="13" y="15"/>
                  </a:cxn>
                  <a:cxn ang="0">
                    <a:pos x="9" y="15"/>
                  </a:cxn>
                  <a:cxn ang="0">
                    <a:pos x="7" y="15"/>
                  </a:cxn>
                  <a:cxn ang="0">
                    <a:pos x="5" y="15"/>
                  </a:cxn>
                  <a:cxn ang="0">
                    <a:pos x="5" y="13"/>
                  </a:cxn>
                  <a:cxn ang="0">
                    <a:pos x="3" y="13"/>
                  </a:cxn>
                  <a:cxn ang="0">
                    <a:pos x="2" y="11"/>
                  </a:cxn>
                </a:cxnLst>
                <a:rect l="0" t="0" r="r" b="b"/>
                <a:pathLst>
                  <a:path w="23" h="15">
                    <a:moveTo>
                      <a:pt x="2" y="11"/>
                    </a:moveTo>
                    <a:lnTo>
                      <a:pt x="2" y="11"/>
                    </a:lnTo>
                    <a:lnTo>
                      <a:pt x="0" y="10"/>
                    </a:lnTo>
                    <a:lnTo>
                      <a:pt x="0" y="8"/>
                    </a:lnTo>
                    <a:lnTo>
                      <a:pt x="2" y="6"/>
                    </a:lnTo>
                    <a:lnTo>
                      <a:pt x="2" y="6"/>
                    </a:lnTo>
                    <a:lnTo>
                      <a:pt x="3" y="4"/>
                    </a:lnTo>
                    <a:lnTo>
                      <a:pt x="3" y="2"/>
                    </a:lnTo>
                    <a:lnTo>
                      <a:pt x="5" y="2"/>
                    </a:lnTo>
                    <a:lnTo>
                      <a:pt x="7" y="0"/>
                    </a:lnTo>
                    <a:lnTo>
                      <a:pt x="9" y="0"/>
                    </a:lnTo>
                    <a:lnTo>
                      <a:pt x="11" y="0"/>
                    </a:lnTo>
                    <a:lnTo>
                      <a:pt x="15" y="0"/>
                    </a:lnTo>
                    <a:lnTo>
                      <a:pt x="17" y="0"/>
                    </a:lnTo>
                    <a:lnTo>
                      <a:pt x="17" y="0"/>
                    </a:lnTo>
                    <a:lnTo>
                      <a:pt x="19" y="2"/>
                    </a:lnTo>
                    <a:lnTo>
                      <a:pt x="21" y="2"/>
                    </a:lnTo>
                    <a:lnTo>
                      <a:pt x="21" y="4"/>
                    </a:lnTo>
                    <a:lnTo>
                      <a:pt x="23" y="6"/>
                    </a:lnTo>
                    <a:lnTo>
                      <a:pt x="23" y="6"/>
                    </a:lnTo>
                    <a:lnTo>
                      <a:pt x="21" y="8"/>
                    </a:lnTo>
                    <a:lnTo>
                      <a:pt x="21" y="10"/>
                    </a:lnTo>
                    <a:lnTo>
                      <a:pt x="19" y="11"/>
                    </a:lnTo>
                    <a:lnTo>
                      <a:pt x="19" y="11"/>
                    </a:lnTo>
                    <a:lnTo>
                      <a:pt x="17" y="13"/>
                    </a:lnTo>
                    <a:lnTo>
                      <a:pt x="15" y="13"/>
                    </a:lnTo>
                    <a:lnTo>
                      <a:pt x="13" y="15"/>
                    </a:lnTo>
                    <a:lnTo>
                      <a:pt x="9" y="15"/>
                    </a:lnTo>
                    <a:lnTo>
                      <a:pt x="7" y="15"/>
                    </a:lnTo>
                    <a:lnTo>
                      <a:pt x="5" y="15"/>
                    </a:lnTo>
                    <a:lnTo>
                      <a:pt x="5" y="13"/>
                    </a:lnTo>
                    <a:lnTo>
                      <a:pt x="3" y="13"/>
                    </a:lnTo>
                    <a:lnTo>
                      <a:pt x="2"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89" name="Freeform 232"/>
              <p:cNvSpPr>
                <a:spLocks/>
              </p:cNvSpPr>
              <p:nvPr/>
            </p:nvSpPr>
            <p:spPr bwMode="auto">
              <a:xfrm>
                <a:off x="3017" y="2058"/>
                <a:ext cx="21" cy="15"/>
              </a:xfrm>
              <a:custGeom>
                <a:avLst/>
                <a:gdLst/>
                <a:ahLst/>
                <a:cxnLst>
                  <a:cxn ang="0">
                    <a:pos x="2" y="11"/>
                  </a:cxn>
                  <a:cxn ang="0">
                    <a:pos x="2" y="11"/>
                  </a:cxn>
                  <a:cxn ang="0">
                    <a:pos x="0" y="9"/>
                  </a:cxn>
                  <a:cxn ang="0">
                    <a:pos x="0" y="7"/>
                  </a:cxn>
                  <a:cxn ang="0">
                    <a:pos x="2" y="6"/>
                  </a:cxn>
                  <a:cxn ang="0">
                    <a:pos x="2" y="6"/>
                  </a:cxn>
                  <a:cxn ang="0">
                    <a:pos x="2" y="4"/>
                  </a:cxn>
                  <a:cxn ang="0">
                    <a:pos x="4" y="2"/>
                  </a:cxn>
                  <a:cxn ang="0">
                    <a:pos x="6" y="2"/>
                  </a:cxn>
                  <a:cxn ang="0">
                    <a:pos x="8" y="0"/>
                  </a:cxn>
                  <a:cxn ang="0">
                    <a:pos x="10" y="0"/>
                  </a:cxn>
                  <a:cxn ang="0">
                    <a:pos x="11" y="0"/>
                  </a:cxn>
                  <a:cxn ang="0">
                    <a:pos x="13" y="0"/>
                  </a:cxn>
                  <a:cxn ang="0">
                    <a:pos x="15" y="0"/>
                  </a:cxn>
                  <a:cxn ang="0">
                    <a:pos x="17" y="0"/>
                  </a:cxn>
                  <a:cxn ang="0">
                    <a:pos x="19" y="2"/>
                  </a:cxn>
                  <a:cxn ang="0">
                    <a:pos x="21" y="2"/>
                  </a:cxn>
                  <a:cxn ang="0">
                    <a:pos x="21" y="4"/>
                  </a:cxn>
                  <a:cxn ang="0">
                    <a:pos x="21" y="6"/>
                  </a:cxn>
                  <a:cxn ang="0">
                    <a:pos x="21" y="7"/>
                  </a:cxn>
                  <a:cxn ang="0">
                    <a:pos x="21" y="7"/>
                  </a:cxn>
                  <a:cxn ang="0">
                    <a:pos x="21" y="9"/>
                  </a:cxn>
                  <a:cxn ang="0">
                    <a:pos x="19" y="11"/>
                  </a:cxn>
                  <a:cxn ang="0">
                    <a:pos x="19" y="11"/>
                  </a:cxn>
                  <a:cxn ang="0">
                    <a:pos x="17" y="13"/>
                  </a:cxn>
                  <a:cxn ang="0">
                    <a:pos x="15" y="13"/>
                  </a:cxn>
                  <a:cxn ang="0">
                    <a:pos x="11" y="15"/>
                  </a:cxn>
                  <a:cxn ang="0">
                    <a:pos x="10" y="15"/>
                  </a:cxn>
                  <a:cxn ang="0">
                    <a:pos x="8" y="15"/>
                  </a:cxn>
                  <a:cxn ang="0">
                    <a:pos x="6" y="15"/>
                  </a:cxn>
                  <a:cxn ang="0">
                    <a:pos x="4" y="13"/>
                  </a:cxn>
                  <a:cxn ang="0">
                    <a:pos x="4" y="13"/>
                  </a:cxn>
                  <a:cxn ang="0">
                    <a:pos x="2" y="11"/>
                  </a:cxn>
                </a:cxnLst>
                <a:rect l="0" t="0" r="r" b="b"/>
                <a:pathLst>
                  <a:path w="21" h="15">
                    <a:moveTo>
                      <a:pt x="2" y="11"/>
                    </a:moveTo>
                    <a:lnTo>
                      <a:pt x="2" y="11"/>
                    </a:lnTo>
                    <a:lnTo>
                      <a:pt x="0" y="9"/>
                    </a:lnTo>
                    <a:lnTo>
                      <a:pt x="0" y="7"/>
                    </a:lnTo>
                    <a:lnTo>
                      <a:pt x="2" y="6"/>
                    </a:lnTo>
                    <a:lnTo>
                      <a:pt x="2" y="6"/>
                    </a:lnTo>
                    <a:lnTo>
                      <a:pt x="2" y="4"/>
                    </a:lnTo>
                    <a:lnTo>
                      <a:pt x="4" y="2"/>
                    </a:lnTo>
                    <a:lnTo>
                      <a:pt x="6" y="2"/>
                    </a:lnTo>
                    <a:lnTo>
                      <a:pt x="8" y="0"/>
                    </a:lnTo>
                    <a:lnTo>
                      <a:pt x="10" y="0"/>
                    </a:lnTo>
                    <a:lnTo>
                      <a:pt x="11" y="0"/>
                    </a:lnTo>
                    <a:lnTo>
                      <a:pt x="13" y="0"/>
                    </a:lnTo>
                    <a:lnTo>
                      <a:pt x="15" y="0"/>
                    </a:lnTo>
                    <a:lnTo>
                      <a:pt x="17" y="0"/>
                    </a:lnTo>
                    <a:lnTo>
                      <a:pt x="19" y="2"/>
                    </a:lnTo>
                    <a:lnTo>
                      <a:pt x="21" y="2"/>
                    </a:lnTo>
                    <a:lnTo>
                      <a:pt x="21" y="4"/>
                    </a:lnTo>
                    <a:lnTo>
                      <a:pt x="21" y="6"/>
                    </a:lnTo>
                    <a:lnTo>
                      <a:pt x="21" y="7"/>
                    </a:lnTo>
                    <a:lnTo>
                      <a:pt x="21" y="7"/>
                    </a:lnTo>
                    <a:lnTo>
                      <a:pt x="21" y="9"/>
                    </a:lnTo>
                    <a:lnTo>
                      <a:pt x="19" y="11"/>
                    </a:lnTo>
                    <a:lnTo>
                      <a:pt x="19" y="11"/>
                    </a:lnTo>
                    <a:lnTo>
                      <a:pt x="17" y="13"/>
                    </a:lnTo>
                    <a:lnTo>
                      <a:pt x="15" y="13"/>
                    </a:lnTo>
                    <a:lnTo>
                      <a:pt x="11" y="15"/>
                    </a:lnTo>
                    <a:lnTo>
                      <a:pt x="10" y="15"/>
                    </a:lnTo>
                    <a:lnTo>
                      <a:pt x="8" y="15"/>
                    </a:lnTo>
                    <a:lnTo>
                      <a:pt x="6" y="15"/>
                    </a:lnTo>
                    <a:lnTo>
                      <a:pt x="4" y="13"/>
                    </a:lnTo>
                    <a:lnTo>
                      <a:pt x="4" y="13"/>
                    </a:lnTo>
                    <a:lnTo>
                      <a:pt x="2"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0" name="Freeform 233"/>
              <p:cNvSpPr>
                <a:spLocks/>
              </p:cNvSpPr>
              <p:nvPr/>
            </p:nvSpPr>
            <p:spPr bwMode="auto">
              <a:xfrm>
                <a:off x="3057" y="2037"/>
                <a:ext cx="21" cy="15"/>
              </a:xfrm>
              <a:custGeom>
                <a:avLst/>
                <a:gdLst/>
                <a:ahLst/>
                <a:cxnLst>
                  <a:cxn ang="0">
                    <a:pos x="2" y="13"/>
                  </a:cxn>
                  <a:cxn ang="0">
                    <a:pos x="0" y="11"/>
                  </a:cxn>
                  <a:cxn ang="0">
                    <a:pos x="0" y="9"/>
                  </a:cxn>
                  <a:cxn ang="0">
                    <a:pos x="0" y="9"/>
                  </a:cxn>
                  <a:cxn ang="0">
                    <a:pos x="0" y="7"/>
                  </a:cxn>
                  <a:cxn ang="0">
                    <a:pos x="2" y="5"/>
                  </a:cxn>
                  <a:cxn ang="0">
                    <a:pos x="2" y="4"/>
                  </a:cxn>
                  <a:cxn ang="0">
                    <a:pos x="4" y="4"/>
                  </a:cxn>
                  <a:cxn ang="0">
                    <a:pos x="6" y="2"/>
                  </a:cxn>
                  <a:cxn ang="0">
                    <a:pos x="8" y="2"/>
                  </a:cxn>
                  <a:cxn ang="0">
                    <a:pos x="10" y="0"/>
                  </a:cxn>
                  <a:cxn ang="0">
                    <a:pos x="12" y="0"/>
                  </a:cxn>
                  <a:cxn ang="0">
                    <a:pos x="14" y="0"/>
                  </a:cxn>
                  <a:cxn ang="0">
                    <a:pos x="16" y="0"/>
                  </a:cxn>
                  <a:cxn ang="0">
                    <a:pos x="18" y="2"/>
                  </a:cxn>
                  <a:cxn ang="0">
                    <a:pos x="19" y="2"/>
                  </a:cxn>
                  <a:cxn ang="0">
                    <a:pos x="19" y="4"/>
                  </a:cxn>
                  <a:cxn ang="0">
                    <a:pos x="21" y="4"/>
                  </a:cxn>
                  <a:cxn ang="0">
                    <a:pos x="21" y="5"/>
                  </a:cxn>
                  <a:cxn ang="0">
                    <a:pos x="21" y="7"/>
                  </a:cxn>
                  <a:cxn ang="0">
                    <a:pos x="21" y="9"/>
                  </a:cxn>
                  <a:cxn ang="0">
                    <a:pos x="21" y="9"/>
                  </a:cxn>
                  <a:cxn ang="0">
                    <a:pos x="19" y="11"/>
                  </a:cxn>
                  <a:cxn ang="0">
                    <a:pos x="18" y="13"/>
                  </a:cxn>
                  <a:cxn ang="0">
                    <a:pos x="16" y="13"/>
                  </a:cxn>
                  <a:cxn ang="0">
                    <a:pos x="14" y="15"/>
                  </a:cxn>
                  <a:cxn ang="0">
                    <a:pos x="12" y="15"/>
                  </a:cxn>
                  <a:cxn ang="0">
                    <a:pos x="10" y="15"/>
                  </a:cxn>
                  <a:cxn ang="0">
                    <a:pos x="8" y="15"/>
                  </a:cxn>
                  <a:cxn ang="0">
                    <a:pos x="6" y="15"/>
                  </a:cxn>
                  <a:cxn ang="0">
                    <a:pos x="4" y="15"/>
                  </a:cxn>
                  <a:cxn ang="0">
                    <a:pos x="2" y="13"/>
                  </a:cxn>
                  <a:cxn ang="0">
                    <a:pos x="2" y="13"/>
                  </a:cxn>
                </a:cxnLst>
                <a:rect l="0" t="0" r="r" b="b"/>
                <a:pathLst>
                  <a:path w="21" h="15">
                    <a:moveTo>
                      <a:pt x="2" y="13"/>
                    </a:moveTo>
                    <a:lnTo>
                      <a:pt x="0" y="11"/>
                    </a:lnTo>
                    <a:lnTo>
                      <a:pt x="0" y="9"/>
                    </a:lnTo>
                    <a:lnTo>
                      <a:pt x="0" y="9"/>
                    </a:lnTo>
                    <a:lnTo>
                      <a:pt x="0" y="7"/>
                    </a:lnTo>
                    <a:lnTo>
                      <a:pt x="2" y="5"/>
                    </a:lnTo>
                    <a:lnTo>
                      <a:pt x="2" y="4"/>
                    </a:lnTo>
                    <a:lnTo>
                      <a:pt x="4" y="4"/>
                    </a:lnTo>
                    <a:lnTo>
                      <a:pt x="6" y="2"/>
                    </a:lnTo>
                    <a:lnTo>
                      <a:pt x="8" y="2"/>
                    </a:lnTo>
                    <a:lnTo>
                      <a:pt x="10" y="0"/>
                    </a:lnTo>
                    <a:lnTo>
                      <a:pt x="12" y="0"/>
                    </a:lnTo>
                    <a:lnTo>
                      <a:pt x="14" y="0"/>
                    </a:lnTo>
                    <a:lnTo>
                      <a:pt x="16" y="0"/>
                    </a:lnTo>
                    <a:lnTo>
                      <a:pt x="18" y="2"/>
                    </a:lnTo>
                    <a:lnTo>
                      <a:pt x="19" y="2"/>
                    </a:lnTo>
                    <a:lnTo>
                      <a:pt x="19" y="4"/>
                    </a:lnTo>
                    <a:lnTo>
                      <a:pt x="21" y="4"/>
                    </a:lnTo>
                    <a:lnTo>
                      <a:pt x="21" y="5"/>
                    </a:lnTo>
                    <a:lnTo>
                      <a:pt x="21" y="7"/>
                    </a:lnTo>
                    <a:lnTo>
                      <a:pt x="21" y="9"/>
                    </a:lnTo>
                    <a:lnTo>
                      <a:pt x="21" y="9"/>
                    </a:lnTo>
                    <a:lnTo>
                      <a:pt x="19" y="11"/>
                    </a:lnTo>
                    <a:lnTo>
                      <a:pt x="18" y="13"/>
                    </a:lnTo>
                    <a:lnTo>
                      <a:pt x="16" y="13"/>
                    </a:lnTo>
                    <a:lnTo>
                      <a:pt x="14" y="15"/>
                    </a:lnTo>
                    <a:lnTo>
                      <a:pt x="12" y="15"/>
                    </a:lnTo>
                    <a:lnTo>
                      <a:pt x="10" y="15"/>
                    </a:lnTo>
                    <a:lnTo>
                      <a:pt x="8" y="15"/>
                    </a:lnTo>
                    <a:lnTo>
                      <a:pt x="6" y="15"/>
                    </a:lnTo>
                    <a:lnTo>
                      <a:pt x="4" y="15"/>
                    </a:lnTo>
                    <a:lnTo>
                      <a:pt x="2" y="13"/>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1" name="Freeform 234"/>
              <p:cNvSpPr>
                <a:spLocks/>
              </p:cNvSpPr>
              <p:nvPr/>
            </p:nvSpPr>
            <p:spPr bwMode="auto">
              <a:xfrm>
                <a:off x="3098" y="2018"/>
                <a:ext cx="21" cy="13"/>
              </a:xfrm>
              <a:custGeom>
                <a:avLst/>
                <a:gdLst/>
                <a:ahLst/>
                <a:cxnLst>
                  <a:cxn ang="0">
                    <a:pos x="0" y="11"/>
                  </a:cxn>
                  <a:cxn ang="0">
                    <a:pos x="0" y="9"/>
                  </a:cxn>
                  <a:cxn ang="0">
                    <a:pos x="0" y="9"/>
                  </a:cxn>
                  <a:cxn ang="0">
                    <a:pos x="0" y="7"/>
                  </a:cxn>
                  <a:cxn ang="0">
                    <a:pos x="0" y="5"/>
                  </a:cxn>
                  <a:cxn ang="0">
                    <a:pos x="0" y="3"/>
                  </a:cxn>
                  <a:cxn ang="0">
                    <a:pos x="1" y="3"/>
                  </a:cxn>
                  <a:cxn ang="0">
                    <a:pos x="3" y="1"/>
                  </a:cxn>
                  <a:cxn ang="0">
                    <a:pos x="5" y="0"/>
                  </a:cxn>
                  <a:cxn ang="0">
                    <a:pos x="7" y="0"/>
                  </a:cxn>
                  <a:cxn ang="0">
                    <a:pos x="9" y="0"/>
                  </a:cxn>
                  <a:cxn ang="0">
                    <a:pos x="11" y="0"/>
                  </a:cxn>
                  <a:cxn ang="0">
                    <a:pos x="13" y="0"/>
                  </a:cxn>
                  <a:cxn ang="0">
                    <a:pos x="15" y="0"/>
                  </a:cxn>
                  <a:cxn ang="0">
                    <a:pos x="17" y="0"/>
                  </a:cxn>
                  <a:cxn ang="0">
                    <a:pos x="17" y="0"/>
                  </a:cxn>
                  <a:cxn ang="0">
                    <a:pos x="19" y="1"/>
                  </a:cxn>
                  <a:cxn ang="0">
                    <a:pos x="21" y="3"/>
                  </a:cxn>
                  <a:cxn ang="0">
                    <a:pos x="21" y="3"/>
                  </a:cxn>
                  <a:cxn ang="0">
                    <a:pos x="21" y="5"/>
                  </a:cxn>
                  <a:cxn ang="0">
                    <a:pos x="21" y="7"/>
                  </a:cxn>
                  <a:cxn ang="0">
                    <a:pos x="19" y="9"/>
                  </a:cxn>
                  <a:cxn ang="0">
                    <a:pos x="19" y="9"/>
                  </a:cxn>
                  <a:cxn ang="0">
                    <a:pos x="17" y="11"/>
                  </a:cxn>
                  <a:cxn ang="0">
                    <a:pos x="15" y="13"/>
                  </a:cxn>
                  <a:cxn ang="0">
                    <a:pos x="13" y="13"/>
                  </a:cxn>
                  <a:cxn ang="0">
                    <a:pos x="11" y="13"/>
                  </a:cxn>
                  <a:cxn ang="0">
                    <a:pos x="9" y="13"/>
                  </a:cxn>
                  <a:cxn ang="0">
                    <a:pos x="7" y="13"/>
                  </a:cxn>
                  <a:cxn ang="0">
                    <a:pos x="5" y="13"/>
                  </a:cxn>
                  <a:cxn ang="0">
                    <a:pos x="3" y="13"/>
                  </a:cxn>
                  <a:cxn ang="0">
                    <a:pos x="1" y="13"/>
                  </a:cxn>
                  <a:cxn ang="0">
                    <a:pos x="0" y="11"/>
                  </a:cxn>
                </a:cxnLst>
                <a:rect l="0" t="0" r="r" b="b"/>
                <a:pathLst>
                  <a:path w="21" h="13">
                    <a:moveTo>
                      <a:pt x="0" y="11"/>
                    </a:moveTo>
                    <a:lnTo>
                      <a:pt x="0" y="9"/>
                    </a:lnTo>
                    <a:lnTo>
                      <a:pt x="0" y="9"/>
                    </a:lnTo>
                    <a:lnTo>
                      <a:pt x="0" y="7"/>
                    </a:lnTo>
                    <a:lnTo>
                      <a:pt x="0" y="5"/>
                    </a:lnTo>
                    <a:lnTo>
                      <a:pt x="0" y="3"/>
                    </a:lnTo>
                    <a:lnTo>
                      <a:pt x="1" y="3"/>
                    </a:lnTo>
                    <a:lnTo>
                      <a:pt x="3" y="1"/>
                    </a:lnTo>
                    <a:lnTo>
                      <a:pt x="5" y="0"/>
                    </a:lnTo>
                    <a:lnTo>
                      <a:pt x="7" y="0"/>
                    </a:lnTo>
                    <a:lnTo>
                      <a:pt x="9" y="0"/>
                    </a:lnTo>
                    <a:lnTo>
                      <a:pt x="11" y="0"/>
                    </a:lnTo>
                    <a:lnTo>
                      <a:pt x="13" y="0"/>
                    </a:lnTo>
                    <a:lnTo>
                      <a:pt x="15" y="0"/>
                    </a:lnTo>
                    <a:lnTo>
                      <a:pt x="17" y="0"/>
                    </a:lnTo>
                    <a:lnTo>
                      <a:pt x="17" y="0"/>
                    </a:lnTo>
                    <a:lnTo>
                      <a:pt x="19" y="1"/>
                    </a:lnTo>
                    <a:lnTo>
                      <a:pt x="21" y="3"/>
                    </a:lnTo>
                    <a:lnTo>
                      <a:pt x="21" y="3"/>
                    </a:lnTo>
                    <a:lnTo>
                      <a:pt x="21" y="5"/>
                    </a:lnTo>
                    <a:lnTo>
                      <a:pt x="21" y="7"/>
                    </a:lnTo>
                    <a:lnTo>
                      <a:pt x="19" y="9"/>
                    </a:lnTo>
                    <a:lnTo>
                      <a:pt x="19" y="9"/>
                    </a:lnTo>
                    <a:lnTo>
                      <a:pt x="17" y="11"/>
                    </a:lnTo>
                    <a:lnTo>
                      <a:pt x="15" y="13"/>
                    </a:lnTo>
                    <a:lnTo>
                      <a:pt x="13" y="13"/>
                    </a:lnTo>
                    <a:lnTo>
                      <a:pt x="11" y="13"/>
                    </a:lnTo>
                    <a:lnTo>
                      <a:pt x="9" y="13"/>
                    </a:lnTo>
                    <a:lnTo>
                      <a:pt x="7" y="13"/>
                    </a:lnTo>
                    <a:lnTo>
                      <a:pt x="5" y="13"/>
                    </a:lnTo>
                    <a:lnTo>
                      <a:pt x="3" y="13"/>
                    </a:lnTo>
                    <a:lnTo>
                      <a:pt x="1" y="13"/>
                    </a:lnTo>
                    <a:lnTo>
                      <a:pt x="0"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2" name="Freeform 235"/>
              <p:cNvSpPr>
                <a:spLocks/>
              </p:cNvSpPr>
              <p:nvPr/>
            </p:nvSpPr>
            <p:spPr bwMode="auto">
              <a:xfrm>
                <a:off x="3136" y="1996"/>
                <a:ext cx="21" cy="16"/>
              </a:xfrm>
              <a:custGeom>
                <a:avLst/>
                <a:gdLst/>
                <a:ahLst/>
                <a:cxnLst>
                  <a:cxn ang="0">
                    <a:pos x="2" y="12"/>
                  </a:cxn>
                  <a:cxn ang="0">
                    <a:pos x="2" y="12"/>
                  </a:cxn>
                  <a:cxn ang="0">
                    <a:pos x="0" y="10"/>
                  </a:cxn>
                  <a:cxn ang="0">
                    <a:pos x="0" y="8"/>
                  </a:cxn>
                  <a:cxn ang="0">
                    <a:pos x="0" y="6"/>
                  </a:cxn>
                  <a:cxn ang="0">
                    <a:pos x="2" y="6"/>
                  </a:cxn>
                  <a:cxn ang="0">
                    <a:pos x="2" y="4"/>
                  </a:cxn>
                  <a:cxn ang="0">
                    <a:pos x="4" y="2"/>
                  </a:cxn>
                  <a:cxn ang="0">
                    <a:pos x="6" y="2"/>
                  </a:cxn>
                  <a:cxn ang="0">
                    <a:pos x="8" y="0"/>
                  </a:cxn>
                  <a:cxn ang="0">
                    <a:pos x="10" y="0"/>
                  </a:cxn>
                  <a:cxn ang="0">
                    <a:pos x="11" y="0"/>
                  </a:cxn>
                  <a:cxn ang="0">
                    <a:pos x="13" y="0"/>
                  </a:cxn>
                  <a:cxn ang="0">
                    <a:pos x="15" y="0"/>
                  </a:cxn>
                  <a:cxn ang="0">
                    <a:pos x="17" y="0"/>
                  </a:cxn>
                  <a:cxn ang="0">
                    <a:pos x="19" y="2"/>
                  </a:cxn>
                  <a:cxn ang="0">
                    <a:pos x="21" y="2"/>
                  </a:cxn>
                  <a:cxn ang="0">
                    <a:pos x="21" y="4"/>
                  </a:cxn>
                  <a:cxn ang="0">
                    <a:pos x="21" y="6"/>
                  </a:cxn>
                  <a:cxn ang="0">
                    <a:pos x="21" y="6"/>
                  </a:cxn>
                  <a:cxn ang="0">
                    <a:pos x="21" y="8"/>
                  </a:cxn>
                  <a:cxn ang="0">
                    <a:pos x="21" y="10"/>
                  </a:cxn>
                  <a:cxn ang="0">
                    <a:pos x="19" y="12"/>
                  </a:cxn>
                  <a:cxn ang="0">
                    <a:pos x="17" y="12"/>
                  </a:cxn>
                  <a:cxn ang="0">
                    <a:pos x="17" y="14"/>
                  </a:cxn>
                  <a:cxn ang="0">
                    <a:pos x="15" y="14"/>
                  </a:cxn>
                  <a:cxn ang="0">
                    <a:pos x="11" y="16"/>
                  </a:cxn>
                  <a:cxn ang="0">
                    <a:pos x="10" y="16"/>
                  </a:cxn>
                  <a:cxn ang="0">
                    <a:pos x="8" y="16"/>
                  </a:cxn>
                  <a:cxn ang="0">
                    <a:pos x="6" y="16"/>
                  </a:cxn>
                  <a:cxn ang="0">
                    <a:pos x="4" y="14"/>
                  </a:cxn>
                  <a:cxn ang="0">
                    <a:pos x="4" y="14"/>
                  </a:cxn>
                  <a:cxn ang="0">
                    <a:pos x="2" y="12"/>
                  </a:cxn>
                </a:cxnLst>
                <a:rect l="0" t="0" r="r" b="b"/>
                <a:pathLst>
                  <a:path w="21" h="16">
                    <a:moveTo>
                      <a:pt x="2" y="12"/>
                    </a:moveTo>
                    <a:lnTo>
                      <a:pt x="2" y="12"/>
                    </a:lnTo>
                    <a:lnTo>
                      <a:pt x="0" y="10"/>
                    </a:lnTo>
                    <a:lnTo>
                      <a:pt x="0" y="8"/>
                    </a:lnTo>
                    <a:lnTo>
                      <a:pt x="0" y="6"/>
                    </a:lnTo>
                    <a:lnTo>
                      <a:pt x="2" y="6"/>
                    </a:lnTo>
                    <a:lnTo>
                      <a:pt x="2" y="4"/>
                    </a:lnTo>
                    <a:lnTo>
                      <a:pt x="4" y="2"/>
                    </a:lnTo>
                    <a:lnTo>
                      <a:pt x="6" y="2"/>
                    </a:lnTo>
                    <a:lnTo>
                      <a:pt x="8" y="0"/>
                    </a:lnTo>
                    <a:lnTo>
                      <a:pt x="10" y="0"/>
                    </a:lnTo>
                    <a:lnTo>
                      <a:pt x="11" y="0"/>
                    </a:lnTo>
                    <a:lnTo>
                      <a:pt x="13" y="0"/>
                    </a:lnTo>
                    <a:lnTo>
                      <a:pt x="15" y="0"/>
                    </a:lnTo>
                    <a:lnTo>
                      <a:pt x="17" y="0"/>
                    </a:lnTo>
                    <a:lnTo>
                      <a:pt x="19" y="2"/>
                    </a:lnTo>
                    <a:lnTo>
                      <a:pt x="21" y="2"/>
                    </a:lnTo>
                    <a:lnTo>
                      <a:pt x="21" y="4"/>
                    </a:lnTo>
                    <a:lnTo>
                      <a:pt x="21" y="6"/>
                    </a:lnTo>
                    <a:lnTo>
                      <a:pt x="21" y="6"/>
                    </a:lnTo>
                    <a:lnTo>
                      <a:pt x="21" y="8"/>
                    </a:lnTo>
                    <a:lnTo>
                      <a:pt x="21" y="10"/>
                    </a:lnTo>
                    <a:lnTo>
                      <a:pt x="19" y="12"/>
                    </a:lnTo>
                    <a:lnTo>
                      <a:pt x="17" y="12"/>
                    </a:lnTo>
                    <a:lnTo>
                      <a:pt x="17" y="14"/>
                    </a:lnTo>
                    <a:lnTo>
                      <a:pt x="15" y="14"/>
                    </a:lnTo>
                    <a:lnTo>
                      <a:pt x="11" y="16"/>
                    </a:lnTo>
                    <a:lnTo>
                      <a:pt x="10" y="16"/>
                    </a:lnTo>
                    <a:lnTo>
                      <a:pt x="8" y="16"/>
                    </a:lnTo>
                    <a:lnTo>
                      <a:pt x="6" y="16"/>
                    </a:lnTo>
                    <a:lnTo>
                      <a:pt x="4" y="14"/>
                    </a:lnTo>
                    <a:lnTo>
                      <a:pt x="4" y="14"/>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3" name="Freeform 236"/>
              <p:cNvSpPr>
                <a:spLocks/>
              </p:cNvSpPr>
              <p:nvPr/>
            </p:nvSpPr>
            <p:spPr bwMode="auto">
              <a:xfrm>
                <a:off x="3176" y="1975"/>
                <a:ext cx="21" cy="16"/>
              </a:xfrm>
              <a:custGeom>
                <a:avLst/>
                <a:gdLst/>
                <a:ahLst/>
                <a:cxnLst>
                  <a:cxn ang="0">
                    <a:pos x="0" y="14"/>
                  </a:cxn>
                  <a:cxn ang="0">
                    <a:pos x="0" y="12"/>
                  </a:cxn>
                  <a:cxn ang="0">
                    <a:pos x="0" y="10"/>
                  </a:cxn>
                  <a:cxn ang="0">
                    <a:pos x="0" y="10"/>
                  </a:cxn>
                  <a:cxn ang="0">
                    <a:pos x="0" y="8"/>
                  </a:cxn>
                  <a:cxn ang="0">
                    <a:pos x="0" y="6"/>
                  </a:cxn>
                  <a:cxn ang="0">
                    <a:pos x="2" y="6"/>
                  </a:cxn>
                  <a:cxn ang="0">
                    <a:pos x="2" y="4"/>
                  </a:cxn>
                  <a:cxn ang="0">
                    <a:pos x="4" y="2"/>
                  </a:cxn>
                  <a:cxn ang="0">
                    <a:pos x="6" y="2"/>
                  </a:cxn>
                  <a:cxn ang="0">
                    <a:pos x="8" y="2"/>
                  </a:cxn>
                  <a:cxn ang="0">
                    <a:pos x="10" y="0"/>
                  </a:cxn>
                  <a:cxn ang="0">
                    <a:pos x="12" y="0"/>
                  </a:cxn>
                  <a:cxn ang="0">
                    <a:pos x="14" y="2"/>
                  </a:cxn>
                  <a:cxn ang="0">
                    <a:pos x="16" y="2"/>
                  </a:cxn>
                  <a:cxn ang="0">
                    <a:pos x="18" y="2"/>
                  </a:cxn>
                  <a:cxn ang="0">
                    <a:pos x="19" y="4"/>
                  </a:cxn>
                  <a:cxn ang="0">
                    <a:pos x="19" y="6"/>
                  </a:cxn>
                  <a:cxn ang="0">
                    <a:pos x="21" y="6"/>
                  </a:cxn>
                  <a:cxn ang="0">
                    <a:pos x="21" y="8"/>
                  </a:cxn>
                  <a:cxn ang="0">
                    <a:pos x="19" y="10"/>
                  </a:cxn>
                  <a:cxn ang="0">
                    <a:pos x="19" y="10"/>
                  </a:cxn>
                  <a:cxn ang="0">
                    <a:pos x="19" y="12"/>
                  </a:cxn>
                  <a:cxn ang="0">
                    <a:pos x="18" y="14"/>
                  </a:cxn>
                  <a:cxn ang="0">
                    <a:pos x="16" y="14"/>
                  </a:cxn>
                  <a:cxn ang="0">
                    <a:pos x="14" y="16"/>
                  </a:cxn>
                  <a:cxn ang="0">
                    <a:pos x="12" y="16"/>
                  </a:cxn>
                  <a:cxn ang="0">
                    <a:pos x="10" y="16"/>
                  </a:cxn>
                  <a:cxn ang="0">
                    <a:pos x="8" y="16"/>
                  </a:cxn>
                  <a:cxn ang="0">
                    <a:pos x="6" y="16"/>
                  </a:cxn>
                  <a:cxn ang="0">
                    <a:pos x="4" y="16"/>
                  </a:cxn>
                  <a:cxn ang="0">
                    <a:pos x="2" y="14"/>
                  </a:cxn>
                  <a:cxn ang="0">
                    <a:pos x="0" y="14"/>
                  </a:cxn>
                </a:cxnLst>
                <a:rect l="0" t="0" r="r" b="b"/>
                <a:pathLst>
                  <a:path w="21" h="16">
                    <a:moveTo>
                      <a:pt x="0" y="14"/>
                    </a:moveTo>
                    <a:lnTo>
                      <a:pt x="0" y="12"/>
                    </a:lnTo>
                    <a:lnTo>
                      <a:pt x="0" y="10"/>
                    </a:lnTo>
                    <a:lnTo>
                      <a:pt x="0" y="10"/>
                    </a:lnTo>
                    <a:lnTo>
                      <a:pt x="0" y="8"/>
                    </a:lnTo>
                    <a:lnTo>
                      <a:pt x="0" y="6"/>
                    </a:lnTo>
                    <a:lnTo>
                      <a:pt x="2" y="6"/>
                    </a:lnTo>
                    <a:lnTo>
                      <a:pt x="2" y="4"/>
                    </a:lnTo>
                    <a:lnTo>
                      <a:pt x="4" y="2"/>
                    </a:lnTo>
                    <a:lnTo>
                      <a:pt x="6" y="2"/>
                    </a:lnTo>
                    <a:lnTo>
                      <a:pt x="8" y="2"/>
                    </a:lnTo>
                    <a:lnTo>
                      <a:pt x="10" y="0"/>
                    </a:lnTo>
                    <a:lnTo>
                      <a:pt x="12" y="0"/>
                    </a:lnTo>
                    <a:lnTo>
                      <a:pt x="14" y="2"/>
                    </a:lnTo>
                    <a:lnTo>
                      <a:pt x="16" y="2"/>
                    </a:lnTo>
                    <a:lnTo>
                      <a:pt x="18" y="2"/>
                    </a:lnTo>
                    <a:lnTo>
                      <a:pt x="19" y="4"/>
                    </a:lnTo>
                    <a:lnTo>
                      <a:pt x="19" y="6"/>
                    </a:lnTo>
                    <a:lnTo>
                      <a:pt x="21" y="6"/>
                    </a:lnTo>
                    <a:lnTo>
                      <a:pt x="21" y="8"/>
                    </a:lnTo>
                    <a:lnTo>
                      <a:pt x="19" y="10"/>
                    </a:lnTo>
                    <a:lnTo>
                      <a:pt x="19" y="10"/>
                    </a:lnTo>
                    <a:lnTo>
                      <a:pt x="19" y="12"/>
                    </a:lnTo>
                    <a:lnTo>
                      <a:pt x="18" y="14"/>
                    </a:lnTo>
                    <a:lnTo>
                      <a:pt x="16" y="14"/>
                    </a:lnTo>
                    <a:lnTo>
                      <a:pt x="14" y="16"/>
                    </a:lnTo>
                    <a:lnTo>
                      <a:pt x="12" y="16"/>
                    </a:lnTo>
                    <a:lnTo>
                      <a:pt x="10" y="16"/>
                    </a:lnTo>
                    <a:lnTo>
                      <a:pt x="8" y="16"/>
                    </a:lnTo>
                    <a:lnTo>
                      <a:pt x="6" y="16"/>
                    </a:lnTo>
                    <a:lnTo>
                      <a:pt x="4" y="16"/>
                    </a:lnTo>
                    <a:lnTo>
                      <a:pt x="2" y="14"/>
                    </a:lnTo>
                    <a:lnTo>
                      <a:pt x="0"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4" name="Freeform 237"/>
              <p:cNvSpPr>
                <a:spLocks/>
              </p:cNvSpPr>
              <p:nvPr/>
            </p:nvSpPr>
            <p:spPr bwMode="auto">
              <a:xfrm>
                <a:off x="3215" y="1956"/>
                <a:ext cx="21" cy="15"/>
              </a:xfrm>
              <a:custGeom>
                <a:avLst/>
                <a:gdLst/>
                <a:ahLst/>
                <a:cxnLst>
                  <a:cxn ang="0">
                    <a:pos x="2" y="12"/>
                  </a:cxn>
                  <a:cxn ang="0">
                    <a:pos x="0" y="12"/>
                  </a:cxn>
                  <a:cxn ang="0">
                    <a:pos x="0" y="10"/>
                  </a:cxn>
                  <a:cxn ang="0">
                    <a:pos x="0" y="8"/>
                  </a:cxn>
                  <a:cxn ang="0">
                    <a:pos x="0" y="6"/>
                  </a:cxn>
                  <a:cxn ang="0">
                    <a:pos x="0" y="6"/>
                  </a:cxn>
                  <a:cxn ang="0">
                    <a:pos x="2" y="4"/>
                  </a:cxn>
                  <a:cxn ang="0">
                    <a:pos x="3" y="2"/>
                  </a:cxn>
                  <a:cxn ang="0">
                    <a:pos x="5" y="2"/>
                  </a:cxn>
                  <a:cxn ang="0">
                    <a:pos x="7" y="0"/>
                  </a:cxn>
                  <a:cxn ang="0">
                    <a:pos x="9" y="0"/>
                  </a:cxn>
                  <a:cxn ang="0">
                    <a:pos x="11" y="0"/>
                  </a:cxn>
                  <a:cxn ang="0">
                    <a:pos x="13" y="0"/>
                  </a:cxn>
                  <a:cxn ang="0">
                    <a:pos x="15" y="0"/>
                  </a:cxn>
                  <a:cxn ang="0">
                    <a:pos x="17" y="0"/>
                  </a:cxn>
                  <a:cxn ang="0">
                    <a:pos x="17" y="2"/>
                  </a:cxn>
                  <a:cxn ang="0">
                    <a:pos x="19" y="2"/>
                  </a:cxn>
                  <a:cxn ang="0">
                    <a:pos x="21" y="4"/>
                  </a:cxn>
                  <a:cxn ang="0">
                    <a:pos x="21" y="6"/>
                  </a:cxn>
                  <a:cxn ang="0">
                    <a:pos x="21" y="6"/>
                  </a:cxn>
                  <a:cxn ang="0">
                    <a:pos x="21" y="8"/>
                  </a:cxn>
                  <a:cxn ang="0">
                    <a:pos x="19" y="10"/>
                  </a:cxn>
                  <a:cxn ang="0">
                    <a:pos x="19" y="12"/>
                  </a:cxn>
                  <a:cxn ang="0">
                    <a:pos x="17" y="12"/>
                  </a:cxn>
                  <a:cxn ang="0">
                    <a:pos x="15" y="14"/>
                  </a:cxn>
                  <a:cxn ang="0">
                    <a:pos x="13" y="14"/>
                  </a:cxn>
                  <a:cxn ang="0">
                    <a:pos x="11" y="15"/>
                  </a:cxn>
                  <a:cxn ang="0">
                    <a:pos x="9" y="15"/>
                  </a:cxn>
                  <a:cxn ang="0">
                    <a:pos x="7" y="15"/>
                  </a:cxn>
                  <a:cxn ang="0">
                    <a:pos x="5" y="15"/>
                  </a:cxn>
                  <a:cxn ang="0">
                    <a:pos x="3" y="14"/>
                  </a:cxn>
                  <a:cxn ang="0">
                    <a:pos x="2" y="14"/>
                  </a:cxn>
                  <a:cxn ang="0">
                    <a:pos x="2" y="12"/>
                  </a:cxn>
                </a:cxnLst>
                <a:rect l="0" t="0" r="r" b="b"/>
                <a:pathLst>
                  <a:path w="21" h="15">
                    <a:moveTo>
                      <a:pt x="2" y="12"/>
                    </a:moveTo>
                    <a:lnTo>
                      <a:pt x="0" y="12"/>
                    </a:lnTo>
                    <a:lnTo>
                      <a:pt x="0" y="10"/>
                    </a:lnTo>
                    <a:lnTo>
                      <a:pt x="0" y="8"/>
                    </a:lnTo>
                    <a:lnTo>
                      <a:pt x="0" y="6"/>
                    </a:lnTo>
                    <a:lnTo>
                      <a:pt x="0" y="6"/>
                    </a:lnTo>
                    <a:lnTo>
                      <a:pt x="2" y="4"/>
                    </a:lnTo>
                    <a:lnTo>
                      <a:pt x="3" y="2"/>
                    </a:lnTo>
                    <a:lnTo>
                      <a:pt x="5" y="2"/>
                    </a:lnTo>
                    <a:lnTo>
                      <a:pt x="7" y="0"/>
                    </a:lnTo>
                    <a:lnTo>
                      <a:pt x="9" y="0"/>
                    </a:lnTo>
                    <a:lnTo>
                      <a:pt x="11" y="0"/>
                    </a:lnTo>
                    <a:lnTo>
                      <a:pt x="13" y="0"/>
                    </a:lnTo>
                    <a:lnTo>
                      <a:pt x="15" y="0"/>
                    </a:lnTo>
                    <a:lnTo>
                      <a:pt x="17" y="0"/>
                    </a:lnTo>
                    <a:lnTo>
                      <a:pt x="17" y="2"/>
                    </a:lnTo>
                    <a:lnTo>
                      <a:pt x="19" y="2"/>
                    </a:lnTo>
                    <a:lnTo>
                      <a:pt x="21" y="4"/>
                    </a:lnTo>
                    <a:lnTo>
                      <a:pt x="21" y="6"/>
                    </a:lnTo>
                    <a:lnTo>
                      <a:pt x="21" y="6"/>
                    </a:lnTo>
                    <a:lnTo>
                      <a:pt x="21" y="8"/>
                    </a:lnTo>
                    <a:lnTo>
                      <a:pt x="19" y="10"/>
                    </a:lnTo>
                    <a:lnTo>
                      <a:pt x="19" y="12"/>
                    </a:lnTo>
                    <a:lnTo>
                      <a:pt x="17" y="12"/>
                    </a:lnTo>
                    <a:lnTo>
                      <a:pt x="15" y="14"/>
                    </a:lnTo>
                    <a:lnTo>
                      <a:pt x="13" y="14"/>
                    </a:lnTo>
                    <a:lnTo>
                      <a:pt x="11" y="15"/>
                    </a:lnTo>
                    <a:lnTo>
                      <a:pt x="9" y="15"/>
                    </a:lnTo>
                    <a:lnTo>
                      <a:pt x="7" y="15"/>
                    </a:lnTo>
                    <a:lnTo>
                      <a:pt x="5" y="15"/>
                    </a:lnTo>
                    <a:lnTo>
                      <a:pt x="3" y="14"/>
                    </a:lnTo>
                    <a:lnTo>
                      <a:pt x="2" y="14"/>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5" name="Freeform 238"/>
              <p:cNvSpPr>
                <a:spLocks/>
              </p:cNvSpPr>
              <p:nvPr/>
            </p:nvSpPr>
            <p:spPr bwMode="auto">
              <a:xfrm>
                <a:off x="3253" y="1937"/>
                <a:ext cx="21" cy="13"/>
              </a:xfrm>
              <a:custGeom>
                <a:avLst/>
                <a:gdLst/>
                <a:ahLst/>
                <a:cxnLst>
                  <a:cxn ang="0">
                    <a:pos x="2" y="11"/>
                  </a:cxn>
                  <a:cxn ang="0">
                    <a:pos x="0" y="9"/>
                  </a:cxn>
                  <a:cxn ang="0">
                    <a:pos x="0" y="9"/>
                  </a:cxn>
                  <a:cxn ang="0">
                    <a:pos x="0" y="8"/>
                  </a:cxn>
                  <a:cxn ang="0">
                    <a:pos x="0" y="6"/>
                  </a:cxn>
                  <a:cxn ang="0">
                    <a:pos x="2" y="4"/>
                  </a:cxn>
                  <a:cxn ang="0">
                    <a:pos x="2" y="4"/>
                  </a:cxn>
                  <a:cxn ang="0">
                    <a:pos x="4" y="2"/>
                  </a:cxn>
                  <a:cxn ang="0">
                    <a:pos x="6" y="0"/>
                  </a:cxn>
                  <a:cxn ang="0">
                    <a:pos x="8" y="0"/>
                  </a:cxn>
                  <a:cxn ang="0">
                    <a:pos x="10" y="0"/>
                  </a:cxn>
                  <a:cxn ang="0">
                    <a:pos x="12" y="0"/>
                  </a:cxn>
                  <a:cxn ang="0">
                    <a:pos x="13" y="0"/>
                  </a:cxn>
                  <a:cxn ang="0">
                    <a:pos x="15" y="0"/>
                  </a:cxn>
                  <a:cxn ang="0">
                    <a:pos x="17" y="0"/>
                  </a:cxn>
                  <a:cxn ang="0">
                    <a:pos x="19" y="0"/>
                  </a:cxn>
                  <a:cxn ang="0">
                    <a:pos x="19" y="2"/>
                  </a:cxn>
                  <a:cxn ang="0">
                    <a:pos x="21" y="4"/>
                  </a:cxn>
                  <a:cxn ang="0">
                    <a:pos x="21" y="4"/>
                  </a:cxn>
                  <a:cxn ang="0">
                    <a:pos x="21" y="6"/>
                  </a:cxn>
                  <a:cxn ang="0">
                    <a:pos x="21" y="8"/>
                  </a:cxn>
                  <a:cxn ang="0">
                    <a:pos x="19" y="8"/>
                  </a:cxn>
                  <a:cxn ang="0">
                    <a:pos x="19" y="9"/>
                  </a:cxn>
                  <a:cxn ang="0">
                    <a:pos x="17" y="11"/>
                  </a:cxn>
                  <a:cxn ang="0">
                    <a:pos x="15" y="11"/>
                  </a:cxn>
                  <a:cxn ang="0">
                    <a:pos x="13" y="13"/>
                  </a:cxn>
                  <a:cxn ang="0">
                    <a:pos x="12" y="13"/>
                  </a:cxn>
                  <a:cxn ang="0">
                    <a:pos x="10" y="13"/>
                  </a:cxn>
                  <a:cxn ang="0">
                    <a:pos x="8" y="13"/>
                  </a:cxn>
                  <a:cxn ang="0">
                    <a:pos x="6" y="13"/>
                  </a:cxn>
                  <a:cxn ang="0">
                    <a:pos x="4" y="13"/>
                  </a:cxn>
                  <a:cxn ang="0">
                    <a:pos x="2" y="11"/>
                  </a:cxn>
                  <a:cxn ang="0">
                    <a:pos x="2" y="11"/>
                  </a:cxn>
                </a:cxnLst>
                <a:rect l="0" t="0" r="r" b="b"/>
                <a:pathLst>
                  <a:path w="21" h="13">
                    <a:moveTo>
                      <a:pt x="2" y="11"/>
                    </a:moveTo>
                    <a:lnTo>
                      <a:pt x="0" y="9"/>
                    </a:lnTo>
                    <a:lnTo>
                      <a:pt x="0" y="9"/>
                    </a:lnTo>
                    <a:lnTo>
                      <a:pt x="0" y="8"/>
                    </a:lnTo>
                    <a:lnTo>
                      <a:pt x="0" y="6"/>
                    </a:lnTo>
                    <a:lnTo>
                      <a:pt x="2" y="4"/>
                    </a:lnTo>
                    <a:lnTo>
                      <a:pt x="2" y="4"/>
                    </a:lnTo>
                    <a:lnTo>
                      <a:pt x="4" y="2"/>
                    </a:lnTo>
                    <a:lnTo>
                      <a:pt x="6" y="0"/>
                    </a:lnTo>
                    <a:lnTo>
                      <a:pt x="8" y="0"/>
                    </a:lnTo>
                    <a:lnTo>
                      <a:pt x="10" y="0"/>
                    </a:lnTo>
                    <a:lnTo>
                      <a:pt x="12" y="0"/>
                    </a:lnTo>
                    <a:lnTo>
                      <a:pt x="13" y="0"/>
                    </a:lnTo>
                    <a:lnTo>
                      <a:pt x="15" y="0"/>
                    </a:lnTo>
                    <a:lnTo>
                      <a:pt x="17" y="0"/>
                    </a:lnTo>
                    <a:lnTo>
                      <a:pt x="19" y="0"/>
                    </a:lnTo>
                    <a:lnTo>
                      <a:pt x="19" y="2"/>
                    </a:lnTo>
                    <a:lnTo>
                      <a:pt x="21" y="4"/>
                    </a:lnTo>
                    <a:lnTo>
                      <a:pt x="21" y="4"/>
                    </a:lnTo>
                    <a:lnTo>
                      <a:pt x="21" y="6"/>
                    </a:lnTo>
                    <a:lnTo>
                      <a:pt x="21" y="8"/>
                    </a:lnTo>
                    <a:lnTo>
                      <a:pt x="19" y="8"/>
                    </a:lnTo>
                    <a:lnTo>
                      <a:pt x="19" y="9"/>
                    </a:lnTo>
                    <a:lnTo>
                      <a:pt x="17" y="11"/>
                    </a:lnTo>
                    <a:lnTo>
                      <a:pt x="15" y="11"/>
                    </a:lnTo>
                    <a:lnTo>
                      <a:pt x="13" y="13"/>
                    </a:lnTo>
                    <a:lnTo>
                      <a:pt x="12" y="13"/>
                    </a:lnTo>
                    <a:lnTo>
                      <a:pt x="10" y="13"/>
                    </a:lnTo>
                    <a:lnTo>
                      <a:pt x="8" y="13"/>
                    </a:lnTo>
                    <a:lnTo>
                      <a:pt x="6" y="13"/>
                    </a:lnTo>
                    <a:lnTo>
                      <a:pt x="4" y="13"/>
                    </a:lnTo>
                    <a:lnTo>
                      <a:pt x="2" y="11"/>
                    </a:lnTo>
                    <a:lnTo>
                      <a:pt x="2"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6" name="Freeform 239"/>
              <p:cNvSpPr>
                <a:spLocks/>
              </p:cNvSpPr>
              <p:nvPr/>
            </p:nvSpPr>
            <p:spPr bwMode="auto">
              <a:xfrm>
                <a:off x="3291" y="1916"/>
                <a:ext cx="22" cy="15"/>
              </a:xfrm>
              <a:custGeom>
                <a:avLst/>
                <a:gdLst/>
                <a:ahLst/>
                <a:cxnLst>
                  <a:cxn ang="0">
                    <a:pos x="2" y="11"/>
                  </a:cxn>
                  <a:cxn ang="0">
                    <a:pos x="0" y="11"/>
                  </a:cxn>
                  <a:cxn ang="0">
                    <a:pos x="0" y="9"/>
                  </a:cxn>
                  <a:cxn ang="0">
                    <a:pos x="0" y="7"/>
                  </a:cxn>
                  <a:cxn ang="0">
                    <a:pos x="0" y="7"/>
                  </a:cxn>
                  <a:cxn ang="0">
                    <a:pos x="2" y="6"/>
                  </a:cxn>
                  <a:cxn ang="0">
                    <a:pos x="2" y="4"/>
                  </a:cxn>
                  <a:cxn ang="0">
                    <a:pos x="4" y="4"/>
                  </a:cxn>
                  <a:cxn ang="0">
                    <a:pos x="6" y="2"/>
                  </a:cxn>
                  <a:cxn ang="0">
                    <a:pos x="8" y="2"/>
                  </a:cxn>
                  <a:cxn ang="0">
                    <a:pos x="10" y="0"/>
                  </a:cxn>
                  <a:cxn ang="0">
                    <a:pos x="12" y="0"/>
                  </a:cxn>
                  <a:cxn ang="0">
                    <a:pos x="14" y="0"/>
                  </a:cxn>
                  <a:cxn ang="0">
                    <a:pos x="16" y="0"/>
                  </a:cxn>
                  <a:cxn ang="0">
                    <a:pos x="18" y="2"/>
                  </a:cxn>
                  <a:cxn ang="0">
                    <a:pos x="18" y="2"/>
                  </a:cxn>
                  <a:cxn ang="0">
                    <a:pos x="20" y="4"/>
                  </a:cxn>
                  <a:cxn ang="0">
                    <a:pos x="22" y="4"/>
                  </a:cxn>
                  <a:cxn ang="0">
                    <a:pos x="22" y="6"/>
                  </a:cxn>
                  <a:cxn ang="0">
                    <a:pos x="22" y="7"/>
                  </a:cxn>
                  <a:cxn ang="0">
                    <a:pos x="22" y="7"/>
                  </a:cxn>
                  <a:cxn ang="0">
                    <a:pos x="20" y="9"/>
                  </a:cxn>
                  <a:cxn ang="0">
                    <a:pos x="20" y="11"/>
                  </a:cxn>
                  <a:cxn ang="0">
                    <a:pos x="18" y="11"/>
                  </a:cxn>
                  <a:cxn ang="0">
                    <a:pos x="16" y="13"/>
                  </a:cxn>
                  <a:cxn ang="0">
                    <a:pos x="14" y="13"/>
                  </a:cxn>
                  <a:cxn ang="0">
                    <a:pos x="12" y="15"/>
                  </a:cxn>
                  <a:cxn ang="0">
                    <a:pos x="10" y="15"/>
                  </a:cxn>
                  <a:cxn ang="0">
                    <a:pos x="8" y="15"/>
                  </a:cxn>
                  <a:cxn ang="0">
                    <a:pos x="6" y="15"/>
                  </a:cxn>
                  <a:cxn ang="0">
                    <a:pos x="4" y="13"/>
                  </a:cxn>
                  <a:cxn ang="0">
                    <a:pos x="4" y="13"/>
                  </a:cxn>
                  <a:cxn ang="0">
                    <a:pos x="2" y="11"/>
                  </a:cxn>
                </a:cxnLst>
                <a:rect l="0" t="0" r="r" b="b"/>
                <a:pathLst>
                  <a:path w="22" h="15">
                    <a:moveTo>
                      <a:pt x="2" y="11"/>
                    </a:moveTo>
                    <a:lnTo>
                      <a:pt x="0" y="11"/>
                    </a:lnTo>
                    <a:lnTo>
                      <a:pt x="0" y="9"/>
                    </a:lnTo>
                    <a:lnTo>
                      <a:pt x="0" y="7"/>
                    </a:lnTo>
                    <a:lnTo>
                      <a:pt x="0" y="7"/>
                    </a:lnTo>
                    <a:lnTo>
                      <a:pt x="2" y="6"/>
                    </a:lnTo>
                    <a:lnTo>
                      <a:pt x="2" y="4"/>
                    </a:lnTo>
                    <a:lnTo>
                      <a:pt x="4" y="4"/>
                    </a:lnTo>
                    <a:lnTo>
                      <a:pt x="6" y="2"/>
                    </a:lnTo>
                    <a:lnTo>
                      <a:pt x="8" y="2"/>
                    </a:lnTo>
                    <a:lnTo>
                      <a:pt x="10" y="0"/>
                    </a:lnTo>
                    <a:lnTo>
                      <a:pt x="12" y="0"/>
                    </a:lnTo>
                    <a:lnTo>
                      <a:pt x="14" y="0"/>
                    </a:lnTo>
                    <a:lnTo>
                      <a:pt x="16" y="0"/>
                    </a:lnTo>
                    <a:lnTo>
                      <a:pt x="18" y="2"/>
                    </a:lnTo>
                    <a:lnTo>
                      <a:pt x="18" y="2"/>
                    </a:lnTo>
                    <a:lnTo>
                      <a:pt x="20" y="4"/>
                    </a:lnTo>
                    <a:lnTo>
                      <a:pt x="22" y="4"/>
                    </a:lnTo>
                    <a:lnTo>
                      <a:pt x="22" y="6"/>
                    </a:lnTo>
                    <a:lnTo>
                      <a:pt x="22" y="7"/>
                    </a:lnTo>
                    <a:lnTo>
                      <a:pt x="22" y="7"/>
                    </a:lnTo>
                    <a:lnTo>
                      <a:pt x="20" y="9"/>
                    </a:lnTo>
                    <a:lnTo>
                      <a:pt x="20" y="11"/>
                    </a:lnTo>
                    <a:lnTo>
                      <a:pt x="18" y="11"/>
                    </a:lnTo>
                    <a:lnTo>
                      <a:pt x="16" y="13"/>
                    </a:lnTo>
                    <a:lnTo>
                      <a:pt x="14" y="13"/>
                    </a:lnTo>
                    <a:lnTo>
                      <a:pt x="12" y="15"/>
                    </a:lnTo>
                    <a:lnTo>
                      <a:pt x="10" y="15"/>
                    </a:lnTo>
                    <a:lnTo>
                      <a:pt x="8" y="15"/>
                    </a:lnTo>
                    <a:lnTo>
                      <a:pt x="6" y="15"/>
                    </a:lnTo>
                    <a:lnTo>
                      <a:pt x="4" y="13"/>
                    </a:lnTo>
                    <a:lnTo>
                      <a:pt x="4" y="13"/>
                    </a:lnTo>
                    <a:lnTo>
                      <a:pt x="2"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7" name="Freeform 240"/>
              <p:cNvSpPr>
                <a:spLocks/>
              </p:cNvSpPr>
              <p:nvPr/>
            </p:nvSpPr>
            <p:spPr bwMode="auto">
              <a:xfrm>
                <a:off x="3330" y="1897"/>
                <a:ext cx="21" cy="15"/>
              </a:xfrm>
              <a:custGeom>
                <a:avLst/>
                <a:gdLst/>
                <a:ahLst/>
                <a:cxnLst>
                  <a:cxn ang="0">
                    <a:pos x="2" y="11"/>
                  </a:cxn>
                  <a:cxn ang="0">
                    <a:pos x="0" y="11"/>
                  </a:cxn>
                  <a:cxn ang="0">
                    <a:pos x="0" y="9"/>
                  </a:cxn>
                  <a:cxn ang="0">
                    <a:pos x="0" y="7"/>
                  </a:cxn>
                  <a:cxn ang="0">
                    <a:pos x="0" y="5"/>
                  </a:cxn>
                  <a:cxn ang="0">
                    <a:pos x="0" y="5"/>
                  </a:cxn>
                  <a:cxn ang="0">
                    <a:pos x="2" y="3"/>
                  </a:cxn>
                  <a:cxn ang="0">
                    <a:pos x="4" y="2"/>
                  </a:cxn>
                  <a:cxn ang="0">
                    <a:pos x="4" y="2"/>
                  </a:cxn>
                  <a:cxn ang="0">
                    <a:pos x="6" y="0"/>
                  </a:cxn>
                  <a:cxn ang="0">
                    <a:pos x="9" y="0"/>
                  </a:cxn>
                  <a:cxn ang="0">
                    <a:pos x="11" y="0"/>
                  </a:cxn>
                  <a:cxn ang="0">
                    <a:pos x="13" y="0"/>
                  </a:cxn>
                  <a:cxn ang="0">
                    <a:pos x="15" y="0"/>
                  </a:cxn>
                  <a:cxn ang="0">
                    <a:pos x="17" y="0"/>
                  </a:cxn>
                  <a:cxn ang="0">
                    <a:pos x="17" y="2"/>
                  </a:cxn>
                  <a:cxn ang="0">
                    <a:pos x="19" y="2"/>
                  </a:cxn>
                  <a:cxn ang="0">
                    <a:pos x="19" y="3"/>
                  </a:cxn>
                  <a:cxn ang="0">
                    <a:pos x="21" y="5"/>
                  </a:cxn>
                  <a:cxn ang="0">
                    <a:pos x="21" y="5"/>
                  </a:cxn>
                  <a:cxn ang="0">
                    <a:pos x="21" y="7"/>
                  </a:cxn>
                  <a:cxn ang="0">
                    <a:pos x="19" y="9"/>
                  </a:cxn>
                  <a:cxn ang="0">
                    <a:pos x="19" y="9"/>
                  </a:cxn>
                  <a:cxn ang="0">
                    <a:pos x="17" y="11"/>
                  </a:cxn>
                  <a:cxn ang="0">
                    <a:pos x="15" y="13"/>
                  </a:cxn>
                  <a:cxn ang="0">
                    <a:pos x="13" y="13"/>
                  </a:cxn>
                  <a:cxn ang="0">
                    <a:pos x="11" y="13"/>
                  </a:cxn>
                  <a:cxn ang="0">
                    <a:pos x="9" y="15"/>
                  </a:cxn>
                  <a:cxn ang="0">
                    <a:pos x="8" y="15"/>
                  </a:cxn>
                  <a:cxn ang="0">
                    <a:pos x="6" y="13"/>
                  </a:cxn>
                  <a:cxn ang="0">
                    <a:pos x="4" y="13"/>
                  </a:cxn>
                  <a:cxn ang="0">
                    <a:pos x="2" y="13"/>
                  </a:cxn>
                  <a:cxn ang="0">
                    <a:pos x="2" y="11"/>
                  </a:cxn>
                </a:cxnLst>
                <a:rect l="0" t="0" r="r" b="b"/>
                <a:pathLst>
                  <a:path w="21" h="15">
                    <a:moveTo>
                      <a:pt x="2" y="11"/>
                    </a:moveTo>
                    <a:lnTo>
                      <a:pt x="0" y="11"/>
                    </a:lnTo>
                    <a:lnTo>
                      <a:pt x="0" y="9"/>
                    </a:lnTo>
                    <a:lnTo>
                      <a:pt x="0" y="7"/>
                    </a:lnTo>
                    <a:lnTo>
                      <a:pt x="0" y="5"/>
                    </a:lnTo>
                    <a:lnTo>
                      <a:pt x="0" y="5"/>
                    </a:lnTo>
                    <a:lnTo>
                      <a:pt x="2" y="3"/>
                    </a:lnTo>
                    <a:lnTo>
                      <a:pt x="4" y="2"/>
                    </a:lnTo>
                    <a:lnTo>
                      <a:pt x="4" y="2"/>
                    </a:lnTo>
                    <a:lnTo>
                      <a:pt x="6" y="0"/>
                    </a:lnTo>
                    <a:lnTo>
                      <a:pt x="9" y="0"/>
                    </a:lnTo>
                    <a:lnTo>
                      <a:pt x="11" y="0"/>
                    </a:lnTo>
                    <a:lnTo>
                      <a:pt x="13" y="0"/>
                    </a:lnTo>
                    <a:lnTo>
                      <a:pt x="15" y="0"/>
                    </a:lnTo>
                    <a:lnTo>
                      <a:pt x="17" y="0"/>
                    </a:lnTo>
                    <a:lnTo>
                      <a:pt x="17" y="2"/>
                    </a:lnTo>
                    <a:lnTo>
                      <a:pt x="19" y="2"/>
                    </a:lnTo>
                    <a:lnTo>
                      <a:pt x="19" y="3"/>
                    </a:lnTo>
                    <a:lnTo>
                      <a:pt x="21" y="5"/>
                    </a:lnTo>
                    <a:lnTo>
                      <a:pt x="21" y="5"/>
                    </a:lnTo>
                    <a:lnTo>
                      <a:pt x="21" y="7"/>
                    </a:lnTo>
                    <a:lnTo>
                      <a:pt x="19" y="9"/>
                    </a:lnTo>
                    <a:lnTo>
                      <a:pt x="19" y="9"/>
                    </a:lnTo>
                    <a:lnTo>
                      <a:pt x="17" y="11"/>
                    </a:lnTo>
                    <a:lnTo>
                      <a:pt x="15" y="13"/>
                    </a:lnTo>
                    <a:lnTo>
                      <a:pt x="13" y="13"/>
                    </a:lnTo>
                    <a:lnTo>
                      <a:pt x="11" y="13"/>
                    </a:lnTo>
                    <a:lnTo>
                      <a:pt x="9" y="15"/>
                    </a:lnTo>
                    <a:lnTo>
                      <a:pt x="8" y="15"/>
                    </a:lnTo>
                    <a:lnTo>
                      <a:pt x="6" y="13"/>
                    </a:lnTo>
                    <a:lnTo>
                      <a:pt x="4" y="13"/>
                    </a:lnTo>
                    <a:lnTo>
                      <a:pt x="2" y="13"/>
                    </a:lnTo>
                    <a:lnTo>
                      <a:pt x="2"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8" name="Freeform 241"/>
              <p:cNvSpPr>
                <a:spLocks/>
              </p:cNvSpPr>
              <p:nvPr/>
            </p:nvSpPr>
            <p:spPr bwMode="auto">
              <a:xfrm>
                <a:off x="3368" y="1877"/>
                <a:ext cx="21" cy="14"/>
              </a:xfrm>
              <a:custGeom>
                <a:avLst/>
                <a:gdLst/>
                <a:ahLst/>
                <a:cxnLst>
                  <a:cxn ang="0">
                    <a:pos x="2" y="12"/>
                  </a:cxn>
                  <a:cxn ang="0">
                    <a:pos x="0" y="10"/>
                  </a:cxn>
                  <a:cxn ang="0">
                    <a:pos x="0" y="10"/>
                  </a:cxn>
                  <a:cxn ang="0">
                    <a:pos x="0" y="8"/>
                  </a:cxn>
                  <a:cxn ang="0">
                    <a:pos x="0" y="6"/>
                  </a:cxn>
                  <a:cxn ang="0">
                    <a:pos x="0" y="6"/>
                  </a:cxn>
                  <a:cxn ang="0">
                    <a:pos x="2" y="4"/>
                  </a:cxn>
                  <a:cxn ang="0">
                    <a:pos x="2" y="2"/>
                  </a:cxn>
                  <a:cxn ang="0">
                    <a:pos x="4" y="2"/>
                  </a:cxn>
                  <a:cxn ang="0">
                    <a:pos x="6" y="0"/>
                  </a:cxn>
                  <a:cxn ang="0">
                    <a:pos x="8" y="0"/>
                  </a:cxn>
                  <a:cxn ang="0">
                    <a:pos x="10" y="0"/>
                  </a:cxn>
                  <a:cxn ang="0">
                    <a:pos x="12" y="0"/>
                  </a:cxn>
                  <a:cxn ang="0">
                    <a:pos x="14" y="0"/>
                  </a:cxn>
                  <a:cxn ang="0">
                    <a:pos x="16" y="0"/>
                  </a:cxn>
                  <a:cxn ang="0">
                    <a:pos x="18" y="2"/>
                  </a:cxn>
                  <a:cxn ang="0">
                    <a:pos x="19" y="2"/>
                  </a:cxn>
                  <a:cxn ang="0">
                    <a:pos x="19" y="4"/>
                  </a:cxn>
                  <a:cxn ang="0">
                    <a:pos x="21" y="4"/>
                  </a:cxn>
                  <a:cxn ang="0">
                    <a:pos x="21" y="6"/>
                  </a:cxn>
                  <a:cxn ang="0">
                    <a:pos x="19" y="8"/>
                  </a:cxn>
                  <a:cxn ang="0">
                    <a:pos x="19" y="10"/>
                  </a:cxn>
                  <a:cxn ang="0">
                    <a:pos x="19" y="10"/>
                  </a:cxn>
                  <a:cxn ang="0">
                    <a:pos x="18" y="12"/>
                  </a:cxn>
                  <a:cxn ang="0">
                    <a:pos x="16" y="12"/>
                  </a:cxn>
                  <a:cxn ang="0">
                    <a:pos x="14" y="14"/>
                  </a:cxn>
                  <a:cxn ang="0">
                    <a:pos x="12" y="14"/>
                  </a:cxn>
                  <a:cxn ang="0">
                    <a:pos x="10" y="14"/>
                  </a:cxn>
                  <a:cxn ang="0">
                    <a:pos x="8" y="14"/>
                  </a:cxn>
                  <a:cxn ang="0">
                    <a:pos x="6" y="14"/>
                  </a:cxn>
                  <a:cxn ang="0">
                    <a:pos x="4" y="14"/>
                  </a:cxn>
                  <a:cxn ang="0">
                    <a:pos x="2" y="12"/>
                  </a:cxn>
                  <a:cxn ang="0">
                    <a:pos x="2" y="12"/>
                  </a:cxn>
                </a:cxnLst>
                <a:rect l="0" t="0" r="r" b="b"/>
                <a:pathLst>
                  <a:path w="21" h="14">
                    <a:moveTo>
                      <a:pt x="2" y="12"/>
                    </a:moveTo>
                    <a:lnTo>
                      <a:pt x="0" y="10"/>
                    </a:lnTo>
                    <a:lnTo>
                      <a:pt x="0" y="10"/>
                    </a:lnTo>
                    <a:lnTo>
                      <a:pt x="0" y="8"/>
                    </a:lnTo>
                    <a:lnTo>
                      <a:pt x="0" y="6"/>
                    </a:lnTo>
                    <a:lnTo>
                      <a:pt x="0" y="6"/>
                    </a:lnTo>
                    <a:lnTo>
                      <a:pt x="2" y="4"/>
                    </a:lnTo>
                    <a:lnTo>
                      <a:pt x="2" y="2"/>
                    </a:lnTo>
                    <a:lnTo>
                      <a:pt x="4" y="2"/>
                    </a:lnTo>
                    <a:lnTo>
                      <a:pt x="6" y="0"/>
                    </a:lnTo>
                    <a:lnTo>
                      <a:pt x="8" y="0"/>
                    </a:lnTo>
                    <a:lnTo>
                      <a:pt x="10" y="0"/>
                    </a:lnTo>
                    <a:lnTo>
                      <a:pt x="12" y="0"/>
                    </a:lnTo>
                    <a:lnTo>
                      <a:pt x="14" y="0"/>
                    </a:lnTo>
                    <a:lnTo>
                      <a:pt x="16" y="0"/>
                    </a:lnTo>
                    <a:lnTo>
                      <a:pt x="18" y="2"/>
                    </a:lnTo>
                    <a:lnTo>
                      <a:pt x="19" y="2"/>
                    </a:lnTo>
                    <a:lnTo>
                      <a:pt x="19" y="4"/>
                    </a:lnTo>
                    <a:lnTo>
                      <a:pt x="21" y="4"/>
                    </a:lnTo>
                    <a:lnTo>
                      <a:pt x="21" y="6"/>
                    </a:lnTo>
                    <a:lnTo>
                      <a:pt x="19" y="8"/>
                    </a:lnTo>
                    <a:lnTo>
                      <a:pt x="19" y="10"/>
                    </a:lnTo>
                    <a:lnTo>
                      <a:pt x="19" y="10"/>
                    </a:lnTo>
                    <a:lnTo>
                      <a:pt x="18" y="12"/>
                    </a:lnTo>
                    <a:lnTo>
                      <a:pt x="16" y="12"/>
                    </a:lnTo>
                    <a:lnTo>
                      <a:pt x="14" y="14"/>
                    </a:lnTo>
                    <a:lnTo>
                      <a:pt x="12" y="14"/>
                    </a:lnTo>
                    <a:lnTo>
                      <a:pt x="10" y="14"/>
                    </a:lnTo>
                    <a:lnTo>
                      <a:pt x="8" y="14"/>
                    </a:lnTo>
                    <a:lnTo>
                      <a:pt x="6" y="14"/>
                    </a:lnTo>
                    <a:lnTo>
                      <a:pt x="4" y="14"/>
                    </a:lnTo>
                    <a:lnTo>
                      <a:pt x="2" y="12"/>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299" name="Freeform 242"/>
              <p:cNvSpPr>
                <a:spLocks/>
              </p:cNvSpPr>
              <p:nvPr/>
            </p:nvSpPr>
            <p:spPr bwMode="auto">
              <a:xfrm>
                <a:off x="3405" y="1858"/>
                <a:ext cx="21" cy="14"/>
              </a:xfrm>
              <a:custGeom>
                <a:avLst/>
                <a:gdLst/>
                <a:ahLst/>
                <a:cxnLst>
                  <a:cxn ang="0">
                    <a:pos x="2" y="12"/>
                  </a:cxn>
                  <a:cxn ang="0">
                    <a:pos x="2" y="10"/>
                  </a:cxn>
                  <a:cxn ang="0">
                    <a:pos x="0" y="8"/>
                  </a:cxn>
                  <a:cxn ang="0">
                    <a:pos x="0" y="8"/>
                  </a:cxn>
                  <a:cxn ang="0">
                    <a:pos x="0" y="6"/>
                  </a:cxn>
                  <a:cxn ang="0">
                    <a:pos x="2" y="4"/>
                  </a:cxn>
                  <a:cxn ang="0">
                    <a:pos x="2" y="4"/>
                  </a:cxn>
                  <a:cxn ang="0">
                    <a:pos x="4" y="2"/>
                  </a:cxn>
                  <a:cxn ang="0">
                    <a:pos x="5" y="2"/>
                  </a:cxn>
                  <a:cxn ang="0">
                    <a:pos x="7" y="0"/>
                  </a:cxn>
                  <a:cxn ang="0">
                    <a:pos x="9" y="0"/>
                  </a:cxn>
                  <a:cxn ang="0">
                    <a:pos x="11" y="0"/>
                  </a:cxn>
                  <a:cxn ang="0">
                    <a:pos x="13" y="0"/>
                  </a:cxn>
                  <a:cxn ang="0">
                    <a:pos x="15" y="0"/>
                  </a:cxn>
                  <a:cxn ang="0">
                    <a:pos x="17" y="0"/>
                  </a:cxn>
                  <a:cxn ang="0">
                    <a:pos x="19" y="0"/>
                  </a:cxn>
                  <a:cxn ang="0">
                    <a:pos x="19" y="2"/>
                  </a:cxn>
                  <a:cxn ang="0">
                    <a:pos x="21" y="4"/>
                  </a:cxn>
                  <a:cxn ang="0">
                    <a:pos x="21" y="4"/>
                  </a:cxn>
                  <a:cxn ang="0">
                    <a:pos x="21" y="6"/>
                  </a:cxn>
                  <a:cxn ang="0">
                    <a:pos x="21" y="8"/>
                  </a:cxn>
                  <a:cxn ang="0">
                    <a:pos x="21" y="8"/>
                  </a:cxn>
                  <a:cxn ang="0">
                    <a:pos x="19" y="10"/>
                  </a:cxn>
                  <a:cxn ang="0">
                    <a:pos x="19" y="12"/>
                  </a:cxn>
                  <a:cxn ang="0">
                    <a:pos x="17" y="12"/>
                  </a:cxn>
                  <a:cxn ang="0">
                    <a:pos x="15" y="14"/>
                  </a:cxn>
                  <a:cxn ang="0">
                    <a:pos x="13" y="14"/>
                  </a:cxn>
                  <a:cxn ang="0">
                    <a:pos x="11" y="14"/>
                  </a:cxn>
                  <a:cxn ang="0">
                    <a:pos x="9" y="14"/>
                  </a:cxn>
                  <a:cxn ang="0">
                    <a:pos x="7" y="14"/>
                  </a:cxn>
                  <a:cxn ang="0">
                    <a:pos x="5" y="14"/>
                  </a:cxn>
                  <a:cxn ang="0">
                    <a:pos x="4" y="12"/>
                  </a:cxn>
                  <a:cxn ang="0">
                    <a:pos x="2" y="12"/>
                  </a:cxn>
                </a:cxnLst>
                <a:rect l="0" t="0" r="r" b="b"/>
                <a:pathLst>
                  <a:path w="21" h="14">
                    <a:moveTo>
                      <a:pt x="2" y="12"/>
                    </a:moveTo>
                    <a:lnTo>
                      <a:pt x="2" y="10"/>
                    </a:lnTo>
                    <a:lnTo>
                      <a:pt x="0" y="8"/>
                    </a:lnTo>
                    <a:lnTo>
                      <a:pt x="0" y="8"/>
                    </a:lnTo>
                    <a:lnTo>
                      <a:pt x="0" y="6"/>
                    </a:lnTo>
                    <a:lnTo>
                      <a:pt x="2" y="4"/>
                    </a:lnTo>
                    <a:lnTo>
                      <a:pt x="2" y="4"/>
                    </a:lnTo>
                    <a:lnTo>
                      <a:pt x="4" y="2"/>
                    </a:lnTo>
                    <a:lnTo>
                      <a:pt x="5" y="2"/>
                    </a:lnTo>
                    <a:lnTo>
                      <a:pt x="7" y="0"/>
                    </a:lnTo>
                    <a:lnTo>
                      <a:pt x="9" y="0"/>
                    </a:lnTo>
                    <a:lnTo>
                      <a:pt x="11" y="0"/>
                    </a:lnTo>
                    <a:lnTo>
                      <a:pt x="13" y="0"/>
                    </a:lnTo>
                    <a:lnTo>
                      <a:pt x="15" y="0"/>
                    </a:lnTo>
                    <a:lnTo>
                      <a:pt x="17" y="0"/>
                    </a:lnTo>
                    <a:lnTo>
                      <a:pt x="19" y="0"/>
                    </a:lnTo>
                    <a:lnTo>
                      <a:pt x="19" y="2"/>
                    </a:lnTo>
                    <a:lnTo>
                      <a:pt x="21" y="4"/>
                    </a:lnTo>
                    <a:lnTo>
                      <a:pt x="21" y="4"/>
                    </a:lnTo>
                    <a:lnTo>
                      <a:pt x="21" y="6"/>
                    </a:lnTo>
                    <a:lnTo>
                      <a:pt x="21" y="8"/>
                    </a:lnTo>
                    <a:lnTo>
                      <a:pt x="21" y="8"/>
                    </a:lnTo>
                    <a:lnTo>
                      <a:pt x="19" y="10"/>
                    </a:lnTo>
                    <a:lnTo>
                      <a:pt x="19" y="12"/>
                    </a:lnTo>
                    <a:lnTo>
                      <a:pt x="17" y="12"/>
                    </a:lnTo>
                    <a:lnTo>
                      <a:pt x="15" y="14"/>
                    </a:lnTo>
                    <a:lnTo>
                      <a:pt x="13" y="14"/>
                    </a:lnTo>
                    <a:lnTo>
                      <a:pt x="11" y="14"/>
                    </a:lnTo>
                    <a:lnTo>
                      <a:pt x="9" y="14"/>
                    </a:lnTo>
                    <a:lnTo>
                      <a:pt x="7" y="14"/>
                    </a:lnTo>
                    <a:lnTo>
                      <a:pt x="5" y="14"/>
                    </a:lnTo>
                    <a:lnTo>
                      <a:pt x="4" y="12"/>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0" name="Freeform 243"/>
              <p:cNvSpPr>
                <a:spLocks/>
              </p:cNvSpPr>
              <p:nvPr/>
            </p:nvSpPr>
            <p:spPr bwMode="auto">
              <a:xfrm>
                <a:off x="3443" y="1839"/>
                <a:ext cx="21" cy="13"/>
              </a:xfrm>
              <a:custGeom>
                <a:avLst/>
                <a:gdLst/>
                <a:ahLst/>
                <a:cxnLst>
                  <a:cxn ang="0">
                    <a:pos x="2" y="12"/>
                  </a:cxn>
                  <a:cxn ang="0">
                    <a:pos x="0" y="10"/>
                  </a:cxn>
                  <a:cxn ang="0">
                    <a:pos x="0" y="8"/>
                  </a:cxn>
                  <a:cxn ang="0">
                    <a:pos x="0" y="8"/>
                  </a:cxn>
                  <a:cxn ang="0">
                    <a:pos x="0" y="6"/>
                  </a:cxn>
                  <a:cxn ang="0">
                    <a:pos x="0" y="4"/>
                  </a:cxn>
                  <a:cxn ang="0">
                    <a:pos x="2" y="4"/>
                  </a:cxn>
                  <a:cxn ang="0">
                    <a:pos x="2" y="2"/>
                  </a:cxn>
                  <a:cxn ang="0">
                    <a:pos x="4" y="0"/>
                  </a:cxn>
                  <a:cxn ang="0">
                    <a:pos x="6" y="0"/>
                  </a:cxn>
                  <a:cxn ang="0">
                    <a:pos x="8" y="0"/>
                  </a:cxn>
                  <a:cxn ang="0">
                    <a:pos x="10" y="0"/>
                  </a:cxn>
                  <a:cxn ang="0">
                    <a:pos x="12" y="0"/>
                  </a:cxn>
                  <a:cxn ang="0">
                    <a:pos x="14" y="0"/>
                  </a:cxn>
                  <a:cxn ang="0">
                    <a:pos x="15" y="0"/>
                  </a:cxn>
                  <a:cxn ang="0">
                    <a:pos x="17" y="0"/>
                  </a:cxn>
                  <a:cxn ang="0">
                    <a:pos x="19" y="2"/>
                  </a:cxn>
                  <a:cxn ang="0">
                    <a:pos x="19" y="4"/>
                  </a:cxn>
                  <a:cxn ang="0">
                    <a:pos x="21" y="4"/>
                  </a:cxn>
                  <a:cxn ang="0">
                    <a:pos x="21" y="6"/>
                  </a:cxn>
                  <a:cxn ang="0">
                    <a:pos x="21" y="8"/>
                  </a:cxn>
                  <a:cxn ang="0">
                    <a:pos x="19" y="8"/>
                  </a:cxn>
                  <a:cxn ang="0">
                    <a:pos x="19" y="10"/>
                  </a:cxn>
                  <a:cxn ang="0">
                    <a:pos x="17" y="12"/>
                  </a:cxn>
                  <a:cxn ang="0">
                    <a:pos x="15" y="12"/>
                  </a:cxn>
                  <a:cxn ang="0">
                    <a:pos x="14" y="13"/>
                  </a:cxn>
                  <a:cxn ang="0">
                    <a:pos x="12" y="13"/>
                  </a:cxn>
                  <a:cxn ang="0">
                    <a:pos x="10" y="13"/>
                  </a:cxn>
                  <a:cxn ang="0">
                    <a:pos x="8" y="13"/>
                  </a:cxn>
                  <a:cxn ang="0">
                    <a:pos x="6" y="13"/>
                  </a:cxn>
                  <a:cxn ang="0">
                    <a:pos x="4" y="13"/>
                  </a:cxn>
                  <a:cxn ang="0">
                    <a:pos x="2" y="12"/>
                  </a:cxn>
                  <a:cxn ang="0">
                    <a:pos x="2" y="12"/>
                  </a:cxn>
                </a:cxnLst>
                <a:rect l="0" t="0" r="r" b="b"/>
                <a:pathLst>
                  <a:path w="21" h="13">
                    <a:moveTo>
                      <a:pt x="2" y="12"/>
                    </a:moveTo>
                    <a:lnTo>
                      <a:pt x="0" y="10"/>
                    </a:lnTo>
                    <a:lnTo>
                      <a:pt x="0" y="8"/>
                    </a:lnTo>
                    <a:lnTo>
                      <a:pt x="0" y="8"/>
                    </a:lnTo>
                    <a:lnTo>
                      <a:pt x="0" y="6"/>
                    </a:lnTo>
                    <a:lnTo>
                      <a:pt x="0" y="4"/>
                    </a:lnTo>
                    <a:lnTo>
                      <a:pt x="2" y="4"/>
                    </a:lnTo>
                    <a:lnTo>
                      <a:pt x="2" y="2"/>
                    </a:lnTo>
                    <a:lnTo>
                      <a:pt x="4" y="0"/>
                    </a:lnTo>
                    <a:lnTo>
                      <a:pt x="6" y="0"/>
                    </a:lnTo>
                    <a:lnTo>
                      <a:pt x="8" y="0"/>
                    </a:lnTo>
                    <a:lnTo>
                      <a:pt x="10" y="0"/>
                    </a:lnTo>
                    <a:lnTo>
                      <a:pt x="12" y="0"/>
                    </a:lnTo>
                    <a:lnTo>
                      <a:pt x="14" y="0"/>
                    </a:lnTo>
                    <a:lnTo>
                      <a:pt x="15" y="0"/>
                    </a:lnTo>
                    <a:lnTo>
                      <a:pt x="17" y="0"/>
                    </a:lnTo>
                    <a:lnTo>
                      <a:pt x="19" y="2"/>
                    </a:lnTo>
                    <a:lnTo>
                      <a:pt x="19" y="4"/>
                    </a:lnTo>
                    <a:lnTo>
                      <a:pt x="21" y="4"/>
                    </a:lnTo>
                    <a:lnTo>
                      <a:pt x="21" y="6"/>
                    </a:lnTo>
                    <a:lnTo>
                      <a:pt x="21" y="8"/>
                    </a:lnTo>
                    <a:lnTo>
                      <a:pt x="19" y="8"/>
                    </a:lnTo>
                    <a:lnTo>
                      <a:pt x="19" y="10"/>
                    </a:lnTo>
                    <a:lnTo>
                      <a:pt x="17" y="12"/>
                    </a:lnTo>
                    <a:lnTo>
                      <a:pt x="15" y="12"/>
                    </a:lnTo>
                    <a:lnTo>
                      <a:pt x="14" y="13"/>
                    </a:lnTo>
                    <a:lnTo>
                      <a:pt x="12" y="13"/>
                    </a:lnTo>
                    <a:lnTo>
                      <a:pt x="10" y="13"/>
                    </a:lnTo>
                    <a:lnTo>
                      <a:pt x="8" y="13"/>
                    </a:lnTo>
                    <a:lnTo>
                      <a:pt x="6" y="13"/>
                    </a:lnTo>
                    <a:lnTo>
                      <a:pt x="4" y="13"/>
                    </a:lnTo>
                    <a:lnTo>
                      <a:pt x="2" y="12"/>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1" name="Freeform 244"/>
              <p:cNvSpPr>
                <a:spLocks/>
              </p:cNvSpPr>
              <p:nvPr/>
            </p:nvSpPr>
            <p:spPr bwMode="auto">
              <a:xfrm>
                <a:off x="3480" y="1820"/>
                <a:ext cx="21" cy="13"/>
              </a:xfrm>
              <a:custGeom>
                <a:avLst/>
                <a:gdLst/>
                <a:ahLst/>
                <a:cxnLst>
                  <a:cxn ang="0">
                    <a:pos x="1" y="11"/>
                  </a:cxn>
                  <a:cxn ang="0">
                    <a:pos x="1" y="9"/>
                  </a:cxn>
                  <a:cxn ang="0">
                    <a:pos x="0" y="7"/>
                  </a:cxn>
                  <a:cxn ang="0">
                    <a:pos x="0" y="7"/>
                  </a:cxn>
                  <a:cxn ang="0">
                    <a:pos x="0" y="6"/>
                  </a:cxn>
                  <a:cxn ang="0">
                    <a:pos x="1" y="4"/>
                  </a:cxn>
                  <a:cxn ang="0">
                    <a:pos x="1" y="4"/>
                  </a:cxn>
                  <a:cxn ang="0">
                    <a:pos x="3" y="2"/>
                  </a:cxn>
                  <a:cxn ang="0">
                    <a:pos x="5" y="0"/>
                  </a:cxn>
                  <a:cxn ang="0">
                    <a:pos x="7" y="0"/>
                  </a:cxn>
                  <a:cxn ang="0">
                    <a:pos x="9" y="0"/>
                  </a:cxn>
                  <a:cxn ang="0">
                    <a:pos x="11" y="0"/>
                  </a:cxn>
                  <a:cxn ang="0">
                    <a:pos x="13" y="0"/>
                  </a:cxn>
                  <a:cxn ang="0">
                    <a:pos x="15" y="0"/>
                  </a:cxn>
                  <a:cxn ang="0">
                    <a:pos x="17" y="0"/>
                  </a:cxn>
                  <a:cxn ang="0">
                    <a:pos x="19" y="0"/>
                  </a:cxn>
                  <a:cxn ang="0">
                    <a:pos x="19" y="2"/>
                  </a:cxn>
                  <a:cxn ang="0">
                    <a:pos x="21" y="2"/>
                  </a:cxn>
                  <a:cxn ang="0">
                    <a:pos x="21" y="4"/>
                  </a:cxn>
                  <a:cxn ang="0">
                    <a:pos x="21" y="6"/>
                  </a:cxn>
                  <a:cxn ang="0">
                    <a:pos x="21" y="7"/>
                  </a:cxn>
                  <a:cxn ang="0">
                    <a:pos x="21" y="7"/>
                  </a:cxn>
                  <a:cxn ang="0">
                    <a:pos x="19" y="9"/>
                  </a:cxn>
                  <a:cxn ang="0">
                    <a:pos x="19" y="9"/>
                  </a:cxn>
                  <a:cxn ang="0">
                    <a:pos x="17" y="11"/>
                  </a:cxn>
                  <a:cxn ang="0">
                    <a:pos x="15" y="11"/>
                  </a:cxn>
                  <a:cxn ang="0">
                    <a:pos x="13" y="13"/>
                  </a:cxn>
                  <a:cxn ang="0">
                    <a:pos x="11" y="13"/>
                  </a:cxn>
                  <a:cxn ang="0">
                    <a:pos x="9" y="13"/>
                  </a:cxn>
                  <a:cxn ang="0">
                    <a:pos x="7" y="13"/>
                  </a:cxn>
                  <a:cxn ang="0">
                    <a:pos x="5" y="11"/>
                  </a:cxn>
                  <a:cxn ang="0">
                    <a:pos x="3" y="11"/>
                  </a:cxn>
                  <a:cxn ang="0">
                    <a:pos x="1" y="11"/>
                  </a:cxn>
                </a:cxnLst>
                <a:rect l="0" t="0" r="r" b="b"/>
                <a:pathLst>
                  <a:path w="21" h="13">
                    <a:moveTo>
                      <a:pt x="1" y="11"/>
                    </a:moveTo>
                    <a:lnTo>
                      <a:pt x="1" y="9"/>
                    </a:lnTo>
                    <a:lnTo>
                      <a:pt x="0" y="7"/>
                    </a:lnTo>
                    <a:lnTo>
                      <a:pt x="0" y="7"/>
                    </a:lnTo>
                    <a:lnTo>
                      <a:pt x="0" y="6"/>
                    </a:lnTo>
                    <a:lnTo>
                      <a:pt x="1" y="4"/>
                    </a:lnTo>
                    <a:lnTo>
                      <a:pt x="1" y="4"/>
                    </a:lnTo>
                    <a:lnTo>
                      <a:pt x="3" y="2"/>
                    </a:lnTo>
                    <a:lnTo>
                      <a:pt x="5" y="0"/>
                    </a:lnTo>
                    <a:lnTo>
                      <a:pt x="7" y="0"/>
                    </a:lnTo>
                    <a:lnTo>
                      <a:pt x="9" y="0"/>
                    </a:lnTo>
                    <a:lnTo>
                      <a:pt x="11" y="0"/>
                    </a:lnTo>
                    <a:lnTo>
                      <a:pt x="13" y="0"/>
                    </a:lnTo>
                    <a:lnTo>
                      <a:pt x="15" y="0"/>
                    </a:lnTo>
                    <a:lnTo>
                      <a:pt x="17" y="0"/>
                    </a:lnTo>
                    <a:lnTo>
                      <a:pt x="19" y="0"/>
                    </a:lnTo>
                    <a:lnTo>
                      <a:pt x="19" y="2"/>
                    </a:lnTo>
                    <a:lnTo>
                      <a:pt x="21" y="2"/>
                    </a:lnTo>
                    <a:lnTo>
                      <a:pt x="21" y="4"/>
                    </a:lnTo>
                    <a:lnTo>
                      <a:pt x="21" y="6"/>
                    </a:lnTo>
                    <a:lnTo>
                      <a:pt x="21" y="7"/>
                    </a:lnTo>
                    <a:lnTo>
                      <a:pt x="21" y="7"/>
                    </a:lnTo>
                    <a:lnTo>
                      <a:pt x="19" y="9"/>
                    </a:lnTo>
                    <a:lnTo>
                      <a:pt x="19" y="9"/>
                    </a:lnTo>
                    <a:lnTo>
                      <a:pt x="17" y="11"/>
                    </a:lnTo>
                    <a:lnTo>
                      <a:pt x="15" y="11"/>
                    </a:lnTo>
                    <a:lnTo>
                      <a:pt x="13" y="13"/>
                    </a:lnTo>
                    <a:lnTo>
                      <a:pt x="11" y="13"/>
                    </a:lnTo>
                    <a:lnTo>
                      <a:pt x="9" y="13"/>
                    </a:lnTo>
                    <a:lnTo>
                      <a:pt x="7" y="13"/>
                    </a:lnTo>
                    <a:lnTo>
                      <a:pt x="5" y="11"/>
                    </a:lnTo>
                    <a:lnTo>
                      <a:pt x="3" y="11"/>
                    </a:lnTo>
                    <a:lnTo>
                      <a:pt x="1"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2" name="Freeform 245"/>
              <p:cNvSpPr>
                <a:spLocks/>
              </p:cNvSpPr>
              <p:nvPr/>
            </p:nvSpPr>
            <p:spPr bwMode="auto">
              <a:xfrm>
                <a:off x="3518" y="1801"/>
                <a:ext cx="19" cy="13"/>
              </a:xfrm>
              <a:custGeom>
                <a:avLst/>
                <a:gdLst/>
                <a:ahLst/>
                <a:cxnLst>
                  <a:cxn ang="0">
                    <a:pos x="0" y="11"/>
                  </a:cxn>
                  <a:cxn ang="0">
                    <a:pos x="0" y="9"/>
                  </a:cxn>
                  <a:cxn ang="0">
                    <a:pos x="0" y="7"/>
                  </a:cxn>
                  <a:cxn ang="0">
                    <a:pos x="0" y="7"/>
                  </a:cxn>
                  <a:cxn ang="0">
                    <a:pos x="0" y="5"/>
                  </a:cxn>
                  <a:cxn ang="0">
                    <a:pos x="0" y="3"/>
                  </a:cxn>
                  <a:cxn ang="0">
                    <a:pos x="0" y="3"/>
                  </a:cxn>
                  <a:cxn ang="0">
                    <a:pos x="2" y="2"/>
                  </a:cxn>
                  <a:cxn ang="0">
                    <a:pos x="4" y="0"/>
                  </a:cxn>
                  <a:cxn ang="0">
                    <a:pos x="6" y="0"/>
                  </a:cxn>
                  <a:cxn ang="0">
                    <a:pos x="8" y="0"/>
                  </a:cxn>
                  <a:cxn ang="0">
                    <a:pos x="10" y="0"/>
                  </a:cxn>
                  <a:cxn ang="0">
                    <a:pos x="11" y="0"/>
                  </a:cxn>
                  <a:cxn ang="0">
                    <a:pos x="13" y="0"/>
                  </a:cxn>
                  <a:cxn ang="0">
                    <a:pos x="15" y="0"/>
                  </a:cxn>
                  <a:cxn ang="0">
                    <a:pos x="17" y="0"/>
                  </a:cxn>
                  <a:cxn ang="0">
                    <a:pos x="17" y="2"/>
                  </a:cxn>
                  <a:cxn ang="0">
                    <a:pos x="19" y="3"/>
                  </a:cxn>
                  <a:cxn ang="0">
                    <a:pos x="19" y="3"/>
                  </a:cxn>
                  <a:cxn ang="0">
                    <a:pos x="19" y="5"/>
                  </a:cxn>
                  <a:cxn ang="0">
                    <a:pos x="19" y="7"/>
                  </a:cxn>
                  <a:cxn ang="0">
                    <a:pos x="19" y="7"/>
                  </a:cxn>
                  <a:cxn ang="0">
                    <a:pos x="19" y="9"/>
                  </a:cxn>
                  <a:cxn ang="0">
                    <a:pos x="17" y="9"/>
                  </a:cxn>
                  <a:cxn ang="0">
                    <a:pos x="15" y="11"/>
                  </a:cxn>
                  <a:cxn ang="0">
                    <a:pos x="13" y="11"/>
                  </a:cxn>
                  <a:cxn ang="0">
                    <a:pos x="11" y="13"/>
                  </a:cxn>
                  <a:cxn ang="0">
                    <a:pos x="10" y="13"/>
                  </a:cxn>
                  <a:cxn ang="0">
                    <a:pos x="8" y="13"/>
                  </a:cxn>
                  <a:cxn ang="0">
                    <a:pos x="6" y="13"/>
                  </a:cxn>
                  <a:cxn ang="0">
                    <a:pos x="4" y="11"/>
                  </a:cxn>
                  <a:cxn ang="0">
                    <a:pos x="2" y="11"/>
                  </a:cxn>
                  <a:cxn ang="0">
                    <a:pos x="0" y="11"/>
                  </a:cxn>
                </a:cxnLst>
                <a:rect l="0" t="0" r="r" b="b"/>
                <a:pathLst>
                  <a:path w="19" h="13">
                    <a:moveTo>
                      <a:pt x="0" y="11"/>
                    </a:moveTo>
                    <a:lnTo>
                      <a:pt x="0" y="9"/>
                    </a:lnTo>
                    <a:lnTo>
                      <a:pt x="0" y="7"/>
                    </a:lnTo>
                    <a:lnTo>
                      <a:pt x="0" y="7"/>
                    </a:lnTo>
                    <a:lnTo>
                      <a:pt x="0" y="5"/>
                    </a:lnTo>
                    <a:lnTo>
                      <a:pt x="0" y="3"/>
                    </a:lnTo>
                    <a:lnTo>
                      <a:pt x="0" y="3"/>
                    </a:lnTo>
                    <a:lnTo>
                      <a:pt x="2" y="2"/>
                    </a:lnTo>
                    <a:lnTo>
                      <a:pt x="4" y="0"/>
                    </a:lnTo>
                    <a:lnTo>
                      <a:pt x="6" y="0"/>
                    </a:lnTo>
                    <a:lnTo>
                      <a:pt x="8" y="0"/>
                    </a:lnTo>
                    <a:lnTo>
                      <a:pt x="10" y="0"/>
                    </a:lnTo>
                    <a:lnTo>
                      <a:pt x="11" y="0"/>
                    </a:lnTo>
                    <a:lnTo>
                      <a:pt x="13" y="0"/>
                    </a:lnTo>
                    <a:lnTo>
                      <a:pt x="15" y="0"/>
                    </a:lnTo>
                    <a:lnTo>
                      <a:pt x="17" y="0"/>
                    </a:lnTo>
                    <a:lnTo>
                      <a:pt x="17" y="2"/>
                    </a:lnTo>
                    <a:lnTo>
                      <a:pt x="19" y="3"/>
                    </a:lnTo>
                    <a:lnTo>
                      <a:pt x="19" y="3"/>
                    </a:lnTo>
                    <a:lnTo>
                      <a:pt x="19" y="5"/>
                    </a:lnTo>
                    <a:lnTo>
                      <a:pt x="19" y="7"/>
                    </a:lnTo>
                    <a:lnTo>
                      <a:pt x="19" y="7"/>
                    </a:lnTo>
                    <a:lnTo>
                      <a:pt x="19" y="9"/>
                    </a:lnTo>
                    <a:lnTo>
                      <a:pt x="17" y="9"/>
                    </a:lnTo>
                    <a:lnTo>
                      <a:pt x="15" y="11"/>
                    </a:lnTo>
                    <a:lnTo>
                      <a:pt x="13" y="11"/>
                    </a:lnTo>
                    <a:lnTo>
                      <a:pt x="11" y="13"/>
                    </a:lnTo>
                    <a:lnTo>
                      <a:pt x="10" y="13"/>
                    </a:lnTo>
                    <a:lnTo>
                      <a:pt x="8" y="13"/>
                    </a:lnTo>
                    <a:lnTo>
                      <a:pt x="6" y="13"/>
                    </a:lnTo>
                    <a:lnTo>
                      <a:pt x="4" y="11"/>
                    </a:lnTo>
                    <a:lnTo>
                      <a:pt x="2" y="11"/>
                    </a:lnTo>
                    <a:lnTo>
                      <a:pt x="0" y="1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3" name="Freeform 246"/>
              <p:cNvSpPr>
                <a:spLocks/>
              </p:cNvSpPr>
              <p:nvPr/>
            </p:nvSpPr>
            <p:spPr bwMode="auto">
              <a:xfrm>
                <a:off x="3554" y="1781"/>
                <a:ext cx="22" cy="14"/>
              </a:xfrm>
              <a:custGeom>
                <a:avLst/>
                <a:gdLst/>
                <a:ahLst/>
                <a:cxnLst>
                  <a:cxn ang="0">
                    <a:pos x="2" y="12"/>
                  </a:cxn>
                  <a:cxn ang="0">
                    <a:pos x="0" y="10"/>
                  </a:cxn>
                  <a:cxn ang="0">
                    <a:pos x="0" y="8"/>
                  </a:cxn>
                  <a:cxn ang="0">
                    <a:pos x="0" y="8"/>
                  </a:cxn>
                  <a:cxn ang="0">
                    <a:pos x="0" y="6"/>
                  </a:cxn>
                  <a:cxn ang="0">
                    <a:pos x="0" y="4"/>
                  </a:cxn>
                  <a:cxn ang="0">
                    <a:pos x="2" y="4"/>
                  </a:cxn>
                  <a:cxn ang="0">
                    <a:pos x="2" y="2"/>
                  </a:cxn>
                  <a:cxn ang="0">
                    <a:pos x="4" y="2"/>
                  </a:cxn>
                  <a:cxn ang="0">
                    <a:pos x="6" y="0"/>
                  </a:cxn>
                  <a:cxn ang="0">
                    <a:pos x="8" y="0"/>
                  </a:cxn>
                  <a:cxn ang="0">
                    <a:pos x="10" y="0"/>
                  </a:cxn>
                  <a:cxn ang="0">
                    <a:pos x="12" y="0"/>
                  </a:cxn>
                  <a:cxn ang="0">
                    <a:pos x="14" y="0"/>
                  </a:cxn>
                  <a:cxn ang="0">
                    <a:pos x="16" y="0"/>
                  </a:cxn>
                  <a:cxn ang="0">
                    <a:pos x="18" y="2"/>
                  </a:cxn>
                  <a:cxn ang="0">
                    <a:pos x="20" y="2"/>
                  </a:cxn>
                  <a:cxn ang="0">
                    <a:pos x="20" y="4"/>
                  </a:cxn>
                  <a:cxn ang="0">
                    <a:pos x="20" y="4"/>
                  </a:cxn>
                  <a:cxn ang="0">
                    <a:pos x="22" y="6"/>
                  </a:cxn>
                  <a:cxn ang="0">
                    <a:pos x="20" y="8"/>
                  </a:cxn>
                  <a:cxn ang="0">
                    <a:pos x="20" y="8"/>
                  </a:cxn>
                  <a:cxn ang="0">
                    <a:pos x="20" y="10"/>
                  </a:cxn>
                  <a:cxn ang="0">
                    <a:pos x="18" y="12"/>
                  </a:cxn>
                  <a:cxn ang="0">
                    <a:pos x="16" y="12"/>
                  </a:cxn>
                  <a:cxn ang="0">
                    <a:pos x="14" y="12"/>
                  </a:cxn>
                  <a:cxn ang="0">
                    <a:pos x="12" y="14"/>
                  </a:cxn>
                  <a:cxn ang="0">
                    <a:pos x="10" y="14"/>
                  </a:cxn>
                  <a:cxn ang="0">
                    <a:pos x="8" y="14"/>
                  </a:cxn>
                  <a:cxn ang="0">
                    <a:pos x="6" y="14"/>
                  </a:cxn>
                  <a:cxn ang="0">
                    <a:pos x="4" y="14"/>
                  </a:cxn>
                  <a:cxn ang="0">
                    <a:pos x="2" y="12"/>
                  </a:cxn>
                  <a:cxn ang="0">
                    <a:pos x="2" y="12"/>
                  </a:cxn>
                </a:cxnLst>
                <a:rect l="0" t="0" r="r" b="b"/>
                <a:pathLst>
                  <a:path w="22" h="14">
                    <a:moveTo>
                      <a:pt x="2" y="12"/>
                    </a:moveTo>
                    <a:lnTo>
                      <a:pt x="0" y="10"/>
                    </a:lnTo>
                    <a:lnTo>
                      <a:pt x="0" y="8"/>
                    </a:lnTo>
                    <a:lnTo>
                      <a:pt x="0" y="8"/>
                    </a:lnTo>
                    <a:lnTo>
                      <a:pt x="0" y="6"/>
                    </a:lnTo>
                    <a:lnTo>
                      <a:pt x="0" y="4"/>
                    </a:lnTo>
                    <a:lnTo>
                      <a:pt x="2" y="4"/>
                    </a:lnTo>
                    <a:lnTo>
                      <a:pt x="2" y="2"/>
                    </a:lnTo>
                    <a:lnTo>
                      <a:pt x="4" y="2"/>
                    </a:lnTo>
                    <a:lnTo>
                      <a:pt x="6" y="0"/>
                    </a:lnTo>
                    <a:lnTo>
                      <a:pt x="8" y="0"/>
                    </a:lnTo>
                    <a:lnTo>
                      <a:pt x="10" y="0"/>
                    </a:lnTo>
                    <a:lnTo>
                      <a:pt x="12" y="0"/>
                    </a:lnTo>
                    <a:lnTo>
                      <a:pt x="14" y="0"/>
                    </a:lnTo>
                    <a:lnTo>
                      <a:pt x="16" y="0"/>
                    </a:lnTo>
                    <a:lnTo>
                      <a:pt x="18" y="2"/>
                    </a:lnTo>
                    <a:lnTo>
                      <a:pt x="20" y="2"/>
                    </a:lnTo>
                    <a:lnTo>
                      <a:pt x="20" y="4"/>
                    </a:lnTo>
                    <a:lnTo>
                      <a:pt x="20" y="4"/>
                    </a:lnTo>
                    <a:lnTo>
                      <a:pt x="22" y="6"/>
                    </a:lnTo>
                    <a:lnTo>
                      <a:pt x="20" y="8"/>
                    </a:lnTo>
                    <a:lnTo>
                      <a:pt x="20" y="8"/>
                    </a:lnTo>
                    <a:lnTo>
                      <a:pt x="20" y="10"/>
                    </a:lnTo>
                    <a:lnTo>
                      <a:pt x="18" y="12"/>
                    </a:lnTo>
                    <a:lnTo>
                      <a:pt x="16" y="12"/>
                    </a:lnTo>
                    <a:lnTo>
                      <a:pt x="14" y="12"/>
                    </a:lnTo>
                    <a:lnTo>
                      <a:pt x="12" y="14"/>
                    </a:lnTo>
                    <a:lnTo>
                      <a:pt x="10" y="14"/>
                    </a:lnTo>
                    <a:lnTo>
                      <a:pt x="8" y="14"/>
                    </a:lnTo>
                    <a:lnTo>
                      <a:pt x="6" y="14"/>
                    </a:lnTo>
                    <a:lnTo>
                      <a:pt x="4" y="14"/>
                    </a:lnTo>
                    <a:lnTo>
                      <a:pt x="2" y="12"/>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4" name="Freeform 247"/>
              <p:cNvSpPr>
                <a:spLocks/>
              </p:cNvSpPr>
              <p:nvPr/>
            </p:nvSpPr>
            <p:spPr bwMode="auto">
              <a:xfrm>
                <a:off x="3591" y="1762"/>
                <a:ext cx="21" cy="14"/>
              </a:xfrm>
              <a:custGeom>
                <a:avLst/>
                <a:gdLst/>
                <a:ahLst/>
                <a:cxnLst>
                  <a:cxn ang="0">
                    <a:pos x="2" y="12"/>
                  </a:cxn>
                  <a:cxn ang="0">
                    <a:pos x="0" y="10"/>
                  </a:cxn>
                  <a:cxn ang="0">
                    <a:pos x="0" y="10"/>
                  </a:cxn>
                  <a:cxn ang="0">
                    <a:pos x="0" y="8"/>
                  </a:cxn>
                  <a:cxn ang="0">
                    <a:pos x="0" y="6"/>
                  </a:cxn>
                  <a:cxn ang="0">
                    <a:pos x="0" y="6"/>
                  </a:cxn>
                  <a:cxn ang="0">
                    <a:pos x="2" y="4"/>
                  </a:cxn>
                  <a:cxn ang="0">
                    <a:pos x="2" y="2"/>
                  </a:cxn>
                  <a:cxn ang="0">
                    <a:pos x="4" y="2"/>
                  </a:cxn>
                  <a:cxn ang="0">
                    <a:pos x="6" y="0"/>
                  </a:cxn>
                  <a:cxn ang="0">
                    <a:pos x="8" y="0"/>
                  </a:cxn>
                  <a:cxn ang="0">
                    <a:pos x="10" y="0"/>
                  </a:cxn>
                  <a:cxn ang="0">
                    <a:pos x="11" y="0"/>
                  </a:cxn>
                  <a:cxn ang="0">
                    <a:pos x="13" y="0"/>
                  </a:cxn>
                  <a:cxn ang="0">
                    <a:pos x="15" y="0"/>
                  </a:cxn>
                  <a:cxn ang="0">
                    <a:pos x="17" y="2"/>
                  </a:cxn>
                  <a:cxn ang="0">
                    <a:pos x="19" y="2"/>
                  </a:cxn>
                  <a:cxn ang="0">
                    <a:pos x="19" y="4"/>
                  </a:cxn>
                  <a:cxn ang="0">
                    <a:pos x="19" y="4"/>
                  </a:cxn>
                  <a:cxn ang="0">
                    <a:pos x="21" y="6"/>
                  </a:cxn>
                  <a:cxn ang="0">
                    <a:pos x="19" y="8"/>
                  </a:cxn>
                  <a:cxn ang="0">
                    <a:pos x="19" y="8"/>
                  </a:cxn>
                  <a:cxn ang="0">
                    <a:pos x="19" y="10"/>
                  </a:cxn>
                  <a:cxn ang="0">
                    <a:pos x="17" y="12"/>
                  </a:cxn>
                  <a:cxn ang="0">
                    <a:pos x="15" y="12"/>
                  </a:cxn>
                  <a:cxn ang="0">
                    <a:pos x="13" y="14"/>
                  </a:cxn>
                  <a:cxn ang="0">
                    <a:pos x="11" y="14"/>
                  </a:cxn>
                  <a:cxn ang="0">
                    <a:pos x="10" y="14"/>
                  </a:cxn>
                  <a:cxn ang="0">
                    <a:pos x="8" y="14"/>
                  </a:cxn>
                  <a:cxn ang="0">
                    <a:pos x="6" y="14"/>
                  </a:cxn>
                  <a:cxn ang="0">
                    <a:pos x="4" y="14"/>
                  </a:cxn>
                  <a:cxn ang="0">
                    <a:pos x="2" y="12"/>
                  </a:cxn>
                  <a:cxn ang="0">
                    <a:pos x="2" y="12"/>
                  </a:cxn>
                </a:cxnLst>
                <a:rect l="0" t="0" r="r" b="b"/>
                <a:pathLst>
                  <a:path w="21" h="14">
                    <a:moveTo>
                      <a:pt x="2" y="12"/>
                    </a:moveTo>
                    <a:lnTo>
                      <a:pt x="0" y="10"/>
                    </a:lnTo>
                    <a:lnTo>
                      <a:pt x="0" y="10"/>
                    </a:lnTo>
                    <a:lnTo>
                      <a:pt x="0" y="8"/>
                    </a:lnTo>
                    <a:lnTo>
                      <a:pt x="0" y="6"/>
                    </a:lnTo>
                    <a:lnTo>
                      <a:pt x="0" y="6"/>
                    </a:lnTo>
                    <a:lnTo>
                      <a:pt x="2" y="4"/>
                    </a:lnTo>
                    <a:lnTo>
                      <a:pt x="2" y="2"/>
                    </a:lnTo>
                    <a:lnTo>
                      <a:pt x="4" y="2"/>
                    </a:lnTo>
                    <a:lnTo>
                      <a:pt x="6" y="0"/>
                    </a:lnTo>
                    <a:lnTo>
                      <a:pt x="8" y="0"/>
                    </a:lnTo>
                    <a:lnTo>
                      <a:pt x="10" y="0"/>
                    </a:lnTo>
                    <a:lnTo>
                      <a:pt x="11" y="0"/>
                    </a:lnTo>
                    <a:lnTo>
                      <a:pt x="13" y="0"/>
                    </a:lnTo>
                    <a:lnTo>
                      <a:pt x="15" y="0"/>
                    </a:lnTo>
                    <a:lnTo>
                      <a:pt x="17" y="2"/>
                    </a:lnTo>
                    <a:lnTo>
                      <a:pt x="19" y="2"/>
                    </a:lnTo>
                    <a:lnTo>
                      <a:pt x="19" y="4"/>
                    </a:lnTo>
                    <a:lnTo>
                      <a:pt x="19" y="4"/>
                    </a:lnTo>
                    <a:lnTo>
                      <a:pt x="21" y="6"/>
                    </a:lnTo>
                    <a:lnTo>
                      <a:pt x="19" y="8"/>
                    </a:lnTo>
                    <a:lnTo>
                      <a:pt x="19" y="8"/>
                    </a:lnTo>
                    <a:lnTo>
                      <a:pt x="19" y="10"/>
                    </a:lnTo>
                    <a:lnTo>
                      <a:pt x="17" y="12"/>
                    </a:lnTo>
                    <a:lnTo>
                      <a:pt x="15" y="12"/>
                    </a:lnTo>
                    <a:lnTo>
                      <a:pt x="13" y="14"/>
                    </a:lnTo>
                    <a:lnTo>
                      <a:pt x="11" y="14"/>
                    </a:lnTo>
                    <a:lnTo>
                      <a:pt x="10" y="14"/>
                    </a:lnTo>
                    <a:lnTo>
                      <a:pt x="8" y="14"/>
                    </a:lnTo>
                    <a:lnTo>
                      <a:pt x="6" y="14"/>
                    </a:lnTo>
                    <a:lnTo>
                      <a:pt x="4" y="14"/>
                    </a:lnTo>
                    <a:lnTo>
                      <a:pt x="2" y="12"/>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5" name="Freeform 248"/>
              <p:cNvSpPr>
                <a:spLocks/>
              </p:cNvSpPr>
              <p:nvPr/>
            </p:nvSpPr>
            <p:spPr bwMode="auto">
              <a:xfrm>
                <a:off x="3073" y="2565"/>
                <a:ext cx="25" cy="19"/>
              </a:xfrm>
              <a:custGeom>
                <a:avLst/>
                <a:gdLst/>
                <a:ahLst/>
                <a:cxnLst>
                  <a:cxn ang="0">
                    <a:pos x="2" y="15"/>
                  </a:cxn>
                  <a:cxn ang="0">
                    <a:pos x="0" y="13"/>
                  </a:cxn>
                  <a:cxn ang="0">
                    <a:pos x="0" y="13"/>
                  </a:cxn>
                  <a:cxn ang="0">
                    <a:pos x="0" y="11"/>
                  </a:cxn>
                  <a:cxn ang="0">
                    <a:pos x="0" y="9"/>
                  </a:cxn>
                  <a:cxn ang="0">
                    <a:pos x="2" y="7"/>
                  </a:cxn>
                  <a:cxn ang="0">
                    <a:pos x="2" y="5"/>
                  </a:cxn>
                  <a:cxn ang="0">
                    <a:pos x="3" y="3"/>
                  </a:cxn>
                  <a:cxn ang="0">
                    <a:pos x="5" y="1"/>
                  </a:cxn>
                  <a:cxn ang="0">
                    <a:pos x="7" y="1"/>
                  </a:cxn>
                  <a:cxn ang="0">
                    <a:pos x="11" y="0"/>
                  </a:cxn>
                  <a:cxn ang="0">
                    <a:pos x="13" y="0"/>
                  </a:cxn>
                  <a:cxn ang="0">
                    <a:pos x="15" y="0"/>
                  </a:cxn>
                  <a:cxn ang="0">
                    <a:pos x="17" y="1"/>
                  </a:cxn>
                  <a:cxn ang="0">
                    <a:pos x="19" y="1"/>
                  </a:cxn>
                  <a:cxn ang="0">
                    <a:pos x="21" y="1"/>
                  </a:cxn>
                  <a:cxn ang="0">
                    <a:pos x="23" y="3"/>
                  </a:cxn>
                  <a:cxn ang="0">
                    <a:pos x="23" y="5"/>
                  </a:cxn>
                  <a:cxn ang="0">
                    <a:pos x="25" y="7"/>
                  </a:cxn>
                  <a:cxn ang="0">
                    <a:pos x="25" y="9"/>
                  </a:cxn>
                  <a:cxn ang="0">
                    <a:pos x="23" y="11"/>
                  </a:cxn>
                  <a:cxn ang="0">
                    <a:pos x="23" y="13"/>
                  </a:cxn>
                  <a:cxn ang="0">
                    <a:pos x="21" y="15"/>
                  </a:cxn>
                  <a:cxn ang="0">
                    <a:pos x="19" y="15"/>
                  </a:cxn>
                  <a:cxn ang="0">
                    <a:pos x="17" y="17"/>
                  </a:cxn>
                  <a:cxn ang="0">
                    <a:pos x="15" y="19"/>
                  </a:cxn>
                  <a:cxn ang="0">
                    <a:pos x="13" y="19"/>
                  </a:cxn>
                  <a:cxn ang="0">
                    <a:pos x="11" y="19"/>
                  </a:cxn>
                  <a:cxn ang="0">
                    <a:pos x="9" y="19"/>
                  </a:cxn>
                  <a:cxn ang="0">
                    <a:pos x="7" y="19"/>
                  </a:cxn>
                  <a:cxn ang="0">
                    <a:pos x="5" y="19"/>
                  </a:cxn>
                  <a:cxn ang="0">
                    <a:pos x="3" y="17"/>
                  </a:cxn>
                  <a:cxn ang="0">
                    <a:pos x="2" y="15"/>
                  </a:cxn>
                </a:cxnLst>
                <a:rect l="0" t="0" r="r" b="b"/>
                <a:pathLst>
                  <a:path w="25" h="19">
                    <a:moveTo>
                      <a:pt x="2" y="15"/>
                    </a:moveTo>
                    <a:lnTo>
                      <a:pt x="0" y="13"/>
                    </a:lnTo>
                    <a:lnTo>
                      <a:pt x="0" y="13"/>
                    </a:lnTo>
                    <a:lnTo>
                      <a:pt x="0" y="11"/>
                    </a:lnTo>
                    <a:lnTo>
                      <a:pt x="0" y="9"/>
                    </a:lnTo>
                    <a:lnTo>
                      <a:pt x="2" y="7"/>
                    </a:lnTo>
                    <a:lnTo>
                      <a:pt x="2" y="5"/>
                    </a:lnTo>
                    <a:lnTo>
                      <a:pt x="3" y="3"/>
                    </a:lnTo>
                    <a:lnTo>
                      <a:pt x="5" y="1"/>
                    </a:lnTo>
                    <a:lnTo>
                      <a:pt x="7" y="1"/>
                    </a:lnTo>
                    <a:lnTo>
                      <a:pt x="11" y="0"/>
                    </a:lnTo>
                    <a:lnTo>
                      <a:pt x="13" y="0"/>
                    </a:lnTo>
                    <a:lnTo>
                      <a:pt x="15" y="0"/>
                    </a:lnTo>
                    <a:lnTo>
                      <a:pt x="17" y="1"/>
                    </a:lnTo>
                    <a:lnTo>
                      <a:pt x="19" y="1"/>
                    </a:lnTo>
                    <a:lnTo>
                      <a:pt x="21" y="1"/>
                    </a:lnTo>
                    <a:lnTo>
                      <a:pt x="23" y="3"/>
                    </a:lnTo>
                    <a:lnTo>
                      <a:pt x="23" y="5"/>
                    </a:lnTo>
                    <a:lnTo>
                      <a:pt x="25" y="7"/>
                    </a:lnTo>
                    <a:lnTo>
                      <a:pt x="25" y="9"/>
                    </a:lnTo>
                    <a:lnTo>
                      <a:pt x="23" y="11"/>
                    </a:lnTo>
                    <a:lnTo>
                      <a:pt x="23" y="13"/>
                    </a:lnTo>
                    <a:lnTo>
                      <a:pt x="21" y="15"/>
                    </a:lnTo>
                    <a:lnTo>
                      <a:pt x="19" y="15"/>
                    </a:lnTo>
                    <a:lnTo>
                      <a:pt x="17" y="17"/>
                    </a:lnTo>
                    <a:lnTo>
                      <a:pt x="15" y="19"/>
                    </a:lnTo>
                    <a:lnTo>
                      <a:pt x="13" y="19"/>
                    </a:lnTo>
                    <a:lnTo>
                      <a:pt x="11" y="19"/>
                    </a:lnTo>
                    <a:lnTo>
                      <a:pt x="9" y="19"/>
                    </a:lnTo>
                    <a:lnTo>
                      <a:pt x="7" y="19"/>
                    </a:lnTo>
                    <a:lnTo>
                      <a:pt x="5" y="19"/>
                    </a:lnTo>
                    <a:lnTo>
                      <a:pt x="3" y="17"/>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6" name="Freeform 249"/>
              <p:cNvSpPr>
                <a:spLocks/>
              </p:cNvSpPr>
              <p:nvPr/>
            </p:nvSpPr>
            <p:spPr bwMode="auto">
              <a:xfrm>
                <a:off x="3117" y="2540"/>
                <a:ext cx="25" cy="19"/>
              </a:xfrm>
              <a:custGeom>
                <a:avLst/>
                <a:gdLst/>
                <a:ahLst/>
                <a:cxnLst>
                  <a:cxn ang="0">
                    <a:pos x="2" y="15"/>
                  </a:cxn>
                  <a:cxn ang="0">
                    <a:pos x="2" y="13"/>
                  </a:cxn>
                  <a:cxn ang="0">
                    <a:pos x="0" y="13"/>
                  </a:cxn>
                  <a:cxn ang="0">
                    <a:pos x="0" y="11"/>
                  </a:cxn>
                  <a:cxn ang="0">
                    <a:pos x="0" y="9"/>
                  </a:cxn>
                  <a:cxn ang="0">
                    <a:pos x="2" y="7"/>
                  </a:cxn>
                  <a:cxn ang="0">
                    <a:pos x="4" y="5"/>
                  </a:cxn>
                  <a:cxn ang="0">
                    <a:pos x="4" y="3"/>
                  </a:cxn>
                  <a:cxn ang="0">
                    <a:pos x="6" y="1"/>
                  </a:cxn>
                  <a:cxn ang="0">
                    <a:pos x="9" y="1"/>
                  </a:cxn>
                  <a:cxn ang="0">
                    <a:pos x="11" y="1"/>
                  </a:cxn>
                  <a:cxn ang="0">
                    <a:pos x="13" y="0"/>
                  </a:cxn>
                  <a:cxn ang="0">
                    <a:pos x="15" y="0"/>
                  </a:cxn>
                  <a:cxn ang="0">
                    <a:pos x="17" y="1"/>
                  </a:cxn>
                  <a:cxn ang="0">
                    <a:pos x="19" y="1"/>
                  </a:cxn>
                  <a:cxn ang="0">
                    <a:pos x="21" y="3"/>
                  </a:cxn>
                  <a:cxn ang="0">
                    <a:pos x="23" y="3"/>
                  </a:cxn>
                  <a:cxn ang="0">
                    <a:pos x="23" y="5"/>
                  </a:cxn>
                  <a:cxn ang="0">
                    <a:pos x="25" y="7"/>
                  </a:cxn>
                  <a:cxn ang="0">
                    <a:pos x="25" y="9"/>
                  </a:cxn>
                  <a:cxn ang="0">
                    <a:pos x="25" y="11"/>
                  </a:cxn>
                  <a:cxn ang="0">
                    <a:pos x="23" y="13"/>
                  </a:cxn>
                  <a:cxn ang="0">
                    <a:pos x="21" y="15"/>
                  </a:cxn>
                  <a:cxn ang="0">
                    <a:pos x="21" y="15"/>
                  </a:cxn>
                  <a:cxn ang="0">
                    <a:pos x="19" y="17"/>
                  </a:cxn>
                  <a:cxn ang="0">
                    <a:pos x="15" y="19"/>
                  </a:cxn>
                  <a:cxn ang="0">
                    <a:pos x="13" y="19"/>
                  </a:cxn>
                  <a:cxn ang="0">
                    <a:pos x="11" y="19"/>
                  </a:cxn>
                  <a:cxn ang="0">
                    <a:pos x="9" y="19"/>
                  </a:cxn>
                  <a:cxn ang="0">
                    <a:pos x="7" y="19"/>
                  </a:cxn>
                  <a:cxn ang="0">
                    <a:pos x="6" y="19"/>
                  </a:cxn>
                  <a:cxn ang="0">
                    <a:pos x="4" y="17"/>
                  </a:cxn>
                  <a:cxn ang="0">
                    <a:pos x="2" y="15"/>
                  </a:cxn>
                </a:cxnLst>
                <a:rect l="0" t="0" r="r" b="b"/>
                <a:pathLst>
                  <a:path w="25" h="19">
                    <a:moveTo>
                      <a:pt x="2" y="15"/>
                    </a:moveTo>
                    <a:lnTo>
                      <a:pt x="2" y="13"/>
                    </a:lnTo>
                    <a:lnTo>
                      <a:pt x="0" y="13"/>
                    </a:lnTo>
                    <a:lnTo>
                      <a:pt x="0" y="11"/>
                    </a:lnTo>
                    <a:lnTo>
                      <a:pt x="0" y="9"/>
                    </a:lnTo>
                    <a:lnTo>
                      <a:pt x="2" y="7"/>
                    </a:lnTo>
                    <a:lnTo>
                      <a:pt x="4" y="5"/>
                    </a:lnTo>
                    <a:lnTo>
                      <a:pt x="4" y="3"/>
                    </a:lnTo>
                    <a:lnTo>
                      <a:pt x="6" y="1"/>
                    </a:lnTo>
                    <a:lnTo>
                      <a:pt x="9" y="1"/>
                    </a:lnTo>
                    <a:lnTo>
                      <a:pt x="11" y="1"/>
                    </a:lnTo>
                    <a:lnTo>
                      <a:pt x="13" y="0"/>
                    </a:lnTo>
                    <a:lnTo>
                      <a:pt x="15" y="0"/>
                    </a:lnTo>
                    <a:lnTo>
                      <a:pt x="17" y="1"/>
                    </a:lnTo>
                    <a:lnTo>
                      <a:pt x="19" y="1"/>
                    </a:lnTo>
                    <a:lnTo>
                      <a:pt x="21" y="3"/>
                    </a:lnTo>
                    <a:lnTo>
                      <a:pt x="23" y="3"/>
                    </a:lnTo>
                    <a:lnTo>
                      <a:pt x="23" y="5"/>
                    </a:lnTo>
                    <a:lnTo>
                      <a:pt x="25" y="7"/>
                    </a:lnTo>
                    <a:lnTo>
                      <a:pt x="25" y="9"/>
                    </a:lnTo>
                    <a:lnTo>
                      <a:pt x="25" y="11"/>
                    </a:lnTo>
                    <a:lnTo>
                      <a:pt x="23" y="13"/>
                    </a:lnTo>
                    <a:lnTo>
                      <a:pt x="21" y="15"/>
                    </a:lnTo>
                    <a:lnTo>
                      <a:pt x="21" y="15"/>
                    </a:lnTo>
                    <a:lnTo>
                      <a:pt x="19" y="17"/>
                    </a:lnTo>
                    <a:lnTo>
                      <a:pt x="15" y="19"/>
                    </a:lnTo>
                    <a:lnTo>
                      <a:pt x="13" y="19"/>
                    </a:lnTo>
                    <a:lnTo>
                      <a:pt x="11" y="19"/>
                    </a:lnTo>
                    <a:lnTo>
                      <a:pt x="9" y="19"/>
                    </a:lnTo>
                    <a:lnTo>
                      <a:pt x="7" y="19"/>
                    </a:lnTo>
                    <a:lnTo>
                      <a:pt x="6" y="19"/>
                    </a:lnTo>
                    <a:lnTo>
                      <a:pt x="4" y="17"/>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7" name="Freeform 250"/>
              <p:cNvSpPr>
                <a:spLocks/>
              </p:cNvSpPr>
              <p:nvPr/>
            </p:nvSpPr>
            <p:spPr bwMode="auto">
              <a:xfrm>
                <a:off x="3161" y="2517"/>
                <a:ext cx="25" cy="17"/>
              </a:xfrm>
              <a:custGeom>
                <a:avLst/>
                <a:gdLst/>
                <a:ahLst/>
                <a:cxnLst>
                  <a:cxn ang="0">
                    <a:pos x="2" y="13"/>
                  </a:cxn>
                  <a:cxn ang="0">
                    <a:pos x="2" y="13"/>
                  </a:cxn>
                  <a:cxn ang="0">
                    <a:pos x="0" y="11"/>
                  </a:cxn>
                  <a:cxn ang="0">
                    <a:pos x="0" y="9"/>
                  </a:cxn>
                  <a:cxn ang="0">
                    <a:pos x="0" y="7"/>
                  </a:cxn>
                  <a:cxn ang="0">
                    <a:pos x="2" y="5"/>
                  </a:cxn>
                  <a:cxn ang="0">
                    <a:pos x="2" y="3"/>
                  </a:cxn>
                  <a:cxn ang="0">
                    <a:pos x="4" y="1"/>
                  </a:cxn>
                  <a:cxn ang="0">
                    <a:pos x="6" y="1"/>
                  </a:cxn>
                  <a:cxn ang="0">
                    <a:pos x="8" y="0"/>
                  </a:cxn>
                  <a:cxn ang="0">
                    <a:pos x="11" y="0"/>
                  </a:cxn>
                  <a:cxn ang="0">
                    <a:pos x="13" y="0"/>
                  </a:cxn>
                  <a:cxn ang="0">
                    <a:pos x="15" y="0"/>
                  </a:cxn>
                  <a:cxn ang="0">
                    <a:pos x="17" y="0"/>
                  </a:cxn>
                  <a:cxn ang="0">
                    <a:pos x="19" y="0"/>
                  </a:cxn>
                  <a:cxn ang="0">
                    <a:pos x="21" y="1"/>
                  </a:cxn>
                  <a:cxn ang="0">
                    <a:pos x="23" y="1"/>
                  </a:cxn>
                  <a:cxn ang="0">
                    <a:pos x="23" y="3"/>
                  </a:cxn>
                  <a:cxn ang="0">
                    <a:pos x="25" y="5"/>
                  </a:cxn>
                  <a:cxn ang="0">
                    <a:pos x="25" y="7"/>
                  </a:cxn>
                  <a:cxn ang="0">
                    <a:pos x="23" y="9"/>
                  </a:cxn>
                  <a:cxn ang="0">
                    <a:pos x="23" y="11"/>
                  </a:cxn>
                  <a:cxn ang="0">
                    <a:pos x="21" y="13"/>
                  </a:cxn>
                  <a:cxn ang="0">
                    <a:pos x="21" y="15"/>
                  </a:cxn>
                  <a:cxn ang="0">
                    <a:pos x="19" y="15"/>
                  </a:cxn>
                  <a:cxn ang="0">
                    <a:pos x="15" y="17"/>
                  </a:cxn>
                  <a:cxn ang="0">
                    <a:pos x="13" y="17"/>
                  </a:cxn>
                  <a:cxn ang="0">
                    <a:pos x="11" y="17"/>
                  </a:cxn>
                  <a:cxn ang="0">
                    <a:pos x="10" y="17"/>
                  </a:cxn>
                  <a:cxn ang="0">
                    <a:pos x="8" y="17"/>
                  </a:cxn>
                  <a:cxn ang="0">
                    <a:pos x="6" y="17"/>
                  </a:cxn>
                  <a:cxn ang="0">
                    <a:pos x="4" y="15"/>
                  </a:cxn>
                  <a:cxn ang="0">
                    <a:pos x="2" y="13"/>
                  </a:cxn>
                </a:cxnLst>
                <a:rect l="0" t="0" r="r" b="b"/>
                <a:pathLst>
                  <a:path w="25" h="17">
                    <a:moveTo>
                      <a:pt x="2" y="13"/>
                    </a:moveTo>
                    <a:lnTo>
                      <a:pt x="2" y="13"/>
                    </a:lnTo>
                    <a:lnTo>
                      <a:pt x="0" y="11"/>
                    </a:lnTo>
                    <a:lnTo>
                      <a:pt x="0" y="9"/>
                    </a:lnTo>
                    <a:lnTo>
                      <a:pt x="0" y="7"/>
                    </a:lnTo>
                    <a:lnTo>
                      <a:pt x="2" y="5"/>
                    </a:lnTo>
                    <a:lnTo>
                      <a:pt x="2" y="3"/>
                    </a:lnTo>
                    <a:lnTo>
                      <a:pt x="4" y="1"/>
                    </a:lnTo>
                    <a:lnTo>
                      <a:pt x="6" y="1"/>
                    </a:lnTo>
                    <a:lnTo>
                      <a:pt x="8" y="0"/>
                    </a:lnTo>
                    <a:lnTo>
                      <a:pt x="11" y="0"/>
                    </a:lnTo>
                    <a:lnTo>
                      <a:pt x="13" y="0"/>
                    </a:lnTo>
                    <a:lnTo>
                      <a:pt x="15" y="0"/>
                    </a:lnTo>
                    <a:lnTo>
                      <a:pt x="17" y="0"/>
                    </a:lnTo>
                    <a:lnTo>
                      <a:pt x="19" y="0"/>
                    </a:lnTo>
                    <a:lnTo>
                      <a:pt x="21" y="1"/>
                    </a:lnTo>
                    <a:lnTo>
                      <a:pt x="23" y="1"/>
                    </a:lnTo>
                    <a:lnTo>
                      <a:pt x="23" y="3"/>
                    </a:lnTo>
                    <a:lnTo>
                      <a:pt x="25" y="5"/>
                    </a:lnTo>
                    <a:lnTo>
                      <a:pt x="25" y="7"/>
                    </a:lnTo>
                    <a:lnTo>
                      <a:pt x="23" y="9"/>
                    </a:lnTo>
                    <a:lnTo>
                      <a:pt x="23" y="11"/>
                    </a:lnTo>
                    <a:lnTo>
                      <a:pt x="21" y="13"/>
                    </a:lnTo>
                    <a:lnTo>
                      <a:pt x="21" y="15"/>
                    </a:lnTo>
                    <a:lnTo>
                      <a:pt x="19" y="15"/>
                    </a:lnTo>
                    <a:lnTo>
                      <a:pt x="15" y="17"/>
                    </a:lnTo>
                    <a:lnTo>
                      <a:pt x="13" y="17"/>
                    </a:lnTo>
                    <a:lnTo>
                      <a:pt x="11" y="17"/>
                    </a:lnTo>
                    <a:lnTo>
                      <a:pt x="10" y="17"/>
                    </a:lnTo>
                    <a:lnTo>
                      <a:pt x="8" y="17"/>
                    </a:lnTo>
                    <a:lnTo>
                      <a:pt x="6" y="17"/>
                    </a:lnTo>
                    <a:lnTo>
                      <a:pt x="4" y="15"/>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8" name="Freeform 251"/>
              <p:cNvSpPr>
                <a:spLocks/>
              </p:cNvSpPr>
              <p:nvPr/>
            </p:nvSpPr>
            <p:spPr bwMode="auto">
              <a:xfrm>
                <a:off x="3205" y="2492"/>
                <a:ext cx="23" cy="17"/>
              </a:xfrm>
              <a:custGeom>
                <a:avLst/>
                <a:gdLst/>
                <a:ahLst/>
                <a:cxnLst>
                  <a:cxn ang="0">
                    <a:pos x="2" y="15"/>
                  </a:cxn>
                  <a:cxn ang="0">
                    <a:pos x="0" y="13"/>
                  </a:cxn>
                  <a:cxn ang="0">
                    <a:pos x="0" y="11"/>
                  </a:cxn>
                  <a:cxn ang="0">
                    <a:pos x="0" y="9"/>
                  </a:cxn>
                  <a:cxn ang="0">
                    <a:pos x="0" y="7"/>
                  </a:cxn>
                  <a:cxn ang="0">
                    <a:pos x="2" y="5"/>
                  </a:cxn>
                  <a:cxn ang="0">
                    <a:pos x="2" y="3"/>
                  </a:cxn>
                  <a:cxn ang="0">
                    <a:pos x="4" y="3"/>
                  </a:cxn>
                  <a:cxn ang="0">
                    <a:pos x="6" y="1"/>
                  </a:cxn>
                  <a:cxn ang="0">
                    <a:pos x="8" y="0"/>
                  </a:cxn>
                  <a:cxn ang="0">
                    <a:pos x="10" y="0"/>
                  </a:cxn>
                  <a:cxn ang="0">
                    <a:pos x="13" y="0"/>
                  </a:cxn>
                  <a:cxn ang="0">
                    <a:pos x="15" y="0"/>
                  </a:cxn>
                  <a:cxn ang="0">
                    <a:pos x="17" y="0"/>
                  </a:cxn>
                  <a:cxn ang="0">
                    <a:pos x="19" y="0"/>
                  </a:cxn>
                  <a:cxn ang="0">
                    <a:pos x="21" y="1"/>
                  </a:cxn>
                  <a:cxn ang="0">
                    <a:pos x="23" y="3"/>
                  </a:cxn>
                  <a:cxn ang="0">
                    <a:pos x="23" y="5"/>
                  </a:cxn>
                  <a:cxn ang="0">
                    <a:pos x="23" y="5"/>
                  </a:cxn>
                  <a:cxn ang="0">
                    <a:pos x="23" y="7"/>
                  </a:cxn>
                  <a:cxn ang="0">
                    <a:pos x="23" y="9"/>
                  </a:cxn>
                  <a:cxn ang="0">
                    <a:pos x="23" y="11"/>
                  </a:cxn>
                  <a:cxn ang="0">
                    <a:pos x="21" y="13"/>
                  </a:cxn>
                  <a:cxn ang="0">
                    <a:pos x="19" y="15"/>
                  </a:cxn>
                  <a:cxn ang="0">
                    <a:pos x="17" y="15"/>
                  </a:cxn>
                  <a:cxn ang="0">
                    <a:pos x="15" y="17"/>
                  </a:cxn>
                  <a:cxn ang="0">
                    <a:pos x="13" y="17"/>
                  </a:cxn>
                  <a:cxn ang="0">
                    <a:pos x="12" y="17"/>
                  </a:cxn>
                  <a:cxn ang="0">
                    <a:pos x="10" y="17"/>
                  </a:cxn>
                  <a:cxn ang="0">
                    <a:pos x="8" y="17"/>
                  </a:cxn>
                  <a:cxn ang="0">
                    <a:pos x="6" y="17"/>
                  </a:cxn>
                  <a:cxn ang="0">
                    <a:pos x="4" y="15"/>
                  </a:cxn>
                  <a:cxn ang="0">
                    <a:pos x="2" y="15"/>
                  </a:cxn>
                </a:cxnLst>
                <a:rect l="0" t="0" r="r" b="b"/>
                <a:pathLst>
                  <a:path w="23" h="17">
                    <a:moveTo>
                      <a:pt x="2" y="15"/>
                    </a:moveTo>
                    <a:lnTo>
                      <a:pt x="0" y="13"/>
                    </a:lnTo>
                    <a:lnTo>
                      <a:pt x="0" y="11"/>
                    </a:lnTo>
                    <a:lnTo>
                      <a:pt x="0" y="9"/>
                    </a:lnTo>
                    <a:lnTo>
                      <a:pt x="0" y="7"/>
                    </a:lnTo>
                    <a:lnTo>
                      <a:pt x="2" y="5"/>
                    </a:lnTo>
                    <a:lnTo>
                      <a:pt x="2" y="3"/>
                    </a:lnTo>
                    <a:lnTo>
                      <a:pt x="4" y="3"/>
                    </a:lnTo>
                    <a:lnTo>
                      <a:pt x="6" y="1"/>
                    </a:lnTo>
                    <a:lnTo>
                      <a:pt x="8" y="0"/>
                    </a:lnTo>
                    <a:lnTo>
                      <a:pt x="10" y="0"/>
                    </a:lnTo>
                    <a:lnTo>
                      <a:pt x="13" y="0"/>
                    </a:lnTo>
                    <a:lnTo>
                      <a:pt x="15" y="0"/>
                    </a:lnTo>
                    <a:lnTo>
                      <a:pt x="17" y="0"/>
                    </a:lnTo>
                    <a:lnTo>
                      <a:pt x="19" y="0"/>
                    </a:lnTo>
                    <a:lnTo>
                      <a:pt x="21" y="1"/>
                    </a:lnTo>
                    <a:lnTo>
                      <a:pt x="23" y="3"/>
                    </a:lnTo>
                    <a:lnTo>
                      <a:pt x="23" y="5"/>
                    </a:lnTo>
                    <a:lnTo>
                      <a:pt x="23" y="5"/>
                    </a:lnTo>
                    <a:lnTo>
                      <a:pt x="23" y="7"/>
                    </a:lnTo>
                    <a:lnTo>
                      <a:pt x="23" y="9"/>
                    </a:lnTo>
                    <a:lnTo>
                      <a:pt x="23" y="11"/>
                    </a:lnTo>
                    <a:lnTo>
                      <a:pt x="21" y="13"/>
                    </a:lnTo>
                    <a:lnTo>
                      <a:pt x="19" y="15"/>
                    </a:lnTo>
                    <a:lnTo>
                      <a:pt x="17" y="15"/>
                    </a:lnTo>
                    <a:lnTo>
                      <a:pt x="15" y="17"/>
                    </a:lnTo>
                    <a:lnTo>
                      <a:pt x="13" y="17"/>
                    </a:lnTo>
                    <a:lnTo>
                      <a:pt x="12" y="17"/>
                    </a:lnTo>
                    <a:lnTo>
                      <a:pt x="10" y="17"/>
                    </a:lnTo>
                    <a:lnTo>
                      <a:pt x="8" y="17"/>
                    </a:lnTo>
                    <a:lnTo>
                      <a:pt x="6" y="17"/>
                    </a:lnTo>
                    <a:lnTo>
                      <a:pt x="4" y="15"/>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09" name="Freeform 252"/>
              <p:cNvSpPr>
                <a:spLocks/>
              </p:cNvSpPr>
              <p:nvPr/>
            </p:nvSpPr>
            <p:spPr bwMode="auto">
              <a:xfrm>
                <a:off x="3249" y="2467"/>
                <a:ext cx="23" cy="19"/>
              </a:xfrm>
              <a:custGeom>
                <a:avLst/>
                <a:gdLst/>
                <a:ahLst/>
                <a:cxnLst>
                  <a:cxn ang="0">
                    <a:pos x="2" y="15"/>
                  </a:cxn>
                  <a:cxn ang="0">
                    <a:pos x="0" y="13"/>
                  </a:cxn>
                  <a:cxn ang="0">
                    <a:pos x="0" y="11"/>
                  </a:cxn>
                  <a:cxn ang="0">
                    <a:pos x="0" y="9"/>
                  </a:cxn>
                  <a:cxn ang="0">
                    <a:pos x="0" y="7"/>
                  </a:cxn>
                  <a:cxn ang="0">
                    <a:pos x="0" y="7"/>
                  </a:cxn>
                  <a:cxn ang="0">
                    <a:pos x="2" y="5"/>
                  </a:cxn>
                  <a:cxn ang="0">
                    <a:pos x="4" y="3"/>
                  </a:cxn>
                  <a:cxn ang="0">
                    <a:pos x="6" y="2"/>
                  </a:cxn>
                  <a:cxn ang="0">
                    <a:pos x="8" y="2"/>
                  </a:cxn>
                  <a:cxn ang="0">
                    <a:pos x="10" y="0"/>
                  </a:cxn>
                  <a:cxn ang="0">
                    <a:pos x="12" y="0"/>
                  </a:cxn>
                  <a:cxn ang="0">
                    <a:pos x="14" y="0"/>
                  </a:cxn>
                  <a:cxn ang="0">
                    <a:pos x="16" y="0"/>
                  </a:cxn>
                  <a:cxn ang="0">
                    <a:pos x="19" y="2"/>
                  </a:cxn>
                  <a:cxn ang="0">
                    <a:pos x="19" y="2"/>
                  </a:cxn>
                  <a:cxn ang="0">
                    <a:pos x="21" y="3"/>
                  </a:cxn>
                  <a:cxn ang="0">
                    <a:pos x="23" y="5"/>
                  </a:cxn>
                  <a:cxn ang="0">
                    <a:pos x="23" y="7"/>
                  </a:cxn>
                  <a:cxn ang="0">
                    <a:pos x="23" y="9"/>
                  </a:cxn>
                  <a:cxn ang="0">
                    <a:pos x="23" y="11"/>
                  </a:cxn>
                  <a:cxn ang="0">
                    <a:pos x="21" y="11"/>
                  </a:cxn>
                  <a:cxn ang="0">
                    <a:pos x="21" y="13"/>
                  </a:cxn>
                  <a:cxn ang="0">
                    <a:pos x="19" y="15"/>
                  </a:cxn>
                  <a:cxn ang="0">
                    <a:pos x="17" y="17"/>
                  </a:cxn>
                  <a:cxn ang="0">
                    <a:pos x="16" y="17"/>
                  </a:cxn>
                  <a:cxn ang="0">
                    <a:pos x="14" y="19"/>
                  </a:cxn>
                  <a:cxn ang="0">
                    <a:pos x="12" y="19"/>
                  </a:cxn>
                  <a:cxn ang="0">
                    <a:pos x="8" y="19"/>
                  </a:cxn>
                  <a:cxn ang="0">
                    <a:pos x="6" y="19"/>
                  </a:cxn>
                  <a:cxn ang="0">
                    <a:pos x="4" y="17"/>
                  </a:cxn>
                  <a:cxn ang="0">
                    <a:pos x="2" y="17"/>
                  </a:cxn>
                  <a:cxn ang="0">
                    <a:pos x="2" y="15"/>
                  </a:cxn>
                </a:cxnLst>
                <a:rect l="0" t="0" r="r" b="b"/>
                <a:pathLst>
                  <a:path w="23" h="19">
                    <a:moveTo>
                      <a:pt x="2" y="15"/>
                    </a:moveTo>
                    <a:lnTo>
                      <a:pt x="0" y="13"/>
                    </a:lnTo>
                    <a:lnTo>
                      <a:pt x="0" y="11"/>
                    </a:lnTo>
                    <a:lnTo>
                      <a:pt x="0" y="9"/>
                    </a:lnTo>
                    <a:lnTo>
                      <a:pt x="0" y="7"/>
                    </a:lnTo>
                    <a:lnTo>
                      <a:pt x="0" y="7"/>
                    </a:lnTo>
                    <a:lnTo>
                      <a:pt x="2" y="5"/>
                    </a:lnTo>
                    <a:lnTo>
                      <a:pt x="4" y="3"/>
                    </a:lnTo>
                    <a:lnTo>
                      <a:pt x="6" y="2"/>
                    </a:lnTo>
                    <a:lnTo>
                      <a:pt x="8" y="2"/>
                    </a:lnTo>
                    <a:lnTo>
                      <a:pt x="10" y="0"/>
                    </a:lnTo>
                    <a:lnTo>
                      <a:pt x="12" y="0"/>
                    </a:lnTo>
                    <a:lnTo>
                      <a:pt x="14" y="0"/>
                    </a:lnTo>
                    <a:lnTo>
                      <a:pt x="16" y="0"/>
                    </a:lnTo>
                    <a:lnTo>
                      <a:pt x="19" y="2"/>
                    </a:lnTo>
                    <a:lnTo>
                      <a:pt x="19" y="2"/>
                    </a:lnTo>
                    <a:lnTo>
                      <a:pt x="21" y="3"/>
                    </a:lnTo>
                    <a:lnTo>
                      <a:pt x="23" y="5"/>
                    </a:lnTo>
                    <a:lnTo>
                      <a:pt x="23" y="7"/>
                    </a:lnTo>
                    <a:lnTo>
                      <a:pt x="23" y="9"/>
                    </a:lnTo>
                    <a:lnTo>
                      <a:pt x="23" y="11"/>
                    </a:lnTo>
                    <a:lnTo>
                      <a:pt x="21" y="11"/>
                    </a:lnTo>
                    <a:lnTo>
                      <a:pt x="21" y="13"/>
                    </a:lnTo>
                    <a:lnTo>
                      <a:pt x="19" y="15"/>
                    </a:lnTo>
                    <a:lnTo>
                      <a:pt x="17" y="17"/>
                    </a:lnTo>
                    <a:lnTo>
                      <a:pt x="16" y="17"/>
                    </a:lnTo>
                    <a:lnTo>
                      <a:pt x="14" y="19"/>
                    </a:lnTo>
                    <a:lnTo>
                      <a:pt x="12" y="19"/>
                    </a:lnTo>
                    <a:lnTo>
                      <a:pt x="8" y="19"/>
                    </a:lnTo>
                    <a:lnTo>
                      <a:pt x="6" y="19"/>
                    </a:lnTo>
                    <a:lnTo>
                      <a:pt x="4" y="17"/>
                    </a:lnTo>
                    <a:lnTo>
                      <a:pt x="2" y="17"/>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0" name="Freeform 253"/>
              <p:cNvSpPr>
                <a:spLocks/>
              </p:cNvSpPr>
              <p:nvPr/>
            </p:nvSpPr>
            <p:spPr bwMode="auto">
              <a:xfrm>
                <a:off x="3291" y="2444"/>
                <a:ext cx="25" cy="17"/>
              </a:xfrm>
              <a:custGeom>
                <a:avLst/>
                <a:gdLst/>
                <a:ahLst/>
                <a:cxnLst>
                  <a:cxn ang="0">
                    <a:pos x="2" y="13"/>
                  </a:cxn>
                  <a:cxn ang="0">
                    <a:pos x="2" y="13"/>
                  </a:cxn>
                  <a:cxn ang="0">
                    <a:pos x="0" y="11"/>
                  </a:cxn>
                  <a:cxn ang="0">
                    <a:pos x="0" y="9"/>
                  </a:cxn>
                  <a:cxn ang="0">
                    <a:pos x="0" y="7"/>
                  </a:cxn>
                  <a:cxn ang="0">
                    <a:pos x="2" y="5"/>
                  </a:cxn>
                  <a:cxn ang="0">
                    <a:pos x="2" y="3"/>
                  </a:cxn>
                  <a:cxn ang="0">
                    <a:pos x="4" y="2"/>
                  </a:cxn>
                  <a:cxn ang="0">
                    <a:pos x="6" y="2"/>
                  </a:cxn>
                  <a:cxn ang="0">
                    <a:pos x="8" y="0"/>
                  </a:cxn>
                  <a:cxn ang="0">
                    <a:pos x="10" y="0"/>
                  </a:cxn>
                  <a:cxn ang="0">
                    <a:pos x="14" y="0"/>
                  </a:cxn>
                  <a:cxn ang="0">
                    <a:pos x="16" y="0"/>
                  </a:cxn>
                  <a:cxn ang="0">
                    <a:pos x="18" y="0"/>
                  </a:cxn>
                  <a:cxn ang="0">
                    <a:pos x="20" y="0"/>
                  </a:cxn>
                  <a:cxn ang="0">
                    <a:pos x="22" y="2"/>
                  </a:cxn>
                  <a:cxn ang="0">
                    <a:pos x="23" y="2"/>
                  </a:cxn>
                  <a:cxn ang="0">
                    <a:pos x="23" y="3"/>
                  </a:cxn>
                  <a:cxn ang="0">
                    <a:pos x="23" y="5"/>
                  </a:cxn>
                  <a:cxn ang="0">
                    <a:pos x="25" y="7"/>
                  </a:cxn>
                  <a:cxn ang="0">
                    <a:pos x="23" y="9"/>
                  </a:cxn>
                  <a:cxn ang="0">
                    <a:pos x="23" y="11"/>
                  </a:cxn>
                  <a:cxn ang="0">
                    <a:pos x="22" y="13"/>
                  </a:cxn>
                  <a:cxn ang="0">
                    <a:pos x="22" y="13"/>
                  </a:cxn>
                  <a:cxn ang="0">
                    <a:pos x="20" y="15"/>
                  </a:cxn>
                  <a:cxn ang="0">
                    <a:pos x="16" y="17"/>
                  </a:cxn>
                  <a:cxn ang="0">
                    <a:pos x="14" y="17"/>
                  </a:cxn>
                  <a:cxn ang="0">
                    <a:pos x="12" y="17"/>
                  </a:cxn>
                  <a:cxn ang="0">
                    <a:pos x="10" y="17"/>
                  </a:cxn>
                  <a:cxn ang="0">
                    <a:pos x="8" y="17"/>
                  </a:cxn>
                  <a:cxn ang="0">
                    <a:pos x="6" y="17"/>
                  </a:cxn>
                  <a:cxn ang="0">
                    <a:pos x="4" y="15"/>
                  </a:cxn>
                  <a:cxn ang="0">
                    <a:pos x="2" y="13"/>
                  </a:cxn>
                </a:cxnLst>
                <a:rect l="0" t="0" r="r" b="b"/>
                <a:pathLst>
                  <a:path w="25" h="17">
                    <a:moveTo>
                      <a:pt x="2" y="13"/>
                    </a:moveTo>
                    <a:lnTo>
                      <a:pt x="2" y="13"/>
                    </a:lnTo>
                    <a:lnTo>
                      <a:pt x="0" y="11"/>
                    </a:lnTo>
                    <a:lnTo>
                      <a:pt x="0" y="9"/>
                    </a:lnTo>
                    <a:lnTo>
                      <a:pt x="0" y="7"/>
                    </a:lnTo>
                    <a:lnTo>
                      <a:pt x="2" y="5"/>
                    </a:lnTo>
                    <a:lnTo>
                      <a:pt x="2" y="3"/>
                    </a:lnTo>
                    <a:lnTo>
                      <a:pt x="4" y="2"/>
                    </a:lnTo>
                    <a:lnTo>
                      <a:pt x="6" y="2"/>
                    </a:lnTo>
                    <a:lnTo>
                      <a:pt x="8" y="0"/>
                    </a:lnTo>
                    <a:lnTo>
                      <a:pt x="10" y="0"/>
                    </a:lnTo>
                    <a:lnTo>
                      <a:pt x="14" y="0"/>
                    </a:lnTo>
                    <a:lnTo>
                      <a:pt x="16" y="0"/>
                    </a:lnTo>
                    <a:lnTo>
                      <a:pt x="18" y="0"/>
                    </a:lnTo>
                    <a:lnTo>
                      <a:pt x="20" y="0"/>
                    </a:lnTo>
                    <a:lnTo>
                      <a:pt x="22" y="2"/>
                    </a:lnTo>
                    <a:lnTo>
                      <a:pt x="23" y="2"/>
                    </a:lnTo>
                    <a:lnTo>
                      <a:pt x="23" y="3"/>
                    </a:lnTo>
                    <a:lnTo>
                      <a:pt x="23" y="5"/>
                    </a:lnTo>
                    <a:lnTo>
                      <a:pt x="25" y="7"/>
                    </a:lnTo>
                    <a:lnTo>
                      <a:pt x="23" y="9"/>
                    </a:lnTo>
                    <a:lnTo>
                      <a:pt x="23" y="11"/>
                    </a:lnTo>
                    <a:lnTo>
                      <a:pt x="22" y="13"/>
                    </a:lnTo>
                    <a:lnTo>
                      <a:pt x="22" y="13"/>
                    </a:lnTo>
                    <a:lnTo>
                      <a:pt x="20" y="15"/>
                    </a:lnTo>
                    <a:lnTo>
                      <a:pt x="16" y="17"/>
                    </a:lnTo>
                    <a:lnTo>
                      <a:pt x="14" y="17"/>
                    </a:lnTo>
                    <a:lnTo>
                      <a:pt x="12" y="17"/>
                    </a:lnTo>
                    <a:lnTo>
                      <a:pt x="10" y="17"/>
                    </a:lnTo>
                    <a:lnTo>
                      <a:pt x="8" y="17"/>
                    </a:lnTo>
                    <a:lnTo>
                      <a:pt x="6" y="17"/>
                    </a:lnTo>
                    <a:lnTo>
                      <a:pt x="4" y="15"/>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1" name="Freeform 254"/>
              <p:cNvSpPr>
                <a:spLocks/>
              </p:cNvSpPr>
              <p:nvPr/>
            </p:nvSpPr>
            <p:spPr bwMode="auto">
              <a:xfrm>
                <a:off x="3336" y="2419"/>
                <a:ext cx="23" cy="19"/>
              </a:xfrm>
              <a:custGeom>
                <a:avLst/>
                <a:gdLst/>
                <a:ahLst/>
                <a:cxnLst>
                  <a:cxn ang="0">
                    <a:pos x="0" y="15"/>
                  </a:cxn>
                  <a:cxn ang="0">
                    <a:pos x="0" y="13"/>
                  </a:cxn>
                  <a:cxn ang="0">
                    <a:pos x="0" y="11"/>
                  </a:cxn>
                  <a:cxn ang="0">
                    <a:pos x="0" y="9"/>
                  </a:cxn>
                  <a:cxn ang="0">
                    <a:pos x="0" y="7"/>
                  </a:cxn>
                  <a:cxn ang="0">
                    <a:pos x="0" y="5"/>
                  </a:cxn>
                  <a:cxn ang="0">
                    <a:pos x="2" y="5"/>
                  </a:cxn>
                  <a:cxn ang="0">
                    <a:pos x="2" y="3"/>
                  </a:cxn>
                  <a:cxn ang="0">
                    <a:pos x="3" y="2"/>
                  </a:cxn>
                  <a:cxn ang="0">
                    <a:pos x="7" y="2"/>
                  </a:cxn>
                  <a:cxn ang="0">
                    <a:pos x="9" y="0"/>
                  </a:cxn>
                  <a:cxn ang="0">
                    <a:pos x="11" y="0"/>
                  </a:cxn>
                  <a:cxn ang="0">
                    <a:pos x="13" y="0"/>
                  </a:cxn>
                  <a:cxn ang="0">
                    <a:pos x="15" y="0"/>
                  </a:cxn>
                  <a:cxn ang="0">
                    <a:pos x="17" y="2"/>
                  </a:cxn>
                  <a:cxn ang="0">
                    <a:pos x="19" y="2"/>
                  </a:cxn>
                  <a:cxn ang="0">
                    <a:pos x="21" y="3"/>
                  </a:cxn>
                  <a:cxn ang="0">
                    <a:pos x="21" y="5"/>
                  </a:cxn>
                  <a:cxn ang="0">
                    <a:pos x="23" y="7"/>
                  </a:cxn>
                  <a:cxn ang="0">
                    <a:pos x="23" y="9"/>
                  </a:cxn>
                  <a:cxn ang="0">
                    <a:pos x="23" y="9"/>
                  </a:cxn>
                  <a:cxn ang="0">
                    <a:pos x="21" y="11"/>
                  </a:cxn>
                  <a:cxn ang="0">
                    <a:pos x="21" y="13"/>
                  </a:cxn>
                  <a:cxn ang="0">
                    <a:pos x="19" y="15"/>
                  </a:cxn>
                  <a:cxn ang="0">
                    <a:pos x="17" y="17"/>
                  </a:cxn>
                  <a:cxn ang="0">
                    <a:pos x="15" y="17"/>
                  </a:cxn>
                  <a:cxn ang="0">
                    <a:pos x="13" y="17"/>
                  </a:cxn>
                  <a:cxn ang="0">
                    <a:pos x="9" y="19"/>
                  </a:cxn>
                  <a:cxn ang="0">
                    <a:pos x="7" y="19"/>
                  </a:cxn>
                  <a:cxn ang="0">
                    <a:pos x="5" y="17"/>
                  </a:cxn>
                  <a:cxn ang="0">
                    <a:pos x="3" y="17"/>
                  </a:cxn>
                  <a:cxn ang="0">
                    <a:pos x="2" y="17"/>
                  </a:cxn>
                  <a:cxn ang="0">
                    <a:pos x="0" y="15"/>
                  </a:cxn>
                </a:cxnLst>
                <a:rect l="0" t="0" r="r" b="b"/>
                <a:pathLst>
                  <a:path w="23" h="19">
                    <a:moveTo>
                      <a:pt x="0" y="15"/>
                    </a:moveTo>
                    <a:lnTo>
                      <a:pt x="0" y="13"/>
                    </a:lnTo>
                    <a:lnTo>
                      <a:pt x="0" y="11"/>
                    </a:lnTo>
                    <a:lnTo>
                      <a:pt x="0" y="9"/>
                    </a:lnTo>
                    <a:lnTo>
                      <a:pt x="0" y="7"/>
                    </a:lnTo>
                    <a:lnTo>
                      <a:pt x="0" y="5"/>
                    </a:lnTo>
                    <a:lnTo>
                      <a:pt x="2" y="5"/>
                    </a:lnTo>
                    <a:lnTo>
                      <a:pt x="2" y="3"/>
                    </a:lnTo>
                    <a:lnTo>
                      <a:pt x="3" y="2"/>
                    </a:lnTo>
                    <a:lnTo>
                      <a:pt x="7" y="2"/>
                    </a:lnTo>
                    <a:lnTo>
                      <a:pt x="9" y="0"/>
                    </a:lnTo>
                    <a:lnTo>
                      <a:pt x="11" y="0"/>
                    </a:lnTo>
                    <a:lnTo>
                      <a:pt x="13" y="0"/>
                    </a:lnTo>
                    <a:lnTo>
                      <a:pt x="15" y="0"/>
                    </a:lnTo>
                    <a:lnTo>
                      <a:pt x="17" y="2"/>
                    </a:lnTo>
                    <a:lnTo>
                      <a:pt x="19" y="2"/>
                    </a:lnTo>
                    <a:lnTo>
                      <a:pt x="21" y="3"/>
                    </a:lnTo>
                    <a:lnTo>
                      <a:pt x="21" y="5"/>
                    </a:lnTo>
                    <a:lnTo>
                      <a:pt x="23" y="7"/>
                    </a:lnTo>
                    <a:lnTo>
                      <a:pt x="23" y="9"/>
                    </a:lnTo>
                    <a:lnTo>
                      <a:pt x="23" y="9"/>
                    </a:lnTo>
                    <a:lnTo>
                      <a:pt x="21" y="11"/>
                    </a:lnTo>
                    <a:lnTo>
                      <a:pt x="21" y="13"/>
                    </a:lnTo>
                    <a:lnTo>
                      <a:pt x="19" y="15"/>
                    </a:lnTo>
                    <a:lnTo>
                      <a:pt x="17" y="17"/>
                    </a:lnTo>
                    <a:lnTo>
                      <a:pt x="15" y="17"/>
                    </a:lnTo>
                    <a:lnTo>
                      <a:pt x="13" y="17"/>
                    </a:lnTo>
                    <a:lnTo>
                      <a:pt x="9" y="19"/>
                    </a:lnTo>
                    <a:lnTo>
                      <a:pt x="7" y="19"/>
                    </a:lnTo>
                    <a:lnTo>
                      <a:pt x="5" y="17"/>
                    </a:lnTo>
                    <a:lnTo>
                      <a:pt x="3" y="17"/>
                    </a:lnTo>
                    <a:lnTo>
                      <a:pt x="2" y="17"/>
                    </a:lnTo>
                    <a:lnTo>
                      <a:pt x="0"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2" name="Freeform 255"/>
              <p:cNvSpPr>
                <a:spLocks/>
              </p:cNvSpPr>
              <p:nvPr/>
            </p:nvSpPr>
            <p:spPr bwMode="auto">
              <a:xfrm>
                <a:off x="3378" y="2396"/>
                <a:ext cx="23" cy="17"/>
              </a:xfrm>
              <a:custGeom>
                <a:avLst/>
                <a:gdLst/>
                <a:ahLst/>
                <a:cxnLst>
                  <a:cxn ang="0">
                    <a:pos x="2" y="13"/>
                  </a:cxn>
                  <a:cxn ang="0">
                    <a:pos x="0" y="13"/>
                  </a:cxn>
                  <a:cxn ang="0">
                    <a:pos x="0" y="11"/>
                  </a:cxn>
                  <a:cxn ang="0">
                    <a:pos x="0" y="9"/>
                  </a:cxn>
                  <a:cxn ang="0">
                    <a:pos x="0" y="7"/>
                  </a:cxn>
                  <a:cxn ang="0">
                    <a:pos x="0" y="5"/>
                  </a:cxn>
                  <a:cxn ang="0">
                    <a:pos x="2" y="3"/>
                  </a:cxn>
                  <a:cxn ang="0">
                    <a:pos x="4" y="2"/>
                  </a:cxn>
                  <a:cxn ang="0">
                    <a:pos x="6" y="2"/>
                  </a:cxn>
                  <a:cxn ang="0">
                    <a:pos x="8" y="0"/>
                  </a:cxn>
                  <a:cxn ang="0">
                    <a:pos x="9" y="0"/>
                  </a:cxn>
                  <a:cxn ang="0">
                    <a:pos x="11" y="0"/>
                  </a:cxn>
                  <a:cxn ang="0">
                    <a:pos x="13" y="0"/>
                  </a:cxn>
                  <a:cxn ang="0">
                    <a:pos x="15" y="0"/>
                  </a:cxn>
                  <a:cxn ang="0">
                    <a:pos x="17" y="0"/>
                  </a:cxn>
                  <a:cxn ang="0">
                    <a:pos x="19" y="2"/>
                  </a:cxn>
                  <a:cxn ang="0">
                    <a:pos x="21" y="3"/>
                  </a:cxn>
                  <a:cxn ang="0">
                    <a:pos x="23" y="3"/>
                  </a:cxn>
                  <a:cxn ang="0">
                    <a:pos x="23" y="5"/>
                  </a:cxn>
                  <a:cxn ang="0">
                    <a:pos x="23" y="7"/>
                  </a:cxn>
                  <a:cxn ang="0">
                    <a:pos x="23" y="9"/>
                  </a:cxn>
                  <a:cxn ang="0">
                    <a:pos x="21" y="11"/>
                  </a:cxn>
                  <a:cxn ang="0">
                    <a:pos x="21" y="13"/>
                  </a:cxn>
                  <a:cxn ang="0">
                    <a:pos x="19" y="13"/>
                  </a:cxn>
                  <a:cxn ang="0">
                    <a:pos x="17" y="15"/>
                  </a:cxn>
                  <a:cxn ang="0">
                    <a:pos x="15" y="17"/>
                  </a:cxn>
                  <a:cxn ang="0">
                    <a:pos x="13" y="17"/>
                  </a:cxn>
                  <a:cxn ang="0">
                    <a:pos x="11" y="17"/>
                  </a:cxn>
                  <a:cxn ang="0">
                    <a:pos x="9" y="17"/>
                  </a:cxn>
                  <a:cxn ang="0">
                    <a:pos x="6" y="17"/>
                  </a:cxn>
                  <a:cxn ang="0">
                    <a:pos x="4" y="17"/>
                  </a:cxn>
                  <a:cxn ang="0">
                    <a:pos x="2" y="15"/>
                  </a:cxn>
                  <a:cxn ang="0">
                    <a:pos x="2" y="13"/>
                  </a:cxn>
                </a:cxnLst>
                <a:rect l="0" t="0" r="r" b="b"/>
                <a:pathLst>
                  <a:path w="23" h="17">
                    <a:moveTo>
                      <a:pt x="2" y="13"/>
                    </a:moveTo>
                    <a:lnTo>
                      <a:pt x="0" y="13"/>
                    </a:lnTo>
                    <a:lnTo>
                      <a:pt x="0" y="11"/>
                    </a:lnTo>
                    <a:lnTo>
                      <a:pt x="0" y="9"/>
                    </a:lnTo>
                    <a:lnTo>
                      <a:pt x="0" y="7"/>
                    </a:lnTo>
                    <a:lnTo>
                      <a:pt x="0" y="5"/>
                    </a:lnTo>
                    <a:lnTo>
                      <a:pt x="2" y="3"/>
                    </a:lnTo>
                    <a:lnTo>
                      <a:pt x="4" y="2"/>
                    </a:lnTo>
                    <a:lnTo>
                      <a:pt x="6" y="2"/>
                    </a:lnTo>
                    <a:lnTo>
                      <a:pt x="8" y="0"/>
                    </a:lnTo>
                    <a:lnTo>
                      <a:pt x="9" y="0"/>
                    </a:lnTo>
                    <a:lnTo>
                      <a:pt x="11" y="0"/>
                    </a:lnTo>
                    <a:lnTo>
                      <a:pt x="13" y="0"/>
                    </a:lnTo>
                    <a:lnTo>
                      <a:pt x="15" y="0"/>
                    </a:lnTo>
                    <a:lnTo>
                      <a:pt x="17" y="0"/>
                    </a:lnTo>
                    <a:lnTo>
                      <a:pt x="19" y="2"/>
                    </a:lnTo>
                    <a:lnTo>
                      <a:pt x="21" y="3"/>
                    </a:lnTo>
                    <a:lnTo>
                      <a:pt x="23" y="3"/>
                    </a:lnTo>
                    <a:lnTo>
                      <a:pt x="23" y="5"/>
                    </a:lnTo>
                    <a:lnTo>
                      <a:pt x="23" y="7"/>
                    </a:lnTo>
                    <a:lnTo>
                      <a:pt x="23" y="9"/>
                    </a:lnTo>
                    <a:lnTo>
                      <a:pt x="21" y="11"/>
                    </a:lnTo>
                    <a:lnTo>
                      <a:pt x="21" y="13"/>
                    </a:lnTo>
                    <a:lnTo>
                      <a:pt x="19" y="13"/>
                    </a:lnTo>
                    <a:lnTo>
                      <a:pt x="17" y="15"/>
                    </a:lnTo>
                    <a:lnTo>
                      <a:pt x="15" y="17"/>
                    </a:lnTo>
                    <a:lnTo>
                      <a:pt x="13" y="17"/>
                    </a:lnTo>
                    <a:lnTo>
                      <a:pt x="11" y="17"/>
                    </a:lnTo>
                    <a:lnTo>
                      <a:pt x="9" y="17"/>
                    </a:lnTo>
                    <a:lnTo>
                      <a:pt x="6" y="17"/>
                    </a:lnTo>
                    <a:lnTo>
                      <a:pt x="4" y="17"/>
                    </a:lnTo>
                    <a:lnTo>
                      <a:pt x="2" y="15"/>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3" name="Freeform 256"/>
              <p:cNvSpPr>
                <a:spLocks/>
              </p:cNvSpPr>
              <p:nvPr/>
            </p:nvSpPr>
            <p:spPr bwMode="auto">
              <a:xfrm>
                <a:off x="3420" y="2373"/>
                <a:ext cx="23" cy="17"/>
              </a:xfrm>
              <a:custGeom>
                <a:avLst/>
                <a:gdLst/>
                <a:ahLst/>
                <a:cxnLst>
                  <a:cxn ang="0">
                    <a:pos x="2" y="13"/>
                  </a:cxn>
                  <a:cxn ang="0">
                    <a:pos x="0" y="11"/>
                  </a:cxn>
                  <a:cxn ang="0">
                    <a:pos x="0" y="9"/>
                  </a:cxn>
                  <a:cxn ang="0">
                    <a:pos x="0" y="9"/>
                  </a:cxn>
                  <a:cxn ang="0">
                    <a:pos x="0" y="7"/>
                  </a:cxn>
                  <a:cxn ang="0">
                    <a:pos x="0" y="5"/>
                  </a:cxn>
                  <a:cxn ang="0">
                    <a:pos x="2" y="3"/>
                  </a:cxn>
                  <a:cxn ang="0">
                    <a:pos x="4" y="1"/>
                  </a:cxn>
                  <a:cxn ang="0">
                    <a:pos x="6" y="1"/>
                  </a:cxn>
                  <a:cxn ang="0">
                    <a:pos x="8" y="0"/>
                  </a:cxn>
                  <a:cxn ang="0">
                    <a:pos x="10" y="0"/>
                  </a:cxn>
                  <a:cxn ang="0">
                    <a:pos x="12" y="0"/>
                  </a:cxn>
                  <a:cxn ang="0">
                    <a:pos x="13" y="0"/>
                  </a:cxn>
                  <a:cxn ang="0">
                    <a:pos x="15" y="0"/>
                  </a:cxn>
                  <a:cxn ang="0">
                    <a:pos x="17" y="0"/>
                  </a:cxn>
                  <a:cxn ang="0">
                    <a:pos x="19" y="1"/>
                  </a:cxn>
                  <a:cxn ang="0">
                    <a:pos x="21" y="1"/>
                  </a:cxn>
                  <a:cxn ang="0">
                    <a:pos x="23" y="3"/>
                  </a:cxn>
                  <a:cxn ang="0">
                    <a:pos x="23" y="5"/>
                  </a:cxn>
                  <a:cxn ang="0">
                    <a:pos x="23" y="7"/>
                  </a:cxn>
                  <a:cxn ang="0">
                    <a:pos x="23" y="9"/>
                  </a:cxn>
                  <a:cxn ang="0">
                    <a:pos x="23" y="11"/>
                  </a:cxn>
                  <a:cxn ang="0">
                    <a:pos x="21" y="11"/>
                  </a:cxn>
                  <a:cxn ang="0">
                    <a:pos x="19" y="13"/>
                  </a:cxn>
                  <a:cxn ang="0">
                    <a:pos x="17" y="15"/>
                  </a:cxn>
                  <a:cxn ang="0">
                    <a:pos x="15" y="15"/>
                  </a:cxn>
                  <a:cxn ang="0">
                    <a:pos x="13" y="17"/>
                  </a:cxn>
                  <a:cxn ang="0">
                    <a:pos x="12" y="17"/>
                  </a:cxn>
                  <a:cxn ang="0">
                    <a:pos x="10" y="17"/>
                  </a:cxn>
                  <a:cxn ang="0">
                    <a:pos x="6" y="17"/>
                  </a:cxn>
                  <a:cxn ang="0">
                    <a:pos x="4" y="15"/>
                  </a:cxn>
                  <a:cxn ang="0">
                    <a:pos x="4" y="15"/>
                  </a:cxn>
                  <a:cxn ang="0">
                    <a:pos x="2" y="13"/>
                  </a:cxn>
                </a:cxnLst>
                <a:rect l="0" t="0" r="r" b="b"/>
                <a:pathLst>
                  <a:path w="23" h="17">
                    <a:moveTo>
                      <a:pt x="2" y="13"/>
                    </a:moveTo>
                    <a:lnTo>
                      <a:pt x="0" y="11"/>
                    </a:lnTo>
                    <a:lnTo>
                      <a:pt x="0" y="9"/>
                    </a:lnTo>
                    <a:lnTo>
                      <a:pt x="0" y="9"/>
                    </a:lnTo>
                    <a:lnTo>
                      <a:pt x="0" y="7"/>
                    </a:lnTo>
                    <a:lnTo>
                      <a:pt x="0" y="5"/>
                    </a:lnTo>
                    <a:lnTo>
                      <a:pt x="2" y="3"/>
                    </a:lnTo>
                    <a:lnTo>
                      <a:pt x="4" y="1"/>
                    </a:lnTo>
                    <a:lnTo>
                      <a:pt x="6" y="1"/>
                    </a:lnTo>
                    <a:lnTo>
                      <a:pt x="8" y="0"/>
                    </a:lnTo>
                    <a:lnTo>
                      <a:pt x="10" y="0"/>
                    </a:lnTo>
                    <a:lnTo>
                      <a:pt x="12" y="0"/>
                    </a:lnTo>
                    <a:lnTo>
                      <a:pt x="13" y="0"/>
                    </a:lnTo>
                    <a:lnTo>
                      <a:pt x="15" y="0"/>
                    </a:lnTo>
                    <a:lnTo>
                      <a:pt x="17" y="0"/>
                    </a:lnTo>
                    <a:lnTo>
                      <a:pt x="19" y="1"/>
                    </a:lnTo>
                    <a:lnTo>
                      <a:pt x="21" y="1"/>
                    </a:lnTo>
                    <a:lnTo>
                      <a:pt x="23" y="3"/>
                    </a:lnTo>
                    <a:lnTo>
                      <a:pt x="23" y="5"/>
                    </a:lnTo>
                    <a:lnTo>
                      <a:pt x="23" y="7"/>
                    </a:lnTo>
                    <a:lnTo>
                      <a:pt x="23" y="9"/>
                    </a:lnTo>
                    <a:lnTo>
                      <a:pt x="23" y="11"/>
                    </a:lnTo>
                    <a:lnTo>
                      <a:pt x="21" y="11"/>
                    </a:lnTo>
                    <a:lnTo>
                      <a:pt x="19" y="13"/>
                    </a:lnTo>
                    <a:lnTo>
                      <a:pt x="17" y="15"/>
                    </a:lnTo>
                    <a:lnTo>
                      <a:pt x="15" y="15"/>
                    </a:lnTo>
                    <a:lnTo>
                      <a:pt x="13" y="17"/>
                    </a:lnTo>
                    <a:lnTo>
                      <a:pt x="12" y="17"/>
                    </a:lnTo>
                    <a:lnTo>
                      <a:pt x="10" y="17"/>
                    </a:lnTo>
                    <a:lnTo>
                      <a:pt x="6" y="17"/>
                    </a:lnTo>
                    <a:lnTo>
                      <a:pt x="4" y="15"/>
                    </a:lnTo>
                    <a:lnTo>
                      <a:pt x="4" y="15"/>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4" name="Freeform 257"/>
              <p:cNvSpPr>
                <a:spLocks/>
              </p:cNvSpPr>
              <p:nvPr/>
            </p:nvSpPr>
            <p:spPr bwMode="auto">
              <a:xfrm>
                <a:off x="3462" y="2348"/>
                <a:ext cx="23" cy="17"/>
              </a:xfrm>
              <a:custGeom>
                <a:avLst/>
                <a:gdLst/>
                <a:ahLst/>
                <a:cxnLst>
                  <a:cxn ang="0">
                    <a:pos x="2" y="15"/>
                  </a:cxn>
                  <a:cxn ang="0">
                    <a:pos x="0" y="13"/>
                  </a:cxn>
                  <a:cxn ang="0">
                    <a:pos x="0" y="11"/>
                  </a:cxn>
                  <a:cxn ang="0">
                    <a:pos x="0" y="9"/>
                  </a:cxn>
                  <a:cxn ang="0">
                    <a:pos x="0" y="7"/>
                  </a:cxn>
                  <a:cxn ang="0">
                    <a:pos x="0" y="7"/>
                  </a:cxn>
                  <a:cxn ang="0">
                    <a:pos x="2" y="5"/>
                  </a:cxn>
                  <a:cxn ang="0">
                    <a:pos x="2" y="3"/>
                  </a:cxn>
                  <a:cxn ang="0">
                    <a:pos x="4" y="2"/>
                  </a:cxn>
                  <a:cxn ang="0">
                    <a:pos x="8" y="2"/>
                  </a:cxn>
                  <a:cxn ang="0">
                    <a:pos x="10" y="0"/>
                  </a:cxn>
                  <a:cxn ang="0">
                    <a:pos x="12" y="0"/>
                  </a:cxn>
                  <a:cxn ang="0">
                    <a:pos x="14" y="0"/>
                  </a:cxn>
                  <a:cxn ang="0">
                    <a:pos x="16" y="2"/>
                  </a:cxn>
                  <a:cxn ang="0">
                    <a:pos x="18" y="2"/>
                  </a:cxn>
                  <a:cxn ang="0">
                    <a:pos x="19" y="2"/>
                  </a:cxn>
                  <a:cxn ang="0">
                    <a:pos x="21" y="3"/>
                  </a:cxn>
                  <a:cxn ang="0">
                    <a:pos x="21" y="5"/>
                  </a:cxn>
                  <a:cxn ang="0">
                    <a:pos x="23" y="7"/>
                  </a:cxn>
                  <a:cxn ang="0">
                    <a:pos x="23" y="9"/>
                  </a:cxn>
                  <a:cxn ang="0">
                    <a:pos x="23" y="9"/>
                  </a:cxn>
                  <a:cxn ang="0">
                    <a:pos x="21" y="11"/>
                  </a:cxn>
                  <a:cxn ang="0">
                    <a:pos x="21" y="13"/>
                  </a:cxn>
                  <a:cxn ang="0">
                    <a:pos x="19" y="15"/>
                  </a:cxn>
                  <a:cxn ang="0">
                    <a:pos x="18" y="15"/>
                  </a:cxn>
                  <a:cxn ang="0">
                    <a:pos x="16" y="17"/>
                  </a:cxn>
                  <a:cxn ang="0">
                    <a:pos x="14" y="17"/>
                  </a:cxn>
                  <a:cxn ang="0">
                    <a:pos x="12" y="17"/>
                  </a:cxn>
                  <a:cxn ang="0">
                    <a:pos x="10" y="17"/>
                  </a:cxn>
                  <a:cxn ang="0">
                    <a:pos x="6" y="17"/>
                  </a:cxn>
                  <a:cxn ang="0">
                    <a:pos x="4" y="17"/>
                  </a:cxn>
                  <a:cxn ang="0">
                    <a:pos x="2" y="15"/>
                  </a:cxn>
                  <a:cxn ang="0">
                    <a:pos x="2" y="15"/>
                  </a:cxn>
                </a:cxnLst>
                <a:rect l="0" t="0" r="r" b="b"/>
                <a:pathLst>
                  <a:path w="23" h="17">
                    <a:moveTo>
                      <a:pt x="2" y="15"/>
                    </a:moveTo>
                    <a:lnTo>
                      <a:pt x="0" y="13"/>
                    </a:lnTo>
                    <a:lnTo>
                      <a:pt x="0" y="11"/>
                    </a:lnTo>
                    <a:lnTo>
                      <a:pt x="0" y="9"/>
                    </a:lnTo>
                    <a:lnTo>
                      <a:pt x="0" y="7"/>
                    </a:lnTo>
                    <a:lnTo>
                      <a:pt x="0" y="7"/>
                    </a:lnTo>
                    <a:lnTo>
                      <a:pt x="2" y="5"/>
                    </a:lnTo>
                    <a:lnTo>
                      <a:pt x="2" y="3"/>
                    </a:lnTo>
                    <a:lnTo>
                      <a:pt x="4" y="2"/>
                    </a:lnTo>
                    <a:lnTo>
                      <a:pt x="8" y="2"/>
                    </a:lnTo>
                    <a:lnTo>
                      <a:pt x="10" y="0"/>
                    </a:lnTo>
                    <a:lnTo>
                      <a:pt x="12" y="0"/>
                    </a:lnTo>
                    <a:lnTo>
                      <a:pt x="14" y="0"/>
                    </a:lnTo>
                    <a:lnTo>
                      <a:pt x="16" y="2"/>
                    </a:lnTo>
                    <a:lnTo>
                      <a:pt x="18" y="2"/>
                    </a:lnTo>
                    <a:lnTo>
                      <a:pt x="19" y="2"/>
                    </a:lnTo>
                    <a:lnTo>
                      <a:pt x="21" y="3"/>
                    </a:lnTo>
                    <a:lnTo>
                      <a:pt x="21" y="5"/>
                    </a:lnTo>
                    <a:lnTo>
                      <a:pt x="23" y="7"/>
                    </a:lnTo>
                    <a:lnTo>
                      <a:pt x="23" y="9"/>
                    </a:lnTo>
                    <a:lnTo>
                      <a:pt x="23" y="9"/>
                    </a:lnTo>
                    <a:lnTo>
                      <a:pt x="21" y="11"/>
                    </a:lnTo>
                    <a:lnTo>
                      <a:pt x="21" y="13"/>
                    </a:lnTo>
                    <a:lnTo>
                      <a:pt x="19" y="15"/>
                    </a:lnTo>
                    <a:lnTo>
                      <a:pt x="18" y="15"/>
                    </a:lnTo>
                    <a:lnTo>
                      <a:pt x="16" y="17"/>
                    </a:lnTo>
                    <a:lnTo>
                      <a:pt x="14" y="17"/>
                    </a:lnTo>
                    <a:lnTo>
                      <a:pt x="12" y="17"/>
                    </a:lnTo>
                    <a:lnTo>
                      <a:pt x="10" y="17"/>
                    </a:lnTo>
                    <a:lnTo>
                      <a:pt x="6" y="17"/>
                    </a:lnTo>
                    <a:lnTo>
                      <a:pt x="4" y="17"/>
                    </a:lnTo>
                    <a:lnTo>
                      <a:pt x="2" y="15"/>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5" name="Freeform 258"/>
              <p:cNvSpPr>
                <a:spLocks/>
              </p:cNvSpPr>
              <p:nvPr/>
            </p:nvSpPr>
            <p:spPr bwMode="auto">
              <a:xfrm>
                <a:off x="3503" y="2325"/>
                <a:ext cx="25" cy="17"/>
              </a:xfrm>
              <a:custGeom>
                <a:avLst/>
                <a:gdLst/>
                <a:ahLst/>
                <a:cxnLst>
                  <a:cxn ang="0">
                    <a:pos x="2" y="15"/>
                  </a:cxn>
                  <a:cxn ang="0">
                    <a:pos x="2" y="13"/>
                  </a:cxn>
                  <a:cxn ang="0">
                    <a:pos x="2" y="11"/>
                  </a:cxn>
                  <a:cxn ang="0">
                    <a:pos x="0" y="9"/>
                  </a:cxn>
                  <a:cxn ang="0">
                    <a:pos x="2" y="7"/>
                  </a:cxn>
                  <a:cxn ang="0">
                    <a:pos x="2" y="5"/>
                  </a:cxn>
                  <a:cxn ang="0">
                    <a:pos x="2" y="5"/>
                  </a:cxn>
                  <a:cxn ang="0">
                    <a:pos x="3" y="3"/>
                  </a:cxn>
                  <a:cxn ang="0">
                    <a:pos x="5" y="2"/>
                  </a:cxn>
                  <a:cxn ang="0">
                    <a:pos x="7" y="2"/>
                  </a:cxn>
                  <a:cxn ang="0">
                    <a:pos x="9" y="0"/>
                  </a:cxn>
                  <a:cxn ang="0">
                    <a:pos x="13" y="0"/>
                  </a:cxn>
                  <a:cxn ang="0">
                    <a:pos x="15" y="0"/>
                  </a:cxn>
                  <a:cxn ang="0">
                    <a:pos x="17" y="0"/>
                  </a:cxn>
                  <a:cxn ang="0">
                    <a:pos x="19" y="2"/>
                  </a:cxn>
                  <a:cxn ang="0">
                    <a:pos x="21" y="2"/>
                  </a:cxn>
                  <a:cxn ang="0">
                    <a:pos x="23" y="3"/>
                  </a:cxn>
                  <a:cxn ang="0">
                    <a:pos x="23" y="5"/>
                  </a:cxn>
                  <a:cxn ang="0">
                    <a:pos x="23" y="7"/>
                  </a:cxn>
                  <a:cxn ang="0">
                    <a:pos x="25" y="7"/>
                  </a:cxn>
                  <a:cxn ang="0">
                    <a:pos x="23" y="9"/>
                  </a:cxn>
                  <a:cxn ang="0">
                    <a:pos x="23" y="11"/>
                  </a:cxn>
                  <a:cxn ang="0">
                    <a:pos x="23" y="13"/>
                  </a:cxn>
                  <a:cxn ang="0">
                    <a:pos x="21" y="15"/>
                  </a:cxn>
                  <a:cxn ang="0">
                    <a:pos x="19" y="15"/>
                  </a:cxn>
                  <a:cxn ang="0">
                    <a:pos x="17" y="17"/>
                  </a:cxn>
                  <a:cxn ang="0">
                    <a:pos x="15" y="17"/>
                  </a:cxn>
                  <a:cxn ang="0">
                    <a:pos x="11" y="17"/>
                  </a:cxn>
                  <a:cxn ang="0">
                    <a:pos x="9" y="17"/>
                  </a:cxn>
                  <a:cxn ang="0">
                    <a:pos x="7" y="17"/>
                  </a:cxn>
                  <a:cxn ang="0">
                    <a:pos x="5" y="17"/>
                  </a:cxn>
                  <a:cxn ang="0">
                    <a:pos x="3" y="15"/>
                  </a:cxn>
                  <a:cxn ang="0">
                    <a:pos x="2" y="15"/>
                  </a:cxn>
                </a:cxnLst>
                <a:rect l="0" t="0" r="r" b="b"/>
                <a:pathLst>
                  <a:path w="25" h="17">
                    <a:moveTo>
                      <a:pt x="2" y="15"/>
                    </a:moveTo>
                    <a:lnTo>
                      <a:pt x="2" y="13"/>
                    </a:lnTo>
                    <a:lnTo>
                      <a:pt x="2" y="11"/>
                    </a:lnTo>
                    <a:lnTo>
                      <a:pt x="0" y="9"/>
                    </a:lnTo>
                    <a:lnTo>
                      <a:pt x="2" y="7"/>
                    </a:lnTo>
                    <a:lnTo>
                      <a:pt x="2" y="5"/>
                    </a:lnTo>
                    <a:lnTo>
                      <a:pt x="2" y="5"/>
                    </a:lnTo>
                    <a:lnTo>
                      <a:pt x="3" y="3"/>
                    </a:lnTo>
                    <a:lnTo>
                      <a:pt x="5" y="2"/>
                    </a:lnTo>
                    <a:lnTo>
                      <a:pt x="7" y="2"/>
                    </a:lnTo>
                    <a:lnTo>
                      <a:pt x="9" y="0"/>
                    </a:lnTo>
                    <a:lnTo>
                      <a:pt x="13" y="0"/>
                    </a:lnTo>
                    <a:lnTo>
                      <a:pt x="15" y="0"/>
                    </a:lnTo>
                    <a:lnTo>
                      <a:pt x="17" y="0"/>
                    </a:lnTo>
                    <a:lnTo>
                      <a:pt x="19" y="2"/>
                    </a:lnTo>
                    <a:lnTo>
                      <a:pt x="21" y="2"/>
                    </a:lnTo>
                    <a:lnTo>
                      <a:pt x="23" y="3"/>
                    </a:lnTo>
                    <a:lnTo>
                      <a:pt x="23" y="5"/>
                    </a:lnTo>
                    <a:lnTo>
                      <a:pt x="23" y="7"/>
                    </a:lnTo>
                    <a:lnTo>
                      <a:pt x="25" y="7"/>
                    </a:lnTo>
                    <a:lnTo>
                      <a:pt x="23" y="9"/>
                    </a:lnTo>
                    <a:lnTo>
                      <a:pt x="23" y="11"/>
                    </a:lnTo>
                    <a:lnTo>
                      <a:pt x="23" y="13"/>
                    </a:lnTo>
                    <a:lnTo>
                      <a:pt x="21" y="15"/>
                    </a:lnTo>
                    <a:lnTo>
                      <a:pt x="19" y="15"/>
                    </a:lnTo>
                    <a:lnTo>
                      <a:pt x="17" y="17"/>
                    </a:lnTo>
                    <a:lnTo>
                      <a:pt x="15" y="17"/>
                    </a:lnTo>
                    <a:lnTo>
                      <a:pt x="11" y="17"/>
                    </a:lnTo>
                    <a:lnTo>
                      <a:pt x="9" y="17"/>
                    </a:lnTo>
                    <a:lnTo>
                      <a:pt x="7" y="17"/>
                    </a:lnTo>
                    <a:lnTo>
                      <a:pt x="5" y="17"/>
                    </a:lnTo>
                    <a:lnTo>
                      <a:pt x="3" y="15"/>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6" name="Freeform 259"/>
              <p:cNvSpPr>
                <a:spLocks/>
              </p:cNvSpPr>
              <p:nvPr/>
            </p:nvSpPr>
            <p:spPr bwMode="auto">
              <a:xfrm>
                <a:off x="3545" y="2302"/>
                <a:ext cx="23" cy="17"/>
              </a:xfrm>
              <a:custGeom>
                <a:avLst/>
                <a:gdLst/>
                <a:ahLst/>
                <a:cxnLst>
                  <a:cxn ang="0">
                    <a:pos x="2" y="13"/>
                  </a:cxn>
                  <a:cxn ang="0">
                    <a:pos x="0" y="13"/>
                  </a:cxn>
                  <a:cxn ang="0">
                    <a:pos x="0" y="11"/>
                  </a:cxn>
                  <a:cxn ang="0">
                    <a:pos x="0" y="9"/>
                  </a:cxn>
                  <a:cxn ang="0">
                    <a:pos x="0" y="7"/>
                  </a:cxn>
                  <a:cxn ang="0">
                    <a:pos x="0" y="5"/>
                  </a:cxn>
                  <a:cxn ang="0">
                    <a:pos x="2" y="3"/>
                  </a:cxn>
                  <a:cxn ang="0">
                    <a:pos x="4" y="3"/>
                  </a:cxn>
                  <a:cxn ang="0">
                    <a:pos x="6" y="1"/>
                  </a:cxn>
                  <a:cxn ang="0">
                    <a:pos x="8" y="1"/>
                  </a:cxn>
                  <a:cxn ang="0">
                    <a:pos x="9" y="0"/>
                  </a:cxn>
                  <a:cxn ang="0">
                    <a:pos x="11" y="0"/>
                  </a:cxn>
                  <a:cxn ang="0">
                    <a:pos x="13" y="0"/>
                  </a:cxn>
                  <a:cxn ang="0">
                    <a:pos x="15" y="0"/>
                  </a:cxn>
                  <a:cxn ang="0">
                    <a:pos x="17" y="1"/>
                  </a:cxn>
                  <a:cxn ang="0">
                    <a:pos x="19" y="1"/>
                  </a:cxn>
                  <a:cxn ang="0">
                    <a:pos x="21" y="3"/>
                  </a:cxn>
                  <a:cxn ang="0">
                    <a:pos x="23" y="5"/>
                  </a:cxn>
                  <a:cxn ang="0">
                    <a:pos x="23" y="5"/>
                  </a:cxn>
                  <a:cxn ang="0">
                    <a:pos x="23" y="7"/>
                  </a:cxn>
                  <a:cxn ang="0">
                    <a:pos x="23" y="9"/>
                  </a:cxn>
                  <a:cxn ang="0">
                    <a:pos x="23" y="11"/>
                  </a:cxn>
                  <a:cxn ang="0">
                    <a:pos x="21" y="13"/>
                  </a:cxn>
                  <a:cxn ang="0">
                    <a:pos x="19" y="15"/>
                  </a:cxn>
                  <a:cxn ang="0">
                    <a:pos x="17" y="15"/>
                  </a:cxn>
                  <a:cxn ang="0">
                    <a:pos x="15" y="17"/>
                  </a:cxn>
                  <a:cxn ang="0">
                    <a:pos x="13" y="17"/>
                  </a:cxn>
                  <a:cxn ang="0">
                    <a:pos x="11" y="17"/>
                  </a:cxn>
                  <a:cxn ang="0">
                    <a:pos x="9" y="17"/>
                  </a:cxn>
                  <a:cxn ang="0">
                    <a:pos x="8" y="17"/>
                  </a:cxn>
                  <a:cxn ang="0">
                    <a:pos x="6" y="17"/>
                  </a:cxn>
                  <a:cxn ang="0">
                    <a:pos x="4" y="15"/>
                  </a:cxn>
                  <a:cxn ang="0">
                    <a:pos x="2" y="13"/>
                  </a:cxn>
                </a:cxnLst>
                <a:rect l="0" t="0" r="r" b="b"/>
                <a:pathLst>
                  <a:path w="23" h="17">
                    <a:moveTo>
                      <a:pt x="2" y="13"/>
                    </a:moveTo>
                    <a:lnTo>
                      <a:pt x="0" y="13"/>
                    </a:lnTo>
                    <a:lnTo>
                      <a:pt x="0" y="11"/>
                    </a:lnTo>
                    <a:lnTo>
                      <a:pt x="0" y="9"/>
                    </a:lnTo>
                    <a:lnTo>
                      <a:pt x="0" y="7"/>
                    </a:lnTo>
                    <a:lnTo>
                      <a:pt x="0" y="5"/>
                    </a:lnTo>
                    <a:lnTo>
                      <a:pt x="2" y="3"/>
                    </a:lnTo>
                    <a:lnTo>
                      <a:pt x="4" y="3"/>
                    </a:lnTo>
                    <a:lnTo>
                      <a:pt x="6" y="1"/>
                    </a:lnTo>
                    <a:lnTo>
                      <a:pt x="8" y="1"/>
                    </a:lnTo>
                    <a:lnTo>
                      <a:pt x="9" y="0"/>
                    </a:lnTo>
                    <a:lnTo>
                      <a:pt x="11" y="0"/>
                    </a:lnTo>
                    <a:lnTo>
                      <a:pt x="13" y="0"/>
                    </a:lnTo>
                    <a:lnTo>
                      <a:pt x="15" y="0"/>
                    </a:lnTo>
                    <a:lnTo>
                      <a:pt x="17" y="1"/>
                    </a:lnTo>
                    <a:lnTo>
                      <a:pt x="19" y="1"/>
                    </a:lnTo>
                    <a:lnTo>
                      <a:pt x="21" y="3"/>
                    </a:lnTo>
                    <a:lnTo>
                      <a:pt x="23" y="5"/>
                    </a:lnTo>
                    <a:lnTo>
                      <a:pt x="23" y="5"/>
                    </a:lnTo>
                    <a:lnTo>
                      <a:pt x="23" y="7"/>
                    </a:lnTo>
                    <a:lnTo>
                      <a:pt x="23" y="9"/>
                    </a:lnTo>
                    <a:lnTo>
                      <a:pt x="23" y="11"/>
                    </a:lnTo>
                    <a:lnTo>
                      <a:pt x="21" y="13"/>
                    </a:lnTo>
                    <a:lnTo>
                      <a:pt x="19" y="15"/>
                    </a:lnTo>
                    <a:lnTo>
                      <a:pt x="17" y="15"/>
                    </a:lnTo>
                    <a:lnTo>
                      <a:pt x="15" y="17"/>
                    </a:lnTo>
                    <a:lnTo>
                      <a:pt x="13" y="17"/>
                    </a:lnTo>
                    <a:lnTo>
                      <a:pt x="11" y="17"/>
                    </a:lnTo>
                    <a:lnTo>
                      <a:pt x="9" y="17"/>
                    </a:lnTo>
                    <a:lnTo>
                      <a:pt x="8" y="17"/>
                    </a:lnTo>
                    <a:lnTo>
                      <a:pt x="6" y="17"/>
                    </a:lnTo>
                    <a:lnTo>
                      <a:pt x="4" y="15"/>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7" name="Freeform 260"/>
              <p:cNvSpPr>
                <a:spLocks/>
              </p:cNvSpPr>
              <p:nvPr/>
            </p:nvSpPr>
            <p:spPr bwMode="auto">
              <a:xfrm>
                <a:off x="3585" y="2279"/>
                <a:ext cx="25" cy="17"/>
              </a:xfrm>
              <a:custGeom>
                <a:avLst/>
                <a:gdLst/>
                <a:ahLst/>
                <a:cxnLst>
                  <a:cxn ang="0">
                    <a:pos x="4" y="13"/>
                  </a:cxn>
                  <a:cxn ang="0">
                    <a:pos x="2" y="13"/>
                  </a:cxn>
                  <a:cxn ang="0">
                    <a:pos x="2" y="11"/>
                  </a:cxn>
                  <a:cxn ang="0">
                    <a:pos x="0" y="9"/>
                  </a:cxn>
                  <a:cxn ang="0">
                    <a:pos x="2" y="7"/>
                  </a:cxn>
                  <a:cxn ang="0">
                    <a:pos x="2" y="5"/>
                  </a:cxn>
                  <a:cxn ang="0">
                    <a:pos x="2" y="3"/>
                  </a:cxn>
                  <a:cxn ang="0">
                    <a:pos x="4" y="3"/>
                  </a:cxn>
                  <a:cxn ang="0">
                    <a:pos x="6" y="1"/>
                  </a:cxn>
                  <a:cxn ang="0">
                    <a:pos x="8" y="1"/>
                  </a:cxn>
                  <a:cxn ang="0">
                    <a:pos x="10" y="0"/>
                  </a:cxn>
                  <a:cxn ang="0">
                    <a:pos x="12" y="0"/>
                  </a:cxn>
                  <a:cxn ang="0">
                    <a:pos x="16" y="0"/>
                  </a:cxn>
                  <a:cxn ang="0">
                    <a:pos x="17" y="0"/>
                  </a:cxn>
                  <a:cxn ang="0">
                    <a:pos x="19" y="1"/>
                  </a:cxn>
                  <a:cxn ang="0">
                    <a:pos x="21" y="1"/>
                  </a:cxn>
                  <a:cxn ang="0">
                    <a:pos x="23" y="3"/>
                  </a:cxn>
                  <a:cxn ang="0">
                    <a:pos x="23" y="5"/>
                  </a:cxn>
                  <a:cxn ang="0">
                    <a:pos x="23" y="5"/>
                  </a:cxn>
                  <a:cxn ang="0">
                    <a:pos x="25" y="7"/>
                  </a:cxn>
                  <a:cxn ang="0">
                    <a:pos x="23" y="9"/>
                  </a:cxn>
                  <a:cxn ang="0">
                    <a:pos x="23" y="11"/>
                  </a:cxn>
                  <a:cxn ang="0">
                    <a:pos x="23" y="13"/>
                  </a:cxn>
                  <a:cxn ang="0">
                    <a:pos x="21" y="15"/>
                  </a:cxn>
                  <a:cxn ang="0">
                    <a:pos x="19" y="15"/>
                  </a:cxn>
                  <a:cxn ang="0">
                    <a:pos x="17" y="17"/>
                  </a:cxn>
                  <a:cxn ang="0">
                    <a:pos x="16" y="17"/>
                  </a:cxn>
                  <a:cxn ang="0">
                    <a:pos x="14" y="17"/>
                  </a:cxn>
                  <a:cxn ang="0">
                    <a:pos x="10" y="17"/>
                  </a:cxn>
                  <a:cxn ang="0">
                    <a:pos x="8" y="17"/>
                  </a:cxn>
                  <a:cxn ang="0">
                    <a:pos x="6" y="17"/>
                  </a:cxn>
                  <a:cxn ang="0">
                    <a:pos x="4" y="15"/>
                  </a:cxn>
                  <a:cxn ang="0">
                    <a:pos x="4" y="13"/>
                  </a:cxn>
                </a:cxnLst>
                <a:rect l="0" t="0" r="r" b="b"/>
                <a:pathLst>
                  <a:path w="25" h="17">
                    <a:moveTo>
                      <a:pt x="4" y="13"/>
                    </a:moveTo>
                    <a:lnTo>
                      <a:pt x="2" y="13"/>
                    </a:lnTo>
                    <a:lnTo>
                      <a:pt x="2" y="11"/>
                    </a:lnTo>
                    <a:lnTo>
                      <a:pt x="0" y="9"/>
                    </a:lnTo>
                    <a:lnTo>
                      <a:pt x="2" y="7"/>
                    </a:lnTo>
                    <a:lnTo>
                      <a:pt x="2" y="5"/>
                    </a:lnTo>
                    <a:lnTo>
                      <a:pt x="2" y="3"/>
                    </a:lnTo>
                    <a:lnTo>
                      <a:pt x="4" y="3"/>
                    </a:lnTo>
                    <a:lnTo>
                      <a:pt x="6" y="1"/>
                    </a:lnTo>
                    <a:lnTo>
                      <a:pt x="8" y="1"/>
                    </a:lnTo>
                    <a:lnTo>
                      <a:pt x="10" y="0"/>
                    </a:lnTo>
                    <a:lnTo>
                      <a:pt x="12" y="0"/>
                    </a:lnTo>
                    <a:lnTo>
                      <a:pt x="16" y="0"/>
                    </a:lnTo>
                    <a:lnTo>
                      <a:pt x="17" y="0"/>
                    </a:lnTo>
                    <a:lnTo>
                      <a:pt x="19" y="1"/>
                    </a:lnTo>
                    <a:lnTo>
                      <a:pt x="21" y="1"/>
                    </a:lnTo>
                    <a:lnTo>
                      <a:pt x="23" y="3"/>
                    </a:lnTo>
                    <a:lnTo>
                      <a:pt x="23" y="5"/>
                    </a:lnTo>
                    <a:lnTo>
                      <a:pt x="23" y="5"/>
                    </a:lnTo>
                    <a:lnTo>
                      <a:pt x="25" y="7"/>
                    </a:lnTo>
                    <a:lnTo>
                      <a:pt x="23" y="9"/>
                    </a:lnTo>
                    <a:lnTo>
                      <a:pt x="23" y="11"/>
                    </a:lnTo>
                    <a:lnTo>
                      <a:pt x="23" y="13"/>
                    </a:lnTo>
                    <a:lnTo>
                      <a:pt x="21" y="15"/>
                    </a:lnTo>
                    <a:lnTo>
                      <a:pt x="19" y="15"/>
                    </a:lnTo>
                    <a:lnTo>
                      <a:pt x="17" y="17"/>
                    </a:lnTo>
                    <a:lnTo>
                      <a:pt x="16" y="17"/>
                    </a:lnTo>
                    <a:lnTo>
                      <a:pt x="14" y="17"/>
                    </a:lnTo>
                    <a:lnTo>
                      <a:pt x="10" y="17"/>
                    </a:lnTo>
                    <a:lnTo>
                      <a:pt x="8" y="17"/>
                    </a:lnTo>
                    <a:lnTo>
                      <a:pt x="6" y="17"/>
                    </a:lnTo>
                    <a:lnTo>
                      <a:pt x="4" y="15"/>
                    </a:lnTo>
                    <a:lnTo>
                      <a:pt x="4"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8" name="Freeform 261"/>
              <p:cNvSpPr>
                <a:spLocks/>
              </p:cNvSpPr>
              <p:nvPr/>
            </p:nvSpPr>
            <p:spPr bwMode="auto">
              <a:xfrm>
                <a:off x="3627" y="2255"/>
                <a:ext cx="23" cy="18"/>
              </a:xfrm>
              <a:custGeom>
                <a:avLst/>
                <a:gdLst/>
                <a:ahLst/>
                <a:cxnLst>
                  <a:cxn ang="0">
                    <a:pos x="2" y="14"/>
                  </a:cxn>
                  <a:cxn ang="0">
                    <a:pos x="0" y="14"/>
                  </a:cxn>
                  <a:cxn ang="0">
                    <a:pos x="0" y="12"/>
                  </a:cxn>
                  <a:cxn ang="0">
                    <a:pos x="0" y="10"/>
                  </a:cxn>
                  <a:cxn ang="0">
                    <a:pos x="0" y="8"/>
                  </a:cxn>
                  <a:cxn ang="0">
                    <a:pos x="0" y="6"/>
                  </a:cxn>
                  <a:cxn ang="0">
                    <a:pos x="2" y="6"/>
                  </a:cxn>
                  <a:cxn ang="0">
                    <a:pos x="2" y="4"/>
                  </a:cxn>
                  <a:cxn ang="0">
                    <a:pos x="4" y="2"/>
                  </a:cxn>
                  <a:cxn ang="0">
                    <a:pos x="6" y="2"/>
                  </a:cxn>
                  <a:cxn ang="0">
                    <a:pos x="10" y="0"/>
                  </a:cxn>
                  <a:cxn ang="0">
                    <a:pos x="12" y="0"/>
                  </a:cxn>
                  <a:cxn ang="0">
                    <a:pos x="14" y="0"/>
                  </a:cxn>
                  <a:cxn ang="0">
                    <a:pos x="16" y="0"/>
                  </a:cxn>
                  <a:cxn ang="0">
                    <a:pos x="18" y="2"/>
                  </a:cxn>
                  <a:cxn ang="0">
                    <a:pos x="20" y="2"/>
                  </a:cxn>
                  <a:cxn ang="0">
                    <a:pos x="22" y="4"/>
                  </a:cxn>
                  <a:cxn ang="0">
                    <a:pos x="22" y="6"/>
                  </a:cxn>
                  <a:cxn ang="0">
                    <a:pos x="23" y="8"/>
                  </a:cxn>
                  <a:cxn ang="0">
                    <a:pos x="23" y="8"/>
                  </a:cxn>
                  <a:cxn ang="0">
                    <a:pos x="23" y="10"/>
                  </a:cxn>
                  <a:cxn ang="0">
                    <a:pos x="22" y="12"/>
                  </a:cxn>
                  <a:cxn ang="0">
                    <a:pos x="22" y="14"/>
                  </a:cxn>
                  <a:cxn ang="0">
                    <a:pos x="20" y="16"/>
                  </a:cxn>
                  <a:cxn ang="0">
                    <a:pos x="18" y="16"/>
                  </a:cxn>
                  <a:cxn ang="0">
                    <a:pos x="16" y="18"/>
                  </a:cxn>
                  <a:cxn ang="0">
                    <a:pos x="14" y="18"/>
                  </a:cxn>
                  <a:cxn ang="0">
                    <a:pos x="12" y="18"/>
                  </a:cxn>
                  <a:cxn ang="0">
                    <a:pos x="10" y="18"/>
                  </a:cxn>
                  <a:cxn ang="0">
                    <a:pos x="8" y="18"/>
                  </a:cxn>
                  <a:cxn ang="0">
                    <a:pos x="6" y="18"/>
                  </a:cxn>
                  <a:cxn ang="0">
                    <a:pos x="4" y="16"/>
                  </a:cxn>
                  <a:cxn ang="0">
                    <a:pos x="2" y="14"/>
                  </a:cxn>
                </a:cxnLst>
                <a:rect l="0" t="0" r="r" b="b"/>
                <a:pathLst>
                  <a:path w="23" h="18">
                    <a:moveTo>
                      <a:pt x="2" y="14"/>
                    </a:moveTo>
                    <a:lnTo>
                      <a:pt x="0" y="14"/>
                    </a:lnTo>
                    <a:lnTo>
                      <a:pt x="0" y="12"/>
                    </a:lnTo>
                    <a:lnTo>
                      <a:pt x="0" y="10"/>
                    </a:lnTo>
                    <a:lnTo>
                      <a:pt x="0" y="8"/>
                    </a:lnTo>
                    <a:lnTo>
                      <a:pt x="0" y="6"/>
                    </a:lnTo>
                    <a:lnTo>
                      <a:pt x="2" y="6"/>
                    </a:lnTo>
                    <a:lnTo>
                      <a:pt x="2" y="4"/>
                    </a:lnTo>
                    <a:lnTo>
                      <a:pt x="4" y="2"/>
                    </a:lnTo>
                    <a:lnTo>
                      <a:pt x="6" y="2"/>
                    </a:lnTo>
                    <a:lnTo>
                      <a:pt x="10" y="0"/>
                    </a:lnTo>
                    <a:lnTo>
                      <a:pt x="12" y="0"/>
                    </a:lnTo>
                    <a:lnTo>
                      <a:pt x="14" y="0"/>
                    </a:lnTo>
                    <a:lnTo>
                      <a:pt x="16" y="0"/>
                    </a:lnTo>
                    <a:lnTo>
                      <a:pt x="18" y="2"/>
                    </a:lnTo>
                    <a:lnTo>
                      <a:pt x="20" y="2"/>
                    </a:lnTo>
                    <a:lnTo>
                      <a:pt x="22" y="4"/>
                    </a:lnTo>
                    <a:lnTo>
                      <a:pt x="22" y="6"/>
                    </a:lnTo>
                    <a:lnTo>
                      <a:pt x="23" y="8"/>
                    </a:lnTo>
                    <a:lnTo>
                      <a:pt x="23" y="8"/>
                    </a:lnTo>
                    <a:lnTo>
                      <a:pt x="23" y="10"/>
                    </a:lnTo>
                    <a:lnTo>
                      <a:pt x="22" y="12"/>
                    </a:lnTo>
                    <a:lnTo>
                      <a:pt x="22" y="14"/>
                    </a:lnTo>
                    <a:lnTo>
                      <a:pt x="20" y="16"/>
                    </a:lnTo>
                    <a:lnTo>
                      <a:pt x="18" y="16"/>
                    </a:lnTo>
                    <a:lnTo>
                      <a:pt x="16" y="18"/>
                    </a:lnTo>
                    <a:lnTo>
                      <a:pt x="14" y="18"/>
                    </a:lnTo>
                    <a:lnTo>
                      <a:pt x="12" y="18"/>
                    </a:lnTo>
                    <a:lnTo>
                      <a:pt x="10" y="18"/>
                    </a:lnTo>
                    <a:lnTo>
                      <a:pt x="8" y="18"/>
                    </a:lnTo>
                    <a:lnTo>
                      <a:pt x="6" y="18"/>
                    </a:lnTo>
                    <a:lnTo>
                      <a:pt x="4" y="16"/>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19" name="Freeform 262"/>
              <p:cNvSpPr>
                <a:spLocks/>
              </p:cNvSpPr>
              <p:nvPr/>
            </p:nvSpPr>
            <p:spPr bwMode="auto">
              <a:xfrm>
                <a:off x="3668" y="2232"/>
                <a:ext cx="23" cy="18"/>
              </a:xfrm>
              <a:custGeom>
                <a:avLst/>
                <a:gdLst/>
                <a:ahLst/>
                <a:cxnLst>
                  <a:cxn ang="0">
                    <a:pos x="2" y="16"/>
                  </a:cxn>
                  <a:cxn ang="0">
                    <a:pos x="0" y="14"/>
                  </a:cxn>
                  <a:cxn ang="0">
                    <a:pos x="0" y="12"/>
                  </a:cxn>
                  <a:cxn ang="0">
                    <a:pos x="0" y="10"/>
                  </a:cxn>
                  <a:cxn ang="0">
                    <a:pos x="0" y="8"/>
                  </a:cxn>
                  <a:cxn ang="0">
                    <a:pos x="0" y="8"/>
                  </a:cxn>
                  <a:cxn ang="0">
                    <a:pos x="2" y="6"/>
                  </a:cxn>
                  <a:cxn ang="0">
                    <a:pos x="4" y="4"/>
                  </a:cxn>
                  <a:cxn ang="0">
                    <a:pos x="5" y="2"/>
                  </a:cxn>
                  <a:cxn ang="0">
                    <a:pos x="7" y="2"/>
                  </a:cxn>
                  <a:cxn ang="0">
                    <a:pos x="9" y="2"/>
                  </a:cxn>
                  <a:cxn ang="0">
                    <a:pos x="11" y="0"/>
                  </a:cxn>
                  <a:cxn ang="0">
                    <a:pos x="13" y="0"/>
                  </a:cxn>
                  <a:cxn ang="0">
                    <a:pos x="15" y="2"/>
                  </a:cxn>
                  <a:cxn ang="0">
                    <a:pos x="17" y="2"/>
                  </a:cxn>
                  <a:cxn ang="0">
                    <a:pos x="19" y="2"/>
                  </a:cxn>
                  <a:cxn ang="0">
                    <a:pos x="21" y="4"/>
                  </a:cxn>
                  <a:cxn ang="0">
                    <a:pos x="21" y="6"/>
                  </a:cxn>
                  <a:cxn ang="0">
                    <a:pos x="23" y="8"/>
                  </a:cxn>
                  <a:cxn ang="0">
                    <a:pos x="23" y="10"/>
                  </a:cxn>
                  <a:cxn ang="0">
                    <a:pos x="23" y="10"/>
                  </a:cxn>
                  <a:cxn ang="0">
                    <a:pos x="23" y="12"/>
                  </a:cxn>
                  <a:cxn ang="0">
                    <a:pos x="21" y="14"/>
                  </a:cxn>
                  <a:cxn ang="0">
                    <a:pos x="19" y="16"/>
                  </a:cxn>
                  <a:cxn ang="0">
                    <a:pos x="17" y="16"/>
                  </a:cxn>
                  <a:cxn ang="0">
                    <a:pos x="15" y="18"/>
                  </a:cxn>
                  <a:cxn ang="0">
                    <a:pos x="13" y="18"/>
                  </a:cxn>
                  <a:cxn ang="0">
                    <a:pos x="11" y="18"/>
                  </a:cxn>
                  <a:cxn ang="0">
                    <a:pos x="9" y="18"/>
                  </a:cxn>
                  <a:cxn ang="0">
                    <a:pos x="7" y="18"/>
                  </a:cxn>
                  <a:cxn ang="0">
                    <a:pos x="5" y="18"/>
                  </a:cxn>
                  <a:cxn ang="0">
                    <a:pos x="4" y="16"/>
                  </a:cxn>
                  <a:cxn ang="0">
                    <a:pos x="2" y="16"/>
                  </a:cxn>
                </a:cxnLst>
                <a:rect l="0" t="0" r="r" b="b"/>
                <a:pathLst>
                  <a:path w="23" h="18">
                    <a:moveTo>
                      <a:pt x="2" y="16"/>
                    </a:moveTo>
                    <a:lnTo>
                      <a:pt x="0" y="14"/>
                    </a:lnTo>
                    <a:lnTo>
                      <a:pt x="0" y="12"/>
                    </a:lnTo>
                    <a:lnTo>
                      <a:pt x="0" y="10"/>
                    </a:lnTo>
                    <a:lnTo>
                      <a:pt x="0" y="8"/>
                    </a:lnTo>
                    <a:lnTo>
                      <a:pt x="0" y="8"/>
                    </a:lnTo>
                    <a:lnTo>
                      <a:pt x="2" y="6"/>
                    </a:lnTo>
                    <a:lnTo>
                      <a:pt x="4" y="4"/>
                    </a:lnTo>
                    <a:lnTo>
                      <a:pt x="5" y="2"/>
                    </a:lnTo>
                    <a:lnTo>
                      <a:pt x="7" y="2"/>
                    </a:lnTo>
                    <a:lnTo>
                      <a:pt x="9" y="2"/>
                    </a:lnTo>
                    <a:lnTo>
                      <a:pt x="11" y="0"/>
                    </a:lnTo>
                    <a:lnTo>
                      <a:pt x="13" y="0"/>
                    </a:lnTo>
                    <a:lnTo>
                      <a:pt x="15" y="2"/>
                    </a:lnTo>
                    <a:lnTo>
                      <a:pt x="17" y="2"/>
                    </a:lnTo>
                    <a:lnTo>
                      <a:pt x="19" y="2"/>
                    </a:lnTo>
                    <a:lnTo>
                      <a:pt x="21" y="4"/>
                    </a:lnTo>
                    <a:lnTo>
                      <a:pt x="21" y="6"/>
                    </a:lnTo>
                    <a:lnTo>
                      <a:pt x="23" y="8"/>
                    </a:lnTo>
                    <a:lnTo>
                      <a:pt x="23" y="10"/>
                    </a:lnTo>
                    <a:lnTo>
                      <a:pt x="23" y="10"/>
                    </a:lnTo>
                    <a:lnTo>
                      <a:pt x="23" y="12"/>
                    </a:lnTo>
                    <a:lnTo>
                      <a:pt x="21" y="14"/>
                    </a:lnTo>
                    <a:lnTo>
                      <a:pt x="19" y="16"/>
                    </a:lnTo>
                    <a:lnTo>
                      <a:pt x="17" y="16"/>
                    </a:lnTo>
                    <a:lnTo>
                      <a:pt x="15" y="18"/>
                    </a:lnTo>
                    <a:lnTo>
                      <a:pt x="13" y="18"/>
                    </a:lnTo>
                    <a:lnTo>
                      <a:pt x="11" y="18"/>
                    </a:lnTo>
                    <a:lnTo>
                      <a:pt x="9" y="18"/>
                    </a:lnTo>
                    <a:lnTo>
                      <a:pt x="7" y="18"/>
                    </a:lnTo>
                    <a:lnTo>
                      <a:pt x="5" y="18"/>
                    </a:lnTo>
                    <a:lnTo>
                      <a:pt x="4" y="16"/>
                    </a:lnTo>
                    <a:lnTo>
                      <a:pt x="2" y="16"/>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0" name="Freeform 263"/>
              <p:cNvSpPr>
                <a:spLocks/>
              </p:cNvSpPr>
              <p:nvPr/>
            </p:nvSpPr>
            <p:spPr bwMode="auto">
              <a:xfrm>
                <a:off x="3708" y="2211"/>
                <a:ext cx="23" cy="16"/>
              </a:xfrm>
              <a:custGeom>
                <a:avLst/>
                <a:gdLst/>
                <a:ahLst/>
                <a:cxnLst>
                  <a:cxn ang="0">
                    <a:pos x="2" y="14"/>
                  </a:cxn>
                  <a:cxn ang="0">
                    <a:pos x="0" y="12"/>
                  </a:cxn>
                  <a:cxn ang="0">
                    <a:pos x="0" y="10"/>
                  </a:cxn>
                  <a:cxn ang="0">
                    <a:pos x="0" y="8"/>
                  </a:cxn>
                  <a:cxn ang="0">
                    <a:pos x="0" y="8"/>
                  </a:cxn>
                  <a:cxn ang="0">
                    <a:pos x="0" y="6"/>
                  </a:cxn>
                  <a:cxn ang="0">
                    <a:pos x="2" y="4"/>
                  </a:cxn>
                  <a:cxn ang="0">
                    <a:pos x="4" y="2"/>
                  </a:cxn>
                  <a:cxn ang="0">
                    <a:pos x="6" y="2"/>
                  </a:cxn>
                  <a:cxn ang="0">
                    <a:pos x="8" y="0"/>
                  </a:cxn>
                  <a:cxn ang="0">
                    <a:pos x="10" y="0"/>
                  </a:cxn>
                  <a:cxn ang="0">
                    <a:pos x="12" y="0"/>
                  </a:cxn>
                  <a:cxn ang="0">
                    <a:pos x="13" y="0"/>
                  </a:cxn>
                  <a:cxn ang="0">
                    <a:pos x="15" y="0"/>
                  </a:cxn>
                  <a:cxn ang="0">
                    <a:pos x="17" y="0"/>
                  </a:cxn>
                  <a:cxn ang="0">
                    <a:pos x="19" y="2"/>
                  </a:cxn>
                  <a:cxn ang="0">
                    <a:pos x="21" y="2"/>
                  </a:cxn>
                  <a:cxn ang="0">
                    <a:pos x="21" y="4"/>
                  </a:cxn>
                  <a:cxn ang="0">
                    <a:pos x="23" y="6"/>
                  </a:cxn>
                  <a:cxn ang="0">
                    <a:pos x="23" y="8"/>
                  </a:cxn>
                  <a:cxn ang="0">
                    <a:pos x="23" y="10"/>
                  </a:cxn>
                  <a:cxn ang="0">
                    <a:pos x="23" y="10"/>
                  </a:cxn>
                  <a:cxn ang="0">
                    <a:pos x="21" y="12"/>
                  </a:cxn>
                  <a:cxn ang="0">
                    <a:pos x="19" y="14"/>
                  </a:cxn>
                  <a:cxn ang="0">
                    <a:pos x="17" y="16"/>
                  </a:cxn>
                  <a:cxn ang="0">
                    <a:pos x="15" y="16"/>
                  </a:cxn>
                  <a:cxn ang="0">
                    <a:pos x="13" y="16"/>
                  </a:cxn>
                  <a:cxn ang="0">
                    <a:pos x="12" y="16"/>
                  </a:cxn>
                  <a:cxn ang="0">
                    <a:pos x="10" y="16"/>
                  </a:cxn>
                  <a:cxn ang="0">
                    <a:pos x="8" y="16"/>
                  </a:cxn>
                  <a:cxn ang="0">
                    <a:pos x="6" y="16"/>
                  </a:cxn>
                  <a:cxn ang="0">
                    <a:pos x="4" y="14"/>
                  </a:cxn>
                  <a:cxn ang="0">
                    <a:pos x="2" y="14"/>
                  </a:cxn>
                </a:cxnLst>
                <a:rect l="0" t="0" r="r" b="b"/>
                <a:pathLst>
                  <a:path w="23" h="16">
                    <a:moveTo>
                      <a:pt x="2" y="14"/>
                    </a:moveTo>
                    <a:lnTo>
                      <a:pt x="0" y="12"/>
                    </a:lnTo>
                    <a:lnTo>
                      <a:pt x="0" y="10"/>
                    </a:lnTo>
                    <a:lnTo>
                      <a:pt x="0" y="8"/>
                    </a:lnTo>
                    <a:lnTo>
                      <a:pt x="0" y="8"/>
                    </a:lnTo>
                    <a:lnTo>
                      <a:pt x="0" y="6"/>
                    </a:lnTo>
                    <a:lnTo>
                      <a:pt x="2" y="4"/>
                    </a:lnTo>
                    <a:lnTo>
                      <a:pt x="4" y="2"/>
                    </a:lnTo>
                    <a:lnTo>
                      <a:pt x="6" y="2"/>
                    </a:lnTo>
                    <a:lnTo>
                      <a:pt x="8" y="0"/>
                    </a:lnTo>
                    <a:lnTo>
                      <a:pt x="10" y="0"/>
                    </a:lnTo>
                    <a:lnTo>
                      <a:pt x="12" y="0"/>
                    </a:lnTo>
                    <a:lnTo>
                      <a:pt x="13" y="0"/>
                    </a:lnTo>
                    <a:lnTo>
                      <a:pt x="15" y="0"/>
                    </a:lnTo>
                    <a:lnTo>
                      <a:pt x="17" y="0"/>
                    </a:lnTo>
                    <a:lnTo>
                      <a:pt x="19" y="2"/>
                    </a:lnTo>
                    <a:lnTo>
                      <a:pt x="21" y="2"/>
                    </a:lnTo>
                    <a:lnTo>
                      <a:pt x="21" y="4"/>
                    </a:lnTo>
                    <a:lnTo>
                      <a:pt x="23" y="6"/>
                    </a:lnTo>
                    <a:lnTo>
                      <a:pt x="23" y="8"/>
                    </a:lnTo>
                    <a:lnTo>
                      <a:pt x="23" y="10"/>
                    </a:lnTo>
                    <a:lnTo>
                      <a:pt x="23" y="10"/>
                    </a:lnTo>
                    <a:lnTo>
                      <a:pt x="21" y="12"/>
                    </a:lnTo>
                    <a:lnTo>
                      <a:pt x="19" y="14"/>
                    </a:lnTo>
                    <a:lnTo>
                      <a:pt x="17" y="16"/>
                    </a:lnTo>
                    <a:lnTo>
                      <a:pt x="15" y="16"/>
                    </a:lnTo>
                    <a:lnTo>
                      <a:pt x="13" y="16"/>
                    </a:lnTo>
                    <a:lnTo>
                      <a:pt x="12" y="16"/>
                    </a:lnTo>
                    <a:lnTo>
                      <a:pt x="10" y="16"/>
                    </a:lnTo>
                    <a:lnTo>
                      <a:pt x="8" y="16"/>
                    </a:lnTo>
                    <a:lnTo>
                      <a:pt x="6" y="16"/>
                    </a:lnTo>
                    <a:lnTo>
                      <a:pt x="4" y="14"/>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1" name="Freeform 264"/>
              <p:cNvSpPr>
                <a:spLocks/>
              </p:cNvSpPr>
              <p:nvPr/>
            </p:nvSpPr>
            <p:spPr bwMode="auto">
              <a:xfrm>
                <a:off x="3748" y="2188"/>
                <a:ext cx="23" cy="18"/>
              </a:xfrm>
              <a:custGeom>
                <a:avLst/>
                <a:gdLst/>
                <a:ahLst/>
                <a:cxnLst>
                  <a:cxn ang="0">
                    <a:pos x="2" y="14"/>
                  </a:cxn>
                  <a:cxn ang="0">
                    <a:pos x="0" y="12"/>
                  </a:cxn>
                  <a:cxn ang="0">
                    <a:pos x="0" y="12"/>
                  </a:cxn>
                  <a:cxn ang="0">
                    <a:pos x="0" y="10"/>
                  </a:cxn>
                  <a:cxn ang="0">
                    <a:pos x="0" y="8"/>
                  </a:cxn>
                  <a:cxn ang="0">
                    <a:pos x="0" y="6"/>
                  </a:cxn>
                  <a:cxn ang="0">
                    <a:pos x="2" y="4"/>
                  </a:cxn>
                  <a:cxn ang="0">
                    <a:pos x="2" y="4"/>
                  </a:cxn>
                  <a:cxn ang="0">
                    <a:pos x="4" y="2"/>
                  </a:cxn>
                  <a:cxn ang="0">
                    <a:pos x="6" y="2"/>
                  </a:cxn>
                  <a:cxn ang="0">
                    <a:pos x="10" y="0"/>
                  </a:cxn>
                  <a:cxn ang="0">
                    <a:pos x="12" y="0"/>
                  </a:cxn>
                  <a:cxn ang="0">
                    <a:pos x="14" y="0"/>
                  </a:cxn>
                  <a:cxn ang="0">
                    <a:pos x="16" y="0"/>
                  </a:cxn>
                  <a:cxn ang="0">
                    <a:pos x="18" y="2"/>
                  </a:cxn>
                  <a:cxn ang="0">
                    <a:pos x="20" y="2"/>
                  </a:cxn>
                  <a:cxn ang="0">
                    <a:pos x="21" y="4"/>
                  </a:cxn>
                  <a:cxn ang="0">
                    <a:pos x="21" y="4"/>
                  </a:cxn>
                  <a:cxn ang="0">
                    <a:pos x="23" y="6"/>
                  </a:cxn>
                  <a:cxn ang="0">
                    <a:pos x="23" y="8"/>
                  </a:cxn>
                  <a:cxn ang="0">
                    <a:pos x="23" y="10"/>
                  </a:cxn>
                  <a:cxn ang="0">
                    <a:pos x="21" y="12"/>
                  </a:cxn>
                  <a:cxn ang="0">
                    <a:pos x="21" y="12"/>
                  </a:cxn>
                  <a:cxn ang="0">
                    <a:pos x="20" y="14"/>
                  </a:cxn>
                  <a:cxn ang="0">
                    <a:pos x="18" y="16"/>
                  </a:cxn>
                  <a:cxn ang="0">
                    <a:pos x="16" y="16"/>
                  </a:cxn>
                  <a:cxn ang="0">
                    <a:pos x="14" y="18"/>
                  </a:cxn>
                  <a:cxn ang="0">
                    <a:pos x="12" y="18"/>
                  </a:cxn>
                  <a:cxn ang="0">
                    <a:pos x="10" y="18"/>
                  </a:cxn>
                  <a:cxn ang="0">
                    <a:pos x="8" y="18"/>
                  </a:cxn>
                  <a:cxn ang="0">
                    <a:pos x="6" y="16"/>
                  </a:cxn>
                  <a:cxn ang="0">
                    <a:pos x="4" y="16"/>
                  </a:cxn>
                  <a:cxn ang="0">
                    <a:pos x="2" y="14"/>
                  </a:cxn>
                </a:cxnLst>
                <a:rect l="0" t="0" r="r" b="b"/>
                <a:pathLst>
                  <a:path w="23" h="18">
                    <a:moveTo>
                      <a:pt x="2" y="14"/>
                    </a:moveTo>
                    <a:lnTo>
                      <a:pt x="0" y="12"/>
                    </a:lnTo>
                    <a:lnTo>
                      <a:pt x="0" y="12"/>
                    </a:lnTo>
                    <a:lnTo>
                      <a:pt x="0" y="10"/>
                    </a:lnTo>
                    <a:lnTo>
                      <a:pt x="0" y="8"/>
                    </a:lnTo>
                    <a:lnTo>
                      <a:pt x="0" y="6"/>
                    </a:lnTo>
                    <a:lnTo>
                      <a:pt x="2" y="4"/>
                    </a:lnTo>
                    <a:lnTo>
                      <a:pt x="2" y="4"/>
                    </a:lnTo>
                    <a:lnTo>
                      <a:pt x="4" y="2"/>
                    </a:lnTo>
                    <a:lnTo>
                      <a:pt x="6" y="2"/>
                    </a:lnTo>
                    <a:lnTo>
                      <a:pt x="10" y="0"/>
                    </a:lnTo>
                    <a:lnTo>
                      <a:pt x="12" y="0"/>
                    </a:lnTo>
                    <a:lnTo>
                      <a:pt x="14" y="0"/>
                    </a:lnTo>
                    <a:lnTo>
                      <a:pt x="16" y="0"/>
                    </a:lnTo>
                    <a:lnTo>
                      <a:pt x="18" y="2"/>
                    </a:lnTo>
                    <a:lnTo>
                      <a:pt x="20" y="2"/>
                    </a:lnTo>
                    <a:lnTo>
                      <a:pt x="21" y="4"/>
                    </a:lnTo>
                    <a:lnTo>
                      <a:pt x="21" y="4"/>
                    </a:lnTo>
                    <a:lnTo>
                      <a:pt x="23" y="6"/>
                    </a:lnTo>
                    <a:lnTo>
                      <a:pt x="23" y="8"/>
                    </a:lnTo>
                    <a:lnTo>
                      <a:pt x="23" y="10"/>
                    </a:lnTo>
                    <a:lnTo>
                      <a:pt x="21" y="12"/>
                    </a:lnTo>
                    <a:lnTo>
                      <a:pt x="21" y="12"/>
                    </a:lnTo>
                    <a:lnTo>
                      <a:pt x="20" y="14"/>
                    </a:lnTo>
                    <a:lnTo>
                      <a:pt x="18" y="16"/>
                    </a:lnTo>
                    <a:lnTo>
                      <a:pt x="16" y="16"/>
                    </a:lnTo>
                    <a:lnTo>
                      <a:pt x="14" y="18"/>
                    </a:lnTo>
                    <a:lnTo>
                      <a:pt x="12" y="18"/>
                    </a:lnTo>
                    <a:lnTo>
                      <a:pt x="10" y="18"/>
                    </a:lnTo>
                    <a:lnTo>
                      <a:pt x="8" y="18"/>
                    </a:lnTo>
                    <a:lnTo>
                      <a:pt x="6" y="16"/>
                    </a:lnTo>
                    <a:lnTo>
                      <a:pt x="4" y="16"/>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2" name="Freeform 265"/>
              <p:cNvSpPr>
                <a:spLocks/>
              </p:cNvSpPr>
              <p:nvPr/>
            </p:nvSpPr>
            <p:spPr bwMode="auto">
              <a:xfrm>
                <a:off x="3789" y="2167"/>
                <a:ext cx="23" cy="16"/>
              </a:xfrm>
              <a:custGeom>
                <a:avLst/>
                <a:gdLst/>
                <a:ahLst/>
                <a:cxnLst>
                  <a:cxn ang="0">
                    <a:pos x="2" y="14"/>
                  </a:cxn>
                  <a:cxn ang="0">
                    <a:pos x="0" y="12"/>
                  </a:cxn>
                  <a:cxn ang="0">
                    <a:pos x="0" y="10"/>
                  </a:cxn>
                  <a:cxn ang="0">
                    <a:pos x="0" y="8"/>
                  </a:cxn>
                  <a:cxn ang="0">
                    <a:pos x="0" y="6"/>
                  </a:cxn>
                  <a:cxn ang="0">
                    <a:pos x="0" y="6"/>
                  </a:cxn>
                  <a:cxn ang="0">
                    <a:pos x="0" y="4"/>
                  </a:cxn>
                  <a:cxn ang="0">
                    <a:pos x="2" y="2"/>
                  </a:cxn>
                  <a:cxn ang="0">
                    <a:pos x="3" y="0"/>
                  </a:cxn>
                  <a:cxn ang="0">
                    <a:pos x="5" y="0"/>
                  </a:cxn>
                  <a:cxn ang="0">
                    <a:pos x="7" y="0"/>
                  </a:cxn>
                  <a:cxn ang="0">
                    <a:pos x="9" y="0"/>
                  </a:cxn>
                  <a:cxn ang="0">
                    <a:pos x="13" y="0"/>
                  </a:cxn>
                  <a:cxn ang="0">
                    <a:pos x="15" y="0"/>
                  </a:cxn>
                  <a:cxn ang="0">
                    <a:pos x="17" y="0"/>
                  </a:cxn>
                  <a:cxn ang="0">
                    <a:pos x="19" y="0"/>
                  </a:cxn>
                  <a:cxn ang="0">
                    <a:pos x="19" y="2"/>
                  </a:cxn>
                  <a:cxn ang="0">
                    <a:pos x="21" y="4"/>
                  </a:cxn>
                  <a:cxn ang="0">
                    <a:pos x="21" y="6"/>
                  </a:cxn>
                  <a:cxn ang="0">
                    <a:pos x="23" y="6"/>
                  </a:cxn>
                  <a:cxn ang="0">
                    <a:pos x="23" y="8"/>
                  </a:cxn>
                  <a:cxn ang="0">
                    <a:pos x="21" y="10"/>
                  </a:cxn>
                  <a:cxn ang="0">
                    <a:pos x="21" y="12"/>
                  </a:cxn>
                  <a:cxn ang="0">
                    <a:pos x="19" y="14"/>
                  </a:cxn>
                  <a:cxn ang="0">
                    <a:pos x="17" y="14"/>
                  </a:cxn>
                  <a:cxn ang="0">
                    <a:pos x="15" y="16"/>
                  </a:cxn>
                  <a:cxn ang="0">
                    <a:pos x="13" y="16"/>
                  </a:cxn>
                  <a:cxn ang="0">
                    <a:pos x="11" y="16"/>
                  </a:cxn>
                  <a:cxn ang="0">
                    <a:pos x="9" y="16"/>
                  </a:cxn>
                  <a:cxn ang="0">
                    <a:pos x="7" y="16"/>
                  </a:cxn>
                  <a:cxn ang="0">
                    <a:pos x="5" y="16"/>
                  </a:cxn>
                  <a:cxn ang="0">
                    <a:pos x="3" y="14"/>
                  </a:cxn>
                  <a:cxn ang="0">
                    <a:pos x="2" y="14"/>
                  </a:cxn>
                </a:cxnLst>
                <a:rect l="0" t="0" r="r" b="b"/>
                <a:pathLst>
                  <a:path w="23" h="16">
                    <a:moveTo>
                      <a:pt x="2" y="14"/>
                    </a:moveTo>
                    <a:lnTo>
                      <a:pt x="0" y="12"/>
                    </a:lnTo>
                    <a:lnTo>
                      <a:pt x="0" y="10"/>
                    </a:lnTo>
                    <a:lnTo>
                      <a:pt x="0" y="8"/>
                    </a:lnTo>
                    <a:lnTo>
                      <a:pt x="0" y="6"/>
                    </a:lnTo>
                    <a:lnTo>
                      <a:pt x="0" y="6"/>
                    </a:lnTo>
                    <a:lnTo>
                      <a:pt x="0" y="4"/>
                    </a:lnTo>
                    <a:lnTo>
                      <a:pt x="2" y="2"/>
                    </a:lnTo>
                    <a:lnTo>
                      <a:pt x="3" y="0"/>
                    </a:lnTo>
                    <a:lnTo>
                      <a:pt x="5" y="0"/>
                    </a:lnTo>
                    <a:lnTo>
                      <a:pt x="7" y="0"/>
                    </a:lnTo>
                    <a:lnTo>
                      <a:pt x="9" y="0"/>
                    </a:lnTo>
                    <a:lnTo>
                      <a:pt x="13" y="0"/>
                    </a:lnTo>
                    <a:lnTo>
                      <a:pt x="15" y="0"/>
                    </a:lnTo>
                    <a:lnTo>
                      <a:pt x="17" y="0"/>
                    </a:lnTo>
                    <a:lnTo>
                      <a:pt x="19" y="0"/>
                    </a:lnTo>
                    <a:lnTo>
                      <a:pt x="19" y="2"/>
                    </a:lnTo>
                    <a:lnTo>
                      <a:pt x="21" y="4"/>
                    </a:lnTo>
                    <a:lnTo>
                      <a:pt x="21" y="6"/>
                    </a:lnTo>
                    <a:lnTo>
                      <a:pt x="23" y="6"/>
                    </a:lnTo>
                    <a:lnTo>
                      <a:pt x="23" y="8"/>
                    </a:lnTo>
                    <a:lnTo>
                      <a:pt x="21" y="10"/>
                    </a:lnTo>
                    <a:lnTo>
                      <a:pt x="21" y="12"/>
                    </a:lnTo>
                    <a:lnTo>
                      <a:pt x="19" y="14"/>
                    </a:lnTo>
                    <a:lnTo>
                      <a:pt x="17" y="14"/>
                    </a:lnTo>
                    <a:lnTo>
                      <a:pt x="15" y="16"/>
                    </a:lnTo>
                    <a:lnTo>
                      <a:pt x="13" y="16"/>
                    </a:lnTo>
                    <a:lnTo>
                      <a:pt x="11" y="16"/>
                    </a:lnTo>
                    <a:lnTo>
                      <a:pt x="9" y="16"/>
                    </a:lnTo>
                    <a:lnTo>
                      <a:pt x="7" y="16"/>
                    </a:lnTo>
                    <a:lnTo>
                      <a:pt x="5" y="16"/>
                    </a:lnTo>
                    <a:lnTo>
                      <a:pt x="3" y="14"/>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3" name="Freeform 266"/>
              <p:cNvSpPr>
                <a:spLocks/>
              </p:cNvSpPr>
              <p:nvPr/>
            </p:nvSpPr>
            <p:spPr bwMode="auto">
              <a:xfrm>
                <a:off x="3827" y="2144"/>
                <a:ext cx="23" cy="17"/>
              </a:xfrm>
              <a:custGeom>
                <a:avLst/>
                <a:gdLst/>
                <a:ahLst/>
                <a:cxnLst>
                  <a:cxn ang="0">
                    <a:pos x="2" y="14"/>
                  </a:cxn>
                  <a:cxn ang="0">
                    <a:pos x="2" y="12"/>
                  </a:cxn>
                  <a:cxn ang="0">
                    <a:pos x="0" y="10"/>
                  </a:cxn>
                  <a:cxn ang="0">
                    <a:pos x="0" y="10"/>
                  </a:cxn>
                  <a:cxn ang="0">
                    <a:pos x="0" y="8"/>
                  </a:cxn>
                  <a:cxn ang="0">
                    <a:pos x="2" y="6"/>
                  </a:cxn>
                  <a:cxn ang="0">
                    <a:pos x="2" y="4"/>
                  </a:cxn>
                  <a:cxn ang="0">
                    <a:pos x="4" y="4"/>
                  </a:cxn>
                  <a:cxn ang="0">
                    <a:pos x="6" y="2"/>
                  </a:cxn>
                  <a:cxn ang="0">
                    <a:pos x="8" y="2"/>
                  </a:cxn>
                  <a:cxn ang="0">
                    <a:pos x="10" y="0"/>
                  </a:cxn>
                  <a:cxn ang="0">
                    <a:pos x="12" y="0"/>
                  </a:cxn>
                  <a:cxn ang="0">
                    <a:pos x="13" y="0"/>
                  </a:cxn>
                  <a:cxn ang="0">
                    <a:pos x="15" y="0"/>
                  </a:cxn>
                  <a:cxn ang="0">
                    <a:pos x="17" y="2"/>
                  </a:cxn>
                  <a:cxn ang="0">
                    <a:pos x="19" y="2"/>
                  </a:cxn>
                  <a:cxn ang="0">
                    <a:pos x="21" y="4"/>
                  </a:cxn>
                  <a:cxn ang="0">
                    <a:pos x="23" y="4"/>
                  </a:cxn>
                  <a:cxn ang="0">
                    <a:pos x="23" y="6"/>
                  </a:cxn>
                  <a:cxn ang="0">
                    <a:pos x="23" y="8"/>
                  </a:cxn>
                  <a:cxn ang="0">
                    <a:pos x="23" y="10"/>
                  </a:cxn>
                  <a:cxn ang="0">
                    <a:pos x="23" y="12"/>
                  </a:cxn>
                  <a:cxn ang="0">
                    <a:pos x="21" y="12"/>
                  </a:cxn>
                  <a:cxn ang="0">
                    <a:pos x="21" y="14"/>
                  </a:cxn>
                  <a:cxn ang="0">
                    <a:pos x="19" y="16"/>
                  </a:cxn>
                  <a:cxn ang="0">
                    <a:pos x="17" y="16"/>
                  </a:cxn>
                  <a:cxn ang="0">
                    <a:pos x="15" y="16"/>
                  </a:cxn>
                  <a:cxn ang="0">
                    <a:pos x="12" y="17"/>
                  </a:cxn>
                  <a:cxn ang="0">
                    <a:pos x="10" y="17"/>
                  </a:cxn>
                  <a:cxn ang="0">
                    <a:pos x="8" y="16"/>
                  </a:cxn>
                  <a:cxn ang="0">
                    <a:pos x="6" y="16"/>
                  </a:cxn>
                  <a:cxn ang="0">
                    <a:pos x="4" y="16"/>
                  </a:cxn>
                  <a:cxn ang="0">
                    <a:pos x="2" y="14"/>
                  </a:cxn>
                </a:cxnLst>
                <a:rect l="0" t="0" r="r" b="b"/>
                <a:pathLst>
                  <a:path w="23" h="17">
                    <a:moveTo>
                      <a:pt x="2" y="14"/>
                    </a:moveTo>
                    <a:lnTo>
                      <a:pt x="2" y="12"/>
                    </a:lnTo>
                    <a:lnTo>
                      <a:pt x="0" y="10"/>
                    </a:lnTo>
                    <a:lnTo>
                      <a:pt x="0" y="10"/>
                    </a:lnTo>
                    <a:lnTo>
                      <a:pt x="0" y="8"/>
                    </a:lnTo>
                    <a:lnTo>
                      <a:pt x="2" y="6"/>
                    </a:lnTo>
                    <a:lnTo>
                      <a:pt x="2" y="4"/>
                    </a:lnTo>
                    <a:lnTo>
                      <a:pt x="4" y="4"/>
                    </a:lnTo>
                    <a:lnTo>
                      <a:pt x="6" y="2"/>
                    </a:lnTo>
                    <a:lnTo>
                      <a:pt x="8" y="2"/>
                    </a:lnTo>
                    <a:lnTo>
                      <a:pt x="10" y="0"/>
                    </a:lnTo>
                    <a:lnTo>
                      <a:pt x="12" y="0"/>
                    </a:lnTo>
                    <a:lnTo>
                      <a:pt x="13" y="0"/>
                    </a:lnTo>
                    <a:lnTo>
                      <a:pt x="15" y="0"/>
                    </a:lnTo>
                    <a:lnTo>
                      <a:pt x="17" y="2"/>
                    </a:lnTo>
                    <a:lnTo>
                      <a:pt x="19" y="2"/>
                    </a:lnTo>
                    <a:lnTo>
                      <a:pt x="21" y="4"/>
                    </a:lnTo>
                    <a:lnTo>
                      <a:pt x="23" y="4"/>
                    </a:lnTo>
                    <a:lnTo>
                      <a:pt x="23" y="6"/>
                    </a:lnTo>
                    <a:lnTo>
                      <a:pt x="23" y="8"/>
                    </a:lnTo>
                    <a:lnTo>
                      <a:pt x="23" y="10"/>
                    </a:lnTo>
                    <a:lnTo>
                      <a:pt x="23" y="12"/>
                    </a:lnTo>
                    <a:lnTo>
                      <a:pt x="21" y="12"/>
                    </a:lnTo>
                    <a:lnTo>
                      <a:pt x="21" y="14"/>
                    </a:lnTo>
                    <a:lnTo>
                      <a:pt x="19" y="16"/>
                    </a:lnTo>
                    <a:lnTo>
                      <a:pt x="17" y="16"/>
                    </a:lnTo>
                    <a:lnTo>
                      <a:pt x="15" y="16"/>
                    </a:lnTo>
                    <a:lnTo>
                      <a:pt x="12" y="17"/>
                    </a:lnTo>
                    <a:lnTo>
                      <a:pt x="10" y="17"/>
                    </a:lnTo>
                    <a:lnTo>
                      <a:pt x="8" y="16"/>
                    </a:lnTo>
                    <a:lnTo>
                      <a:pt x="6" y="16"/>
                    </a:lnTo>
                    <a:lnTo>
                      <a:pt x="4" y="16"/>
                    </a:lnTo>
                    <a:lnTo>
                      <a:pt x="2" y="14"/>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4" name="Freeform 267"/>
              <p:cNvSpPr>
                <a:spLocks/>
              </p:cNvSpPr>
              <p:nvPr/>
            </p:nvSpPr>
            <p:spPr bwMode="auto">
              <a:xfrm>
                <a:off x="3867" y="2123"/>
                <a:ext cx="23" cy="15"/>
              </a:xfrm>
              <a:custGeom>
                <a:avLst/>
                <a:gdLst/>
                <a:ahLst/>
                <a:cxnLst>
                  <a:cxn ang="0">
                    <a:pos x="2" y="12"/>
                  </a:cxn>
                  <a:cxn ang="0">
                    <a:pos x="0" y="12"/>
                  </a:cxn>
                  <a:cxn ang="0">
                    <a:pos x="0" y="10"/>
                  </a:cxn>
                  <a:cxn ang="0">
                    <a:pos x="0" y="8"/>
                  </a:cxn>
                  <a:cxn ang="0">
                    <a:pos x="0" y="6"/>
                  </a:cxn>
                  <a:cxn ang="0">
                    <a:pos x="0" y="6"/>
                  </a:cxn>
                  <a:cxn ang="0">
                    <a:pos x="2" y="4"/>
                  </a:cxn>
                  <a:cxn ang="0">
                    <a:pos x="2" y="2"/>
                  </a:cxn>
                  <a:cxn ang="0">
                    <a:pos x="4" y="2"/>
                  </a:cxn>
                  <a:cxn ang="0">
                    <a:pos x="6" y="0"/>
                  </a:cxn>
                  <a:cxn ang="0">
                    <a:pos x="8" y="0"/>
                  </a:cxn>
                  <a:cxn ang="0">
                    <a:pos x="10" y="0"/>
                  </a:cxn>
                  <a:cxn ang="0">
                    <a:pos x="14" y="0"/>
                  </a:cxn>
                  <a:cxn ang="0">
                    <a:pos x="16" y="0"/>
                  </a:cxn>
                  <a:cxn ang="0">
                    <a:pos x="18" y="0"/>
                  </a:cxn>
                  <a:cxn ang="0">
                    <a:pos x="20" y="2"/>
                  </a:cxn>
                  <a:cxn ang="0">
                    <a:pos x="20" y="2"/>
                  </a:cxn>
                  <a:cxn ang="0">
                    <a:pos x="21" y="4"/>
                  </a:cxn>
                  <a:cxn ang="0">
                    <a:pos x="21" y="6"/>
                  </a:cxn>
                  <a:cxn ang="0">
                    <a:pos x="23" y="6"/>
                  </a:cxn>
                  <a:cxn ang="0">
                    <a:pos x="23" y="8"/>
                  </a:cxn>
                  <a:cxn ang="0">
                    <a:pos x="21" y="10"/>
                  </a:cxn>
                  <a:cxn ang="0">
                    <a:pos x="21" y="12"/>
                  </a:cxn>
                  <a:cxn ang="0">
                    <a:pos x="20" y="14"/>
                  </a:cxn>
                  <a:cxn ang="0">
                    <a:pos x="18" y="14"/>
                  </a:cxn>
                  <a:cxn ang="0">
                    <a:pos x="16" y="15"/>
                  </a:cxn>
                  <a:cxn ang="0">
                    <a:pos x="14" y="15"/>
                  </a:cxn>
                  <a:cxn ang="0">
                    <a:pos x="12" y="15"/>
                  </a:cxn>
                  <a:cxn ang="0">
                    <a:pos x="10" y="15"/>
                  </a:cxn>
                  <a:cxn ang="0">
                    <a:pos x="8" y="15"/>
                  </a:cxn>
                  <a:cxn ang="0">
                    <a:pos x="6" y="15"/>
                  </a:cxn>
                  <a:cxn ang="0">
                    <a:pos x="4" y="14"/>
                  </a:cxn>
                  <a:cxn ang="0">
                    <a:pos x="2" y="12"/>
                  </a:cxn>
                </a:cxnLst>
                <a:rect l="0" t="0" r="r" b="b"/>
                <a:pathLst>
                  <a:path w="23" h="15">
                    <a:moveTo>
                      <a:pt x="2" y="12"/>
                    </a:moveTo>
                    <a:lnTo>
                      <a:pt x="0" y="12"/>
                    </a:lnTo>
                    <a:lnTo>
                      <a:pt x="0" y="10"/>
                    </a:lnTo>
                    <a:lnTo>
                      <a:pt x="0" y="8"/>
                    </a:lnTo>
                    <a:lnTo>
                      <a:pt x="0" y="6"/>
                    </a:lnTo>
                    <a:lnTo>
                      <a:pt x="0" y="6"/>
                    </a:lnTo>
                    <a:lnTo>
                      <a:pt x="2" y="4"/>
                    </a:lnTo>
                    <a:lnTo>
                      <a:pt x="2" y="2"/>
                    </a:lnTo>
                    <a:lnTo>
                      <a:pt x="4" y="2"/>
                    </a:lnTo>
                    <a:lnTo>
                      <a:pt x="6" y="0"/>
                    </a:lnTo>
                    <a:lnTo>
                      <a:pt x="8" y="0"/>
                    </a:lnTo>
                    <a:lnTo>
                      <a:pt x="10" y="0"/>
                    </a:lnTo>
                    <a:lnTo>
                      <a:pt x="14" y="0"/>
                    </a:lnTo>
                    <a:lnTo>
                      <a:pt x="16" y="0"/>
                    </a:lnTo>
                    <a:lnTo>
                      <a:pt x="18" y="0"/>
                    </a:lnTo>
                    <a:lnTo>
                      <a:pt x="20" y="2"/>
                    </a:lnTo>
                    <a:lnTo>
                      <a:pt x="20" y="2"/>
                    </a:lnTo>
                    <a:lnTo>
                      <a:pt x="21" y="4"/>
                    </a:lnTo>
                    <a:lnTo>
                      <a:pt x="21" y="6"/>
                    </a:lnTo>
                    <a:lnTo>
                      <a:pt x="23" y="6"/>
                    </a:lnTo>
                    <a:lnTo>
                      <a:pt x="23" y="8"/>
                    </a:lnTo>
                    <a:lnTo>
                      <a:pt x="21" y="10"/>
                    </a:lnTo>
                    <a:lnTo>
                      <a:pt x="21" y="12"/>
                    </a:lnTo>
                    <a:lnTo>
                      <a:pt x="20" y="14"/>
                    </a:lnTo>
                    <a:lnTo>
                      <a:pt x="18" y="14"/>
                    </a:lnTo>
                    <a:lnTo>
                      <a:pt x="16" y="15"/>
                    </a:lnTo>
                    <a:lnTo>
                      <a:pt x="14" y="15"/>
                    </a:lnTo>
                    <a:lnTo>
                      <a:pt x="12" y="15"/>
                    </a:lnTo>
                    <a:lnTo>
                      <a:pt x="10" y="15"/>
                    </a:lnTo>
                    <a:lnTo>
                      <a:pt x="8" y="15"/>
                    </a:lnTo>
                    <a:lnTo>
                      <a:pt x="6" y="15"/>
                    </a:lnTo>
                    <a:lnTo>
                      <a:pt x="4" y="14"/>
                    </a:lnTo>
                    <a:lnTo>
                      <a:pt x="2" y="1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5" name="Freeform 268"/>
              <p:cNvSpPr>
                <a:spLocks/>
              </p:cNvSpPr>
              <p:nvPr/>
            </p:nvSpPr>
            <p:spPr bwMode="auto">
              <a:xfrm>
                <a:off x="3906" y="2100"/>
                <a:ext cx="23" cy="17"/>
              </a:xfrm>
              <a:custGeom>
                <a:avLst/>
                <a:gdLst/>
                <a:ahLst/>
                <a:cxnLst>
                  <a:cxn ang="0">
                    <a:pos x="2" y="13"/>
                  </a:cxn>
                  <a:cxn ang="0">
                    <a:pos x="2" y="12"/>
                  </a:cxn>
                  <a:cxn ang="0">
                    <a:pos x="0" y="12"/>
                  </a:cxn>
                  <a:cxn ang="0">
                    <a:pos x="0" y="10"/>
                  </a:cxn>
                  <a:cxn ang="0">
                    <a:pos x="0" y="8"/>
                  </a:cxn>
                  <a:cxn ang="0">
                    <a:pos x="0" y="6"/>
                  </a:cxn>
                  <a:cxn ang="0">
                    <a:pos x="2" y="4"/>
                  </a:cxn>
                  <a:cxn ang="0">
                    <a:pos x="4" y="4"/>
                  </a:cxn>
                  <a:cxn ang="0">
                    <a:pos x="4" y="2"/>
                  </a:cxn>
                  <a:cxn ang="0">
                    <a:pos x="5" y="2"/>
                  </a:cxn>
                  <a:cxn ang="0">
                    <a:pos x="9" y="0"/>
                  </a:cxn>
                  <a:cxn ang="0">
                    <a:pos x="11" y="0"/>
                  </a:cxn>
                  <a:cxn ang="0">
                    <a:pos x="13" y="0"/>
                  </a:cxn>
                  <a:cxn ang="0">
                    <a:pos x="15" y="0"/>
                  </a:cxn>
                  <a:cxn ang="0">
                    <a:pos x="17" y="2"/>
                  </a:cxn>
                  <a:cxn ang="0">
                    <a:pos x="19" y="2"/>
                  </a:cxn>
                  <a:cxn ang="0">
                    <a:pos x="21" y="4"/>
                  </a:cxn>
                  <a:cxn ang="0">
                    <a:pos x="21" y="4"/>
                  </a:cxn>
                  <a:cxn ang="0">
                    <a:pos x="23" y="6"/>
                  </a:cxn>
                  <a:cxn ang="0">
                    <a:pos x="23" y="8"/>
                  </a:cxn>
                  <a:cxn ang="0">
                    <a:pos x="23" y="10"/>
                  </a:cxn>
                  <a:cxn ang="0">
                    <a:pos x="23" y="12"/>
                  </a:cxn>
                  <a:cxn ang="0">
                    <a:pos x="21" y="12"/>
                  </a:cxn>
                  <a:cxn ang="0">
                    <a:pos x="19" y="13"/>
                  </a:cxn>
                  <a:cxn ang="0">
                    <a:pos x="19" y="15"/>
                  </a:cxn>
                  <a:cxn ang="0">
                    <a:pos x="17" y="15"/>
                  </a:cxn>
                  <a:cxn ang="0">
                    <a:pos x="13" y="15"/>
                  </a:cxn>
                  <a:cxn ang="0">
                    <a:pos x="11" y="17"/>
                  </a:cxn>
                  <a:cxn ang="0">
                    <a:pos x="9" y="17"/>
                  </a:cxn>
                  <a:cxn ang="0">
                    <a:pos x="7" y="15"/>
                  </a:cxn>
                  <a:cxn ang="0">
                    <a:pos x="5" y="15"/>
                  </a:cxn>
                  <a:cxn ang="0">
                    <a:pos x="4" y="15"/>
                  </a:cxn>
                  <a:cxn ang="0">
                    <a:pos x="2" y="13"/>
                  </a:cxn>
                </a:cxnLst>
                <a:rect l="0" t="0" r="r" b="b"/>
                <a:pathLst>
                  <a:path w="23" h="17">
                    <a:moveTo>
                      <a:pt x="2" y="13"/>
                    </a:moveTo>
                    <a:lnTo>
                      <a:pt x="2" y="12"/>
                    </a:lnTo>
                    <a:lnTo>
                      <a:pt x="0" y="12"/>
                    </a:lnTo>
                    <a:lnTo>
                      <a:pt x="0" y="10"/>
                    </a:lnTo>
                    <a:lnTo>
                      <a:pt x="0" y="8"/>
                    </a:lnTo>
                    <a:lnTo>
                      <a:pt x="0" y="6"/>
                    </a:lnTo>
                    <a:lnTo>
                      <a:pt x="2" y="4"/>
                    </a:lnTo>
                    <a:lnTo>
                      <a:pt x="4" y="4"/>
                    </a:lnTo>
                    <a:lnTo>
                      <a:pt x="4" y="2"/>
                    </a:lnTo>
                    <a:lnTo>
                      <a:pt x="5" y="2"/>
                    </a:lnTo>
                    <a:lnTo>
                      <a:pt x="9" y="0"/>
                    </a:lnTo>
                    <a:lnTo>
                      <a:pt x="11" y="0"/>
                    </a:lnTo>
                    <a:lnTo>
                      <a:pt x="13" y="0"/>
                    </a:lnTo>
                    <a:lnTo>
                      <a:pt x="15" y="0"/>
                    </a:lnTo>
                    <a:lnTo>
                      <a:pt x="17" y="2"/>
                    </a:lnTo>
                    <a:lnTo>
                      <a:pt x="19" y="2"/>
                    </a:lnTo>
                    <a:lnTo>
                      <a:pt x="21" y="4"/>
                    </a:lnTo>
                    <a:lnTo>
                      <a:pt x="21" y="4"/>
                    </a:lnTo>
                    <a:lnTo>
                      <a:pt x="23" y="6"/>
                    </a:lnTo>
                    <a:lnTo>
                      <a:pt x="23" y="8"/>
                    </a:lnTo>
                    <a:lnTo>
                      <a:pt x="23" y="10"/>
                    </a:lnTo>
                    <a:lnTo>
                      <a:pt x="23" y="12"/>
                    </a:lnTo>
                    <a:lnTo>
                      <a:pt x="21" y="12"/>
                    </a:lnTo>
                    <a:lnTo>
                      <a:pt x="19" y="13"/>
                    </a:lnTo>
                    <a:lnTo>
                      <a:pt x="19" y="15"/>
                    </a:lnTo>
                    <a:lnTo>
                      <a:pt x="17" y="15"/>
                    </a:lnTo>
                    <a:lnTo>
                      <a:pt x="13" y="15"/>
                    </a:lnTo>
                    <a:lnTo>
                      <a:pt x="11" y="17"/>
                    </a:lnTo>
                    <a:lnTo>
                      <a:pt x="9" y="17"/>
                    </a:lnTo>
                    <a:lnTo>
                      <a:pt x="7" y="15"/>
                    </a:lnTo>
                    <a:lnTo>
                      <a:pt x="5" y="15"/>
                    </a:lnTo>
                    <a:lnTo>
                      <a:pt x="4" y="15"/>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6" name="Freeform 269"/>
              <p:cNvSpPr>
                <a:spLocks/>
              </p:cNvSpPr>
              <p:nvPr/>
            </p:nvSpPr>
            <p:spPr bwMode="auto">
              <a:xfrm>
                <a:off x="3944" y="2079"/>
                <a:ext cx="23" cy="15"/>
              </a:xfrm>
              <a:custGeom>
                <a:avLst/>
                <a:gdLst/>
                <a:ahLst/>
                <a:cxnLst>
                  <a:cxn ang="0">
                    <a:pos x="2" y="13"/>
                  </a:cxn>
                  <a:cxn ang="0">
                    <a:pos x="2" y="11"/>
                  </a:cxn>
                  <a:cxn ang="0">
                    <a:pos x="0" y="10"/>
                  </a:cxn>
                  <a:cxn ang="0">
                    <a:pos x="0" y="10"/>
                  </a:cxn>
                  <a:cxn ang="0">
                    <a:pos x="0" y="8"/>
                  </a:cxn>
                  <a:cxn ang="0">
                    <a:pos x="2" y="6"/>
                  </a:cxn>
                  <a:cxn ang="0">
                    <a:pos x="2" y="4"/>
                  </a:cxn>
                  <a:cxn ang="0">
                    <a:pos x="4" y="2"/>
                  </a:cxn>
                  <a:cxn ang="0">
                    <a:pos x="6" y="2"/>
                  </a:cxn>
                  <a:cxn ang="0">
                    <a:pos x="8" y="0"/>
                  </a:cxn>
                  <a:cxn ang="0">
                    <a:pos x="10" y="0"/>
                  </a:cxn>
                  <a:cxn ang="0">
                    <a:pos x="12" y="0"/>
                  </a:cxn>
                  <a:cxn ang="0">
                    <a:pos x="14" y="0"/>
                  </a:cxn>
                  <a:cxn ang="0">
                    <a:pos x="15" y="0"/>
                  </a:cxn>
                  <a:cxn ang="0">
                    <a:pos x="17" y="0"/>
                  </a:cxn>
                  <a:cxn ang="0">
                    <a:pos x="19" y="2"/>
                  </a:cxn>
                  <a:cxn ang="0">
                    <a:pos x="21" y="4"/>
                  </a:cxn>
                  <a:cxn ang="0">
                    <a:pos x="23" y="4"/>
                  </a:cxn>
                  <a:cxn ang="0">
                    <a:pos x="23" y="6"/>
                  </a:cxn>
                  <a:cxn ang="0">
                    <a:pos x="23" y="8"/>
                  </a:cxn>
                  <a:cxn ang="0">
                    <a:pos x="23" y="10"/>
                  </a:cxn>
                  <a:cxn ang="0">
                    <a:pos x="23" y="10"/>
                  </a:cxn>
                  <a:cxn ang="0">
                    <a:pos x="21" y="11"/>
                  </a:cxn>
                  <a:cxn ang="0">
                    <a:pos x="21" y="13"/>
                  </a:cxn>
                  <a:cxn ang="0">
                    <a:pos x="19" y="13"/>
                  </a:cxn>
                  <a:cxn ang="0">
                    <a:pos x="17" y="15"/>
                  </a:cxn>
                  <a:cxn ang="0">
                    <a:pos x="15" y="15"/>
                  </a:cxn>
                  <a:cxn ang="0">
                    <a:pos x="14" y="15"/>
                  </a:cxn>
                  <a:cxn ang="0">
                    <a:pos x="10" y="15"/>
                  </a:cxn>
                  <a:cxn ang="0">
                    <a:pos x="8" y="15"/>
                  </a:cxn>
                  <a:cxn ang="0">
                    <a:pos x="6" y="15"/>
                  </a:cxn>
                  <a:cxn ang="0">
                    <a:pos x="4" y="13"/>
                  </a:cxn>
                  <a:cxn ang="0">
                    <a:pos x="2" y="13"/>
                  </a:cxn>
                </a:cxnLst>
                <a:rect l="0" t="0" r="r" b="b"/>
                <a:pathLst>
                  <a:path w="23" h="15">
                    <a:moveTo>
                      <a:pt x="2" y="13"/>
                    </a:moveTo>
                    <a:lnTo>
                      <a:pt x="2" y="11"/>
                    </a:lnTo>
                    <a:lnTo>
                      <a:pt x="0" y="10"/>
                    </a:lnTo>
                    <a:lnTo>
                      <a:pt x="0" y="10"/>
                    </a:lnTo>
                    <a:lnTo>
                      <a:pt x="0" y="8"/>
                    </a:lnTo>
                    <a:lnTo>
                      <a:pt x="2" y="6"/>
                    </a:lnTo>
                    <a:lnTo>
                      <a:pt x="2" y="4"/>
                    </a:lnTo>
                    <a:lnTo>
                      <a:pt x="4" y="2"/>
                    </a:lnTo>
                    <a:lnTo>
                      <a:pt x="6" y="2"/>
                    </a:lnTo>
                    <a:lnTo>
                      <a:pt x="8" y="0"/>
                    </a:lnTo>
                    <a:lnTo>
                      <a:pt x="10" y="0"/>
                    </a:lnTo>
                    <a:lnTo>
                      <a:pt x="12" y="0"/>
                    </a:lnTo>
                    <a:lnTo>
                      <a:pt x="14" y="0"/>
                    </a:lnTo>
                    <a:lnTo>
                      <a:pt x="15" y="0"/>
                    </a:lnTo>
                    <a:lnTo>
                      <a:pt x="17" y="0"/>
                    </a:lnTo>
                    <a:lnTo>
                      <a:pt x="19" y="2"/>
                    </a:lnTo>
                    <a:lnTo>
                      <a:pt x="21" y="4"/>
                    </a:lnTo>
                    <a:lnTo>
                      <a:pt x="23" y="4"/>
                    </a:lnTo>
                    <a:lnTo>
                      <a:pt x="23" y="6"/>
                    </a:lnTo>
                    <a:lnTo>
                      <a:pt x="23" y="8"/>
                    </a:lnTo>
                    <a:lnTo>
                      <a:pt x="23" y="10"/>
                    </a:lnTo>
                    <a:lnTo>
                      <a:pt x="23" y="10"/>
                    </a:lnTo>
                    <a:lnTo>
                      <a:pt x="21" y="11"/>
                    </a:lnTo>
                    <a:lnTo>
                      <a:pt x="21" y="13"/>
                    </a:lnTo>
                    <a:lnTo>
                      <a:pt x="19" y="13"/>
                    </a:lnTo>
                    <a:lnTo>
                      <a:pt x="17" y="15"/>
                    </a:lnTo>
                    <a:lnTo>
                      <a:pt x="15" y="15"/>
                    </a:lnTo>
                    <a:lnTo>
                      <a:pt x="14" y="15"/>
                    </a:lnTo>
                    <a:lnTo>
                      <a:pt x="10" y="15"/>
                    </a:lnTo>
                    <a:lnTo>
                      <a:pt x="8" y="15"/>
                    </a:lnTo>
                    <a:lnTo>
                      <a:pt x="6" y="15"/>
                    </a:lnTo>
                    <a:lnTo>
                      <a:pt x="4" y="13"/>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7" name="Freeform 270"/>
              <p:cNvSpPr>
                <a:spLocks/>
              </p:cNvSpPr>
              <p:nvPr/>
            </p:nvSpPr>
            <p:spPr bwMode="auto">
              <a:xfrm>
                <a:off x="2742" y="2240"/>
                <a:ext cx="23" cy="15"/>
              </a:xfrm>
              <a:custGeom>
                <a:avLst/>
                <a:gdLst/>
                <a:ahLst/>
                <a:cxnLst>
                  <a:cxn ang="0">
                    <a:pos x="8" y="2"/>
                  </a:cxn>
                  <a:cxn ang="0">
                    <a:pos x="10" y="0"/>
                  </a:cxn>
                  <a:cxn ang="0">
                    <a:pos x="12" y="0"/>
                  </a:cxn>
                  <a:cxn ang="0">
                    <a:pos x="14" y="0"/>
                  </a:cxn>
                  <a:cxn ang="0">
                    <a:pos x="16" y="0"/>
                  </a:cxn>
                  <a:cxn ang="0">
                    <a:pos x="18" y="0"/>
                  </a:cxn>
                  <a:cxn ang="0">
                    <a:pos x="20" y="0"/>
                  </a:cxn>
                  <a:cxn ang="0">
                    <a:pos x="22" y="2"/>
                  </a:cxn>
                  <a:cxn ang="0">
                    <a:pos x="22" y="4"/>
                  </a:cxn>
                  <a:cxn ang="0">
                    <a:pos x="23" y="4"/>
                  </a:cxn>
                  <a:cxn ang="0">
                    <a:pos x="23" y="6"/>
                  </a:cxn>
                  <a:cxn ang="0">
                    <a:pos x="23" y="8"/>
                  </a:cxn>
                  <a:cxn ang="0">
                    <a:pos x="23" y="10"/>
                  </a:cxn>
                  <a:cxn ang="0">
                    <a:pos x="22" y="12"/>
                  </a:cxn>
                  <a:cxn ang="0">
                    <a:pos x="22" y="12"/>
                  </a:cxn>
                  <a:cxn ang="0">
                    <a:pos x="20" y="14"/>
                  </a:cxn>
                  <a:cxn ang="0">
                    <a:pos x="18" y="15"/>
                  </a:cxn>
                  <a:cxn ang="0">
                    <a:pos x="16" y="15"/>
                  </a:cxn>
                  <a:cxn ang="0">
                    <a:pos x="14" y="15"/>
                  </a:cxn>
                  <a:cxn ang="0">
                    <a:pos x="10" y="15"/>
                  </a:cxn>
                  <a:cxn ang="0">
                    <a:pos x="8" y="15"/>
                  </a:cxn>
                  <a:cxn ang="0">
                    <a:pos x="6" y="15"/>
                  </a:cxn>
                  <a:cxn ang="0">
                    <a:pos x="4" y="15"/>
                  </a:cxn>
                  <a:cxn ang="0">
                    <a:pos x="4" y="15"/>
                  </a:cxn>
                  <a:cxn ang="0">
                    <a:pos x="2" y="14"/>
                  </a:cxn>
                  <a:cxn ang="0">
                    <a:pos x="2" y="12"/>
                  </a:cxn>
                  <a:cxn ang="0">
                    <a:pos x="0" y="10"/>
                  </a:cxn>
                  <a:cxn ang="0">
                    <a:pos x="0" y="10"/>
                  </a:cxn>
                  <a:cxn ang="0">
                    <a:pos x="2" y="8"/>
                  </a:cxn>
                  <a:cxn ang="0">
                    <a:pos x="2" y="6"/>
                  </a:cxn>
                  <a:cxn ang="0">
                    <a:pos x="4" y="4"/>
                  </a:cxn>
                  <a:cxn ang="0">
                    <a:pos x="6" y="4"/>
                  </a:cxn>
                  <a:cxn ang="0">
                    <a:pos x="8" y="2"/>
                  </a:cxn>
                </a:cxnLst>
                <a:rect l="0" t="0" r="r" b="b"/>
                <a:pathLst>
                  <a:path w="23" h="15">
                    <a:moveTo>
                      <a:pt x="8" y="2"/>
                    </a:moveTo>
                    <a:lnTo>
                      <a:pt x="10" y="0"/>
                    </a:lnTo>
                    <a:lnTo>
                      <a:pt x="12" y="0"/>
                    </a:lnTo>
                    <a:lnTo>
                      <a:pt x="14" y="0"/>
                    </a:lnTo>
                    <a:lnTo>
                      <a:pt x="16" y="0"/>
                    </a:lnTo>
                    <a:lnTo>
                      <a:pt x="18" y="0"/>
                    </a:lnTo>
                    <a:lnTo>
                      <a:pt x="20" y="0"/>
                    </a:lnTo>
                    <a:lnTo>
                      <a:pt x="22" y="2"/>
                    </a:lnTo>
                    <a:lnTo>
                      <a:pt x="22" y="4"/>
                    </a:lnTo>
                    <a:lnTo>
                      <a:pt x="23" y="4"/>
                    </a:lnTo>
                    <a:lnTo>
                      <a:pt x="23" y="6"/>
                    </a:lnTo>
                    <a:lnTo>
                      <a:pt x="23" y="8"/>
                    </a:lnTo>
                    <a:lnTo>
                      <a:pt x="23" y="10"/>
                    </a:lnTo>
                    <a:lnTo>
                      <a:pt x="22" y="12"/>
                    </a:lnTo>
                    <a:lnTo>
                      <a:pt x="22" y="12"/>
                    </a:lnTo>
                    <a:lnTo>
                      <a:pt x="20" y="14"/>
                    </a:lnTo>
                    <a:lnTo>
                      <a:pt x="18" y="15"/>
                    </a:lnTo>
                    <a:lnTo>
                      <a:pt x="16" y="15"/>
                    </a:lnTo>
                    <a:lnTo>
                      <a:pt x="14" y="15"/>
                    </a:lnTo>
                    <a:lnTo>
                      <a:pt x="10" y="15"/>
                    </a:lnTo>
                    <a:lnTo>
                      <a:pt x="8" y="15"/>
                    </a:lnTo>
                    <a:lnTo>
                      <a:pt x="6" y="15"/>
                    </a:lnTo>
                    <a:lnTo>
                      <a:pt x="4" y="15"/>
                    </a:lnTo>
                    <a:lnTo>
                      <a:pt x="4" y="15"/>
                    </a:lnTo>
                    <a:lnTo>
                      <a:pt x="2" y="14"/>
                    </a:lnTo>
                    <a:lnTo>
                      <a:pt x="2" y="12"/>
                    </a:lnTo>
                    <a:lnTo>
                      <a:pt x="0" y="10"/>
                    </a:lnTo>
                    <a:lnTo>
                      <a:pt x="0" y="10"/>
                    </a:lnTo>
                    <a:lnTo>
                      <a:pt x="2" y="8"/>
                    </a:lnTo>
                    <a:lnTo>
                      <a:pt x="2" y="6"/>
                    </a:lnTo>
                    <a:lnTo>
                      <a:pt x="4" y="4"/>
                    </a:lnTo>
                    <a:lnTo>
                      <a:pt x="6" y="4"/>
                    </a:lnTo>
                    <a:lnTo>
                      <a:pt x="8"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8" name="Freeform 271"/>
              <p:cNvSpPr>
                <a:spLocks/>
              </p:cNvSpPr>
              <p:nvPr/>
            </p:nvSpPr>
            <p:spPr bwMode="auto">
              <a:xfrm>
                <a:off x="2764" y="2267"/>
                <a:ext cx="23" cy="17"/>
              </a:xfrm>
              <a:custGeom>
                <a:avLst/>
                <a:gdLst/>
                <a:ahLst/>
                <a:cxnLst>
                  <a:cxn ang="0">
                    <a:pos x="7" y="2"/>
                  </a:cxn>
                  <a:cxn ang="0">
                    <a:pos x="9" y="2"/>
                  </a:cxn>
                  <a:cxn ang="0">
                    <a:pos x="11" y="0"/>
                  </a:cxn>
                  <a:cxn ang="0">
                    <a:pos x="13" y="0"/>
                  </a:cxn>
                  <a:cxn ang="0">
                    <a:pos x="15" y="0"/>
                  </a:cxn>
                  <a:cxn ang="0">
                    <a:pos x="17" y="0"/>
                  </a:cxn>
                  <a:cxn ang="0">
                    <a:pos x="19" y="2"/>
                  </a:cxn>
                  <a:cxn ang="0">
                    <a:pos x="21" y="2"/>
                  </a:cxn>
                  <a:cxn ang="0">
                    <a:pos x="21" y="4"/>
                  </a:cxn>
                  <a:cxn ang="0">
                    <a:pos x="23" y="6"/>
                  </a:cxn>
                  <a:cxn ang="0">
                    <a:pos x="23" y="6"/>
                  </a:cxn>
                  <a:cxn ang="0">
                    <a:pos x="23" y="8"/>
                  </a:cxn>
                  <a:cxn ang="0">
                    <a:pos x="23" y="10"/>
                  </a:cxn>
                  <a:cxn ang="0">
                    <a:pos x="21" y="12"/>
                  </a:cxn>
                  <a:cxn ang="0">
                    <a:pos x="21" y="13"/>
                  </a:cxn>
                  <a:cxn ang="0">
                    <a:pos x="19" y="13"/>
                  </a:cxn>
                  <a:cxn ang="0">
                    <a:pos x="17" y="15"/>
                  </a:cxn>
                  <a:cxn ang="0">
                    <a:pos x="15" y="15"/>
                  </a:cxn>
                  <a:cxn ang="0">
                    <a:pos x="13" y="17"/>
                  </a:cxn>
                  <a:cxn ang="0">
                    <a:pos x="9" y="17"/>
                  </a:cxn>
                  <a:cxn ang="0">
                    <a:pos x="7" y="17"/>
                  </a:cxn>
                  <a:cxn ang="0">
                    <a:pos x="5" y="17"/>
                  </a:cxn>
                  <a:cxn ang="0">
                    <a:pos x="3" y="15"/>
                  </a:cxn>
                  <a:cxn ang="0">
                    <a:pos x="3" y="15"/>
                  </a:cxn>
                  <a:cxn ang="0">
                    <a:pos x="1" y="13"/>
                  </a:cxn>
                  <a:cxn ang="0">
                    <a:pos x="1" y="13"/>
                  </a:cxn>
                  <a:cxn ang="0">
                    <a:pos x="0" y="12"/>
                  </a:cxn>
                  <a:cxn ang="0">
                    <a:pos x="0" y="10"/>
                  </a:cxn>
                  <a:cxn ang="0">
                    <a:pos x="1" y="8"/>
                  </a:cxn>
                  <a:cxn ang="0">
                    <a:pos x="1" y="6"/>
                  </a:cxn>
                  <a:cxn ang="0">
                    <a:pos x="3" y="6"/>
                  </a:cxn>
                  <a:cxn ang="0">
                    <a:pos x="5" y="4"/>
                  </a:cxn>
                  <a:cxn ang="0">
                    <a:pos x="7" y="2"/>
                  </a:cxn>
                </a:cxnLst>
                <a:rect l="0" t="0" r="r" b="b"/>
                <a:pathLst>
                  <a:path w="23" h="17">
                    <a:moveTo>
                      <a:pt x="7" y="2"/>
                    </a:moveTo>
                    <a:lnTo>
                      <a:pt x="9" y="2"/>
                    </a:lnTo>
                    <a:lnTo>
                      <a:pt x="11" y="0"/>
                    </a:lnTo>
                    <a:lnTo>
                      <a:pt x="13" y="0"/>
                    </a:lnTo>
                    <a:lnTo>
                      <a:pt x="15" y="0"/>
                    </a:lnTo>
                    <a:lnTo>
                      <a:pt x="17" y="0"/>
                    </a:lnTo>
                    <a:lnTo>
                      <a:pt x="19" y="2"/>
                    </a:lnTo>
                    <a:lnTo>
                      <a:pt x="21" y="2"/>
                    </a:lnTo>
                    <a:lnTo>
                      <a:pt x="21" y="4"/>
                    </a:lnTo>
                    <a:lnTo>
                      <a:pt x="23" y="6"/>
                    </a:lnTo>
                    <a:lnTo>
                      <a:pt x="23" y="6"/>
                    </a:lnTo>
                    <a:lnTo>
                      <a:pt x="23" y="8"/>
                    </a:lnTo>
                    <a:lnTo>
                      <a:pt x="23" y="10"/>
                    </a:lnTo>
                    <a:lnTo>
                      <a:pt x="21" y="12"/>
                    </a:lnTo>
                    <a:lnTo>
                      <a:pt x="21" y="13"/>
                    </a:lnTo>
                    <a:lnTo>
                      <a:pt x="19" y="13"/>
                    </a:lnTo>
                    <a:lnTo>
                      <a:pt x="17" y="15"/>
                    </a:lnTo>
                    <a:lnTo>
                      <a:pt x="15" y="15"/>
                    </a:lnTo>
                    <a:lnTo>
                      <a:pt x="13" y="17"/>
                    </a:lnTo>
                    <a:lnTo>
                      <a:pt x="9" y="17"/>
                    </a:lnTo>
                    <a:lnTo>
                      <a:pt x="7" y="17"/>
                    </a:lnTo>
                    <a:lnTo>
                      <a:pt x="5" y="17"/>
                    </a:lnTo>
                    <a:lnTo>
                      <a:pt x="3" y="15"/>
                    </a:lnTo>
                    <a:lnTo>
                      <a:pt x="3" y="15"/>
                    </a:lnTo>
                    <a:lnTo>
                      <a:pt x="1" y="13"/>
                    </a:lnTo>
                    <a:lnTo>
                      <a:pt x="1" y="13"/>
                    </a:lnTo>
                    <a:lnTo>
                      <a:pt x="0" y="12"/>
                    </a:lnTo>
                    <a:lnTo>
                      <a:pt x="0" y="10"/>
                    </a:lnTo>
                    <a:lnTo>
                      <a:pt x="1" y="8"/>
                    </a:lnTo>
                    <a:lnTo>
                      <a:pt x="1" y="6"/>
                    </a:lnTo>
                    <a:lnTo>
                      <a:pt x="3" y="6"/>
                    </a:lnTo>
                    <a:lnTo>
                      <a:pt x="5" y="4"/>
                    </a:lnTo>
                    <a:lnTo>
                      <a:pt x="7"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29" name="Freeform 272"/>
              <p:cNvSpPr>
                <a:spLocks/>
              </p:cNvSpPr>
              <p:nvPr/>
            </p:nvSpPr>
            <p:spPr bwMode="auto">
              <a:xfrm>
                <a:off x="2787" y="2296"/>
                <a:ext cx="21" cy="17"/>
              </a:xfrm>
              <a:custGeom>
                <a:avLst/>
                <a:gdLst/>
                <a:ahLst/>
                <a:cxnLst>
                  <a:cxn ang="0">
                    <a:pos x="5" y="2"/>
                  </a:cxn>
                  <a:cxn ang="0">
                    <a:pos x="7" y="0"/>
                  </a:cxn>
                  <a:cxn ang="0">
                    <a:pos x="9" y="0"/>
                  </a:cxn>
                  <a:cxn ang="0">
                    <a:pos x="11" y="0"/>
                  </a:cxn>
                  <a:cxn ang="0">
                    <a:pos x="13" y="0"/>
                  </a:cxn>
                  <a:cxn ang="0">
                    <a:pos x="15" y="0"/>
                  </a:cxn>
                  <a:cxn ang="0">
                    <a:pos x="17" y="0"/>
                  </a:cxn>
                  <a:cxn ang="0">
                    <a:pos x="19" y="2"/>
                  </a:cxn>
                  <a:cxn ang="0">
                    <a:pos x="21" y="2"/>
                  </a:cxn>
                  <a:cxn ang="0">
                    <a:pos x="21" y="4"/>
                  </a:cxn>
                  <a:cxn ang="0">
                    <a:pos x="21" y="6"/>
                  </a:cxn>
                  <a:cxn ang="0">
                    <a:pos x="21" y="7"/>
                  </a:cxn>
                  <a:cxn ang="0">
                    <a:pos x="21" y="9"/>
                  </a:cxn>
                  <a:cxn ang="0">
                    <a:pos x="19" y="9"/>
                  </a:cxn>
                  <a:cxn ang="0">
                    <a:pos x="19" y="11"/>
                  </a:cxn>
                  <a:cxn ang="0">
                    <a:pos x="17" y="13"/>
                  </a:cxn>
                  <a:cxn ang="0">
                    <a:pos x="15" y="15"/>
                  </a:cxn>
                  <a:cxn ang="0">
                    <a:pos x="13" y="15"/>
                  </a:cxn>
                  <a:cxn ang="0">
                    <a:pos x="11" y="15"/>
                  </a:cxn>
                  <a:cxn ang="0">
                    <a:pos x="9" y="17"/>
                  </a:cxn>
                  <a:cxn ang="0">
                    <a:pos x="7" y="17"/>
                  </a:cxn>
                  <a:cxn ang="0">
                    <a:pos x="5" y="15"/>
                  </a:cxn>
                  <a:cxn ang="0">
                    <a:pos x="3" y="15"/>
                  </a:cxn>
                  <a:cxn ang="0">
                    <a:pos x="1" y="15"/>
                  </a:cxn>
                  <a:cxn ang="0">
                    <a:pos x="0" y="13"/>
                  </a:cxn>
                  <a:cxn ang="0">
                    <a:pos x="0" y="11"/>
                  </a:cxn>
                  <a:cxn ang="0">
                    <a:pos x="0" y="9"/>
                  </a:cxn>
                  <a:cxn ang="0">
                    <a:pos x="0" y="9"/>
                  </a:cxn>
                  <a:cxn ang="0">
                    <a:pos x="0" y="7"/>
                  </a:cxn>
                  <a:cxn ang="0">
                    <a:pos x="0" y="6"/>
                  </a:cxn>
                  <a:cxn ang="0">
                    <a:pos x="1" y="4"/>
                  </a:cxn>
                  <a:cxn ang="0">
                    <a:pos x="3" y="2"/>
                  </a:cxn>
                  <a:cxn ang="0">
                    <a:pos x="5" y="2"/>
                  </a:cxn>
                </a:cxnLst>
                <a:rect l="0" t="0" r="r" b="b"/>
                <a:pathLst>
                  <a:path w="21" h="17">
                    <a:moveTo>
                      <a:pt x="5" y="2"/>
                    </a:moveTo>
                    <a:lnTo>
                      <a:pt x="7" y="0"/>
                    </a:lnTo>
                    <a:lnTo>
                      <a:pt x="9" y="0"/>
                    </a:lnTo>
                    <a:lnTo>
                      <a:pt x="11" y="0"/>
                    </a:lnTo>
                    <a:lnTo>
                      <a:pt x="13" y="0"/>
                    </a:lnTo>
                    <a:lnTo>
                      <a:pt x="15" y="0"/>
                    </a:lnTo>
                    <a:lnTo>
                      <a:pt x="17" y="0"/>
                    </a:lnTo>
                    <a:lnTo>
                      <a:pt x="19" y="2"/>
                    </a:lnTo>
                    <a:lnTo>
                      <a:pt x="21" y="2"/>
                    </a:lnTo>
                    <a:lnTo>
                      <a:pt x="21" y="4"/>
                    </a:lnTo>
                    <a:lnTo>
                      <a:pt x="21" y="6"/>
                    </a:lnTo>
                    <a:lnTo>
                      <a:pt x="21" y="7"/>
                    </a:lnTo>
                    <a:lnTo>
                      <a:pt x="21" y="9"/>
                    </a:lnTo>
                    <a:lnTo>
                      <a:pt x="19" y="9"/>
                    </a:lnTo>
                    <a:lnTo>
                      <a:pt x="19" y="11"/>
                    </a:lnTo>
                    <a:lnTo>
                      <a:pt x="17" y="13"/>
                    </a:lnTo>
                    <a:lnTo>
                      <a:pt x="15" y="15"/>
                    </a:lnTo>
                    <a:lnTo>
                      <a:pt x="13" y="15"/>
                    </a:lnTo>
                    <a:lnTo>
                      <a:pt x="11" y="15"/>
                    </a:lnTo>
                    <a:lnTo>
                      <a:pt x="9" y="17"/>
                    </a:lnTo>
                    <a:lnTo>
                      <a:pt x="7" y="17"/>
                    </a:lnTo>
                    <a:lnTo>
                      <a:pt x="5" y="15"/>
                    </a:lnTo>
                    <a:lnTo>
                      <a:pt x="3" y="15"/>
                    </a:lnTo>
                    <a:lnTo>
                      <a:pt x="1" y="15"/>
                    </a:lnTo>
                    <a:lnTo>
                      <a:pt x="0" y="13"/>
                    </a:lnTo>
                    <a:lnTo>
                      <a:pt x="0" y="11"/>
                    </a:lnTo>
                    <a:lnTo>
                      <a:pt x="0" y="9"/>
                    </a:lnTo>
                    <a:lnTo>
                      <a:pt x="0" y="9"/>
                    </a:lnTo>
                    <a:lnTo>
                      <a:pt x="0" y="7"/>
                    </a:lnTo>
                    <a:lnTo>
                      <a:pt x="0" y="6"/>
                    </a:lnTo>
                    <a:lnTo>
                      <a:pt x="1" y="4"/>
                    </a:lnTo>
                    <a:lnTo>
                      <a:pt x="3" y="2"/>
                    </a:lnTo>
                    <a:lnTo>
                      <a:pt x="5"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0" name="Freeform 273"/>
              <p:cNvSpPr>
                <a:spLocks/>
              </p:cNvSpPr>
              <p:nvPr/>
            </p:nvSpPr>
            <p:spPr bwMode="auto">
              <a:xfrm>
                <a:off x="2808" y="2325"/>
                <a:ext cx="23" cy="15"/>
              </a:xfrm>
              <a:custGeom>
                <a:avLst/>
                <a:gdLst/>
                <a:ahLst/>
                <a:cxnLst>
                  <a:cxn ang="0">
                    <a:pos x="5" y="0"/>
                  </a:cxn>
                  <a:cxn ang="0">
                    <a:pos x="7" y="0"/>
                  </a:cxn>
                  <a:cxn ang="0">
                    <a:pos x="9" y="0"/>
                  </a:cxn>
                  <a:cxn ang="0">
                    <a:pos x="11" y="0"/>
                  </a:cxn>
                  <a:cxn ang="0">
                    <a:pos x="13" y="0"/>
                  </a:cxn>
                  <a:cxn ang="0">
                    <a:pos x="17" y="0"/>
                  </a:cxn>
                  <a:cxn ang="0">
                    <a:pos x="17" y="0"/>
                  </a:cxn>
                  <a:cxn ang="0">
                    <a:pos x="19" y="2"/>
                  </a:cxn>
                  <a:cxn ang="0">
                    <a:pos x="21" y="2"/>
                  </a:cxn>
                  <a:cxn ang="0">
                    <a:pos x="21" y="3"/>
                  </a:cxn>
                  <a:cxn ang="0">
                    <a:pos x="23" y="5"/>
                  </a:cxn>
                  <a:cxn ang="0">
                    <a:pos x="21" y="7"/>
                  </a:cxn>
                  <a:cxn ang="0">
                    <a:pos x="21" y="7"/>
                  </a:cxn>
                  <a:cxn ang="0">
                    <a:pos x="21" y="9"/>
                  </a:cxn>
                  <a:cxn ang="0">
                    <a:pos x="19" y="11"/>
                  </a:cxn>
                  <a:cxn ang="0">
                    <a:pos x="17" y="13"/>
                  </a:cxn>
                  <a:cxn ang="0">
                    <a:pos x="15" y="13"/>
                  </a:cxn>
                  <a:cxn ang="0">
                    <a:pos x="13" y="15"/>
                  </a:cxn>
                  <a:cxn ang="0">
                    <a:pos x="11" y="15"/>
                  </a:cxn>
                  <a:cxn ang="0">
                    <a:pos x="9" y="15"/>
                  </a:cxn>
                  <a:cxn ang="0">
                    <a:pos x="7" y="15"/>
                  </a:cxn>
                  <a:cxn ang="0">
                    <a:pos x="5" y="15"/>
                  </a:cxn>
                  <a:cxn ang="0">
                    <a:pos x="4" y="15"/>
                  </a:cxn>
                  <a:cxn ang="0">
                    <a:pos x="2" y="13"/>
                  </a:cxn>
                  <a:cxn ang="0">
                    <a:pos x="0" y="13"/>
                  </a:cxn>
                  <a:cxn ang="0">
                    <a:pos x="0" y="11"/>
                  </a:cxn>
                  <a:cxn ang="0">
                    <a:pos x="0" y="9"/>
                  </a:cxn>
                  <a:cxn ang="0">
                    <a:pos x="0" y="7"/>
                  </a:cxn>
                  <a:cxn ang="0">
                    <a:pos x="0" y="5"/>
                  </a:cxn>
                  <a:cxn ang="0">
                    <a:pos x="2" y="5"/>
                  </a:cxn>
                  <a:cxn ang="0">
                    <a:pos x="2" y="3"/>
                  </a:cxn>
                  <a:cxn ang="0">
                    <a:pos x="4" y="2"/>
                  </a:cxn>
                  <a:cxn ang="0">
                    <a:pos x="5" y="0"/>
                  </a:cxn>
                </a:cxnLst>
                <a:rect l="0" t="0" r="r" b="b"/>
                <a:pathLst>
                  <a:path w="23" h="15">
                    <a:moveTo>
                      <a:pt x="5" y="0"/>
                    </a:moveTo>
                    <a:lnTo>
                      <a:pt x="7" y="0"/>
                    </a:lnTo>
                    <a:lnTo>
                      <a:pt x="9" y="0"/>
                    </a:lnTo>
                    <a:lnTo>
                      <a:pt x="11" y="0"/>
                    </a:lnTo>
                    <a:lnTo>
                      <a:pt x="13" y="0"/>
                    </a:lnTo>
                    <a:lnTo>
                      <a:pt x="17" y="0"/>
                    </a:lnTo>
                    <a:lnTo>
                      <a:pt x="17" y="0"/>
                    </a:lnTo>
                    <a:lnTo>
                      <a:pt x="19" y="2"/>
                    </a:lnTo>
                    <a:lnTo>
                      <a:pt x="21" y="2"/>
                    </a:lnTo>
                    <a:lnTo>
                      <a:pt x="21" y="3"/>
                    </a:lnTo>
                    <a:lnTo>
                      <a:pt x="23" y="5"/>
                    </a:lnTo>
                    <a:lnTo>
                      <a:pt x="21" y="7"/>
                    </a:lnTo>
                    <a:lnTo>
                      <a:pt x="21" y="7"/>
                    </a:lnTo>
                    <a:lnTo>
                      <a:pt x="21" y="9"/>
                    </a:lnTo>
                    <a:lnTo>
                      <a:pt x="19" y="11"/>
                    </a:lnTo>
                    <a:lnTo>
                      <a:pt x="17" y="13"/>
                    </a:lnTo>
                    <a:lnTo>
                      <a:pt x="15" y="13"/>
                    </a:lnTo>
                    <a:lnTo>
                      <a:pt x="13" y="15"/>
                    </a:lnTo>
                    <a:lnTo>
                      <a:pt x="11" y="15"/>
                    </a:lnTo>
                    <a:lnTo>
                      <a:pt x="9" y="15"/>
                    </a:lnTo>
                    <a:lnTo>
                      <a:pt x="7" y="15"/>
                    </a:lnTo>
                    <a:lnTo>
                      <a:pt x="5" y="15"/>
                    </a:lnTo>
                    <a:lnTo>
                      <a:pt x="4" y="15"/>
                    </a:lnTo>
                    <a:lnTo>
                      <a:pt x="2" y="13"/>
                    </a:lnTo>
                    <a:lnTo>
                      <a:pt x="0" y="13"/>
                    </a:lnTo>
                    <a:lnTo>
                      <a:pt x="0" y="11"/>
                    </a:lnTo>
                    <a:lnTo>
                      <a:pt x="0" y="9"/>
                    </a:lnTo>
                    <a:lnTo>
                      <a:pt x="0" y="7"/>
                    </a:lnTo>
                    <a:lnTo>
                      <a:pt x="0" y="5"/>
                    </a:lnTo>
                    <a:lnTo>
                      <a:pt x="2" y="5"/>
                    </a:lnTo>
                    <a:lnTo>
                      <a:pt x="2" y="3"/>
                    </a:lnTo>
                    <a:lnTo>
                      <a:pt x="4" y="2"/>
                    </a:lnTo>
                    <a:lnTo>
                      <a:pt x="5" y="0"/>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1" name="Freeform 274"/>
              <p:cNvSpPr>
                <a:spLocks/>
              </p:cNvSpPr>
              <p:nvPr/>
            </p:nvSpPr>
            <p:spPr bwMode="auto">
              <a:xfrm>
                <a:off x="2829" y="2351"/>
                <a:ext cx="23" cy="18"/>
              </a:xfrm>
              <a:custGeom>
                <a:avLst/>
                <a:gdLst/>
                <a:ahLst/>
                <a:cxnLst>
                  <a:cxn ang="0">
                    <a:pos x="6" y="2"/>
                  </a:cxn>
                  <a:cxn ang="0">
                    <a:pos x="9" y="2"/>
                  </a:cxn>
                  <a:cxn ang="0">
                    <a:pos x="11" y="2"/>
                  </a:cxn>
                  <a:cxn ang="0">
                    <a:pos x="13" y="0"/>
                  </a:cxn>
                  <a:cxn ang="0">
                    <a:pos x="15" y="0"/>
                  </a:cxn>
                  <a:cxn ang="0">
                    <a:pos x="17" y="2"/>
                  </a:cxn>
                  <a:cxn ang="0">
                    <a:pos x="19" y="2"/>
                  </a:cxn>
                  <a:cxn ang="0">
                    <a:pos x="21" y="2"/>
                  </a:cxn>
                  <a:cxn ang="0">
                    <a:pos x="21" y="4"/>
                  </a:cxn>
                  <a:cxn ang="0">
                    <a:pos x="23" y="6"/>
                  </a:cxn>
                  <a:cxn ang="0">
                    <a:pos x="23" y="8"/>
                  </a:cxn>
                  <a:cxn ang="0">
                    <a:pos x="23" y="10"/>
                  </a:cxn>
                  <a:cxn ang="0">
                    <a:pos x="23" y="10"/>
                  </a:cxn>
                  <a:cxn ang="0">
                    <a:pos x="21" y="12"/>
                  </a:cxn>
                  <a:cxn ang="0">
                    <a:pos x="21" y="14"/>
                  </a:cxn>
                  <a:cxn ang="0">
                    <a:pos x="19" y="16"/>
                  </a:cxn>
                  <a:cxn ang="0">
                    <a:pos x="17" y="16"/>
                  </a:cxn>
                  <a:cxn ang="0">
                    <a:pos x="15" y="18"/>
                  </a:cxn>
                  <a:cxn ang="0">
                    <a:pos x="13" y="18"/>
                  </a:cxn>
                  <a:cxn ang="0">
                    <a:pos x="11" y="18"/>
                  </a:cxn>
                  <a:cxn ang="0">
                    <a:pos x="7" y="18"/>
                  </a:cxn>
                  <a:cxn ang="0">
                    <a:pos x="6" y="18"/>
                  </a:cxn>
                  <a:cxn ang="0">
                    <a:pos x="4" y="18"/>
                  </a:cxn>
                  <a:cxn ang="0">
                    <a:pos x="4" y="16"/>
                  </a:cxn>
                  <a:cxn ang="0">
                    <a:pos x="2" y="16"/>
                  </a:cxn>
                  <a:cxn ang="0">
                    <a:pos x="2" y="14"/>
                  </a:cxn>
                  <a:cxn ang="0">
                    <a:pos x="0" y="12"/>
                  </a:cxn>
                  <a:cxn ang="0">
                    <a:pos x="0" y="10"/>
                  </a:cxn>
                  <a:cxn ang="0">
                    <a:pos x="2" y="8"/>
                  </a:cxn>
                  <a:cxn ang="0">
                    <a:pos x="2" y="8"/>
                  </a:cxn>
                  <a:cxn ang="0">
                    <a:pos x="4" y="6"/>
                  </a:cxn>
                  <a:cxn ang="0">
                    <a:pos x="4" y="4"/>
                  </a:cxn>
                  <a:cxn ang="0">
                    <a:pos x="6" y="2"/>
                  </a:cxn>
                </a:cxnLst>
                <a:rect l="0" t="0" r="r" b="b"/>
                <a:pathLst>
                  <a:path w="23" h="18">
                    <a:moveTo>
                      <a:pt x="6" y="2"/>
                    </a:moveTo>
                    <a:lnTo>
                      <a:pt x="9" y="2"/>
                    </a:lnTo>
                    <a:lnTo>
                      <a:pt x="11" y="2"/>
                    </a:lnTo>
                    <a:lnTo>
                      <a:pt x="13" y="0"/>
                    </a:lnTo>
                    <a:lnTo>
                      <a:pt x="15" y="0"/>
                    </a:lnTo>
                    <a:lnTo>
                      <a:pt x="17" y="2"/>
                    </a:lnTo>
                    <a:lnTo>
                      <a:pt x="19" y="2"/>
                    </a:lnTo>
                    <a:lnTo>
                      <a:pt x="21" y="2"/>
                    </a:lnTo>
                    <a:lnTo>
                      <a:pt x="21" y="4"/>
                    </a:lnTo>
                    <a:lnTo>
                      <a:pt x="23" y="6"/>
                    </a:lnTo>
                    <a:lnTo>
                      <a:pt x="23" y="8"/>
                    </a:lnTo>
                    <a:lnTo>
                      <a:pt x="23" y="10"/>
                    </a:lnTo>
                    <a:lnTo>
                      <a:pt x="23" y="10"/>
                    </a:lnTo>
                    <a:lnTo>
                      <a:pt x="21" y="12"/>
                    </a:lnTo>
                    <a:lnTo>
                      <a:pt x="21" y="14"/>
                    </a:lnTo>
                    <a:lnTo>
                      <a:pt x="19" y="16"/>
                    </a:lnTo>
                    <a:lnTo>
                      <a:pt x="17" y="16"/>
                    </a:lnTo>
                    <a:lnTo>
                      <a:pt x="15" y="18"/>
                    </a:lnTo>
                    <a:lnTo>
                      <a:pt x="13" y="18"/>
                    </a:lnTo>
                    <a:lnTo>
                      <a:pt x="11" y="18"/>
                    </a:lnTo>
                    <a:lnTo>
                      <a:pt x="7" y="18"/>
                    </a:lnTo>
                    <a:lnTo>
                      <a:pt x="6" y="18"/>
                    </a:lnTo>
                    <a:lnTo>
                      <a:pt x="4" y="18"/>
                    </a:lnTo>
                    <a:lnTo>
                      <a:pt x="4" y="16"/>
                    </a:lnTo>
                    <a:lnTo>
                      <a:pt x="2" y="16"/>
                    </a:lnTo>
                    <a:lnTo>
                      <a:pt x="2" y="14"/>
                    </a:lnTo>
                    <a:lnTo>
                      <a:pt x="0" y="12"/>
                    </a:lnTo>
                    <a:lnTo>
                      <a:pt x="0" y="10"/>
                    </a:lnTo>
                    <a:lnTo>
                      <a:pt x="2" y="8"/>
                    </a:lnTo>
                    <a:lnTo>
                      <a:pt x="2" y="8"/>
                    </a:lnTo>
                    <a:lnTo>
                      <a:pt x="4" y="6"/>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2" name="Freeform 275"/>
              <p:cNvSpPr>
                <a:spLocks/>
              </p:cNvSpPr>
              <p:nvPr/>
            </p:nvSpPr>
            <p:spPr bwMode="auto">
              <a:xfrm>
                <a:off x="2852" y="2382"/>
                <a:ext cx="23" cy="17"/>
              </a:xfrm>
              <a:custGeom>
                <a:avLst/>
                <a:gdLst/>
                <a:ahLst/>
                <a:cxnLst>
                  <a:cxn ang="0">
                    <a:pos x="6" y="2"/>
                  </a:cxn>
                  <a:cxn ang="0">
                    <a:pos x="8" y="0"/>
                  </a:cxn>
                  <a:cxn ang="0">
                    <a:pos x="9" y="0"/>
                  </a:cxn>
                  <a:cxn ang="0">
                    <a:pos x="13" y="0"/>
                  </a:cxn>
                  <a:cxn ang="0">
                    <a:pos x="15" y="0"/>
                  </a:cxn>
                  <a:cxn ang="0">
                    <a:pos x="17" y="0"/>
                  </a:cxn>
                  <a:cxn ang="0">
                    <a:pos x="19" y="0"/>
                  </a:cxn>
                  <a:cxn ang="0">
                    <a:pos x="19" y="2"/>
                  </a:cxn>
                  <a:cxn ang="0">
                    <a:pos x="21" y="2"/>
                  </a:cxn>
                  <a:cxn ang="0">
                    <a:pos x="23" y="4"/>
                  </a:cxn>
                  <a:cxn ang="0">
                    <a:pos x="23" y="6"/>
                  </a:cxn>
                  <a:cxn ang="0">
                    <a:pos x="23" y="8"/>
                  </a:cxn>
                  <a:cxn ang="0">
                    <a:pos x="23" y="10"/>
                  </a:cxn>
                  <a:cxn ang="0">
                    <a:pos x="21" y="12"/>
                  </a:cxn>
                  <a:cxn ang="0">
                    <a:pos x="19" y="12"/>
                  </a:cxn>
                  <a:cxn ang="0">
                    <a:pos x="19" y="14"/>
                  </a:cxn>
                  <a:cxn ang="0">
                    <a:pos x="17" y="16"/>
                  </a:cxn>
                  <a:cxn ang="0">
                    <a:pos x="15" y="16"/>
                  </a:cxn>
                  <a:cxn ang="0">
                    <a:pos x="11" y="17"/>
                  </a:cxn>
                  <a:cxn ang="0">
                    <a:pos x="9" y="17"/>
                  </a:cxn>
                  <a:cxn ang="0">
                    <a:pos x="8" y="17"/>
                  </a:cxn>
                  <a:cxn ang="0">
                    <a:pos x="6" y="16"/>
                  </a:cxn>
                  <a:cxn ang="0">
                    <a:pos x="4" y="16"/>
                  </a:cxn>
                  <a:cxn ang="0">
                    <a:pos x="2" y="16"/>
                  </a:cxn>
                  <a:cxn ang="0">
                    <a:pos x="2" y="14"/>
                  </a:cxn>
                  <a:cxn ang="0">
                    <a:pos x="0" y="12"/>
                  </a:cxn>
                  <a:cxn ang="0">
                    <a:pos x="0" y="10"/>
                  </a:cxn>
                  <a:cxn ang="0">
                    <a:pos x="0" y="8"/>
                  </a:cxn>
                  <a:cxn ang="0">
                    <a:pos x="0" y="8"/>
                  </a:cxn>
                  <a:cxn ang="0">
                    <a:pos x="2" y="6"/>
                  </a:cxn>
                  <a:cxn ang="0">
                    <a:pos x="2" y="4"/>
                  </a:cxn>
                  <a:cxn ang="0">
                    <a:pos x="4" y="2"/>
                  </a:cxn>
                  <a:cxn ang="0">
                    <a:pos x="6" y="2"/>
                  </a:cxn>
                </a:cxnLst>
                <a:rect l="0" t="0" r="r" b="b"/>
                <a:pathLst>
                  <a:path w="23" h="17">
                    <a:moveTo>
                      <a:pt x="6" y="2"/>
                    </a:moveTo>
                    <a:lnTo>
                      <a:pt x="8" y="0"/>
                    </a:lnTo>
                    <a:lnTo>
                      <a:pt x="9" y="0"/>
                    </a:lnTo>
                    <a:lnTo>
                      <a:pt x="13" y="0"/>
                    </a:lnTo>
                    <a:lnTo>
                      <a:pt x="15" y="0"/>
                    </a:lnTo>
                    <a:lnTo>
                      <a:pt x="17" y="0"/>
                    </a:lnTo>
                    <a:lnTo>
                      <a:pt x="19" y="0"/>
                    </a:lnTo>
                    <a:lnTo>
                      <a:pt x="19" y="2"/>
                    </a:lnTo>
                    <a:lnTo>
                      <a:pt x="21" y="2"/>
                    </a:lnTo>
                    <a:lnTo>
                      <a:pt x="23" y="4"/>
                    </a:lnTo>
                    <a:lnTo>
                      <a:pt x="23" y="6"/>
                    </a:lnTo>
                    <a:lnTo>
                      <a:pt x="23" y="8"/>
                    </a:lnTo>
                    <a:lnTo>
                      <a:pt x="23" y="10"/>
                    </a:lnTo>
                    <a:lnTo>
                      <a:pt x="21" y="12"/>
                    </a:lnTo>
                    <a:lnTo>
                      <a:pt x="19" y="12"/>
                    </a:lnTo>
                    <a:lnTo>
                      <a:pt x="19" y="14"/>
                    </a:lnTo>
                    <a:lnTo>
                      <a:pt x="17" y="16"/>
                    </a:lnTo>
                    <a:lnTo>
                      <a:pt x="15" y="16"/>
                    </a:lnTo>
                    <a:lnTo>
                      <a:pt x="11" y="17"/>
                    </a:lnTo>
                    <a:lnTo>
                      <a:pt x="9" y="17"/>
                    </a:lnTo>
                    <a:lnTo>
                      <a:pt x="8" y="17"/>
                    </a:lnTo>
                    <a:lnTo>
                      <a:pt x="6" y="16"/>
                    </a:lnTo>
                    <a:lnTo>
                      <a:pt x="4" y="16"/>
                    </a:lnTo>
                    <a:lnTo>
                      <a:pt x="2" y="16"/>
                    </a:lnTo>
                    <a:lnTo>
                      <a:pt x="2" y="14"/>
                    </a:lnTo>
                    <a:lnTo>
                      <a:pt x="0" y="12"/>
                    </a:lnTo>
                    <a:lnTo>
                      <a:pt x="0" y="10"/>
                    </a:lnTo>
                    <a:lnTo>
                      <a:pt x="0" y="8"/>
                    </a:lnTo>
                    <a:lnTo>
                      <a:pt x="0" y="8"/>
                    </a:lnTo>
                    <a:lnTo>
                      <a:pt x="2" y="6"/>
                    </a:lnTo>
                    <a:lnTo>
                      <a:pt x="2" y="4"/>
                    </a:lnTo>
                    <a:lnTo>
                      <a:pt x="4" y="2"/>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3" name="Freeform 276"/>
              <p:cNvSpPr>
                <a:spLocks/>
              </p:cNvSpPr>
              <p:nvPr/>
            </p:nvSpPr>
            <p:spPr bwMode="auto">
              <a:xfrm>
                <a:off x="2875" y="2411"/>
                <a:ext cx="23" cy="17"/>
              </a:xfrm>
              <a:custGeom>
                <a:avLst/>
                <a:gdLst/>
                <a:ahLst/>
                <a:cxnLst>
                  <a:cxn ang="0">
                    <a:pos x="6" y="2"/>
                  </a:cxn>
                  <a:cxn ang="0">
                    <a:pos x="8" y="0"/>
                  </a:cxn>
                  <a:cxn ang="0">
                    <a:pos x="9" y="0"/>
                  </a:cxn>
                  <a:cxn ang="0">
                    <a:pos x="11" y="0"/>
                  </a:cxn>
                  <a:cxn ang="0">
                    <a:pos x="13" y="0"/>
                  </a:cxn>
                  <a:cxn ang="0">
                    <a:pos x="17" y="0"/>
                  </a:cxn>
                  <a:cxn ang="0">
                    <a:pos x="17" y="0"/>
                  </a:cxn>
                  <a:cxn ang="0">
                    <a:pos x="19" y="2"/>
                  </a:cxn>
                  <a:cxn ang="0">
                    <a:pos x="21" y="4"/>
                  </a:cxn>
                  <a:cxn ang="0">
                    <a:pos x="21" y="4"/>
                  </a:cxn>
                  <a:cxn ang="0">
                    <a:pos x="23" y="6"/>
                  </a:cxn>
                  <a:cxn ang="0">
                    <a:pos x="23" y="8"/>
                  </a:cxn>
                  <a:cxn ang="0">
                    <a:pos x="21" y="10"/>
                  </a:cxn>
                  <a:cxn ang="0">
                    <a:pos x="21" y="11"/>
                  </a:cxn>
                  <a:cxn ang="0">
                    <a:pos x="19" y="13"/>
                  </a:cxn>
                  <a:cxn ang="0">
                    <a:pos x="17" y="13"/>
                  </a:cxn>
                  <a:cxn ang="0">
                    <a:pos x="15" y="15"/>
                  </a:cxn>
                  <a:cxn ang="0">
                    <a:pos x="13" y="17"/>
                  </a:cxn>
                  <a:cxn ang="0">
                    <a:pos x="11" y="17"/>
                  </a:cxn>
                  <a:cxn ang="0">
                    <a:pos x="9" y="17"/>
                  </a:cxn>
                  <a:cxn ang="0">
                    <a:pos x="8" y="17"/>
                  </a:cxn>
                  <a:cxn ang="0">
                    <a:pos x="6" y="17"/>
                  </a:cxn>
                  <a:cxn ang="0">
                    <a:pos x="4" y="17"/>
                  </a:cxn>
                  <a:cxn ang="0">
                    <a:pos x="2" y="15"/>
                  </a:cxn>
                  <a:cxn ang="0">
                    <a:pos x="0" y="13"/>
                  </a:cxn>
                  <a:cxn ang="0">
                    <a:pos x="0" y="13"/>
                  </a:cxn>
                  <a:cxn ang="0">
                    <a:pos x="0" y="11"/>
                  </a:cxn>
                  <a:cxn ang="0">
                    <a:pos x="0" y="10"/>
                  </a:cxn>
                  <a:cxn ang="0">
                    <a:pos x="0" y="8"/>
                  </a:cxn>
                  <a:cxn ang="0">
                    <a:pos x="0" y="6"/>
                  </a:cxn>
                  <a:cxn ang="0">
                    <a:pos x="2" y="4"/>
                  </a:cxn>
                  <a:cxn ang="0">
                    <a:pos x="4" y="4"/>
                  </a:cxn>
                  <a:cxn ang="0">
                    <a:pos x="6" y="2"/>
                  </a:cxn>
                </a:cxnLst>
                <a:rect l="0" t="0" r="r" b="b"/>
                <a:pathLst>
                  <a:path w="23" h="17">
                    <a:moveTo>
                      <a:pt x="6" y="2"/>
                    </a:moveTo>
                    <a:lnTo>
                      <a:pt x="8" y="0"/>
                    </a:lnTo>
                    <a:lnTo>
                      <a:pt x="9" y="0"/>
                    </a:lnTo>
                    <a:lnTo>
                      <a:pt x="11" y="0"/>
                    </a:lnTo>
                    <a:lnTo>
                      <a:pt x="13" y="0"/>
                    </a:lnTo>
                    <a:lnTo>
                      <a:pt x="17" y="0"/>
                    </a:lnTo>
                    <a:lnTo>
                      <a:pt x="17" y="0"/>
                    </a:lnTo>
                    <a:lnTo>
                      <a:pt x="19" y="2"/>
                    </a:lnTo>
                    <a:lnTo>
                      <a:pt x="21" y="4"/>
                    </a:lnTo>
                    <a:lnTo>
                      <a:pt x="21" y="4"/>
                    </a:lnTo>
                    <a:lnTo>
                      <a:pt x="23" y="6"/>
                    </a:lnTo>
                    <a:lnTo>
                      <a:pt x="23" y="8"/>
                    </a:lnTo>
                    <a:lnTo>
                      <a:pt x="21" y="10"/>
                    </a:lnTo>
                    <a:lnTo>
                      <a:pt x="21" y="11"/>
                    </a:lnTo>
                    <a:lnTo>
                      <a:pt x="19" y="13"/>
                    </a:lnTo>
                    <a:lnTo>
                      <a:pt x="17" y="13"/>
                    </a:lnTo>
                    <a:lnTo>
                      <a:pt x="15" y="15"/>
                    </a:lnTo>
                    <a:lnTo>
                      <a:pt x="13" y="17"/>
                    </a:lnTo>
                    <a:lnTo>
                      <a:pt x="11" y="17"/>
                    </a:lnTo>
                    <a:lnTo>
                      <a:pt x="9" y="17"/>
                    </a:lnTo>
                    <a:lnTo>
                      <a:pt x="8" y="17"/>
                    </a:lnTo>
                    <a:lnTo>
                      <a:pt x="6" y="17"/>
                    </a:lnTo>
                    <a:lnTo>
                      <a:pt x="4" y="17"/>
                    </a:lnTo>
                    <a:lnTo>
                      <a:pt x="2" y="15"/>
                    </a:lnTo>
                    <a:lnTo>
                      <a:pt x="0" y="13"/>
                    </a:lnTo>
                    <a:lnTo>
                      <a:pt x="0" y="13"/>
                    </a:lnTo>
                    <a:lnTo>
                      <a:pt x="0" y="11"/>
                    </a:lnTo>
                    <a:lnTo>
                      <a:pt x="0" y="10"/>
                    </a:lnTo>
                    <a:lnTo>
                      <a:pt x="0" y="8"/>
                    </a:lnTo>
                    <a:lnTo>
                      <a:pt x="0" y="6"/>
                    </a:lnTo>
                    <a:lnTo>
                      <a:pt x="2" y="4"/>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4" name="Freeform 277"/>
              <p:cNvSpPr>
                <a:spLocks/>
              </p:cNvSpPr>
              <p:nvPr/>
            </p:nvSpPr>
            <p:spPr bwMode="auto">
              <a:xfrm>
                <a:off x="2898" y="2440"/>
                <a:ext cx="23" cy="19"/>
              </a:xfrm>
              <a:custGeom>
                <a:avLst/>
                <a:gdLst/>
                <a:ahLst/>
                <a:cxnLst>
                  <a:cxn ang="0">
                    <a:pos x="6" y="2"/>
                  </a:cxn>
                  <a:cxn ang="0">
                    <a:pos x="8" y="2"/>
                  </a:cxn>
                  <a:cxn ang="0">
                    <a:pos x="10" y="2"/>
                  </a:cxn>
                  <a:cxn ang="0">
                    <a:pos x="11" y="0"/>
                  </a:cxn>
                  <a:cxn ang="0">
                    <a:pos x="13" y="2"/>
                  </a:cxn>
                  <a:cxn ang="0">
                    <a:pos x="17" y="2"/>
                  </a:cxn>
                  <a:cxn ang="0">
                    <a:pos x="17" y="2"/>
                  </a:cxn>
                  <a:cxn ang="0">
                    <a:pos x="19" y="4"/>
                  </a:cxn>
                  <a:cxn ang="0">
                    <a:pos x="21" y="4"/>
                  </a:cxn>
                  <a:cxn ang="0">
                    <a:pos x="21" y="6"/>
                  </a:cxn>
                  <a:cxn ang="0">
                    <a:pos x="23" y="7"/>
                  </a:cxn>
                  <a:cxn ang="0">
                    <a:pos x="23" y="9"/>
                  </a:cxn>
                  <a:cxn ang="0">
                    <a:pos x="21" y="11"/>
                  </a:cxn>
                  <a:cxn ang="0">
                    <a:pos x="21" y="13"/>
                  </a:cxn>
                  <a:cxn ang="0">
                    <a:pos x="19" y="13"/>
                  </a:cxn>
                  <a:cxn ang="0">
                    <a:pos x="19" y="15"/>
                  </a:cxn>
                  <a:cxn ang="0">
                    <a:pos x="17" y="17"/>
                  </a:cxn>
                  <a:cxn ang="0">
                    <a:pos x="13" y="17"/>
                  </a:cxn>
                  <a:cxn ang="0">
                    <a:pos x="11" y="19"/>
                  </a:cxn>
                  <a:cxn ang="0">
                    <a:pos x="10" y="19"/>
                  </a:cxn>
                  <a:cxn ang="0">
                    <a:pos x="8" y="19"/>
                  </a:cxn>
                  <a:cxn ang="0">
                    <a:pos x="6" y="19"/>
                  </a:cxn>
                  <a:cxn ang="0">
                    <a:pos x="4" y="17"/>
                  </a:cxn>
                  <a:cxn ang="0">
                    <a:pos x="2" y="17"/>
                  </a:cxn>
                  <a:cxn ang="0">
                    <a:pos x="0" y="15"/>
                  </a:cxn>
                  <a:cxn ang="0">
                    <a:pos x="0" y="13"/>
                  </a:cxn>
                  <a:cxn ang="0">
                    <a:pos x="0" y="11"/>
                  </a:cxn>
                  <a:cxn ang="0">
                    <a:pos x="0" y="9"/>
                  </a:cxn>
                  <a:cxn ang="0">
                    <a:pos x="0" y="9"/>
                  </a:cxn>
                  <a:cxn ang="0">
                    <a:pos x="0" y="7"/>
                  </a:cxn>
                  <a:cxn ang="0">
                    <a:pos x="2" y="6"/>
                  </a:cxn>
                  <a:cxn ang="0">
                    <a:pos x="4" y="4"/>
                  </a:cxn>
                  <a:cxn ang="0">
                    <a:pos x="6" y="2"/>
                  </a:cxn>
                </a:cxnLst>
                <a:rect l="0" t="0" r="r" b="b"/>
                <a:pathLst>
                  <a:path w="23" h="19">
                    <a:moveTo>
                      <a:pt x="6" y="2"/>
                    </a:moveTo>
                    <a:lnTo>
                      <a:pt x="8" y="2"/>
                    </a:lnTo>
                    <a:lnTo>
                      <a:pt x="10" y="2"/>
                    </a:lnTo>
                    <a:lnTo>
                      <a:pt x="11" y="0"/>
                    </a:lnTo>
                    <a:lnTo>
                      <a:pt x="13" y="2"/>
                    </a:lnTo>
                    <a:lnTo>
                      <a:pt x="17" y="2"/>
                    </a:lnTo>
                    <a:lnTo>
                      <a:pt x="17" y="2"/>
                    </a:lnTo>
                    <a:lnTo>
                      <a:pt x="19" y="4"/>
                    </a:lnTo>
                    <a:lnTo>
                      <a:pt x="21" y="4"/>
                    </a:lnTo>
                    <a:lnTo>
                      <a:pt x="21" y="6"/>
                    </a:lnTo>
                    <a:lnTo>
                      <a:pt x="23" y="7"/>
                    </a:lnTo>
                    <a:lnTo>
                      <a:pt x="23" y="9"/>
                    </a:lnTo>
                    <a:lnTo>
                      <a:pt x="21" y="11"/>
                    </a:lnTo>
                    <a:lnTo>
                      <a:pt x="21" y="13"/>
                    </a:lnTo>
                    <a:lnTo>
                      <a:pt x="19" y="13"/>
                    </a:lnTo>
                    <a:lnTo>
                      <a:pt x="19" y="15"/>
                    </a:lnTo>
                    <a:lnTo>
                      <a:pt x="17" y="17"/>
                    </a:lnTo>
                    <a:lnTo>
                      <a:pt x="13" y="17"/>
                    </a:lnTo>
                    <a:lnTo>
                      <a:pt x="11" y="19"/>
                    </a:lnTo>
                    <a:lnTo>
                      <a:pt x="10" y="19"/>
                    </a:lnTo>
                    <a:lnTo>
                      <a:pt x="8" y="19"/>
                    </a:lnTo>
                    <a:lnTo>
                      <a:pt x="6" y="19"/>
                    </a:lnTo>
                    <a:lnTo>
                      <a:pt x="4" y="17"/>
                    </a:lnTo>
                    <a:lnTo>
                      <a:pt x="2" y="17"/>
                    </a:lnTo>
                    <a:lnTo>
                      <a:pt x="0" y="15"/>
                    </a:lnTo>
                    <a:lnTo>
                      <a:pt x="0" y="13"/>
                    </a:lnTo>
                    <a:lnTo>
                      <a:pt x="0" y="11"/>
                    </a:lnTo>
                    <a:lnTo>
                      <a:pt x="0" y="9"/>
                    </a:lnTo>
                    <a:lnTo>
                      <a:pt x="0" y="9"/>
                    </a:lnTo>
                    <a:lnTo>
                      <a:pt x="0" y="7"/>
                    </a:lnTo>
                    <a:lnTo>
                      <a:pt x="2" y="6"/>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5" name="Freeform 278"/>
              <p:cNvSpPr>
                <a:spLocks/>
              </p:cNvSpPr>
              <p:nvPr/>
            </p:nvSpPr>
            <p:spPr bwMode="auto">
              <a:xfrm>
                <a:off x="2921" y="2470"/>
                <a:ext cx="23" cy="20"/>
              </a:xfrm>
              <a:custGeom>
                <a:avLst/>
                <a:gdLst/>
                <a:ahLst/>
                <a:cxnLst>
                  <a:cxn ang="0">
                    <a:pos x="6" y="2"/>
                  </a:cxn>
                  <a:cxn ang="0">
                    <a:pos x="8" y="2"/>
                  </a:cxn>
                  <a:cxn ang="0">
                    <a:pos x="10" y="0"/>
                  </a:cxn>
                  <a:cxn ang="0">
                    <a:pos x="11" y="0"/>
                  </a:cxn>
                  <a:cxn ang="0">
                    <a:pos x="15" y="0"/>
                  </a:cxn>
                  <a:cxn ang="0">
                    <a:pos x="17" y="2"/>
                  </a:cxn>
                  <a:cxn ang="0">
                    <a:pos x="19" y="2"/>
                  </a:cxn>
                  <a:cxn ang="0">
                    <a:pos x="21" y="2"/>
                  </a:cxn>
                  <a:cxn ang="0">
                    <a:pos x="21" y="4"/>
                  </a:cxn>
                  <a:cxn ang="0">
                    <a:pos x="23" y="6"/>
                  </a:cxn>
                  <a:cxn ang="0">
                    <a:pos x="23" y="8"/>
                  </a:cxn>
                  <a:cxn ang="0">
                    <a:pos x="23" y="10"/>
                  </a:cxn>
                  <a:cxn ang="0">
                    <a:pos x="23" y="12"/>
                  </a:cxn>
                  <a:cxn ang="0">
                    <a:pos x="21" y="12"/>
                  </a:cxn>
                  <a:cxn ang="0">
                    <a:pos x="21" y="14"/>
                  </a:cxn>
                  <a:cxn ang="0">
                    <a:pos x="19" y="16"/>
                  </a:cxn>
                  <a:cxn ang="0">
                    <a:pos x="17" y="18"/>
                  </a:cxn>
                  <a:cxn ang="0">
                    <a:pos x="15" y="18"/>
                  </a:cxn>
                  <a:cxn ang="0">
                    <a:pos x="11" y="20"/>
                  </a:cxn>
                  <a:cxn ang="0">
                    <a:pos x="10" y="20"/>
                  </a:cxn>
                  <a:cxn ang="0">
                    <a:pos x="8" y="20"/>
                  </a:cxn>
                  <a:cxn ang="0">
                    <a:pos x="6" y="20"/>
                  </a:cxn>
                  <a:cxn ang="0">
                    <a:pos x="4" y="18"/>
                  </a:cxn>
                  <a:cxn ang="0">
                    <a:pos x="2" y="18"/>
                  </a:cxn>
                  <a:cxn ang="0">
                    <a:pos x="2" y="16"/>
                  </a:cxn>
                  <a:cxn ang="0">
                    <a:pos x="0" y="14"/>
                  </a:cxn>
                  <a:cxn ang="0">
                    <a:pos x="0" y="12"/>
                  </a:cxn>
                  <a:cxn ang="0">
                    <a:pos x="0" y="10"/>
                  </a:cxn>
                  <a:cxn ang="0">
                    <a:pos x="0" y="8"/>
                  </a:cxn>
                  <a:cxn ang="0">
                    <a:pos x="0" y="8"/>
                  </a:cxn>
                  <a:cxn ang="0">
                    <a:pos x="2" y="6"/>
                  </a:cxn>
                  <a:cxn ang="0">
                    <a:pos x="4" y="4"/>
                  </a:cxn>
                  <a:cxn ang="0">
                    <a:pos x="6" y="2"/>
                  </a:cxn>
                </a:cxnLst>
                <a:rect l="0" t="0" r="r" b="b"/>
                <a:pathLst>
                  <a:path w="23" h="20">
                    <a:moveTo>
                      <a:pt x="6" y="2"/>
                    </a:moveTo>
                    <a:lnTo>
                      <a:pt x="8" y="2"/>
                    </a:lnTo>
                    <a:lnTo>
                      <a:pt x="10" y="0"/>
                    </a:lnTo>
                    <a:lnTo>
                      <a:pt x="11"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6"/>
                    </a:lnTo>
                    <a:lnTo>
                      <a:pt x="17" y="18"/>
                    </a:lnTo>
                    <a:lnTo>
                      <a:pt x="15" y="18"/>
                    </a:lnTo>
                    <a:lnTo>
                      <a:pt x="11" y="20"/>
                    </a:lnTo>
                    <a:lnTo>
                      <a:pt x="10" y="20"/>
                    </a:lnTo>
                    <a:lnTo>
                      <a:pt x="8" y="20"/>
                    </a:lnTo>
                    <a:lnTo>
                      <a:pt x="6" y="20"/>
                    </a:lnTo>
                    <a:lnTo>
                      <a:pt x="4" y="18"/>
                    </a:lnTo>
                    <a:lnTo>
                      <a:pt x="2" y="18"/>
                    </a:lnTo>
                    <a:lnTo>
                      <a:pt x="2" y="16"/>
                    </a:lnTo>
                    <a:lnTo>
                      <a:pt x="0" y="14"/>
                    </a:lnTo>
                    <a:lnTo>
                      <a:pt x="0" y="12"/>
                    </a:lnTo>
                    <a:lnTo>
                      <a:pt x="0" y="10"/>
                    </a:lnTo>
                    <a:lnTo>
                      <a:pt x="0" y="8"/>
                    </a:lnTo>
                    <a:lnTo>
                      <a:pt x="0" y="8"/>
                    </a:lnTo>
                    <a:lnTo>
                      <a:pt x="2" y="6"/>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6" name="Freeform 279"/>
              <p:cNvSpPr>
                <a:spLocks/>
              </p:cNvSpPr>
              <p:nvPr/>
            </p:nvSpPr>
            <p:spPr bwMode="auto">
              <a:xfrm>
                <a:off x="2944" y="2501"/>
                <a:ext cx="23" cy="19"/>
              </a:xfrm>
              <a:custGeom>
                <a:avLst/>
                <a:gdLst/>
                <a:ahLst/>
                <a:cxnLst>
                  <a:cxn ang="0">
                    <a:pos x="6" y="2"/>
                  </a:cxn>
                  <a:cxn ang="0">
                    <a:pos x="8" y="2"/>
                  </a:cxn>
                  <a:cxn ang="0">
                    <a:pos x="12" y="0"/>
                  </a:cxn>
                  <a:cxn ang="0">
                    <a:pos x="13" y="0"/>
                  </a:cxn>
                  <a:cxn ang="0">
                    <a:pos x="15" y="0"/>
                  </a:cxn>
                  <a:cxn ang="0">
                    <a:pos x="17" y="2"/>
                  </a:cxn>
                  <a:cxn ang="0">
                    <a:pos x="19" y="2"/>
                  </a:cxn>
                  <a:cxn ang="0">
                    <a:pos x="21" y="2"/>
                  </a:cxn>
                  <a:cxn ang="0">
                    <a:pos x="23" y="4"/>
                  </a:cxn>
                  <a:cxn ang="0">
                    <a:pos x="23" y="6"/>
                  </a:cxn>
                  <a:cxn ang="0">
                    <a:pos x="23" y="8"/>
                  </a:cxn>
                  <a:cxn ang="0">
                    <a:pos x="23" y="10"/>
                  </a:cxn>
                  <a:cxn ang="0">
                    <a:pos x="23" y="12"/>
                  </a:cxn>
                  <a:cxn ang="0">
                    <a:pos x="23" y="14"/>
                  </a:cxn>
                  <a:cxn ang="0">
                    <a:pos x="21" y="14"/>
                  </a:cxn>
                  <a:cxn ang="0">
                    <a:pos x="19" y="16"/>
                  </a:cxn>
                  <a:cxn ang="0">
                    <a:pos x="17" y="17"/>
                  </a:cxn>
                  <a:cxn ang="0">
                    <a:pos x="15" y="17"/>
                  </a:cxn>
                  <a:cxn ang="0">
                    <a:pos x="13" y="19"/>
                  </a:cxn>
                  <a:cxn ang="0">
                    <a:pos x="12" y="19"/>
                  </a:cxn>
                  <a:cxn ang="0">
                    <a:pos x="8" y="19"/>
                  </a:cxn>
                  <a:cxn ang="0">
                    <a:pos x="6" y="19"/>
                  </a:cxn>
                  <a:cxn ang="0">
                    <a:pos x="4" y="17"/>
                  </a:cxn>
                  <a:cxn ang="0">
                    <a:pos x="4" y="17"/>
                  </a:cxn>
                  <a:cxn ang="0">
                    <a:pos x="2" y="16"/>
                  </a:cxn>
                  <a:cxn ang="0">
                    <a:pos x="0" y="14"/>
                  </a:cxn>
                  <a:cxn ang="0">
                    <a:pos x="0" y="12"/>
                  </a:cxn>
                  <a:cxn ang="0">
                    <a:pos x="0" y="10"/>
                  </a:cxn>
                  <a:cxn ang="0">
                    <a:pos x="0" y="10"/>
                  </a:cxn>
                  <a:cxn ang="0">
                    <a:pos x="2" y="8"/>
                  </a:cxn>
                  <a:cxn ang="0">
                    <a:pos x="2" y="6"/>
                  </a:cxn>
                  <a:cxn ang="0">
                    <a:pos x="4" y="4"/>
                  </a:cxn>
                  <a:cxn ang="0">
                    <a:pos x="6" y="2"/>
                  </a:cxn>
                </a:cxnLst>
                <a:rect l="0" t="0" r="r" b="b"/>
                <a:pathLst>
                  <a:path w="23" h="19">
                    <a:moveTo>
                      <a:pt x="6" y="2"/>
                    </a:moveTo>
                    <a:lnTo>
                      <a:pt x="8" y="2"/>
                    </a:lnTo>
                    <a:lnTo>
                      <a:pt x="12" y="0"/>
                    </a:lnTo>
                    <a:lnTo>
                      <a:pt x="13" y="0"/>
                    </a:lnTo>
                    <a:lnTo>
                      <a:pt x="15" y="0"/>
                    </a:lnTo>
                    <a:lnTo>
                      <a:pt x="17" y="2"/>
                    </a:lnTo>
                    <a:lnTo>
                      <a:pt x="19" y="2"/>
                    </a:lnTo>
                    <a:lnTo>
                      <a:pt x="21" y="2"/>
                    </a:lnTo>
                    <a:lnTo>
                      <a:pt x="23" y="4"/>
                    </a:lnTo>
                    <a:lnTo>
                      <a:pt x="23" y="6"/>
                    </a:lnTo>
                    <a:lnTo>
                      <a:pt x="23" y="8"/>
                    </a:lnTo>
                    <a:lnTo>
                      <a:pt x="23" y="10"/>
                    </a:lnTo>
                    <a:lnTo>
                      <a:pt x="23" y="12"/>
                    </a:lnTo>
                    <a:lnTo>
                      <a:pt x="23" y="14"/>
                    </a:lnTo>
                    <a:lnTo>
                      <a:pt x="21" y="14"/>
                    </a:lnTo>
                    <a:lnTo>
                      <a:pt x="19" y="16"/>
                    </a:lnTo>
                    <a:lnTo>
                      <a:pt x="17" y="17"/>
                    </a:lnTo>
                    <a:lnTo>
                      <a:pt x="15" y="17"/>
                    </a:lnTo>
                    <a:lnTo>
                      <a:pt x="13" y="19"/>
                    </a:lnTo>
                    <a:lnTo>
                      <a:pt x="12" y="19"/>
                    </a:lnTo>
                    <a:lnTo>
                      <a:pt x="8" y="19"/>
                    </a:lnTo>
                    <a:lnTo>
                      <a:pt x="6" y="19"/>
                    </a:lnTo>
                    <a:lnTo>
                      <a:pt x="4" y="17"/>
                    </a:lnTo>
                    <a:lnTo>
                      <a:pt x="4" y="17"/>
                    </a:lnTo>
                    <a:lnTo>
                      <a:pt x="2" y="16"/>
                    </a:lnTo>
                    <a:lnTo>
                      <a:pt x="0" y="14"/>
                    </a:lnTo>
                    <a:lnTo>
                      <a:pt x="0" y="12"/>
                    </a:lnTo>
                    <a:lnTo>
                      <a:pt x="0" y="10"/>
                    </a:lnTo>
                    <a:lnTo>
                      <a:pt x="0" y="10"/>
                    </a:lnTo>
                    <a:lnTo>
                      <a:pt x="2" y="8"/>
                    </a:lnTo>
                    <a:lnTo>
                      <a:pt x="2" y="6"/>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7" name="Freeform 280"/>
              <p:cNvSpPr>
                <a:spLocks/>
              </p:cNvSpPr>
              <p:nvPr/>
            </p:nvSpPr>
            <p:spPr bwMode="auto">
              <a:xfrm>
                <a:off x="2969" y="2534"/>
                <a:ext cx="23" cy="17"/>
              </a:xfrm>
              <a:custGeom>
                <a:avLst/>
                <a:gdLst/>
                <a:ahLst/>
                <a:cxnLst>
                  <a:cxn ang="0">
                    <a:pos x="6" y="2"/>
                  </a:cxn>
                  <a:cxn ang="0">
                    <a:pos x="8" y="0"/>
                  </a:cxn>
                  <a:cxn ang="0">
                    <a:pos x="10" y="0"/>
                  </a:cxn>
                  <a:cxn ang="0">
                    <a:pos x="11" y="0"/>
                  </a:cxn>
                  <a:cxn ang="0">
                    <a:pos x="15" y="0"/>
                  </a:cxn>
                  <a:cxn ang="0">
                    <a:pos x="17" y="0"/>
                  </a:cxn>
                  <a:cxn ang="0">
                    <a:pos x="19" y="0"/>
                  </a:cxn>
                  <a:cxn ang="0">
                    <a:pos x="19" y="2"/>
                  </a:cxn>
                  <a:cxn ang="0">
                    <a:pos x="21" y="2"/>
                  </a:cxn>
                  <a:cxn ang="0">
                    <a:pos x="23" y="4"/>
                  </a:cxn>
                  <a:cxn ang="0">
                    <a:pos x="23" y="6"/>
                  </a:cxn>
                  <a:cxn ang="0">
                    <a:pos x="23" y="7"/>
                  </a:cxn>
                  <a:cxn ang="0">
                    <a:pos x="23" y="9"/>
                  </a:cxn>
                  <a:cxn ang="0">
                    <a:pos x="21" y="11"/>
                  </a:cxn>
                  <a:cxn ang="0">
                    <a:pos x="21" y="13"/>
                  </a:cxn>
                  <a:cxn ang="0">
                    <a:pos x="19" y="15"/>
                  </a:cxn>
                  <a:cxn ang="0">
                    <a:pos x="17" y="15"/>
                  </a:cxn>
                  <a:cxn ang="0">
                    <a:pos x="15" y="17"/>
                  </a:cxn>
                  <a:cxn ang="0">
                    <a:pos x="11" y="17"/>
                  </a:cxn>
                  <a:cxn ang="0">
                    <a:pos x="10" y="17"/>
                  </a:cxn>
                  <a:cxn ang="0">
                    <a:pos x="8" y="17"/>
                  </a:cxn>
                  <a:cxn ang="0">
                    <a:pos x="6" y="17"/>
                  </a:cxn>
                  <a:cxn ang="0">
                    <a:pos x="4" y="17"/>
                  </a:cxn>
                  <a:cxn ang="0">
                    <a:pos x="2" y="15"/>
                  </a:cxn>
                  <a:cxn ang="0">
                    <a:pos x="0" y="13"/>
                  </a:cxn>
                  <a:cxn ang="0">
                    <a:pos x="0" y="13"/>
                  </a:cxn>
                  <a:cxn ang="0">
                    <a:pos x="0" y="11"/>
                  </a:cxn>
                  <a:cxn ang="0">
                    <a:pos x="0" y="9"/>
                  </a:cxn>
                  <a:cxn ang="0">
                    <a:pos x="0" y="7"/>
                  </a:cxn>
                  <a:cxn ang="0">
                    <a:pos x="0" y="6"/>
                  </a:cxn>
                  <a:cxn ang="0">
                    <a:pos x="2" y="4"/>
                  </a:cxn>
                  <a:cxn ang="0">
                    <a:pos x="4" y="2"/>
                  </a:cxn>
                  <a:cxn ang="0">
                    <a:pos x="6" y="2"/>
                  </a:cxn>
                </a:cxnLst>
                <a:rect l="0" t="0" r="r" b="b"/>
                <a:pathLst>
                  <a:path w="23" h="17">
                    <a:moveTo>
                      <a:pt x="6" y="2"/>
                    </a:moveTo>
                    <a:lnTo>
                      <a:pt x="8" y="0"/>
                    </a:lnTo>
                    <a:lnTo>
                      <a:pt x="10" y="0"/>
                    </a:lnTo>
                    <a:lnTo>
                      <a:pt x="11" y="0"/>
                    </a:lnTo>
                    <a:lnTo>
                      <a:pt x="15" y="0"/>
                    </a:lnTo>
                    <a:lnTo>
                      <a:pt x="17" y="0"/>
                    </a:lnTo>
                    <a:lnTo>
                      <a:pt x="19" y="0"/>
                    </a:lnTo>
                    <a:lnTo>
                      <a:pt x="19" y="2"/>
                    </a:lnTo>
                    <a:lnTo>
                      <a:pt x="21" y="2"/>
                    </a:lnTo>
                    <a:lnTo>
                      <a:pt x="23" y="4"/>
                    </a:lnTo>
                    <a:lnTo>
                      <a:pt x="23" y="6"/>
                    </a:lnTo>
                    <a:lnTo>
                      <a:pt x="23" y="7"/>
                    </a:lnTo>
                    <a:lnTo>
                      <a:pt x="23" y="9"/>
                    </a:lnTo>
                    <a:lnTo>
                      <a:pt x="21" y="11"/>
                    </a:lnTo>
                    <a:lnTo>
                      <a:pt x="21" y="13"/>
                    </a:lnTo>
                    <a:lnTo>
                      <a:pt x="19" y="15"/>
                    </a:lnTo>
                    <a:lnTo>
                      <a:pt x="17" y="15"/>
                    </a:lnTo>
                    <a:lnTo>
                      <a:pt x="15" y="17"/>
                    </a:lnTo>
                    <a:lnTo>
                      <a:pt x="11" y="17"/>
                    </a:lnTo>
                    <a:lnTo>
                      <a:pt x="10" y="17"/>
                    </a:lnTo>
                    <a:lnTo>
                      <a:pt x="8" y="17"/>
                    </a:lnTo>
                    <a:lnTo>
                      <a:pt x="6" y="17"/>
                    </a:lnTo>
                    <a:lnTo>
                      <a:pt x="4" y="17"/>
                    </a:lnTo>
                    <a:lnTo>
                      <a:pt x="2" y="15"/>
                    </a:lnTo>
                    <a:lnTo>
                      <a:pt x="0" y="13"/>
                    </a:lnTo>
                    <a:lnTo>
                      <a:pt x="0" y="13"/>
                    </a:lnTo>
                    <a:lnTo>
                      <a:pt x="0" y="11"/>
                    </a:lnTo>
                    <a:lnTo>
                      <a:pt x="0" y="9"/>
                    </a:lnTo>
                    <a:lnTo>
                      <a:pt x="0" y="7"/>
                    </a:lnTo>
                    <a:lnTo>
                      <a:pt x="0" y="6"/>
                    </a:lnTo>
                    <a:lnTo>
                      <a:pt x="2" y="4"/>
                    </a:lnTo>
                    <a:lnTo>
                      <a:pt x="4" y="2"/>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8" name="Freeform 281"/>
              <p:cNvSpPr>
                <a:spLocks/>
              </p:cNvSpPr>
              <p:nvPr/>
            </p:nvSpPr>
            <p:spPr bwMode="auto">
              <a:xfrm>
                <a:off x="2992" y="2565"/>
                <a:ext cx="25" cy="19"/>
              </a:xfrm>
              <a:custGeom>
                <a:avLst/>
                <a:gdLst/>
                <a:ahLst/>
                <a:cxnLst>
                  <a:cxn ang="0">
                    <a:pos x="8" y="1"/>
                  </a:cxn>
                  <a:cxn ang="0">
                    <a:pos x="10" y="1"/>
                  </a:cxn>
                  <a:cxn ang="0">
                    <a:pos x="11" y="0"/>
                  </a:cxn>
                  <a:cxn ang="0">
                    <a:pos x="13" y="0"/>
                  </a:cxn>
                  <a:cxn ang="0">
                    <a:pos x="15" y="0"/>
                  </a:cxn>
                  <a:cxn ang="0">
                    <a:pos x="17" y="0"/>
                  </a:cxn>
                  <a:cxn ang="0">
                    <a:pos x="19" y="1"/>
                  </a:cxn>
                  <a:cxn ang="0">
                    <a:pos x="21" y="1"/>
                  </a:cxn>
                  <a:cxn ang="0">
                    <a:pos x="23" y="3"/>
                  </a:cxn>
                  <a:cxn ang="0">
                    <a:pos x="23" y="5"/>
                  </a:cxn>
                  <a:cxn ang="0">
                    <a:pos x="25" y="7"/>
                  </a:cxn>
                  <a:cxn ang="0">
                    <a:pos x="25" y="9"/>
                  </a:cxn>
                  <a:cxn ang="0">
                    <a:pos x="23" y="11"/>
                  </a:cxn>
                  <a:cxn ang="0">
                    <a:pos x="23" y="13"/>
                  </a:cxn>
                  <a:cxn ang="0">
                    <a:pos x="21" y="13"/>
                  </a:cxn>
                  <a:cxn ang="0">
                    <a:pos x="21" y="15"/>
                  </a:cxn>
                  <a:cxn ang="0">
                    <a:pos x="17" y="17"/>
                  </a:cxn>
                  <a:cxn ang="0">
                    <a:pos x="15" y="17"/>
                  </a:cxn>
                  <a:cxn ang="0">
                    <a:pos x="13" y="19"/>
                  </a:cxn>
                  <a:cxn ang="0">
                    <a:pos x="11" y="19"/>
                  </a:cxn>
                  <a:cxn ang="0">
                    <a:pos x="10" y="19"/>
                  </a:cxn>
                  <a:cxn ang="0">
                    <a:pos x="8" y="19"/>
                  </a:cxn>
                  <a:cxn ang="0">
                    <a:pos x="6" y="17"/>
                  </a:cxn>
                  <a:cxn ang="0">
                    <a:pos x="4" y="17"/>
                  </a:cxn>
                  <a:cxn ang="0">
                    <a:pos x="2" y="15"/>
                  </a:cxn>
                  <a:cxn ang="0">
                    <a:pos x="2" y="13"/>
                  </a:cxn>
                  <a:cxn ang="0">
                    <a:pos x="0" y="11"/>
                  </a:cxn>
                  <a:cxn ang="0">
                    <a:pos x="0" y="9"/>
                  </a:cxn>
                  <a:cxn ang="0">
                    <a:pos x="2" y="7"/>
                  </a:cxn>
                  <a:cxn ang="0">
                    <a:pos x="2" y="5"/>
                  </a:cxn>
                  <a:cxn ang="0">
                    <a:pos x="4" y="5"/>
                  </a:cxn>
                  <a:cxn ang="0">
                    <a:pos x="4" y="3"/>
                  </a:cxn>
                  <a:cxn ang="0">
                    <a:pos x="8" y="1"/>
                  </a:cxn>
                </a:cxnLst>
                <a:rect l="0" t="0" r="r" b="b"/>
                <a:pathLst>
                  <a:path w="25" h="19">
                    <a:moveTo>
                      <a:pt x="8" y="1"/>
                    </a:moveTo>
                    <a:lnTo>
                      <a:pt x="10" y="1"/>
                    </a:lnTo>
                    <a:lnTo>
                      <a:pt x="11" y="0"/>
                    </a:lnTo>
                    <a:lnTo>
                      <a:pt x="13" y="0"/>
                    </a:lnTo>
                    <a:lnTo>
                      <a:pt x="15" y="0"/>
                    </a:lnTo>
                    <a:lnTo>
                      <a:pt x="17" y="0"/>
                    </a:lnTo>
                    <a:lnTo>
                      <a:pt x="19" y="1"/>
                    </a:lnTo>
                    <a:lnTo>
                      <a:pt x="21" y="1"/>
                    </a:lnTo>
                    <a:lnTo>
                      <a:pt x="23" y="3"/>
                    </a:lnTo>
                    <a:lnTo>
                      <a:pt x="23" y="5"/>
                    </a:lnTo>
                    <a:lnTo>
                      <a:pt x="25" y="7"/>
                    </a:lnTo>
                    <a:lnTo>
                      <a:pt x="25" y="9"/>
                    </a:lnTo>
                    <a:lnTo>
                      <a:pt x="23" y="11"/>
                    </a:lnTo>
                    <a:lnTo>
                      <a:pt x="23" y="13"/>
                    </a:lnTo>
                    <a:lnTo>
                      <a:pt x="21" y="13"/>
                    </a:lnTo>
                    <a:lnTo>
                      <a:pt x="21" y="15"/>
                    </a:lnTo>
                    <a:lnTo>
                      <a:pt x="17" y="17"/>
                    </a:lnTo>
                    <a:lnTo>
                      <a:pt x="15" y="17"/>
                    </a:lnTo>
                    <a:lnTo>
                      <a:pt x="13" y="19"/>
                    </a:lnTo>
                    <a:lnTo>
                      <a:pt x="11" y="19"/>
                    </a:lnTo>
                    <a:lnTo>
                      <a:pt x="10" y="19"/>
                    </a:lnTo>
                    <a:lnTo>
                      <a:pt x="8" y="19"/>
                    </a:lnTo>
                    <a:lnTo>
                      <a:pt x="6" y="17"/>
                    </a:lnTo>
                    <a:lnTo>
                      <a:pt x="4" y="17"/>
                    </a:lnTo>
                    <a:lnTo>
                      <a:pt x="2" y="15"/>
                    </a:lnTo>
                    <a:lnTo>
                      <a:pt x="2" y="13"/>
                    </a:lnTo>
                    <a:lnTo>
                      <a:pt x="0" y="11"/>
                    </a:lnTo>
                    <a:lnTo>
                      <a:pt x="0" y="9"/>
                    </a:lnTo>
                    <a:lnTo>
                      <a:pt x="2" y="7"/>
                    </a:lnTo>
                    <a:lnTo>
                      <a:pt x="2" y="5"/>
                    </a:lnTo>
                    <a:lnTo>
                      <a:pt x="4" y="5"/>
                    </a:lnTo>
                    <a:lnTo>
                      <a:pt x="4" y="3"/>
                    </a:lnTo>
                    <a:lnTo>
                      <a:pt x="8" y="1"/>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39" name="Freeform 282"/>
              <p:cNvSpPr>
                <a:spLocks/>
              </p:cNvSpPr>
              <p:nvPr/>
            </p:nvSpPr>
            <p:spPr bwMode="auto">
              <a:xfrm>
                <a:off x="3658" y="1766"/>
                <a:ext cx="19" cy="14"/>
              </a:xfrm>
              <a:custGeom>
                <a:avLst/>
                <a:gdLst/>
                <a:ahLst/>
                <a:cxnLst>
                  <a:cxn ang="0">
                    <a:pos x="4" y="2"/>
                  </a:cxn>
                  <a:cxn ang="0">
                    <a:pos x="6" y="0"/>
                  </a:cxn>
                  <a:cxn ang="0">
                    <a:pos x="8" y="0"/>
                  </a:cxn>
                  <a:cxn ang="0">
                    <a:pos x="10" y="0"/>
                  </a:cxn>
                  <a:cxn ang="0">
                    <a:pos x="12" y="0"/>
                  </a:cxn>
                  <a:cxn ang="0">
                    <a:pos x="14" y="0"/>
                  </a:cxn>
                  <a:cxn ang="0">
                    <a:pos x="15" y="0"/>
                  </a:cxn>
                  <a:cxn ang="0">
                    <a:pos x="17" y="2"/>
                  </a:cxn>
                  <a:cxn ang="0">
                    <a:pos x="17" y="2"/>
                  </a:cxn>
                  <a:cxn ang="0">
                    <a:pos x="19" y="4"/>
                  </a:cxn>
                  <a:cxn ang="0">
                    <a:pos x="19" y="4"/>
                  </a:cxn>
                  <a:cxn ang="0">
                    <a:pos x="19" y="6"/>
                  </a:cxn>
                  <a:cxn ang="0">
                    <a:pos x="19" y="8"/>
                  </a:cxn>
                  <a:cxn ang="0">
                    <a:pos x="19" y="8"/>
                  </a:cxn>
                  <a:cxn ang="0">
                    <a:pos x="19" y="10"/>
                  </a:cxn>
                  <a:cxn ang="0">
                    <a:pos x="17" y="12"/>
                  </a:cxn>
                  <a:cxn ang="0">
                    <a:pos x="15" y="12"/>
                  </a:cxn>
                  <a:cxn ang="0">
                    <a:pos x="14" y="14"/>
                  </a:cxn>
                  <a:cxn ang="0">
                    <a:pos x="12" y="14"/>
                  </a:cxn>
                  <a:cxn ang="0">
                    <a:pos x="10" y="14"/>
                  </a:cxn>
                  <a:cxn ang="0">
                    <a:pos x="8" y="14"/>
                  </a:cxn>
                  <a:cxn ang="0">
                    <a:pos x="6" y="14"/>
                  </a:cxn>
                  <a:cxn ang="0">
                    <a:pos x="4" y="14"/>
                  </a:cxn>
                  <a:cxn ang="0">
                    <a:pos x="2" y="12"/>
                  </a:cxn>
                  <a:cxn ang="0">
                    <a:pos x="2" y="12"/>
                  </a:cxn>
                  <a:cxn ang="0">
                    <a:pos x="0" y="10"/>
                  </a:cxn>
                  <a:cxn ang="0">
                    <a:pos x="0" y="8"/>
                  </a:cxn>
                  <a:cxn ang="0">
                    <a:pos x="0" y="8"/>
                  </a:cxn>
                  <a:cxn ang="0">
                    <a:pos x="0" y="6"/>
                  </a:cxn>
                  <a:cxn ang="0">
                    <a:pos x="0" y="4"/>
                  </a:cxn>
                  <a:cxn ang="0">
                    <a:pos x="0" y="4"/>
                  </a:cxn>
                  <a:cxn ang="0">
                    <a:pos x="2" y="2"/>
                  </a:cxn>
                  <a:cxn ang="0">
                    <a:pos x="4" y="2"/>
                  </a:cxn>
                </a:cxnLst>
                <a:rect l="0" t="0" r="r" b="b"/>
                <a:pathLst>
                  <a:path w="19" h="14">
                    <a:moveTo>
                      <a:pt x="4" y="2"/>
                    </a:moveTo>
                    <a:lnTo>
                      <a:pt x="6" y="0"/>
                    </a:lnTo>
                    <a:lnTo>
                      <a:pt x="8" y="0"/>
                    </a:lnTo>
                    <a:lnTo>
                      <a:pt x="10" y="0"/>
                    </a:lnTo>
                    <a:lnTo>
                      <a:pt x="12" y="0"/>
                    </a:lnTo>
                    <a:lnTo>
                      <a:pt x="14" y="0"/>
                    </a:lnTo>
                    <a:lnTo>
                      <a:pt x="15" y="0"/>
                    </a:lnTo>
                    <a:lnTo>
                      <a:pt x="17" y="2"/>
                    </a:lnTo>
                    <a:lnTo>
                      <a:pt x="17" y="2"/>
                    </a:lnTo>
                    <a:lnTo>
                      <a:pt x="19" y="4"/>
                    </a:lnTo>
                    <a:lnTo>
                      <a:pt x="19" y="4"/>
                    </a:lnTo>
                    <a:lnTo>
                      <a:pt x="19" y="6"/>
                    </a:lnTo>
                    <a:lnTo>
                      <a:pt x="19" y="8"/>
                    </a:lnTo>
                    <a:lnTo>
                      <a:pt x="19" y="8"/>
                    </a:lnTo>
                    <a:lnTo>
                      <a:pt x="19" y="10"/>
                    </a:lnTo>
                    <a:lnTo>
                      <a:pt x="17" y="12"/>
                    </a:lnTo>
                    <a:lnTo>
                      <a:pt x="15" y="12"/>
                    </a:lnTo>
                    <a:lnTo>
                      <a:pt x="14" y="14"/>
                    </a:lnTo>
                    <a:lnTo>
                      <a:pt x="12" y="14"/>
                    </a:lnTo>
                    <a:lnTo>
                      <a:pt x="10" y="14"/>
                    </a:lnTo>
                    <a:lnTo>
                      <a:pt x="8" y="14"/>
                    </a:lnTo>
                    <a:lnTo>
                      <a:pt x="6" y="14"/>
                    </a:lnTo>
                    <a:lnTo>
                      <a:pt x="4" y="14"/>
                    </a:lnTo>
                    <a:lnTo>
                      <a:pt x="2" y="12"/>
                    </a:lnTo>
                    <a:lnTo>
                      <a:pt x="2" y="12"/>
                    </a:lnTo>
                    <a:lnTo>
                      <a:pt x="0" y="10"/>
                    </a:lnTo>
                    <a:lnTo>
                      <a:pt x="0" y="8"/>
                    </a:lnTo>
                    <a:lnTo>
                      <a:pt x="0" y="8"/>
                    </a:lnTo>
                    <a:lnTo>
                      <a:pt x="0" y="6"/>
                    </a:lnTo>
                    <a:lnTo>
                      <a:pt x="0" y="4"/>
                    </a:lnTo>
                    <a:lnTo>
                      <a:pt x="0" y="4"/>
                    </a:lnTo>
                    <a:lnTo>
                      <a:pt x="2" y="2"/>
                    </a:lnTo>
                    <a:lnTo>
                      <a:pt x="4"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0" name="Freeform 283"/>
              <p:cNvSpPr>
                <a:spLocks/>
              </p:cNvSpPr>
              <p:nvPr/>
            </p:nvSpPr>
            <p:spPr bwMode="auto">
              <a:xfrm>
                <a:off x="3683" y="1789"/>
                <a:ext cx="21" cy="14"/>
              </a:xfrm>
              <a:custGeom>
                <a:avLst/>
                <a:gdLst/>
                <a:ahLst/>
                <a:cxnLst>
                  <a:cxn ang="0">
                    <a:pos x="4" y="0"/>
                  </a:cxn>
                  <a:cxn ang="0">
                    <a:pos x="6" y="0"/>
                  </a:cxn>
                  <a:cxn ang="0">
                    <a:pos x="8" y="0"/>
                  </a:cxn>
                  <a:cxn ang="0">
                    <a:pos x="10" y="0"/>
                  </a:cxn>
                  <a:cxn ang="0">
                    <a:pos x="12" y="0"/>
                  </a:cxn>
                  <a:cxn ang="0">
                    <a:pos x="13" y="0"/>
                  </a:cxn>
                  <a:cxn ang="0">
                    <a:pos x="15" y="0"/>
                  </a:cxn>
                  <a:cxn ang="0">
                    <a:pos x="17" y="0"/>
                  </a:cxn>
                  <a:cxn ang="0">
                    <a:pos x="19" y="2"/>
                  </a:cxn>
                  <a:cxn ang="0">
                    <a:pos x="19" y="2"/>
                  </a:cxn>
                  <a:cxn ang="0">
                    <a:pos x="21" y="4"/>
                  </a:cxn>
                  <a:cxn ang="0">
                    <a:pos x="21" y="6"/>
                  </a:cxn>
                  <a:cxn ang="0">
                    <a:pos x="21" y="6"/>
                  </a:cxn>
                  <a:cxn ang="0">
                    <a:pos x="19" y="8"/>
                  </a:cxn>
                  <a:cxn ang="0">
                    <a:pos x="19" y="10"/>
                  </a:cxn>
                  <a:cxn ang="0">
                    <a:pos x="17" y="10"/>
                  </a:cxn>
                  <a:cxn ang="0">
                    <a:pos x="15" y="12"/>
                  </a:cxn>
                  <a:cxn ang="0">
                    <a:pos x="15" y="12"/>
                  </a:cxn>
                  <a:cxn ang="0">
                    <a:pos x="13" y="14"/>
                  </a:cxn>
                  <a:cxn ang="0">
                    <a:pos x="10" y="14"/>
                  </a:cxn>
                  <a:cxn ang="0">
                    <a:pos x="8" y="14"/>
                  </a:cxn>
                  <a:cxn ang="0">
                    <a:pos x="6" y="14"/>
                  </a:cxn>
                  <a:cxn ang="0">
                    <a:pos x="4" y="12"/>
                  </a:cxn>
                  <a:cxn ang="0">
                    <a:pos x="4" y="12"/>
                  </a:cxn>
                  <a:cxn ang="0">
                    <a:pos x="2" y="10"/>
                  </a:cxn>
                  <a:cxn ang="0">
                    <a:pos x="0" y="10"/>
                  </a:cxn>
                  <a:cxn ang="0">
                    <a:pos x="0" y="8"/>
                  </a:cxn>
                  <a:cxn ang="0">
                    <a:pos x="0" y="8"/>
                  </a:cxn>
                  <a:cxn ang="0">
                    <a:pos x="0" y="6"/>
                  </a:cxn>
                  <a:cxn ang="0">
                    <a:pos x="0" y="4"/>
                  </a:cxn>
                  <a:cxn ang="0">
                    <a:pos x="2" y="4"/>
                  </a:cxn>
                  <a:cxn ang="0">
                    <a:pos x="2" y="2"/>
                  </a:cxn>
                  <a:cxn ang="0">
                    <a:pos x="4" y="0"/>
                  </a:cxn>
                </a:cxnLst>
                <a:rect l="0" t="0" r="r" b="b"/>
                <a:pathLst>
                  <a:path w="21" h="14">
                    <a:moveTo>
                      <a:pt x="4" y="0"/>
                    </a:moveTo>
                    <a:lnTo>
                      <a:pt x="6" y="0"/>
                    </a:lnTo>
                    <a:lnTo>
                      <a:pt x="8" y="0"/>
                    </a:lnTo>
                    <a:lnTo>
                      <a:pt x="10" y="0"/>
                    </a:lnTo>
                    <a:lnTo>
                      <a:pt x="12" y="0"/>
                    </a:lnTo>
                    <a:lnTo>
                      <a:pt x="13" y="0"/>
                    </a:lnTo>
                    <a:lnTo>
                      <a:pt x="15" y="0"/>
                    </a:lnTo>
                    <a:lnTo>
                      <a:pt x="17" y="0"/>
                    </a:lnTo>
                    <a:lnTo>
                      <a:pt x="19" y="2"/>
                    </a:lnTo>
                    <a:lnTo>
                      <a:pt x="19" y="2"/>
                    </a:lnTo>
                    <a:lnTo>
                      <a:pt x="21" y="4"/>
                    </a:lnTo>
                    <a:lnTo>
                      <a:pt x="21" y="6"/>
                    </a:lnTo>
                    <a:lnTo>
                      <a:pt x="21" y="6"/>
                    </a:lnTo>
                    <a:lnTo>
                      <a:pt x="19" y="8"/>
                    </a:lnTo>
                    <a:lnTo>
                      <a:pt x="19" y="10"/>
                    </a:lnTo>
                    <a:lnTo>
                      <a:pt x="17" y="10"/>
                    </a:lnTo>
                    <a:lnTo>
                      <a:pt x="15" y="12"/>
                    </a:lnTo>
                    <a:lnTo>
                      <a:pt x="15" y="12"/>
                    </a:lnTo>
                    <a:lnTo>
                      <a:pt x="13" y="14"/>
                    </a:lnTo>
                    <a:lnTo>
                      <a:pt x="10" y="14"/>
                    </a:lnTo>
                    <a:lnTo>
                      <a:pt x="8" y="14"/>
                    </a:lnTo>
                    <a:lnTo>
                      <a:pt x="6" y="14"/>
                    </a:lnTo>
                    <a:lnTo>
                      <a:pt x="4" y="12"/>
                    </a:lnTo>
                    <a:lnTo>
                      <a:pt x="4" y="12"/>
                    </a:lnTo>
                    <a:lnTo>
                      <a:pt x="2" y="10"/>
                    </a:lnTo>
                    <a:lnTo>
                      <a:pt x="0" y="10"/>
                    </a:lnTo>
                    <a:lnTo>
                      <a:pt x="0" y="8"/>
                    </a:lnTo>
                    <a:lnTo>
                      <a:pt x="0" y="8"/>
                    </a:lnTo>
                    <a:lnTo>
                      <a:pt x="0" y="6"/>
                    </a:lnTo>
                    <a:lnTo>
                      <a:pt x="0" y="4"/>
                    </a:lnTo>
                    <a:lnTo>
                      <a:pt x="2" y="4"/>
                    </a:lnTo>
                    <a:lnTo>
                      <a:pt x="2" y="2"/>
                    </a:lnTo>
                    <a:lnTo>
                      <a:pt x="4" y="0"/>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1" name="Freeform 284"/>
              <p:cNvSpPr>
                <a:spLocks/>
              </p:cNvSpPr>
              <p:nvPr/>
            </p:nvSpPr>
            <p:spPr bwMode="auto">
              <a:xfrm>
                <a:off x="3708" y="1810"/>
                <a:ext cx="21" cy="16"/>
              </a:xfrm>
              <a:custGeom>
                <a:avLst/>
                <a:gdLst/>
                <a:ahLst/>
                <a:cxnLst>
                  <a:cxn ang="0">
                    <a:pos x="6" y="2"/>
                  </a:cxn>
                  <a:cxn ang="0">
                    <a:pos x="8" y="2"/>
                  </a:cxn>
                  <a:cxn ang="0">
                    <a:pos x="10" y="2"/>
                  </a:cxn>
                  <a:cxn ang="0">
                    <a:pos x="12" y="0"/>
                  </a:cxn>
                  <a:cxn ang="0">
                    <a:pos x="13" y="0"/>
                  </a:cxn>
                  <a:cxn ang="0">
                    <a:pos x="15" y="2"/>
                  </a:cxn>
                  <a:cxn ang="0">
                    <a:pos x="17" y="2"/>
                  </a:cxn>
                  <a:cxn ang="0">
                    <a:pos x="19" y="2"/>
                  </a:cxn>
                  <a:cxn ang="0">
                    <a:pos x="19" y="4"/>
                  </a:cxn>
                  <a:cxn ang="0">
                    <a:pos x="21" y="4"/>
                  </a:cxn>
                  <a:cxn ang="0">
                    <a:pos x="21" y="6"/>
                  </a:cxn>
                  <a:cxn ang="0">
                    <a:pos x="21" y="8"/>
                  </a:cxn>
                  <a:cxn ang="0">
                    <a:pos x="21" y="8"/>
                  </a:cxn>
                  <a:cxn ang="0">
                    <a:pos x="21" y="10"/>
                  </a:cxn>
                  <a:cxn ang="0">
                    <a:pos x="21" y="12"/>
                  </a:cxn>
                  <a:cxn ang="0">
                    <a:pos x="19" y="12"/>
                  </a:cxn>
                  <a:cxn ang="0">
                    <a:pos x="17" y="14"/>
                  </a:cxn>
                  <a:cxn ang="0">
                    <a:pos x="15" y="14"/>
                  </a:cxn>
                  <a:cxn ang="0">
                    <a:pos x="13" y="16"/>
                  </a:cxn>
                  <a:cxn ang="0">
                    <a:pos x="12" y="16"/>
                  </a:cxn>
                  <a:cxn ang="0">
                    <a:pos x="10" y="16"/>
                  </a:cxn>
                  <a:cxn ang="0">
                    <a:pos x="8" y="16"/>
                  </a:cxn>
                  <a:cxn ang="0">
                    <a:pos x="6" y="14"/>
                  </a:cxn>
                  <a:cxn ang="0">
                    <a:pos x="4" y="14"/>
                  </a:cxn>
                  <a:cxn ang="0">
                    <a:pos x="2" y="12"/>
                  </a:cxn>
                  <a:cxn ang="0">
                    <a:pos x="2" y="12"/>
                  </a:cxn>
                  <a:cxn ang="0">
                    <a:pos x="2" y="10"/>
                  </a:cxn>
                  <a:cxn ang="0">
                    <a:pos x="0" y="8"/>
                  </a:cxn>
                  <a:cxn ang="0">
                    <a:pos x="0" y="8"/>
                  </a:cxn>
                  <a:cxn ang="0">
                    <a:pos x="2" y="6"/>
                  </a:cxn>
                  <a:cxn ang="0">
                    <a:pos x="2" y="4"/>
                  </a:cxn>
                  <a:cxn ang="0">
                    <a:pos x="4" y="4"/>
                  </a:cxn>
                  <a:cxn ang="0">
                    <a:pos x="6" y="2"/>
                  </a:cxn>
                </a:cxnLst>
                <a:rect l="0" t="0" r="r" b="b"/>
                <a:pathLst>
                  <a:path w="21" h="16">
                    <a:moveTo>
                      <a:pt x="6" y="2"/>
                    </a:moveTo>
                    <a:lnTo>
                      <a:pt x="8" y="2"/>
                    </a:lnTo>
                    <a:lnTo>
                      <a:pt x="10" y="2"/>
                    </a:lnTo>
                    <a:lnTo>
                      <a:pt x="12" y="0"/>
                    </a:lnTo>
                    <a:lnTo>
                      <a:pt x="13" y="0"/>
                    </a:lnTo>
                    <a:lnTo>
                      <a:pt x="15" y="2"/>
                    </a:lnTo>
                    <a:lnTo>
                      <a:pt x="17" y="2"/>
                    </a:lnTo>
                    <a:lnTo>
                      <a:pt x="19" y="2"/>
                    </a:lnTo>
                    <a:lnTo>
                      <a:pt x="19" y="4"/>
                    </a:lnTo>
                    <a:lnTo>
                      <a:pt x="21" y="4"/>
                    </a:lnTo>
                    <a:lnTo>
                      <a:pt x="21" y="6"/>
                    </a:lnTo>
                    <a:lnTo>
                      <a:pt x="21" y="8"/>
                    </a:lnTo>
                    <a:lnTo>
                      <a:pt x="21" y="8"/>
                    </a:lnTo>
                    <a:lnTo>
                      <a:pt x="21" y="10"/>
                    </a:lnTo>
                    <a:lnTo>
                      <a:pt x="21" y="12"/>
                    </a:lnTo>
                    <a:lnTo>
                      <a:pt x="19" y="12"/>
                    </a:lnTo>
                    <a:lnTo>
                      <a:pt x="17" y="14"/>
                    </a:lnTo>
                    <a:lnTo>
                      <a:pt x="15" y="14"/>
                    </a:lnTo>
                    <a:lnTo>
                      <a:pt x="13" y="16"/>
                    </a:lnTo>
                    <a:lnTo>
                      <a:pt x="12" y="16"/>
                    </a:lnTo>
                    <a:lnTo>
                      <a:pt x="10" y="16"/>
                    </a:lnTo>
                    <a:lnTo>
                      <a:pt x="8" y="16"/>
                    </a:lnTo>
                    <a:lnTo>
                      <a:pt x="6" y="14"/>
                    </a:lnTo>
                    <a:lnTo>
                      <a:pt x="4" y="14"/>
                    </a:lnTo>
                    <a:lnTo>
                      <a:pt x="2" y="12"/>
                    </a:lnTo>
                    <a:lnTo>
                      <a:pt x="2" y="12"/>
                    </a:lnTo>
                    <a:lnTo>
                      <a:pt x="2" y="10"/>
                    </a:lnTo>
                    <a:lnTo>
                      <a:pt x="0" y="8"/>
                    </a:lnTo>
                    <a:lnTo>
                      <a:pt x="0" y="8"/>
                    </a:lnTo>
                    <a:lnTo>
                      <a:pt x="2" y="6"/>
                    </a:lnTo>
                    <a:lnTo>
                      <a:pt x="2" y="4"/>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2" name="Freeform 285"/>
              <p:cNvSpPr>
                <a:spLocks/>
              </p:cNvSpPr>
              <p:nvPr/>
            </p:nvSpPr>
            <p:spPr bwMode="auto">
              <a:xfrm>
                <a:off x="3735" y="1833"/>
                <a:ext cx="21" cy="16"/>
              </a:xfrm>
              <a:custGeom>
                <a:avLst/>
                <a:gdLst/>
                <a:ahLst/>
                <a:cxnLst>
                  <a:cxn ang="0">
                    <a:pos x="4" y="2"/>
                  </a:cxn>
                  <a:cxn ang="0">
                    <a:pos x="6" y="2"/>
                  </a:cxn>
                  <a:cxn ang="0">
                    <a:pos x="8" y="2"/>
                  </a:cxn>
                  <a:cxn ang="0">
                    <a:pos x="9" y="0"/>
                  </a:cxn>
                  <a:cxn ang="0">
                    <a:pos x="11" y="0"/>
                  </a:cxn>
                  <a:cxn ang="0">
                    <a:pos x="13" y="2"/>
                  </a:cxn>
                  <a:cxn ang="0">
                    <a:pos x="15" y="2"/>
                  </a:cxn>
                  <a:cxn ang="0">
                    <a:pos x="17" y="2"/>
                  </a:cxn>
                  <a:cxn ang="0">
                    <a:pos x="19" y="4"/>
                  </a:cxn>
                  <a:cxn ang="0">
                    <a:pos x="21" y="4"/>
                  </a:cxn>
                  <a:cxn ang="0">
                    <a:pos x="21" y="6"/>
                  </a:cxn>
                  <a:cxn ang="0">
                    <a:pos x="21" y="8"/>
                  </a:cxn>
                  <a:cxn ang="0">
                    <a:pos x="21" y="8"/>
                  </a:cxn>
                  <a:cxn ang="0">
                    <a:pos x="21" y="10"/>
                  </a:cxn>
                  <a:cxn ang="0">
                    <a:pos x="19" y="12"/>
                  </a:cxn>
                  <a:cxn ang="0">
                    <a:pos x="19" y="12"/>
                  </a:cxn>
                  <a:cxn ang="0">
                    <a:pos x="17" y="14"/>
                  </a:cxn>
                  <a:cxn ang="0">
                    <a:pos x="15" y="14"/>
                  </a:cxn>
                  <a:cxn ang="0">
                    <a:pos x="13" y="16"/>
                  </a:cxn>
                  <a:cxn ang="0">
                    <a:pos x="11" y="16"/>
                  </a:cxn>
                  <a:cxn ang="0">
                    <a:pos x="9" y="16"/>
                  </a:cxn>
                  <a:cxn ang="0">
                    <a:pos x="8" y="16"/>
                  </a:cxn>
                  <a:cxn ang="0">
                    <a:pos x="6" y="14"/>
                  </a:cxn>
                  <a:cxn ang="0">
                    <a:pos x="4" y="14"/>
                  </a:cxn>
                  <a:cxn ang="0">
                    <a:pos x="2" y="14"/>
                  </a:cxn>
                  <a:cxn ang="0">
                    <a:pos x="0" y="12"/>
                  </a:cxn>
                  <a:cxn ang="0">
                    <a:pos x="0" y="10"/>
                  </a:cxn>
                  <a:cxn ang="0">
                    <a:pos x="0" y="10"/>
                  </a:cxn>
                  <a:cxn ang="0">
                    <a:pos x="0" y="8"/>
                  </a:cxn>
                  <a:cxn ang="0">
                    <a:pos x="0" y="6"/>
                  </a:cxn>
                  <a:cxn ang="0">
                    <a:pos x="2" y="4"/>
                  </a:cxn>
                  <a:cxn ang="0">
                    <a:pos x="4" y="4"/>
                  </a:cxn>
                  <a:cxn ang="0">
                    <a:pos x="4" y="2"/>
                  </a:cxn>
                </a:cxnLst>
                <a:rect l="0" t="0" r="r" b="b"/>
                <a:pathLst>
                  <a:path w="21" h="16">
                    <a:moveTo>
                      <a:pt x="4" y="2"/>
                    </a:moveTo>
                    <a:lnTo>
                      <a:pt x="6" y="2"/>
                    </a:lnTo>
                    <a:lnTo>
                      <a:pt x="8" y="2"/>
                    </a:lnTo>
                    <a:lnTo>
                      <a:pt x="9" y="0"/>
                    </a:lnTo>
                    <a:lnTo>
                      <a:pt x="11" y="0"/>
                    </a:lnTo>
                    <a:lnTo>
                      <a:pt x="13" y="2"/>
                    </a:lnTo>
                    <a:lnTo>
                      <a:pt x="15" y="2"/>
                    </a:lnTo>
                    <a:lnTo>
                      <a:pt x="17" y="2"/>
                    </a:lnTo>
                    <a:lnTo>
                      <a:pt x="19" y="4"/>
                    </a:lnTo>
                    <a:lnTo>
                      <a:pt x="21" y="4"/>
                    </a:lnTo>
                    <a:lnTo>
                      <a:pt x="21" y="6"/>
                    </a:lnTo>
                    <a:lnTo>
                      <a:pt x="21" y="8"/>
                    </a:lnTo>
                    <a:lnTo>
                      <a:pt x="21" y="8"/>
                    </a:lnTo>
                    <a:lnTo>
                      <a:pt x="21" y="10"/>
                    </a:lnTo>
                    <a:lnTo>
                      <a:pt x="19" y="12"/>
                    </a:lnTo>
                    <a:lnTo>
                      <a:pt x="19" y="12"/>
                    </a:lnTo>
                    <a:lnTo>
                      <a:pt x="17" y="14"/>
                    </a:lnTo>
                    <a:lnTo>
                      <a:pt x="15" y="14"/>
                    </a:lnTo>
                    <a:lnTo>
                      <a:pt x="13" y="16"/>
                    </a:lnTo>
                    <a:lnTo>
                      <a:pt x="11" y="16"/>
                    </a:lnTo>
                    <a:lnTo>
                      <a:pt x="9" y="16"/>
                    </a:lnTo>
                    <a:lnTo>
                      <a:pt x="8" y="16"/>
                    </a:lnTo>
                    <a:lnTo>
                      <a:pt x="6" y="14"/>
                    </a:lnTo>
                    <a:lnTo>
                      <a:pt x="4" y="14"/>
                    </a:lnTo>
                    <a:lnTo>
                      <a:pt x="2" y="14"/>
                    </a:lnTo>
                    <a:lnTo>
                      <a:pt x="0" y="12"/>
                    </a:lnTo>
                    <a:lnTo>
                      <a:pt x="0" y="10"/>
                    </a:lnTo>
                    <a:lnTo>
                      <a:pt x="0" y="10"/>
                    </a:lnTo>
                    <a:lnTo>
                      <a:pt x="0" y="8"/>
                    </a:lnTo>
                    <a:lnTo>
                      <a:pt x="0" y="6"/>
                    </a:lnTo>
                    <a:lnTo>
                      <a:pt x="2" y="4"/>
                    </a:lnTo>
                    <a:lnTo>
                      <a:pt x="4" y="4"/>
                    </a:lnTo>
                    <a:lnTo>
                      <a:pt x="4"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3" name="Freeform 286"/>
              <p:cNvSpPr>
                <a:spLocks/>
              </p:cNvSpPr>
              <p:nvPr/>
            </p:nvSpPr>
            <p:spPr bwMode="auto">
              <a:xfrm>
                <a:off x="3762" y="1858"/>
                <a:ext cx="21" cy="14"/>
              </a:xfrm>
              <a:custGeom>
                <a:avLst/>
                <a:gdLst/>
                <a:ahLst/>
                <a:cxnLst>
                  <a:cxn ang="0">
                    <a:pos x="4" y="0"/>
                  </a:cxn>
                  <a:cxn ang="0">
                    <a:pos x="6" y="0"/>
                  </a:cxn>
                  <a:cxn ang="0">
                    <a:pos x="7" y="0"/>
                  </a:cxn>
                  <a:cxn ang="0">
                    <a:pos x="9" y="0"/>
                  </a:cxn>
                  <a:cxn ang="0">
                    <a:pos x="11" y="0"/>
                  </a:cxn>
                  <a:cxn ang="0">
                    <a:pos x="13" y="0"/>
                  </a:cxn>
                  <a:cxn ang="0">
                    <a:pos x="15" y="0"/>
                  </a:cxn>
                  <a:cxn ang="0">
                    <a:pos x="17" y="0"/>
                  </a:cxn>
                  <a:cxn ang="0">
                    <a:pos x="19" y="2"/>
                  </a:cxn>
                  <a:cxn ang="0">
                    <a:pos x="19" y="4"/>
                  </a:cxn>
                  <a:cxn ang="0">
                    <a:pos x="21" y="4"/>
                  </a:cxn>
                  <a:cxn ang="0">
                    <a:pos x="21" y="6"/>
                  </a:cxn>
                  <a:cxn ang="0">
                    <a:pos x="21" y="8"/>
                  </a:cxn>
                  <a:cxn ang="0">
                    <a:pos x="21" y="8"/>
                  </a:cxn>
                  <a:cxn ang="0">
                    <a:pos x="19" y="10"/>
                  </a:cxn>
                  <a:cxn ang="0">
                    <a:pos x="19" y="12"/>
                  </a:cxn>
                  <a:cxn ang="0">
                    <a:pos x="17" y="12"/>
                  </a:cxn>
                  <a:cxn ang="0">
                    <a:pos x="15" y="14"/>
                  </a:cxn>
                  <a:cxn ang="0">
                    <a:pos x="13" y="14"/>
                  </a:cxn>
                  <a:cxn ang="0">
                    <a:pos x="11" y="14"/>
                  </a:cxn>
                  <a:cxn ang="0">
                    <a:pos x="9" y="14"/>
                  </a:cxn>
                  <a:cxn ang="0">
                    <a:pos x="6" y="14"/>
                  </a:cxn>
                  <a:cxn ang="0">
                    <a:pos x="6" y="14"/>
                  </a:cxn>
                  <a:cxn ang="0">
                    <a:pos x="4" y="12"/>
                  </a:cxn>
                  <a:cxn ang="0">
                    <a:pos x="2" y="12"/>
                  </a:cxn>
                  <a:cxn ang="0">
                    <a:pos x="0" y="10"/>
                  </a:cxn>
                  <a:cxn ang="0">
                    <a:pos x="0" y="8"/>
                  </a:cxn>
                  <a:cxn ang="0">
                    <a:pos x="0" y="8"/>
                  </a:cxn>
                  <a:cxn ang="0">
                    <a:pos x="0" y="6"/>
                  </a:cxn>
                  <a:cxn ang="0">
                    <a:pos x="0" y="4"/>
                  </a:cxn>
                  <a:cxn ang="0">
                    <a:pos x="2" y="4"/>
                  </a:cxn>
                  <a:cxn ang="0">
                    <a:pos x="2" y="2"/>
                  </a:cxn>
                  <a:cxn ang="0">
                    <a:pos x="4" y="0"/>
                  </a:cxn>
                </a:cxnLst>
                <a:rect l="0" t="0" r="r" b="b"/>
                <a:pathLst>
                  <a:path w="21" h="14">
                    <a:moveTo>
                      <a:pt x="4" y="0"/>
                    </a:moveTo>
                    <a:lnTo>
                      <a:pt x="6" y="0"/>
                    </a:lnTo>
                    <a:lnTo>
                      <a:pt x="7" y="0"/>
                    </a:lnTo>
                    <a:lnTo>
                      <a:pt x="9" y="0"/>
                    </a:lnTo>
                    <a:lnTo>
                      <a:pt x="11" y="0"/>
                    </a:lnTo>
                    <a:lnTo>
                      <a:pt x="13" y="0"/>
                    </a:lnTo>
                    <a:lnTo>
                      <a:pt x="15" y="0"/>
                    </a:lnTo>
                    <a:lnTo>
                      <a:pt x="17" y="0"/>
                    </a:lnTo>
                    <a:lnTo>
                      <a:pt x="19" y="2"/>
                    </a:lnTo>
                    <a:lnTo>
                      <a:pt x="19" y="4"/>
                    </a:lnTo>
                    <a:lnTo>
                      <a:pt x="21" y="4"/>
                    </a:lnTo>
                    <a:lnTo>
                      <a:pt x="21" y="6"/>
                    </a:lnTo>
                    <a:lnTo>
                      <a:pt x="21" y="8"/>
                    </a:lnTo>
                    <a:lnTo>
                      <a:pt x="21" y="8"/>
                    </a:lnTo>
                    <a:lnTo>
                      <a:pt x="19" y="10"/>
                    </a:lnTo>
                    <a:lnTo>
                      <a:pt x="19" y="12"/>
                    </a:lnTo>
                    <a:lnTo>
                      <a:pt x="17" y="12"/>
                    </a:lnTo>
                    <a:lnTo>
                      <a:pt x="15" y="14"/>
                    </a:lnTo>
                    <a:lnTo>
                      <a:pt x="13" y="14"/>
                    </a:lnTo>
                    <a:lnTo>
                      <a:pt x="11" y="14"/>
                    </a:lnTo>
                    <a:lnTo>
                      <a:pt x="9" y="14"/>
                    </a:lnTo>
                    <a:lnTo>
                      <a:pt x="6" y="14"/>
                    </a:lnTo>
                    <a:lnTo>
                      <a:pt x="6" y="14"/>
                    </a:lnTo>
                    <a:lnTo>
                      <a:pt x="4" y="12"/>
                    </a:lnTo>
                    <a:lnTo>
                      <a:pt x="2" y="12"/>
                    </a:lnTo>
                    <a:lnTo>
                      <a:pt x="0" y="10"/>
                    </a:lnTo>
                    <a:lnTo>
                      <a:pt x="0" y="8"/>
                    </a:lnTo>
                    <a:lnTo>
                      <a:pt x="0" y="8"/>
                    </a:lnTo>
                    <a:lnTo>
                      <a:pt x="0" y="6"/>
                    </a:lnTo>
                    <a:lnTo>
                      <a:pt x="0" y="4"/>
                    </a:lnTo>
                    <a:lnTo>
                      <a:pt x="2" y="4"/>
                    </a:lnTo>
                    <a:lnTo>
                      <a:pt x="2" y="2"/>
                    </a:lnTo>
                    <a:lnTo>
                      <a:pt x="4" y="0"/>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4" name="Freeform 287"/>
              <p:cNvSpPr>
                <a:spLocks/>
              </p:cNvSpPr>
              <p:nvPr/>
            </p:nvSpPr>
            <p:spPr bwMode="auto">
              <a:xfrm>
                <a:off x="3789" y="1881"/>
                <a:ext cx="21" cy="14"/>
              </a:xfrm>
              <a:custGeom>
                <a:avLst/>
                <a:gdLst/>
                <a:ahLst/>
                <a:cxnLst>
                  <a:cxn ang="0">
                    <a:pos x="3" y="2"/>
                  </a:cxn>
                  <a:cxn ang="0">
                    <a:pos x="5" y="0"/>
                  </a:cxn>
                  <a:cxn ang="0">
                    <a:pos x="7" y="0"/>
                  </a:cxn>
                  <a:cxn ang="0">
                    <a:pos x="9" y="0"/>
                  </a:cxn>
                  <a:cxn ang="0">
                    <a:pos x="11" y="0"/>
                  </a:cxn>
                  <a:cxn ang="0">
                    <a:pos x="13" y="0"/>
                  </a:cxn>
                  <a:cxn ang="0">
                    <a:pos x="15" y="0"/>
                  </a:cxn>
                  <a:cxn ang="0">
                    <a:pos x="17" y="2"/>
                  </a:cxn>
                  <a:cxn ang="0">
                    <a:pos x="19" y="2"/>
                  </a:cxn>
                  <a:cxn ang="0">
                    <a:pos x="21" y="4"/>
                  </a:cxn>
                  <a:cxn ang="0">
                    <a:pos x="21" y="6"/>
                  </a:cxn>
                  <a:cxn ang="0">
                    <a:pos x="21" y="6"/>
                  </a:cxn>
                  <a:cxn ang="0">
                    <a:pos x="21" y="8"/>
                  </a:cxn>
                  <a:cxn ang="0">
                    <a:pos x="21" y="10"/>
                  </a:cxn>
                  <a:cxn ang="0">
                    <a:pos x="19" y="10"/>
                  </a:cxn>
                  <a:cxn ang="0">
                    <a:pos x="19" y="12"/>
                  </a:cxn>
                  <a:cxn ang="0">
                    <a:pos x="17" y="14"/>
                  </a:cxn>
                  <a:cxn ang="0">
                    <a:pos x="15" y="14"/>
                  </a:cxn>
                  <a:cxn ang="0">
                    <a:pos x="13" y="14"/>
                  </a:cxn>
                  <a:cxn ang="0">
                    <a:pos x="11" y="14"/>
                  </a:cxn>
                  <a:cxn ang="0">
                    <a:pos x="9" y="14"/>
                  </a:cxn>
                  <a:cxn ang="0">
                    <a:pos x="7" y="14"/>
                  </a:cxn>
                  <a:cxn ang="0">
                    <a:pos x="5" y="14"/>
                  </a:cxn>
                  <a:cxn ang="0">
                    <a:pos x="3" y="14"/>
                  </a:cxn>
                  <a:cxn ang="0">
                    <a:pos x="2" y="12"/>
                  </a:cxn>
                  <a:cxn ang="0">
                    <a:pos x="0" y="12"/>
                  </a:cxn>
                  <a:cxn ang="0">
                    <a:pos x="0" y="10"/>
                  </a:cxn>
                  <a:cxn ang="0">
                    <a:pos x="0" y="8"/>
                  </a:cxn>
                  <a:cxn ang="0">
                    <a:pos x="0" y="6"/>
                  </a:cxn>
                  <a:cxn ang="0">
                    <a:pos x="0" y="6"/>
                  </a:cxn>
                  <a:cxn ang="0">
                    <a:pos x="2" y="4"/>
                  </a:cxn>
                  <a:cxn ang="0">
                    <a:pos x="2" y="2"/>
                  </a:cxn>
                  <a:cxn ang="0">
                    <a:pos x="3" y="2"/>
                  </a:cxn>
                </a:cxnLst>
                <a:rect l="0" t="0" r="r" b="b"/>
                <a:pathLst>
                  <a:path w="21" h="14">
                    <a:moveTo>
                      <a:pt x="3" y="2"/>
                    </a:moveTo>
                    <a:lnTo>
                      <a:pt x="5" y="0"/>
                    </a:lnTo>
                    <a:lnTo>
                      <a:pt x="7" y="0"/>
                    </a:lnTo>
                    <a:lnTo>
                      <a:pt x="9" y="0"/>
                    </a:lnTo>
                    <a:lnTo>
                      <a:pt x="11" y="0"/>
                    </a:lnTo>
                    <a:lnTo>
                      <a:pt x="13" y="0"/>
                    </a:lnTo>
                    <a:lnTo>
                      <a:pt x="15" y="0"/>
                    </a:lnTo>
                    <a:lnTo>
                      <a:pt x="17" y="2"/>
                    </a:lnTo>
                    <a:lnTo>
                      <a:pt x="19" y="2"/>
                    </a:lnTo>
                    <a:lnTo>
                      <a:pt x="21" y="4"/>
                    </a:lnTo>
                    <a:lnTo>
                      <a:pt x="21" y="6"/>
                    </a:lnTo>
                    <a:lnTo>
                      <a:pt x="21" y="6"/>
                    </a:lnTo>
                    <a:lnTo>
                      <a:pt x="21" y="8"/>
                    </a:lnTo>
                    <a:lnTo>
                      <a:pt x="21" y="10"/>
                    </a:lnTo>
                    <a:lnTo>
                      <a:pt x="19" y="10"/>
                    </a:lnTo>
                    <a:lnTo>
                      <a:pt x="19" y="12"/>
                    </a:lnTo>
                    <a:lnTo>
                      <a:pt x="17" y="14"/>
                    </a:lnTo>
                    <a:lnTo>
                      <a:pt x="15" y="14"/>
                    </a:lnTo>
                    <a:lnTo>
                      <a:pt x="13" y="14"/>
                    </a:lnTo>
                    <a:lnTo>
                      <a:pt x="11" y="14"/>
                    </a:lnTo>
                    <a:lnTo>
                      <a:pt x="9" y="14"/>
                    </a:lnTo>
                    <a:lnTo>
                      <a:pt x="7" y="14"/>
                    </a:lnTo>
                    <a:lnTo>
                      <a:pt x="5" y="14"/>
                    </a:lnTo>
                    <a:lnTo>
                      <a:pt x="3" y="14"/>
                    </a:lnTo>
                    <a:lnTo>
                      <a:pt x="2" y="12"/>
                    </a:lnTo>
                    <a:lnTo>
                      <a:pt x="0" y="12"/>
                    </a:lnTo>
                    <a:lnTo>
                      <a:pt x="0" y="10"/>
                    </a:lnTo>
                    <a:lnTo>
                      <a:pt x="0" y="8"/>
                    </a:lnTo>
                    <a:lnTo>
                      <a:pt x="0" y="6"/>
                    </a:lnTo>
                    <a:lnTo>
                      <a:pt x="0" y="6"/>
                    </a:lnTo>
                    <a:lnTo>
                      <a:pt x="2" y="4"/>
                    </a:lnTo>
                    <a:lnTo>
                      <a:pt x="2" y="2"/>
                    </a:lnTo>
                    <a:lnTo>
                      <a:pt x="3"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5" name="Freeform 288"/>
              <p:cNvSpPr>
                <a:spLocks/>
              </p:cNvSpPr>
              <p:nvPr/>
            </p:nvSpPr>
            <p:spPr bwMode="auto">
              <a:xfrm>
                <a:off x="3816" y="1904"/>
                <a:ext cx="21" cy="16"/>
              </a:xfrm>
              <a:custGeom>
                <a:avLst/>
                <a:gdLst/>
                <a:ahLst/>
                <a:cxnLst>
                  <a:cxn ang="0">
                    <a:pos x="3" y="2"/>
                  </a:cxn>
                  <a:cxn ang="0">
                    <a:pos x="5" y="2"/>
                  </a:cxn>
                  <a:cxn ang="0">
                    <a:pos x="7" y="2"/>
                  </a:cxn>
                  <a:cxn ang="0">
                    <a:pos x="9" y="0"/>
                  </a:cxn>
                  <a:cxn ang="0">
                    <a:pos x="13" y="0"/>
                  </a:cxn>
                  <a:cxn ang="0">
                    <a:pos x="15" y="2"/>
                  </a:cxn>
                  <a:cxn ang="0">
                    <a:pos x="17" y="2"/>
                  </a:cxn>
                  <a:cxn ang="0">
                    <a:pos x="17" y="2"/>
                  </a:cxn>
                  <a:cxn ang="0">
                    <a:pos x="19" y="4"/>
                  </a:cxn>
                  <a:cxn ang="0">
                    <a:pos x="21" y="4"/>
                  </a:cxn>
                  <a:cxn ang="0">
                    <a:pos x="21" y="6"/>
                  </a:cxn>
                  <a:cxn ang="0">
                    <a:pos x="21" y="8"/>
                  </a:cxn>
                  <a:cxn ang="0">
                    <a:pos x="21" y="10"/>
                  </a:cxn>
                  <a:cxn ang="0">
                    <a:pos x="21" y="10"/>
                  </a:cxn>
                  <a:cxn ang="0">
                    <a:pos x="21" y="12"/>
                  </a:cxn>
                  <a:cxn ang="0">
                    <a:pos x="19" y="14"/>
                  </a:cxn>
                  <a:cxn ang="0">
                    <a:pos x="17" y="14"/>
                  </a:cxn>
                  <a:cxn ang="0">
                    <a:pos x="15" y="16"/>
                  </a:cxn>
                  <a:cxn ang="0">
                    <a:pos x="13" y="16"/>
                  </a:cxn>
                  <a:cxn ang="0">
                    <a:pos x="11" y="16"/>
                  </a:cxn>
                  <a:cxn ang="0">
                    <a:pos x="9" y="16"/>
                  </a:cxn>
                  <a:cxn ang="0">
                    <a:pos x="7" y="16"/>
                  </a:cxn>
                  <a:cxn ang="0">
                    <a:pos x="5" y="16"/>
                  </a:cxn>
                  <a:cxn ang="0">
                    <a:pos x="3" y="14"/>
                  </a:cxn>
                  <a:cxn ang="0">
                    <a:pos x="1" y="14"/>
                  </a:cxn>
                  <a:cxn ang="0">
                    <a:pos x="1" y="12"/>
                  </a:cxn>
                  <a:cxn ang="0">
                    <a:pos x="0" y="10"/>
                  </a:cxn>
                  <a:cxn ang="0">
                    <a:pos x="0" y="10"/>
                  </a:cxn>
                  <a:cxn ang="0">
                    <a:pos x="0" y="8"/>
                  </a:cxn>
                  <a:cxn ang="0">
                    <a:pos x="0" y="6"/>
                  </a:cxn>
                  <a:cxn ang="0">
                    <a:pos x="1" y="4"/>
                  </a:cxn>
                  <a:cxn ang="0">
                    <a:pos x="1" y="4"/>
                  </a:cxn>
                  <a:cxn ang="0">
                    <a:pos x="3" y="2"/>
                  </a:cxn>
                </a:cxnLst>
                <a:rect l="0" t="0" r="r" b="b"/>
                <a:pathLst>
                  <a:path w="21" h="16">
                    <a:moveTo>
                      <a:pt x="3" y="2"/>
                    </a:moveTo>
                    <a:lnTo>
                      <a:pt x="5" y="2"/>
                    </a:lnTo>
                    <a:lnTo>
                      <a:pt x="7" y="2"/>
                    </a:lnTo>
                    <a:lnTo>
                      <a:pt x="9" y="0"/>
                    </a:lnTo>
                    <a:lnTo>
                      <a:pt x="13" y="0"/>
                    </a:lnTo>
                    <a:lnTo>
                      <a:pt x="15" y="2"/>
                    </a:lnTo>
                    <a:lnTo>
                      <a:pt x="17" y="2"/>
                    </a:lnTo>
                    <a:lnTo>
                      <a:pt x="17" y="2"/>
                    </a:lnTo>
                    <a:lnTo>
                      <a:pt x="19" y="4"/>
                    </a:lnTo>
                    <a:lnTo>
                      <a:pt x="21" y="4"/>
                    </a:lnTo>
                    <a:lnTo>
                      <a:pt x="21" y="6"/>
                    </a:lnTo>
                    <a:lnTo>
                      <a:pt x="21" y="8"/>
                    </a:lnTo>
                    <a:lnTo>
                      <a:pt x="21" y="10"/>
                    </a:lnTo>
                    <a:lnTo>
                      <a:pt x="21" y="10"/>
                    </a:lnTo>
                    <a:lnTo>
                      <a:pt x="21" y="12"/>
                    </a:lnTo>
                    <a:lnTo>
                      <a:pt x="19" y="14"/>
                    </a:lnTo>
                    <a:lnTo>
                      <a:pt x="17" y="14"/>
                    </a:lnTo>
                    <a:lnTo>
                      <a:pt x="15" y="16"/>
                    </a:lnTo>
                    <a:lnTo>
                      <a:pt x="13" y="16"/>
                    </a:lnTo>
                    <a:lnTo>
                      <a:pt x="11" y="16"/>
                    </a:lnTo>
                    <a:lnTo>
                      <a:pt x="9" y="16"/>
                    </a:lnTo>
                    <a:lnTo>
                      <a:pt x="7" y="16"/>
                    </a:lnTo>
                    <a:lnTo>
                      <a:pt x="5" y="16"/>
                    </a:lnTo>
                    <a:lnTo>
                      <a:pt x="3" y="14"/>
                    </a:lnTo>
                    <a:lnTo>
                      <a:pt x="1" y="14"/>
                    </a:lnTo>
                    <a:lnTo>
                      <a:pt x="1" y="12"/>
                    </a:lnTo>
                    <a:lnTo>
                      <a:pt x="0" y="10"/>
                    </a:lnTo>
                    <a:lnTo>
                      <a:pt x="0" y="10"/>
                    </a:lnTo>
                    <a:lnTo>
                      <a:pt x="0" y="8"/>
                    </a:lnTo>
                    <a:lnTo>
                      <a:pt x="0" y="6"/>
                    </a:lnTo>
                    <a:lnTo>
                      <a:pt x="1" y="4"/>
                    </a:lnTo>
                    <a:lnTo>
                      <a:pt x="1" y="4"/>
                    </a:lnTo>
                    <a:lnTo>
                      <a:pt x="3"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6" name="Freeform 289"/>
              <p:cNvSpPr>
                <a:spLocks/>
              </p:cNvSpPr>
              <p:nvPr/>
            </p:nvSpPr>
            <p:spPr bwMode="auto">
              <a:xfrm>
                <a:off x="3842" y="1929"/>
                <a:ext cx="23" cy="16"/>
              </a:xfrm>
              <a:custGeom>
                <a:avLst/>
                <a:gdLst/>
                <a:ahLst/>
                <a:cxnLst>
                  <a:cxn ang="0">
                    <a:pos x="6" y="2"/>
                  </a:cxn>
                  <a:cxn ang="0">
                    <a:pos x="8" y="2"/>
                  </a:cxn>
                  <a:cxn ang="0">
                    <a:pos x="10" y="0"/>
                  </a:cxn>
                  <a:cxn ang="0">
                    <a:pos x="12" y="0"/>
                  </a:cxn>
                  <a:cxn ang="0">
                    <a:pos x="14" y="0"/>
                  </a:cxn>
                  <a:cxn ang="0">
                    <a:pos x="16" y="0"/>
                  </a:cxn>
                  <a:cxn ang="0">
                    <a:pos x="18" y="2"/>
                  </a:cxn>
                  <a:cxn ang="0">
                    <a:pos x="20" y="2"/>
                  </a:cxn>
                  <a:cxn ang="0">
                    <a:pos x="22" y="2"/>
                  </a:cxn>
                  <a:cxn ang="0">
                    <a:pos x="22" y="4"/>
                  </a:cxn>
                  <a:cxn ang="0">
                    <a:pos x="23" y="6"/>
                  </a:cxn>
                  <a:cxn ang="0">
                    <a:pos x="23" y="8"/>
                  </a:cxn>
                  <a:cxn ang="0">
                    <a:pos x="23" y="8"/>
                  </a:cxn>
                  <a:cxn ang="0">
                    <a:pos x="22" y="10"/>
                  </a:cxn>
                  <a:cxn ang="0">
                    <a:pos x="22" y="12"/>
                  </a:cxn>
                  <a:cxn ang="0">
                    <a:pos x="20" y="12"/>
                  </a:cxn>
                  <a:cxn ang="0">
                    <a:pos x="18" y="14"/>
                  </a:cxn>
                  <a:cxn ang="0">
                    <a:pos x="18" y="14"/>
                  </a:cxn>
                  <a:cxn ang="0">
                    <a:pos x="14" y="16"/>
                  </a:cxn>
                  <a:cxn ang="0">
                    <a:pos x="12" y="16"/>
                  </a:cxn>
                  <a:cxn ang="0">
                    <a:pos x="10" y="16"/>
                  </a:cxn>
                  <a:cxn ang="0">
                    <a:pos x="8" y="16"/>
                  </a:cxn>
                  <a:cxn ang="0">
                    <a:pos x="6" y="14"/>
                  </a:cxn>
                  <a:cxn ang="0">
                    <a:pos x="4" y="14"/>
                  </a:cxn>
                  <a:cxn ang="0">
                    <a:pos x="4" y="12"/>
                  </a:cxn>
                  <a:cxn ang="0">
                    <a:pos x="2" y="12"/>
                  </a:cxn>
                  <a:cxn ang="0">
                    <a:pos x="2" y="10"/>
                  </a:cxn>
                  <a:cxn ang="0">
                    <a:pos x="0" y="8"/>
                  </a:cxn>
                  <a:cxn ang="0">
                    <a:pos x="0" y="8"/>
                  </a:cxn>
                  <a:cxn ang="0">
                    <a:pos x="2" y="6"/>
                  </a:cxn>
                  <a:cxn ang="0">
                    <a:pos x="2" y="4"/>
                  </a:cxn>
                  <a:cxn ang="0">
                    <a:pos x="4" y="4"/>
                  </a:cxn>
                  <a:cxn ang="0">
                    <a:pos x="6" y="2"/>
                  </a:cxn>
                </a:cxnLst>
                <a:rect l="0" t="0" r="r" b="b"/>
                <a:pathLst>
                  <a:path w="23" h="16">
                    <a:moveTo>
                      <a:pt x="6" y="2"/>
                    </a:moveTo>
                    <a:lnTo>
                      <a:pt x="8" y="2"/>
                    </a:lnTo>
                    <a:lnTo>
                      <a:pt x="10" y="0"/>
                    </a:lnTo>
                    <a:lnTo>
                      <a:pt x="12" y="0"/>
                    </a:lnTo>
                    <a:lnTo>
                      <a:pt x="14" y="0"/>
                    </a:lnTo>
                    <a:lnTo>
                      <a:pt x="16" y="0"/>
                    </a:lnTo>
                    <a:lnTo>
                      <a:pt x="18" y="2"/>
                    </a:lnTo>
                    <a:lnTo>
                      <a:pt x="20" y="2"/>
                    </a:lnTo>
                    <a:lnTo>
                      <a:pt x="22" y="2"/>
                    </a:lnTo>
                    <a:lnTo>
                      <a:pt x="22" y="4"/>
                    </a:lnTo>
                    <a:lnTo>
                      <a:pt x="23" y="6"/>
                    </a:lnTo>
                    <a:lnTo>
                      <a:pt x="23" y="8"/>
                    </a:lnTo>
                    <a:lnTo>
                      <a:pt x="23" y="8"/>
                    </a:lnTo>
                    <a:lnTo>
                      <a:pt x="22" y="10"/>
                    </a:lnTo>
                    <a:lnTo>
                      <a:pt x="22" y="12"/>
                    </a:lnTo>
                    <a:lnTo>
                      <a:pt x="20" y="12"/>
                    </a:lnTo>
                    <a:lnTo>
                      <a:pt x="18" y="14"/>
                    </a:lnTo>
                    <a:lnTo>
                      <a:pt x="18" y="14"/>
                    </a:lnTo>
                    <a:lnTo>
                      <a:pt x="14" y="16"/>
                    </a:lnTo>
                    <a:lnTo>
                      <a:pt x="12" y="16"/>
                    </a:lnTo>
                    <a:lnTo>
                      <a:pt x="10" y="16"/>
                    </a:lnTo>
                    <a:lnTo>
                      <a:pt x="8" y="16"/>
                    </a:lnTo>
                    <a:lnTo>
                      <a:pt x="6" y="14"/>
                    </a:lnTo>
                    <a:lnTo>
                      <a:pt x="4" y="14"/>
                    </a:lnTo>
                    <a:lnTo>
                      <a:pt x="4" y="12"/>
                    </a:lnTo>
                    <a:lnTo>
                      <a:pt x="2" y="12"/>
                    </a:lnTo>
                    <a:lnTo>
                      <a:pt x="2" y="10"/>
                    </a:lnTo>
                    <a:lnTo>
                      <a:pt x="0" y="8"/>
                    </a:lnTo>
                    <a:lnTo>
                      <a:pt x="0" y="8"/>
                    </a:lnTo>
                    <a:lnTo>
                      <a:pt x="2" y="6"/>
                    </a:lnTo>
                    <a:lnTo>
                      <a:pt x="2" y="4"/>
                    </a:lnTo>
                    <a:lnTo>
                      <a:pt x="4" y="4"/>
                    </a:lnTo>
                    <a:lnTo>
                      <a:pt x="6"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7" name="Freeform 290"/>
              <p:cNvSpPr>
                <a:spLocks/>
              </p:cNvSpPr>
              <p:nvPr/>
            </p:nvSpPr>
            <p:spPr bwMode="auto">
              <a:xfrm>
                <a:off x="3871" y="1954"/>
                <a:ext cx="21" cy="16"/>
              </a:xfrm>
              <a:custGeom>
                <a:avLst/>
                <a:gdLst/>
                <a:ahLst/>
                <a:cxnLst>
                  <a:cxn ang="0">
                    <a:pos x="4" y="2"/>
                  </a:cxn>
                  <a:cxn ang="0">
                    <a:pos x="6" y="0"/>
                  </a:cxn>
                  <a:cxn ang="0">
                    <a:pos x="8" y="0"/>
                  </a:cxn>
                  <a:cxn ang="0">
                    <a:pos x="10" y="0"/>
                  </a:cxn>
                  <a:cxn ang="0">
                    <a:pos x="14" y="0"/>
                  </a:cxn>
                  <a:cxn ang="0">
                    <a:pos x="16" y="0"/>
                  </a:cxn>
                  <a:cxn ang="0">
                    <a:pos x="17" y="0"/>
                  </a:cxn>
                  <a:cxn ang="0">
                    <a:pos x="19" y="2"/>
                  </a:cxn>
                  <a:cxn ang="0">
                    <a:pos x="19" y="2"/>
                  </a:cxn>
                  <a:cxn ang="0">
                    <a:pos x="21" y="4"/>
                  </a:cxn>
                  <a:cxn ang="0">
                    <a:pos x="21" y="6"/>
                  </a:cxn>
                  <a:cxn ang="0">
                    <a:pos x="21" y="6"/>
                  </a:cxn>
                  <a:cxn ang="0">
                    <a:pos x="21" y="8"/>
                  </a:cxn>
                  <a:cxn ang="0">
                    <a:pos x="21" y="10"/>
                  </a:cxn>
                  <a:cxn ang="0">
                    <a:pos x="21" y="12"/>
                  </a:cxn>
                  <a:cxn ang="0">
                    <a:pos x="19" y="12"/>
                  </a:cxn>
                  <a:cxn ang="0">
                    <a:pos x="17" y="14"/>
                  </a:cxn>
                  <a:cxn ang="0">
                    <a:pos x="16" y="14"/>
                  </a:cxn>
                  <a:cxn ang="0">
                    <a:pos x="14" y="16"/>
                  </a:cxn>
                  <a:cxn ang="0">
                    <a:pos x="12" y="16"/>
                  </a:cxn>
                  <a:cxn ang="0">
                    <a:pos x="10" y="16"/>
                  </a:cxn>
                  <a:cxn ang="0">
                    <a:pos x="8" y="16"/>
                  </a:cxn>
                  <a:cxn ang="0">
                    <a:pos x="6" y="14"/>
                  </a:cxn>
                  <a:cxn ang="0">
                    <a:pos x="4" y="14"/>
                  </a:cxn>
                  <a:cxn ang="0">
                    <a:pos x="2" y="12"/>
                  </a:cxn>
                  <a:cxn ang="0">
                    <a:pos x="2" y="12"/>
                  </a:cxn>
                  <a:cxn ang="0">
                    <a:pos x="0" y="10"/>
                  </a:cxn>
                  <a:cxn ang="0">
                    <a:pos x="0" y="8"/>
                  </a:cxn>
                  <a:cxn ang="0">
                    <a:pos x="0" y="6"/>
                  </a:cxn>
                  <a:cxn ang="0">
                    <a:pos x="0" y="6"/>
                  </a:cxn>
                  <a:cxn ang="0">
                    <a:pos x="2" y="4"/>
                  </a:cxn>
                  <a:cxn ang="0">
                    <a:pos x="2" y="2"/>
                  </a:cxn>
                  <a:cxn ang="0">
                    <a:pos x="4" y="2"/>
                  </a:cxn>
                </a:cxnLst>
                <a:rect l="0" t="0" r="r" b="b"/>
                <a:pathLst>
                  <a:path w="21" h="16">
                    <a:moveTo>
                      <a:pt x="4" y="2"/>
                    </a:moveTo>
                    <a:lnTo>
                      <a:pt x="6" y="0"/>
                    </a:lnTo>
                    <a:lnTo>
                      <a:pt x="8" y="0"/>
                    </a:lnTo>
                    <a:lnTo>
                      <a:pt x="10" y="0"/>
                    </a:lnTo>
                    <a:lnTo>
                      <a:pt x="14" y="0"/>
                    </a:lnTo>
                    <a:lnTo>
                      <a:pt x="16" y="0"/>
                    </a:lnTo>
                    <a:lnTo>
                      <a:pt x="17" y="0"/>
                    </a:lnTo>
                    <a:lnTo>
                      <a:pt x="19" y="2"/>
                    </a:lnTo>
                    <a:lnTo>
                      <a:pt x="19" y="2"/>
                    </a:lnTo>
                    <a:lnTo>
                      <a:pt x="21" y="4"/>
                    </a:lnTo>
                    <a:lnTo>
                      <a:pt x="21" y="6"/>
                    </a:lnTo>
                    <a:lnTo>
                      <a:pt x="21" y="6"/>
                    </a:lnTo>
                    <a:lnTo>
                      <a:pt x="21" y="8"/>
                    </a:lnTo>
                    <a:lnTo>
                      <a:pt x="21" y="10"/>
                    </a:lnTo>
                    <a:lnTo>
                      <a:pt x="21" y="12"/>
                    </a:lnTo>
                    <a:lnTo>
                      <a:pt x="19" y="12"/>
                    </a:lnTo>
                    <a:lnTo>
                      <a:pt x="17" y="14"/>
                    </a:lnTo>
                    <a:lnTo>
                      <a:pt x="16" y="14"/>
                    </a:lnTo>
                    <a:lnTo>
                      <a:pt x="14" y="16"/>
                    </a:lnTo>
                    <a:lnTo>
                      <a:pt x="12" y="16"/>
                    </a:lnTo>
                    <a:lnTo>
                      <a:pt x="10" y="16"/>
                    </a:lnTo>
                    <a:lnTo>
                      <a:pt x="8" y="16"/>
                    </a:lnTo>
                    <a:lnTo>
                      <a:pt x="6" y="14"/>
                    </a:lnTo>
                    <a:lnTo>
                      <a:pt x="4" y="14"/>
                    </a:lnTo>
                    <a:lnTo>
                      <a:pt x="2" y="12"/>
                    </a:lnTo>
                    <a:lnTo>
                      <a:pt x="2" y="12"/>
                    </a:lnTo>
                    <a:lnTo>
                      <a:pt x="0" y="10"/>
                    </a:lnTo>
                    <a:lnTo>
                      <a:pt x="0" y="8"/>
                    </a:lnTo>
                    <a:lnTo>
                      <a:pt x="0" y="6"/>
                    </a:lnTo>
                    <a:lnTo>
                      <a:pt x="0" y="6"/>
                    </a:lnTo>
                    <a:lnTo>
                      <a:pt x="2" y="4"/>
                    </a:lnTo>
                    <a:lnTo>
                      <a:pt x="2" y="2"/>
                    </a:lnTo>
                    <a:lnTo>
                      <a:pt x="4"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8" name="Freeform 291"/>
              <p:cNvSpPr>
                <a:spLocks/>
              </p:cNvSpPr>
              <p:nvPr/>
            </p:nvSpPr>
            <p:spPr bwMode="auto">
              <a:xfrm>
                <a:off x="3900" y="1979"/>
                <a:ext cx="21" cy="15"/>
              </a:xfrm>
              <a:custGeom>
                <a:avLst/>
                <a:gdLst/>
                <a:ahLst/>
                <a:cxnLst>
                  <a:cxn ang="0">
                    <a:pos x="4" y="2"/>
                  </a:cxn>
                  <a:cxn ang="0">
                    <a:pos x="6" y="0"/>
                  </a:cxn>
                  <a:cxn ang="0">
                    <a:pos x="8" y="0"/>
                  </a:cxn>
                  <a:cxn ang="0">
                    <a:pos x="10" y="0"/>
                  </a:cxn>
                  <a:cxn ang="0">
                    <a:pos x="11" y="0"/>
                  </a:cxn>
                  <a:cxn ang="0">
                    <a:pos x="13" y="0"/>
                  </a:cxn>
                  <a:cxn ang="0">
                    <a:pos x="15" y="0"/>
                  </a:cxn>
                  <a:cxn ang="0">
                    <a:pos x="17" y="2"/>
                  </a:cxn>
                  <a:cxn ang="0">
                    <a:pos x="19" y="2"/>
                  </a:cxn>
                  <a:cxn ang="0">
                    <a:pos x="21" y="4"/>
                  </a:cxn>
                  <a:cxn ang="0">
                    <a:pos x="21" y="6"/>
                  </a:cxn>
                  <a:cxn ang="0">
                    <a:pos x="21" y="8"/>
                  </a:cxn>
                  <a:cxn ang="0">
                    <a:pos x="21" y="8"/>
                  </a:cxn>
                  <a:cxn ang="0">
                    <a:pos x="21" y="10"/>
                  </a:cxn>
                  <a:cxn ang="0">
                    <a:pos x="21" y="12"/>
                  </a:cxn>
                  <a:cxn ang="0">
                    <a:pos x="19" y="12"/>
                  </a:cxn>
                  <a:cxn ang="0">
                    <a:pos x="17" y="14"/>
                  </a:cxn>
                  <a:cxn ang="0">
                    <a:pos x="15" y="14"/>
                  </a:cxn>
                  <a:cxn ang="0">
                    <a:pos x="13" y="15"/>
                  </a:cxn>
                  <a:cxn ang="0">
                    <a:pos x="11" y="15"/>
                  </a:cxn>
                  <a:cxn ang="0">
                    <a:pos x="10" y="15"/>
                  </a:cxn>
                  <a:cxn ang="0">
                    <a:pos x="8" y="15"/>
                  </a:cxn>
                  <a:cxn ang="0">
                    <a:pos x="6" y="14"/>
                  </a:cxn>
                  <a:cxn ang="0">
                    <a:pos x="4" y="14"/>
                  </a:cxn>
                  <a:cxn ang="0">
                    <a:pos x="2" y="12"/>
                  </a:cxn>
                  <a:cxn ang="0">
                    <a:pos x="0" y="12"/>
                  </a:cxn>
                  <a:cxn ang="0">
                    <a:pos x="0" y="10"/>
                  </a:cxn>
                  <a:cxn ang="0">
                    <a:pos x="0" y="8"/>
                  </a:cxn>
                  <a:cxn ang="0">
                    <a:pos x="0" y="8"/>
                  </a:cxn>
                  <a:cxn ang="0">
                    <a:pos x="0" y="6"/>
                  </a:cxn>
                  <a:cxn ang="0">
                    <a:pos x="2" y="4"/>
                  </a:cxn>
                  <a:cxn ang="0">
                    <a:pos x="2" y="2"/>
                  </a:cxn>
                  <a:cxn ang="0">
                    <a:pos x="4" y="2"/>
                  </a:cxn>
                </a:cxnLst>
                <a:rect l="0" t="0" r="r" b="b"/>
                <a:pathLst>
                  <a:path w="21" h="15">
                    <a:moveTo>
                      <a:pt x="4" y="2"/>
                    </a:moveTo>
                    <a:lnTo>
                      <a:pt x="6" y="0"/>
                    </a:lnTo>
                    <a:lnTo>
                      <a:pt x="8" y="0"/>
                    </a:lnTo>
                    <a:lnTo>
                      <a:pt x="10" y="0"/>
                    </a:lnTo>
                    <a:lnTo>
                      <a:pt x="11" y="0"/>
                    </a:lnTo>
                    <a:lnTo>
                      <a:pt x="13" y="0"/>
                    </a:lnTo>
                    <a:lnTo>
                      <a:pt x="15" y="0"/>
                    </a:lnTo>
                    <a:lnTo>
                      <a:pt x="17" y="2"/>
                    </a:lnTo>
                    <a:lnTo>
                      <a:pt x="19" y="2"/>
                    </a:lnTo>
                    <a:lnTo>
                      <a:pt x="21" y="4"/>
                    </a:lnTo>
                    <a:lnTo>
                      <a:pt x="21" y="6"/>
                    </a:lnTo>
                    <a:lnTo>
                      <a:pt x="21" y="8"/>
                    </a:lnTo>
                    <a:lnTo>
                      <a:pt x="21" y="8"/>
                    </a:lnTo>
                    <a:lnTo>
                      <a:pt x="21" y="10"/>
                    </a:lnTo>
                    <a:lnTo>
                      <a:pt x="21" y="12"/>
                    </a:lnTo>
                    <a:lnTo>
                      <a:pt x="19" y="12"/>
                    </a:lnTo>
                    <a:lnTo>
                      <a:pt x="17" y="14"/>
                    </a:lnTo>
                    <a:lnTo>
                      <a:pt x="15" y="14"/>
                    </a:lnTo>
                    <a:lnTo>
                      <a:pt x="13" y="15"/>
                    </a:lnTo>
                    <a:lnTo>
                      <a:pt x="11" y="15"/>
                    </a:lnTo>
                    <a:lnTo>
                      <a:pt x="10" y="15"/>
                    </a:lnTo>
                    <a:lnTo>
                      <a:pt x="8" y="15"/>
                    </a:lnTo>
                    <a:lnTo>
                      <a:pt x="6" y="14"/>
                    </a:lnTo>
                    <a:lnTo>
                      <a:pt x="4" y="14"/>
                    </a:lnTo>
                    <a:lnTo>
                      <a:pt x="2" y="12"/>
                    </a:lnTo>
                    <a:lnTo>
                      <a:pt x="0" y="12"/>
                    </a:lnTo>
                    <a:lnTo>
                      <a:pt x="0" y="10"/>
                    </a:lnTo>
                    <a:lnTo>
                      <a:pt x="0" y="8"/>
                    </a:lnTo>
                    <a:lnTo>
                      <a:pt x="0" y="8"/>
                    </a:lnTo>
                    <a:lnTo>
                      <a:pt x="0" y="6"/>
                    </a:lnTo>
                    <a:lnTo>
                      <a:pt x="2" y="4"/>
                    </a:lnTo>
                    <a:lnTo>
                      <a:pt x="2" y="2"/>
                    </a:lnTo>
                    <a:lnTo>
                      <a:pt x="4"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49" name="Freeform 292"/>
              <p:cNvSpPr>
                <a:spLocks/>
              </p:cNvSpPr>
              <p:nvPr/>
            </p:nvSpPr>
            <p:spPr bwMode="auto">
              <a:xfrm>
                <a:off x="3929" y="2004"/>
                <a:ext cx="21" cy="15"/>
              </a:xfrm>
              <a:custGeom>
                <a:avLst/>
                <a:gdLst/>
                <a:ahLst/>
                <a:cxnLst>
                  <a:cxn ang="0">
                    <a:pos x="4" y="2"/>
                  </a:cxn>
                  <a:cxn ang="0">
                    <a:pos x="6" y="2"/>
                  </a:cxn>
                  <a:cxn ang="0">
                    <a:pos x="7" y="0"/>
                  </a:cxn>
                  <a:cxn ang="0">
                    <a:pos x="9" y="0"/>
                  </a:cxn>
                  <a:cxn ang="0">
                    <a:pos x="11" y="0"/>
                  </a:cxn>
                  <a:cxn ang="0">
                    <a:pos x="13" y="0"/>
                  </a:cxn>
                  <a:cxn ang="0">
                    <a:pos x="15" y="2"/>
                  </a:cxn>
                  <a:cxn ang="0">
                    <a:pos x="17" y="2"/>
                  </a:cxn>
                  <a:cxn ang="0">
                    <a:pos x="19" y="4"/>
                  </a:cxn>
                  <a:cxn ang="0">
                    <a:pos x="21" y="4"/>
                  </a:cxn>
                  <a:cxn ang="0">
                    <a:pos x="21" y="6"/>
                  </a:cxn>
                  <a:cxn ang="0">
                    <a:pos x="21" y="8"/>
                  </a:cxn>
                  <a:cxn ang="0">
                    <a:pos x="21" y="10"/>
                  </a:cxn>
                  <a:cxn ang="0">
                    <a:pos x="21" y="10"/>
                  </a:cxn>
                  <a:cxn ang="0">
                    <a:pos x="21" y="12"/>
                  </a:cxn>
                  <a:cxn ang="0">
                    <a:pos x="19" y="14"/>
                  </a:cxn>
                  <a:cxn ang="0">
                    <a:pos x="17" y="14"/>
                  </a:cxn>
                  <a:cxn ang="0">
                    <a:pos x="15" y="15"/>
                  </a:cxn>
                  <a:cxn ang="0">
                    <a:pos x="13" y="15"/>
                  </a:cxn>
                  <a:cxn ang="0">
                    <a:pos x="11" y="15"/>
                  </a:cxn>
                  <a:cxn ang="0">
                    <a:pos x="9" y="15"/>
                  </a:cxn>
                  <a:cxn ang="0">
                    <a:pos x="7" y="15"/>
                  </a:cxn>
                  <a:cxn ang="0">
                    <a:pos x="6" y="15"/>
                  </a:cxn>
                  <a:cxn ang="0">
                    <a:pos x="4" y="14"/>
                  </a:cxn>
                  <a:cxn ang="0">
                    <a:pos x="2" y="14"/>
                  </a:cxn>
                  <a:cxn ang="0">
                    <a:pos x="0" y="12"/>
                  </a:cxn>
                  <a:cxn ang="0">
                    <a:pos x="0" y="10"/>
                  </a:cxn>
                  <a:cxn ang="0">
                    <a:pos x="0" y="10"/>
                  </a:cxn>
                  <a:cxn ang="0">
                    <a:pos x="0" y="8"/>
                  </a:cxn>
                  <a:cxn ang="0">
                    <a:pos x="0" y="6"/>
                  </a:cxn>
                  <a:cxn ang="0">
                    <a:pos x="0" y="4"/>
                  </a:cxn>
                  <a:cxn ang="0">
                    <a:pos x="2" y="4"/>
                  </a:cxn>
                  <a:cxn ang="0">
                    <a:pos x="4" y="2"/>
                  </a:cxn>
                </a:cxnLst>
                <a:rect l="0" t="0" r="r" b="b"/>
                <a:pathLst>
                  <a:path w="21" h="15">
                    <a:moveTo>
                      <a:pt x="4" y="2"/>
                    </a:moveTo>
                    <a:lnTo>
                      <a:pt x="6" y="2"/>
                    </a:lnTo>
                    <a:lnTo>
                      <a:pt x="7" y="0"/>
                    </a:lnTo>
                    <a:lnTo>
                      <a:pt x="9" y="0"/>
                    </a:lnTo>
                    <a:lnTo>
                      <a:pt x="11" y="0"/>
                    </a:lnTo>
                    <a:lnTo>
                      <a:pt x="13" y="0"/>
                    </a:lnTo>
                    <a:lnTo>
                      <a:pt x="15" y="2"/>
                    </a:lnTo>
                    <a:lnTo>
                      <a:pt x="17" y="2"/>
                    </a:lnTo>
                    <a:lnTo>
                      <a:pt x="19" y="4"/>
                    </a:lnTo>
                    <a:lnTo>
                      <a:pt x="21" y="4"/>
                    </a:lnTo>
                    <a:lnTo>
                      <a:pt x="21" y="6"/>
                    </a:lnTo>
                    <a:lnTo>
                      <a:pt x="21" y="8"/>
                    </a:lnTo>
                    <a:lnTo>
                      <a:pt x="21" y="10"/>
                    </a:lnTo>
                    <a:lnTo>
                      <a:pt x="21" y="10"/>
                    </a:lnTo>
                    <a:lnTo>
                      <a:pt x="21" y="12"/>
                    </a:lnTo>
                    <a:lnTo>
                      <a:pt x="19" y="14"/>
                    </a:lnTo>
                    <a:lnTo>
                      <a:pt x="17" y="14"/>
                    </a:lnTo>
                    <a:lnTo>
                      <a:pt x="15" y="15"/>
                    </a:lnTo>
                    <a:lnTo>
                      <a:pt x="13" y="15"/>
                    </a:lnTo>
                    <a:lnTo>
                      <a:pt x="11" y="15"/>
                    </a:lnTo>
                    <a:lnTo>
                      <a:pt x="9" y="15"/>
                    </a:lnTo>
                    <a:lnTo>
                      <a:pt x="7" y="15"/>
                    </a:lnTo>
                    <a:lnTo>
                      <a:pt x="6" y="15"/>
                    </a:lnTo>
                    <a:lnTo>
                      <a:pt x="4" y="14"/>
                    </a:lnTo>
                    <a:lnTo>
                      <a:pt x="2" y="14"/>
                    </a:lnTo>
                    <a:lnTo>
                      <a:pt x="0" y="12"/>
                    </a:lnTo>
                    <a:lnTo>
                      <a:pt x="0" y="10"/>
                    </a:lnTo>
                    <a:lnTo>
                      <a:pt x="0" y="10"/>
                    </a:lnTo>
                    <a:lnTo>
                      <a:pt x="0" y="8"/>
                    </a:lnTo>
                    <a:lnTo>
                      <a:pt x="0" y="6"/>
                    </a:lnTo>
                    <a:lnTo>
                      <a:pt x="0" y="4"/>
                    </a:lnTo>
                    <a:lnTo>
                      <a:pt x="2" y="4"/>
                    </a:lnTo>
                    <a:lnTo>
                      <a:pt x="4" y="2"/>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50" name="Freeform 293"/>
              <p:cNvSpPr>
                <a:spLocks/>
              </p:cNvSpPr>
              <p:nvPr/>
            </p:nvSpPr>
            <p:spPr bwMode="auto">
              <a:xfrm>
                <a:off x="3958" y="2031"/>
                <a:ext cx="23" cy="15"/>
              </a:xfrm>
              <a:custGeom>
                <a:avLst/>
                <a:gdLst/>
                <a:ahLst/>
                <a:cxnLst>
                  <a:cxn ang="0">
                    <a:pos x="3" y="0"/>
                  </a:cxn>
                  <a:cxn ang="0">
                    <a:pos x="5" y="0"/>
                  </a:cxn>
                  <a:cxn ang="0">
                    <a:pos x="7" y="0"/>
                  </a:cxn>
                  <a:cxn ang="0">
                    <a:pos x="9" y="0"/>
                  </a:cxn>
                  <a:cxn ang="0">
                    <a:pos x="13" y="0"/>
                  </a:cxn>
                  <a:cxn ang="0">
                    <a:pos x="15" y="0"/>
                  </a:cxn>
                  <a:cxn ang="0">
                    <a:pos x="17" y="0"/>
                  </a:cxn>
                  <a:cxn ang="0">
                    <a:pos x="19" y="0"/>
                  </a:cxn>
                  <a:cxn ang="0">
                    <a:pos x="19" y="2"/>
                  </a:cxn>
                  <a:cxn ang="0">
                    <a:pos x="21" y="4"/>
                  </a:cxn>
                  <a:cxn ang="0">
                    <a:pos x="21" y="4"/>
                  </a:cxn>
                  <a:cxn ang="0">
                    <a:pos x="23" y="6"/>
                  </a:cxn>
                  <a:cxn ang="0">
                    <a:pos x="23" y="8"/>
                  </a:cxn>
                  <a:cxn ang="0">
                    <a:pos x="21" y="10"/>
                  </a:cxn>
                  <a:cxn ang="0">
                    <a:pos x="21" y="10"/>
                  </a:cxn>
                  <a:cxn ang="0">
                    <a:pos x="19" y="11"/>
                  </a:cxn>
                  <a:cxn ang="0">
                    <a:pos x="17" y="13"/>
                  </a:cxn>
                  <a:cxn ang="0">
                    <a:pos x="15" y="13"/>
                  </a:cxn>
                  <a:cxn ang="0">
                    <a:pos x="13" y="15"/>
                  </a:cxn>
                  <a:cxn ang="0">
                    <a:pos x="11" y="15"/>
                  </a:cxn>
                  <a:cxn ang="0">
                    <a:pos x="9" y="15"/>
                  </a:cxn>
                  <a:cxn ang="0">
                    <a:pos x="7" y="15"/>
                  </a:cxn>
                  <a:cxn ang="0">
                    <a:pos x="5" y="13"/>
                  </a:cxn>
                  <a:cxn ang="0">
                    <a:pos x="3" y="13"/>
                  </a:cxn>
                  <a:cxn ang="0">
                    <a:pos x="1" y="11"/>
                  </a:cxn>
                  <a:cxn ang="0">
                    <a:pos x="1" y="10"/>
                  </a:cxn>
                  <a:cxn ang="0">
                    <a:pos x="0" y="10"/>
                  </a:cxn>
                  <a:cxn ang="0">
                    <a:pos x="0" y="8"/>
                  </a:cxn>
                  <a:cxn ang="0">
                    <a:pos x="0" y="6"/>
                  </a:cxn>
                  <a:cxn ang="0">
                    <a:pos x="0" y="4"/>
                  </a:cxn>
                  <a:cxn ang="0">
                    <a:pos x="1" y="4"/>
                  </a:cxn>
                  <a:cxn ang="0">
                    <a:pos x="1" y="2"/>
                  </a:cxn>
                  <a:cxn ang="0">
                    <a:pos x="3" y="0"/>
                  </a:cxn>
                </a:cxnLst>
                <a:rect l="0" t="0" r="r" b="b"/>
                <a:pathLst>
                  <a:path w="23" h="15">
                    <a:moveTo>
                      <a:pt x="3" y="0"/>
                    </a:moveTo>
                    <a:lnTo>
                      <a:pt x="5" y="0"/>
                    </a:lnTo>
                    <a:lnTo>
                      <a:pt x="7" y="0"/>
                    </a:lnTo>
                    <a:lnTo>
                      <a:pt x="9" y="0"/>
                    </a:lnTo>
                    <a:lnTo>
                      <a:pt x="13" y="0"/>
                    </a:lnTo>
                    <a:lnTo>
                      <a:pt x="15" y="0"/>
                    </a:lnTo>
                    <a:lnTo>
                      <a:pt x="17" y="0"/>
                    </a:lnTo>
                    <a:lnTo>
                      <a:pt x="19" y="0"/>
                    </a:lnTo>
                    <a:lnTo>
                      <a:pt x="19" y="2"/>
                    </a:lnTo>
                    <a:lnTo>
                      <a:pt x="21" y="4"/>
                    </a:lnTo>
                    <a:lnTo>
                      <a:pt x="21" y="4"/>
                    </a:lnTo>
                    <a:lnTo>
                      <a:pt x="23" y="6"/>
                    </a:lnTo>
                    <a:lnTo>
                      <a:pt x="23" y="8"/>
                    </a:lnTo>
                    <a:lnTo>
                      <a:pt x="21" y="10"/>
                    </a:lnTo>
                    <a:lnTo>
                      <a:pt x="21" y="10"/>
                    </a:lnTo>
                    <a:lnTo>
                      <a:pt x="19" y="11"/>
                    </a:lnTo>
                    <a:lnTo>
                      <a:pt x="17" y="13"/>
                    </a:lnTo>
                    <a:lnTo>
                      <a:pt x="15" y="13"/>
                    </a:lnTo>
                    <a:lnTo>
                      <a:pt x="13" y="15"/>
                    </a:lnTo>
                    <a:lnTo>
                      <a:pt x="11" y="15"/>
                    </a:lnTo>
                    <a:lnTo>
                      <a:pt x="9" y="15"/>
                    </a:lnTo>
                    <a:lnTo>
                      <a:pt x="7" y="15"/>
                    </a:lnTo>
                    <a:lnTo>
                      <a:pt x="5" y="13"/>
                    </a:lnTo>
                    <a:lnTo>
                      <a:pt x="3" y="13"/>
                    </a:lnTo>
                    <a:lnTo>
                      <a:pt x="1" y="11"/>
                    </a:lnTo>
                    <a:lnTo>
                      <a:pt x="1" y="10"/>
                    </a:lnTo>
                    <a:lnTo>
                      <a:pt x="0" y="10"/>
                    </a:lnTo>
                    <a:lnTo>
                      <a:pt x="0" y="8"/>
                    </a:lnTo>
                    <a:lnTo>
                      <a:pt x="0" y="6"/>
                    </a:lnTo>
                    <a:lnTo>
                      <a:pt x="0" y="4"/>
                    </a:lnTo>
                    <a:lnTo>
                      <a:pt x="1" y="4"/>
                    </a:lnTo>
                    <a:lnTo>
                      <a:pt x="1" y="2"/>
                    </a:lnTo>
                    <a:lnTo>
                      <a:pt x="3" y="0"/>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51" name="Freeform 294"/>
              <p:cNvSpPr>
                <a:spLocks/>
              </p:cNvSpPr>
              <p:nvPr/>
            </p:nvSpPr>
            <p:spPr bwMode="auto">
              <a:xfrm>
                <a:off x="3625" y="1753"/>
                <a:ext cx="20" cy="13"/>
              </a:xfrm>
              <a:custGeom>
                <a:avLst/>
                <a:gdLst/>
                <a:ahLst/>
                <a:cxnLst>
                  <a:cxn ang="0">
                    <a:pos x="2" y="9"/>
                  </a:cxn>
                  <a:cxn ang="0">
                    <a:pos x="0" y="9"/>
                  </a:cxn>
                  <a:cxn ang="0">
                    <a:pos x="0" y="7"/>
                  </a:cxn>
                  <a:cxn ang="0">
                    <a:pos x="0" y="5"/>
                  </a:cxn>
                  <a:cxn ang="0">
                    <a:pos x="0" y="5"/>
                  </a:cxn>
                  <a:cxn ang="0">
                    <a:pos x="0" y="3"/>
                  </a:cxn>
                  <a:cxn ang="0">
                    <a:pos x="0" y="2"/>
                  </a:cxn>
                  <a:cxn ang="0">
                    <a:pos x="2" y="2"/>
                  </a:cxn>
                  <a:cxn ang="0">
                    <a:pos x="4" y="0"/>
                  </a:cxn>
                  <a:cxn ang="0">
                    <a:pos x="6" y="0"/>
                  </a:cxn>
                  <a:cxn ang="0">
                    <a:pos x="8" y="0"/>
                  </a:cxn>
                  <a:cxn ang="0">
                    <a:pos x="10" y="0"/>
                  </a:cxn>
                  <a:cxn ang="0">
                    <a:pos x="12" y="0"/>
                  </a:cxn>
                  <a:cxn ang="0">
                    <a:pos x="14" y="0"/>
                  </a:cxn>
                  <a:cxn ang="0">
                    <a:pos x="16" y="0"/>
                  </a:cxn>
                  <a:cxn ang="0">
                    <a:pos x="18" y="0"/>
                  </a:cxn>
                  <a:cxn ang="0">
                    <a:pos x="18" y="2"/>
                  </a:cxn>
                  <a:cxn ang="0">
                    <a:pos x="20" y="2"/>
                  </a:cxn>
                  <a:cxn ang="0">
                    <a:pos x="20" y="3"/>
                  </a:cxn>
                  <a:cxn ang="0">
                    <a:pos x="20" y="5"/>
                  </a:cxn>
                  <a:cxn ang="0">
                    <a:pos x="20" y="5"/>
                  </a:cxn>
                  <a:cxn ang="0">
                    <a:pos x="20" y="7"/>
                  </a:cxn>
                  <a:cxn ang="0">
                    <a:pos x="20" y="9"/>
                  </a:cxn>
                  <a:cxn ang="0">
                    <a:pos x="18" y="9"/>
                  </a:cxn>
                  <a:cxn ang="0">
                    <a:pos x="16" y="11"/>
                  </a:cxn>
                  <a:cxn ang="0">
                    <a:pos x="14" y="11"/>
                  </a:cxn>
                  <a:cxn ang="0">
                    <a:pos x="12" y="11"/>
                  </a:cxn>
                  <a:cxn ang="0">
                    <a:pos x="10" y="13"/>
                  </a:cxn>
                  <a:cxn ang="0">
                    <a:pos x="8" y="13"/>
                  </a:cxn>
                  <a:cxn ang="0">
                    <a:pos x="6" y="13"/>
                  </a:cxn>
                  <a:cxn ang="0">
                    <a:pos x="4" y="11"/>
                  </a:cxn>
                  <a:cxn ang="0">
                    <a:pos x="2" y="11"/>
                  </a:cxn>
                  <a:cxn ang="0">
                    <a:pos x="2" y="9"/>
                  </a:cxn>
                </a:cxnLst>
                <a:rect l="0" t="0" r="r" b="b"/>
                <a:pathLst>
                  <a:path w="20" h="13">
                    <a:moveTo>
                      <a:pt x="2" y="9"/>
                    </a:moveTo>
                    <a:lnTo>
                      <a:pt x="0" y="9"/>
                    </a:lnTo>
                    <a:lnTo>
                      <a:pt x="0" y="7"/>
                    </a:lnTo>
                    <a:lnTo>
                      <a:pt x="0" y="5"/>
                    </a:lnTo>
                    <a:lnTo>
                      <a:pt x="0" y="5"/>
                    </a:lnTo>
                    <a:lnTo>
                      <a:pt x="0" y="3"/>
                    </a:lnTo>
                    <a:lnTo>
                      <a:pt x="0" y="2"/>
                    </a:lnTo>
                    <a:lnTo>
                      <a:pt x="2" y="2"/>
                    </a:lnTo>
                    <a:lnTo>
                      <a:pt x="4" y="0"/>
                    </a:lnTo>
                    <a:lnTo>
                      <a:pt x="6" y="0"/>
                    </a:lnTo>
                    <a:lnTo>
                      <a:pt x="8" y="0"/>
                    </a:lnTo>
                    <a:lnTo>
                      <a:pt x="10" y="0"/>
                    </a:lnTo>
                    <a:lnTo>
                      <a:pt x="12" y="0"/>
                    </a:lnTo>
                    <a:lnTo>
                      <a:pt x="14" y="0"/>
                    </a:lnTo>
                    <a:lnTo>
                      <a:pt x="16" y="0"/>
                    </a:lnTo>
                    <a:lnTo>
                      <a:pt x="18" y="0"/>
                    </a:lnTo>
                    <a:lnTo>
                      <a:pt x="18" y="2"/>
                    </a:lnTo>
                    <a:lnTo>
                      <a:pt x="20" y="2"/>
                    </a:lnTo>
                    <a:lnTo>
                      <a:pt x="20" y="3"/>
                    </a:lnTo>
                    <a:lnTo>
                      <a:pt x="20" y="5"/>
                    </a:lnTo>
                    <a:lnTo>
                      <a:pt x="20" y="5"/>
                    </a:lnTo>
                    <a:lnTo>
                      <a:pt x="20" y="7"/>
                    </a:lnTo>
                    <a:lnTo>
                      <a:pt x="20" y="9"/>
                    </a:lnTo>
                    <a:lnTo>
                      <a:pt x="18" y="9"/>
                    </a:lnTo>
                    <a:lnTo>
                      <a:pt x="16" y="11"/>
                    </a:lnTo>
                    <a:lnTo>
                      <a:pt x="14" y="11"/>
                    </a:lnTo>
                    <a:lnTo>
                      <a:pt x="12" y="11"/>
                    </a:lnTo>
                    <a:lnTo>
                      <a:pt x="10" y="13"/>
                    </a:lnTo>
                    <a:lnTo>
                      <a:pt x="8" y="13"/>
                    </a:lnTo>
                    <a:lnTo>
                      <a:pt x="6" y="13"/>
                    </a:lnTo>
                    <a:lnTo>
                      <a:pt x="4" y="11"/>
                    </a:lnTo>
                    <a:lnTo>
                      <a:pt x="2" y="11"/>
                    </a:lnTo>
                    <a:lnTo>
                      <a:pt x="2" y="9"/>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52" name="Freeform 295"/>
              <p:cNvSpPr>
                <a:spLocks/>
              </p:cNvSpPr>
              <p:nvPr/>
            </p:nvSpPr>
            <p:spPr bwMode="auto">
              <a:xfrm>
                <a:off x="2742" y="2206"/>
                <a:ext cx="23" cy="15"/>
              </a:xfrm>
              <a:custGeom>
                <a:avLst/>
                <a:gdLst/>
                <a:ahLst/>
                <a:cxnLst>
                  <a:cxn ang="0">
                    <a:pos x="2" y="13"/>
                  </a:cxn>
                  <a:cxn ang="0">
                    <a:pos x="2" y="11"/>
                  </a:cxn>
                  <a:cxn ang="0">
                    <a:pos x="0" y="9"/>
                  </a:cxn>
                  <a:cxn ang="0">
                    <a:pos x="2" y="7"/>
                  </a:cxn>
                  <a:cxn ang="0">
                    <a:pos x="2" y="7"/>
                  </a:cxn>
                  <a:cxn ang="0">
                    <a:pos x="2" y="5"/>
                  </a:cxn>
                  <a:cxn ang="0">
                    <a:pos x="4" y="3"/>
                  </a:cxn>
                  <a:cxn ang="0">
                    <a:pos x="6" y="2"/>
                  </a:cxn>
                  <a:cxn ang="0">
                    <a:pos x="8" y="2"/>
                  </a:cxn>
                  <a:cxn ang="0">
                    <a:pos x="10" y="0"/>
                  </a:cxn>
                  <a:cxn ang="0">
                    <a:pos x="12" y="0"/>
                  </a:cxn>
                  <a:cxn ang="0">
                    <a:pos x="14" y="0"/>
                  </a:cxn>
                  <a:cxn ang="0">
                    <a:pos x="16" y="0"/>
                  </a:cxn>
                  <a:cxn ang="0">
                    <a:pos x="18" y="0"/>
                  </a:cxn>
                  <a:cxn ang="0">
                    <a:pos x="20" y="0"/>
                  </a:cxn>
                  <a:cxn ang="0">
                    <a:pos x="22" y="2"/>
                  </a:cxn>
                  <a:cxn ang="0">
                    <a:pos x="22" y="2"/>
                  </a:cxn>
                  <a:cxn ang="0">
                    <a:pos x="23" y="3"/>
                  </a:cxn>
                  <a:cxn ang="0">
                    <a:pos x="23" y="5"/>
                  </a:cxn>
                  <a:cxn ang="0">
                    <a:pos x="23" y="7"/>
                  </a:cxn>
                  <a:cxn ang="0">
                    <a:pos x="23" y="7"/>
                  </a:cxn>
                  <a:cxn ang="0">
                    <a:pos x="22" y="9"/>
                  </a:cxn>
                  <a:cxn ang="0">
                    <a:pos x="20" y="11"/>
                  </a:cxn>
                  <a:cxn ang="0">
                    <a:pos x="20" y="13"/>
                  </a:cxn>
                  <a:cxn ang="0">
                    <a:pos x="18" y="13"/>
                  </a:cxn>
                  <a:cxn ang="0">
                    <a:pos x="16" y="15"/>
                  </a:cxn>
                  <a:cxn ang="0">
                    <a:pos x="14" y="15"/>
                  </a:cxn>
                  <a:cxn ang="0">
                    <a:pos x="10" y="15"/>
                  </a:cxn>
                  <a:cxn ang="0">
                    <a:pos x="8" y="15"/>
                  </a:cxn>
                  <a:cxn ang="0">
                    <a:pos x="6" y="15"/>
                  </a:cxn>
                  <a:cxn ang="0">
                    <a:pos x="4" y="15"/>
                  </a:cxn>
                  <a:cxn ang="0">
                    <a:pos x="4" y="13"/>
                  </a:cxn>
                  <a:cxn ang="0">
                    <a:pos x="2" y="13"/>
                  </a:cxn>
                </a:cxnLst>
                <a:rect l="0" t="0" r="r" b="b"/>
                <a:pathLst>
                  <a:path w="23" h="15">
                    <a:moveTo>
                      <a:pt x="2" y="13"/>
                    </a:moveTo>
                    <a:lnTo>
                      <a:pt x="2" y="11"/>
                    </a:lnTo>
                    <a:lnTo>
                      <a:pt x="0" y="9"/>
                    </a:lnTo>
                    <a:lnTo>
                      <a:pt x="2" y="7"/>
                    </a:lnTo>
                    <a:lnTo>
                      <a:pt x="2" y="7"/>
                    </a:lnTo>
                    <a:lnTo>
                      <a:pt x="2" y="5"/>
                    </a:lnTo>
                    <a:lnTo>
                      <a:pt x="4" y="3"/>
                    </a:lnTo>
                    <a:lnTo>
                      <a:pt x="6" y="2"/>
                    </a:lnTo>
                    <a:lnTo>
                      <a:pt x="8" y="2"/>
                    </a:lnTo>
                    <a:lnTo>
                      <a:pt x="10" y="0"/>
                    </a:lnTo>
                    <a:lnTo>
                      <a:pt x="12" y="0"/>
                    </a:lnTo>
                    <a:lnTo>
                      <a:pt x="14" y="0"/>
                    </a:lnTo>
                    <a:lnTo>
                      <a:pt x="16" y="0"/>
                    </a:lnTo>
                    <a:lnTo>
                      <a:pt x="18" y="0"/>
                    </a:lnTo>
                    <a:lnTo>
                      <a:pt x="20" y="0"/>
                    </a:lnTo>
                    <a:lnTo>
                      <a:pt x="22" y="2"/>
                    </a:lnTo>
                    <a:lnTo>
                      <a:pt x="22" y="2"/>
                    </a:lnTo>
                    <a:lnTo>
                      <a:pt x="23" y="3"/>
                    </a:lnTo>
                    <a:lnTo>
                      <a:pt x="23" y="5"/>
                    </a:lnTo>
                    <a:lnTo>
                      <a:pt x="23" y="7"/>
                    </a:lnTo>
                    <a:lnTo>
                      <a:pt x="23" y="7"/>
                    </a:lnTo>
                    <a:lnTo>
                      <a:pt x="22" y="9"/>
                    </a:lnTo>
                    <a:lnTo>
                      <a:pt x="20" y="11"/>
                    </a:lnTo>
                    <a:lnTo>
                      <a:pt x="20" y="13"/>
                    </a:lnTo>
                    <a:lnTo>
                      <a:pt x="18" y="13"/>
                    </a:lnTo>
                    <a:lnTo>
                      <a:pt x="16" y="15"/>
                    </a:lnTo>
                    <a:lnTo>
                      <a:pt x="14" y="15"/>
                    </a:lnTo>
                    <a:lnTo>
                      <a:pt x="10" y="15"/>
                    </a:lnTo>
                    <a:lnTo>
                      <a:pt x="8" y="15"/>
                    </a:lnTo>
                    <a:lnTo>
                      <a:pt x="6" y="15"/>
                    </a:lnTo>
                    <a:lnTo>
                      <a:pt x="4" y="15"/>
                    </a:lnTo>
                    <a:lnTo>
                      <a:pt x="4" y="13"/>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53" name="Freeform 296"/>
              <p:cNvSpPr>
                <a:spLocks/>
              </p:cNvSpPr>
              <p:nvPr/>
            </p:nvSpPr>
            <p:spPr bwMode="auto">
              <a:xfrm>
                <a:off x="3032" y="2578"/>
                <a:ext cx="23" cy="19"/>
              </a:xfrm>
              <a:custGeom>
                <a:avLst/>
                <a:gdLst/>
                <a:ahLst/>
                <a:cxnLst>
                  <a:cxn ang="0">
                    <a:pos x="2" y="15"/>
                  </a:cxn>
                  <a:cxn ang="0">
                    <a:pos x="0" y="13"/>
                  </a:cxn>
                  <a:cxn ang="0">
                    <a:pos x="0" y="11"/>
                  </a:cxn>
                  <a:cxn ang="0">
                    <a:pos x="0" y="10"/>
                  </a:cxn>
                  <a:cxn ang="0">
                    <a:pos x="0" y="8"/>
                  </a:cxn>
                  <a:cxn ang="0">
                    <a:pos x="2" y="6"/>
                  </a:cxn>
                  <a:cxn ang="0">
                    <a:pos x="2" y="6"/>
                  </a:cxn>
                  <a:cxn ang="0">
                    <a:pos x="4" y="4"/>
                  </a:cxn>
                  <a:cxn ang="0">
                    <a:pos x="6" y="2"/>
                  </a:cxn>
                  <a:cxn ang="0">
                    <a:pos x="8" y="2"/>
                  </a:cxn>
                  <a:cxn ang="0">
                    <a:pos x="12" y="0"/>
                  </a:cxn>
                  <a:cxn ang="0">
                    <a:pos x="14" y="0"/>
                  </a:cxn>
                  <a:cxn ang="0">
                    <a:pos x="16" y="0"/>
                  </a:cxn>
                  <a:cxn ang="0">
                    <a:pos x="18" y="0"/>
                  </a:cxn>
                  <a:cxn ang="0">
                    <a:pos x="19" y="2"/>
                  </a:cxn>
                  <a:cxn ang="0">
                    <a:pos x="21" y="2"/>
                  </a:cxn>
                  <a:cxn ang="0">
                    <a:pos x="23" y="4"/>
                  </a:cxn>
                  <a:cxn ang="0">
                    <a:pos x="23" y="6"/>
                  </a:cxn>
                  <a:cxn ang="0">
                    <a:pos x="23" y="8"/>
                  </a:cxn>
                  <a:cxn ang="0">
                    <a:pos x="23" y="10"/>
                  </a:cxn>
                  <a:cxn ang="0">
                    <a:pos x="23" y="11"/>
                  </a:cxn>
                  <a:cxn ang="0">
                    <a:pos x="23" y="13"/>
                  </a:cxn>
                  <a:cxn ang="0">
                    <a:pos x="21" y="13"/>
                  </a:cxn>
                  <a:cxn ang="0">
                    <a:pos x="19" y="15"/>
                  </a:cxn>
                  <a:cxn ang="0">
                    <a:pos x="18" y="17"/>
                  </a:cxn>
                  <a:cxn ang="0">
                    <a:pos x="16" y="19"/>
                  </a:cxn>
                  <a:cxn ang="0">
                    <a:pos x="14" y="19"/>
                  </a:cxn>
                  <a:cxn ang="0">
                    <a:pos x="12" y="19"/>
                  </a:cxn>
                  <a:cxn ang="0">
                    <a:pos x="8" y="19"/>
                  </a:cxn>
                  <a:cxn ang="0">
                    <a:pos x="6" y="19"/>
                  </a:cxn>
                  <a:cxn ang="0">
                    <a:pos x="4" y="17"/>
                  </a:cxn>
                  <a:cxn ang="0">
                    <a:pos x="2" y="17"/>
                  </a:cxn>
                  <a:cxn ang="0">
                    <a:pos x="2" y="15"/>
                  </a:cxn>
                </a:cxnLst>
                <a:rect l="0" t="0" r="r" b="b"/>
                <a:pathLst>
                  <a:path w="23" h="19">
                    <a:moveTo>
                      <a:pt x="2" y="15"/>
                    </a:moveTo>
                    <a:lnTo>
                      <a:pt x="0" y="13"/>
                    </a:lnTo>
                    <a:lnTo>
                      <a:pt x="0" y="11"/>
                    </a:lnTo>
                    <a:lnTo>
                      <a:pt x="0" y="10"/>
                    </a:lnTo>
                    <a:lnTo>
                      <a:pt x="0" y="8"/>
                    </a:lnTo>
                    <a:lnTo>
                      <a:pt x="2" y="6"/>
                    </a:lnTo>
                    <a:lnTo>
                      <a:pt x="2" y="6"/>
                    </a:lnTo>
                    <a:lnTo>
                      <a:pt x="4" y="4"/>
                    </a:lnTo>
                    <a:lnTo>
                      <a:pt x="6" y="2"/>
                    </a:lnTo>
                    <a:lnTo>
                      <a:pt x="8" y="2"/>
                    </a:lnTo>
                    <a:lnTo>
                      <a:pt x="12" y="0"/>
                    </a:lnTo>
                    <a:lnTo>
                      <a:pt x="14" y="0"/>
                    </a:lnTo>
                    <a:lnTo>
                      <a:pt x="16" y="0"/>
                    </a:lnTo>
                    <a:lnTo>
                      <a:pt x="18" y="0"/>
                    </a:lnTo>
                    <a:lnTo>
                      <a:pt x="19" y="2"/>
                    </a:lnTo>
                    <a:lnTo>
                      <a:pt x="21" y="2"/>
                    </a:lnTo>
                    <a:lnTo>
                      <a:pt x="23" y="4"/>
                    </a:lnTo>
                    <a:lnTo>
                      <a:pt x="23" y="6"/>
                    </a:lnTo>
                    <a:lnTo>
                      <a:pt x="23" y="8"/>
                    </a:lnTo>
                    <a:lnTo>
                      <a:pt x="23" y="10"/>
                    </a:lnTo>
                    <a:lnTo>
                      <a:pt x="23" y="11"/>
                    </a:lnTo>
                    <a:lnTo>
                      <a:pt x="23" y="13"/>
                    </a:lnTo>
                    <a:lnTo>
                      <a:pt x="21" y="13"/>
                    </a:lnTo>
                    <a:lnTo>
                      <a:pt x="19" y="15"/>
                    </a:lnTo>
                    <a:lnTo>
                      <a:pt x="18" y="17"/>
                    </a:lnTo>
                    <a:lnTo>
                      <a:pt x="16" y="19"/>
                    </a:lnTo>
                    <a:lnTo>
                      <a:pt x="14" y="19"/>
                    </a:lnTo>
                    <a:lnTo>
                      <a:pt x="12" y="19"/>
                    </a:lnTo>
                    <a:lnTo>
                      <a:pt x="8" y="19"/>
                    </a:lnTo>
                    <a:lnTo>
                      <a:pt x="6" y="19"/>
                    </a:lnTo>
                    <a:lnTo>
                      <a:pt x="4" y="17"/>
                    </a:lnTo>
                    <a:lnTo>
                      <a:pt x="2" y="17"/>
                    </a:lnTo>
                    <a:lnTo>
                      <a:pt x="2" y="15"/>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54" name="Freeform 297"/>
              <p:cNvSpPr>
                <a:spLocks/>
              </p:cNvSpPr>
              <p:nvPr/>
            </p:nvSpPr>
            <p:spPr bwMode="auto">
              <a:xfrm>
                <a:off x="3961" y="2054"/>
                <a:ext cx="23" cy="15"/>
              </a:xfrm>
              <a:custGeom>
                <a:avLst/>
                <a:gdLst/>
                <a:ahLst/>
                <a:cxnLst>
                  <a:cxn ang="0">
                    <a:pos x="2" y="13"/>
                  </a:cxn>
                  <a:cxn ang="0">
                    <a:pos x="0" y="11"/>
                  </a:cxn>
                  <a:cxn ang="0">
                    <a:pos x="0" y="10"/>
                  </a:cxn>
                  <a:cxn ang="0">
                    <a:pos x="0" y="8"/>
                  </a:cxn>
                  <a:cxn ang="0">
                    <a:pos x="0" y="8"/>
                  </a:cxn>
                  <a:cxn ang="0">
                    <a:pos x="0" y="6"/>
                  </a:cxn>
                  <a:cxn ang="0">
                    <a:pos x="0" y="4"/>
                  </a:cxn>
                  <a:cxn ang="0">
                    <a:pos x="2" y="2"/>
                  </a:cxn>
                  <a:cxn ang="0">
                    <a:pos x="4" y="2"/>
                  </a:cxn>
                  <a:cxn ang="0">
                    <a:pos x="6" y="0"/>
                  </a:cxn>
                  <a:cxn ang="0">
                    <a:pos x="8" y="0"/>
                  </a:cxn>
                  <a:cxn ang="0">
                    <a:pos x="10" y="0"/>
                  </a:cxn>
                  <a:cxn ang="0">
                    <a:pos x="12" y="0"/>
                  </a:cxn>
                  <a:cxn ang="0">
                    <a:pos x="14" y="0"/>
                  </a:cxn>
                  <a:cxn ang="0">
                    <a:pos x="18" y="0"/>
                  </a:cxn>
                  <a:cxn ang="0">
                    <a:pos x="18" y="2"/>
                  </a:cxn>
                  <a:cxn ang="0">
                    <a:pos x="20" y="2"/>
                  </a:cxn>
                  <a:cxn ang="0">
                    <a:pos x="22" y="4"/>
                  </a:cxn>
                  <a:cxn ang="0">
                    <a:pos x="22" y="6"/>
                  </a:cxn>
                  <a:cxn ang="0">
                    <a:pos x="23" y="8"/>
                  </a:cxn>
                  <a:cxn ang="0">
                    <a:pos x="22" y="8"/>
                  </a:cxn>
                  <a:cxn ang="0">
                    <a:pos x="22" y="10"/>
                  </a:cxn>
                  <a:cxn ang="0">
                    <a:pos x="22" y="11"/>
                  </a:cxn>
                  <a:cxn ang="0">
                    <a:pos x="20" y="13"/>
                  </a:cxn>
                  <a:cxn ang="0">
                    <a:pos x="18" y="13"/>
                  </a:cxn>
                  <a:cxn ang="0">
                    <a:pos x="16" y="15"/>
                  </a:cxn>
                  <a:cxn ang="0">
                    <a:pos x="14" y="15"/>
                  </a:cxn>
                  <a:cxn ang="0">
                    <a:pos x="12" y="15"/>
                  </a:cxn>
                  <a:cxn ang="0">
                    <a:pos x="10" y="15"/>
                  </a:cxn>
                  <a:cxn ang="0">
                    <a:pos x="8" y="15"/>
                  </a:cxn>
                  <a:cxn ang="0">
                    <a:pos x="6" y="15"/>
                  </a:cxn>
                  <a:cxn ang="0">
                    <a:pos x="4" y="13"/>
                  </a:cxn>
                  <a:cxn ang="0">
                    <a:pos x="2" y="13"/>
                  </a:cxn>
                </a:cxnLst>
                <a:rect l="0" t="0" r="r" b="b"/>
                <a:pathLst>
                  <a:path w="23" h="15">
                    <a:moveTo>
                      <a:pt x="2" y="13"/>
                    </a:moveTo>
                    <a:lnTo>
                      <a:pt x="0" y="11"/>
                    </a:lnTo>
                    <a:lnTo>
                      <a:pt x="0" y="10"/>
                    </a:lnTo>
                    <a:lnTo>
                      <a:pt x="0" y="8"/>
                    </a:lnTo>
                    <a:lnTo>
                      <a:pt x="0" y="8"/>
                    </a:lnTo>
                    <a:lnTo>
                      <a:pt x="0" y="6"/>
                    </a:lnTo>
                    <a:lnTo>
                      <a:pt x="0" y="4"/>
                    </a:lnTo>
                    <a:lnTo>
                      <a:pt x="2" y="2"/>
                    </a:lnTo>
                    <a:lnTo>
                      <a:pt x="4" y="2"/>
                    </a:lnTo>
                    <a:lnTo>
                      <a:pt x="6" y="0"/>
                    </a:lnTo>
                    <a:lnTo>
                      <a:pt x="8" y="0"/>
                    </a:lnTo>
                    <a:lnTo>
                      <a:pt x="10" y="0"/>
                    </a:lnTo>
                    <a:lnTo>
                      <a:pt x="12" y="0"/>
                    </a:lnTo>
                    <a:lnTo>
                      <a:pt x="14" y="0"/>
                    </a:lnTo>
                    <a:lnTo>
                      <a:pt x="18" y="0"/>
                    </a:lnTo>
                    <a:lnTo>
                      <a:pt x="18" y="2"/>
                    </a:lnTo>
                    <a:lnTo>
                      <a:pt x="20" y="2"/>
                    </a:lnTo>
                    <a:lnTo>
                      <a:pt x="22" y="4"/>
                    </a:lnTo>
                    <a:lnTo>
                      <a:pt x="22" y="6"/>
                    </a:lnTo>
                    <a:lnTo>
                      <a:pt x="23" y="8"/>
                    </a:lnTo>
                    <a:lnTo>
                      <a:pt x="22" y="8"/>
                    </a:lnTo>
                    <a:lnTo>
                      <a:pt x="22" y="10"/>
                    </a:lnTo>
                    <a:lnTo>
                      <a:pt x="22" y="11"/>
                    </a:lnTo>
                    <a:lnTo>
                      <a:pt x="20" y="13"/>
                    </a:lnTo>
                    <a:lnTo>
                      <a:pt x="18" y="13"/>
                    </a:lnTo>
                    <a:lnTo>
                      <a:pt x="16" y="15"/>
                    </a:lnTo>
                    <a:lnTo>
                      <a:pt x="14" y="15"/>
                    </a:lnTo>
                    <a:lnTo>
                      <a:pt x="12" y="15"/>
                    </a:lnTo>
                    <a:lnTo>
                      <a:pt x="10" y="15"/>
                    </a:lnTo>
                    <a:lnTo>
                      <a:pt x="8" y="15"/>
                    </a:lnTo>
                    <a:lnTo>
                      <a:pt x="6" y="15"/>
                    </a:lnTo>
                    <a:lnTo>
                      <a:pt x="4" y="13"/>
                    </a:lnTo>
                    <a:lnTo>
                      <a:pt x="2" y="13"/>
                    </a:lnTo>
                    <a:close/>
                  </a:path>
                </a:pathLst>
              </a:custGeom>
              <a:solidFill>
                <a:srgbClr val="158715"/>
              </a:solidFill>
              <a:ln w="9525">
                <a:noFill/>
                <a:round/>
                <a:headEnd/>
                <a:tailEnd/>
              </a:ln>
            </p:spPr>
            <p:txBody>
              <a:bodyPr/>
              <a:lstStyle/>
              <a:p>
                <a:endParaRPr lang="en-US">
                  <a:solidFill>
                    <a:srgbClr val="000000"/>
                  </a:solidFill>
                  <a:latin typeface="+mn-lt"/>
                </a:endParaRPr>
              </a:p>
            </p:txBody>
          </p:sp>
          <p:sp>
            <p:nvSpPr>
              <p:cNvPr id="355" name="Freeform 298"/>
              <p:cNvSpPr>
                <a:spLocks/>
              </p:cNvSpPr>
              <p:nvPr/>
            </p:nvSpPr>
            <p:spPr bwMode="auto">
              <a:xfrm>
                <a:off x="3048" y="2042"/>
                <a:ext cx="132" cy="129"/>
              </a:xfrm>
              <a:custGeom>
                <a:avLst/>
                <a:gdLst/>
                <a:ahLst/>
                <a:cxnLst>
                  <a:cxn ang="0">
                    <a:pos x="23" y="50"/>
                  </a:cxn>
                  <a:cxn ang="0">
                    <a:pos x="17" y="56"/>
                  </a:cxn>
                  <a:cxn ang="0">
                    <a:pos x="13" y="62"/>
                  </a:cxn>
                  <a:cxn ang="0">
                    <a:pos x="15" y="68"/>
                  </a:cxn>
                  <a:cxn ang="0">
                    <a:pos x="19" y="71"/>
                  </a:cxn>
                  <a:cxn ang="0">
                    <a:pos x="23" y="73"/>
                  </a:cxn>
                  <a:cxn ang="0">
                    <a:pos x="15" y="93"/>
                  </a:cxn>
                  <a:cxn ang="0">
                    <a:pos x="9" y="89"/>
                  </a:cxn>
                  <a:cxn ang="0">
                    <a:pos x="5" y="85"/>
                  </a:cxn>
                  <a:cxn ang="0">
                    <a:pos x="0" y="71"/>
                  </a:cxn>
                  <a:cxn ang="0">
                    <a:pos x="5" y="54"/>
                  </a:cxn>
                  <a:cxn ang="0">
                    <a:pos x="17" y="41"/>
                  </a:cxn>
                  <a:cxn ang="0">
                    <a:pos x="36" y="29"/>
                  </a:cxn>
                  <a:cxn ang="0">
                    <a:pos x="69" y="12"/>
                  </a:cxn>
                  <a:cxn ang="0">
                    <a:pos x="80" y="4"/>
                  </a:cxn>
                  <a:cxn ang="0">
                    <a:pos x="94" y="20"/>
                  </a:cxn>
                  <a:cxn ang="0">
                    <a:pos x="92" y="23"/>
                  </a:cxn>
                  <a:cxn ang="0">
                    <a:pos x="88" y="27"/>
                  </a:cxn>
                  <a:cxn ang="0">
                    <a:pos x="82" y="25"/>
                  </a:cxn>
                  <a:cxn ang="0">
                    <a:pos x="80" y="23"/>
                  </a:cxn>
                  <a:cxn ang="0">
                    <a:pos x="80" y="22"/>
                  </a:cxn>
                  <a:cxn ang="0">
                    <a:pos x="78" y="22"/>
                  </a:cxn>
                  <a:cxn ang="0">
                    <a:pos x="73" y="23"/>
                  </a:cxn>
                  <a:cxn ang="0">
                    <a:pos x="61" y="29"/>
                  </a:cxn>
                  <a:cxn ang="0">
                    <a:pos x="61" y="54"/>
                  </a:cxn>
                  <a:cxn ang="0">
                    <a:pos x="80" y="45"/>
                  </a:cxn>
                  <a:cxn ang="0">
                    <a:pos x="88" y="39"/>
                  </a:cxn>
                  <a:cxn ang="0">
                    <a:pos x="96" y="43"/>
                  </a:cxn>
                  <a:cxn ang="0">
                    <a:pos x="92" y="52"/>
                  </a:cxn>
                  <a:cxn ang="0">
                    <a:pos x="84" y="58"/>
                  </a:cxn>
                  <a:cxn ang="0">
                    <a:pos x="76" y="60"/>
                  </a:cxn>
                  <a:cxn ang="0">
                    <a:pos x="67" y="66"/>
                  </a:cxn>
                  <a:cxn ang="0">
                    <a:pos x="73" y="73"/>
                  </a:cxn>
                  <a:cxn ang="0">
                    <a:pos x="76" y="81"/>
                  </a:cxn>
                  <a:cxn ang="0">
                    <a:pos x="76" y="85"/>
                  </a:cxn>
                  <a:cxn ang="0">
                    <a:pos x="75" y="89"/>
                  </a:cxn>
                  <a:cxn ang="0">
                    <a:pos x="88" y="83"/>
                  </a:cxn>
                  <a:cxn ang="0">
                    <a:pos x="96" y="81"/>
                  </a:cxn>
                  <a:cxn ang="0">
                    <a:pos x="107" y="75"/>
                  </a:cxn>
                  <a:cxn ang="0">
                    <a:pos x="117" y="66"/>
                  </a:cxn>
                  <a:cxn ang="0">
                    <a:pos x="123" y="56"/>
                  </a:cxn>
                  <a:cxn ang="0">
                    <a:pos x="128" y="56"/>
                  </a:cxn>
                  <a:cxn ang="0">
                    <a:pos x="130" y="58"/>
                  </a:cxn>
                  <a:cxn ang="0">
                    <a:pos x="132" y="60"/>
                  </a:cxn>
                  <a:cxn ang="0">
                    <a:pos x="132" y="60"/>
                  </a:cxn>
                  <a:cxn ang="0">
                    <a:pos x="132" y="62"/>
                  </a:cxn>
                  <a:cxn ang="0">
                    <a:pos x="132" y="62"/>
                  </a:cxn>
                  <a:cxn ang="0">
                    <a:pos x="130" y="66"/>
                  </a:cxn>
                  <a:cxn ang="0">
                    <a:pos x="128" y="70"/>
                  </a:cxn>
                  <a:cxn ang="0">
                    <a:pos x="123" y="79"/>
                  </a:cxn>
                  <a:cxn ang="0">
                    <a:pos x="111" y="89"/>
                  </a:cxn>
                  <a:cxn ang="0">
                    <a:pos x="98" y="95"/>
                  </a:cxn>
                  <a:cxn ang="0">
                    <a:pos x="76" y="104"/>
                  </a:cxn>
                  <a:cxn ang="0">
                    <a:pos x="36" y="106"/>
                  </a:cxn>
                  <a:cxn ang="0">
                    <a:pos x="44" y="104"/>
                  </a:cxn>
                  <a:cxn ang="0">
                    <a:pos x="53" y="100"/>
                  </a:cxn>
                  <a:cxn ang="0">
                    <a:pos x="57" y="96"/>
                  </a:cxn>
                  <a:cxn ang="0">
                    <a:pos x="59" y="93"/>
                  </a:cxn>
                  <a:cxn ang="0">
                    <a:pos x="57" y="89"/>
                  </a:cxn>
                  <a:cxn ang="0">
                    <a:pos x="53" y="79"/>
                  </a:cxn>
                </a:cxnLst>
                <a:rect l="0" t="0" r="r" b="b"/>
                <a:pathLst>
                  <a:path w="132" h="129">
                    <a:moveTo>
                      <a:pt x="30" y="45"/>
                    </a:moveTo>
                    <a:lnTo>
                      <a:pt x="28" y="47"/>
                    </a:lnTo>
                    <a:lnTo>
                      <a:pt x="25" y="48"/>
                    </a:lnTo>
                    <a:lnTo>
                      <a:pt x="23" y="50"/>
                    </a:lnTo>
                    <a:lnTo>
                      <a:pt x="21" y="52"/>
                    </a:lnTo>
                    <a:lnTo>
                      <a:pt x="19" y="52"/>
                    </a:lnTo>
                    <a:lnTo>
                      <a:pt x="17" y="54"/>
                    </a:lnTo>
                    <a:lnTo>
                      <a:pt x="17" y="56"/>
                    </a:lnTo>
                    <a:lnTo>
                      <a:pt x="15" y="58"/>
                    </a:lnTo>
                    <a:lnTo>
                      <a:pt x="15" y="60"/>
                    </a:lnTo>
                    <a:lnTo>
                      <a:pt x="13" y="60"/>
                    </a:lnTo>
                    <a:lnTo>
                      <a:pt x="13" y="62"/>
                    </a:lnTo>
                    <a:lnTo>
                      <a:pt x="13" y="64"/>
                    </a:lnTo>
                    <a:lnTo>
                      <a:pt x="13" y="66"/>
                    </a:lnTo>
                    <a:lnTo>
                      <a:pt x="15" y="66"/>
                    </a:lnTo>
                    <a:lnTo>
                      <a:pt x="15" y="68"/>
                    </a:lnTo>
                    <a:lnTo>
                      <a:pt x="17" y="70"/>
                    </a:lnTo>
                    <a:lnTo>
                      <a:pt x="17" y="70"/>
                    </a:lnTo>
                    <a:lnTo>
                      <a:pt x="17" y="71"/>
                    </a:lnTo>
                    <a:lnTo>
                      <a:pt x="19" y="71"/>
                    </a:lnTo>
                    <a:lnTo>
                      <a:pt x="19" y="71"/>
                    </a:lnTo>
                    <a:lnTo>
                      <a:pt x="21" y="73"/>
                    </a:lnTo>
                    <a:lnTo>
                      <a:pt x="23" y="73"/>
                    </a:lnTo>
                    <a:lnTo>
                      <a:pt x="23" y="73"/>
                    </a:lnTo>
                    <a:lnTo>
                      <a:pt x="25" y="75"/>
                    </a:lnTo>
                    <a:lnTo>
                      <a:pt x="27" y="75"/>
                    </a:lnTo>
                    <a:lnTo>
                      <a:pt x="19" y="95"/>
                    </a:lnTo>
                    <a:lnTo>
                      <a:pt x="15" y="93"/>
                    </a:lnTo>
                    <a:lnTo>
                      <a:pt x="13" y="93"/>
                    </a:lnTo>
                    <a:lnTo>
                      <a:pt x="13" y="91"/>
                    </a:lnTo>
                    <a:lnTo>
                      <a:pt x="11" y="91"/>
                    </a:lnTo>
                    <a:lnTo>
                      <a:pt x="9" y="89"/>
                    </a:lnTo>
                    <a:lnTo>
                      <a:pt x="9" y="89"/>
                    </a:lnTo>
                    <a:lnTo>
                      <a:pt x="7" y="87"/>
                    </a:lnTo>
                    <a:lnTo>
                      <a:pt x="7" y="87"/>
                    </a:lnTo>
                    <a:lnTo>
                      <a:pt x="5" y="85"/>
                    </a:lnTo>
                    <a:lnTo>
                      <a:pt x="3" y="83"/>
                    </a:lnTo>
                    <a:lnTo>
                      <a:pt x="2" y="79"/>
                    </a:lnTo>
                    <a:lnTo>
                      <a:pt x="0" y="75"/>
                    </a:lnTo>
                    <a:lnTo>
                      <a:pt x="0" y="71"/>
                    </a:lnTo>
                    <a:lnTo>
                      <a:pt x="0" y="68"/>
                    </a:lnTo>
                    <a:lnTo>
                      <a:pt x="2" y="64"/>
                    </a:lnTo>
                    <a:lnTo>
                      <a:pt x="2" y="58"/>
                    </a:lnTo>
                    <a:lnTo>
                      <a:pt x="5" y="54"/>
                    </a:lnTo>
                    <a:lnTo>
                      <a:pt x="7" y="50"/>
                    </a:lnTo>
                    <a:lnTo>
                      <a:pt x="9" y="48"/>
                    </a:lnTo>
                    <a:lnTo>
                      <a:pt x="13" y="45"/>
                    </a:lnTo>
                    <a:lnTo>
                      <a:pt x="17" y="41"/>
                    </a:lnTo>
                    <a:lnTo>
                      <a:pt x="21" y="39"/>
                    </a:lnTo>
                    <a:lnTo>
                      <a:pt x="25" y="35"/>
                    </a:lnTo>
                    <a:lnTo>
                      <a:pt x="30" y="33"/>
                    </a:lnTo>
                    <a:lnTo>
                      <a:pt x="36" y="29"/>
                    </a:lnTo>
                    <a:lnTo>
                      <a:pt x="59" y="18"/>
                    </a:lnTo>
                    <a:lnTo>
                      <a:pt x="61" y="16"/>
                    </a:lnTo>
                    <a:lnTo>
                      <a:pt x="65" y="14"/>
                    </a:lnTo>
                    <a:lnTo>
                      <a:pt x="69" y="12"/>
                    </a:lnTo>
                    <a:lnTo>
                      <a:pt x="71" y="10"/>
                    </a:lnTo>
                    <a:lnTo>
                      <a:pt x="75" y="8"/>
                    </a:lnTo>
                    <a:lnTo>
                      <a:pt x="78" y="6"/>
                    </a:lnTo>
                    <a:lnTo>
                      <a:pt x="80" y="4"/>
                    </a:lnTo>
                    <a:lnTo>
                      <a:pt x="84" y="4"/>
                    </a:lnTo>
                    <a:lnTo>
                      <a:pt x="88" y="0"/>
                    </a:lnTo>
                    <a:lnTo>
                      <a:pt x="92" y="16"/>
                    </a:lnTo>
                    <a:lnTo>
                      <a:pt x="94" y="20"/>
                    </a:lnTo>
                    <a:lnTo>
                      <a:pt x="94" y="20"/>
                    </a:lnTo>
                    <a:lnTo>
                      <a:pt x="94" y="22"/>
                    </a:lnTo>
                    <a:lnTo>
                      <a:pt x="92" y="22"/>
                    </a:lnTo>
                    <a:lnTo>
                      <a:pt x="92" y="23"/>
                    </a:lnTo>
                    <a:lnTo>
                      <a:pt x="92" y="23"/>
                    </a:lnTo>
                    <a:lnTo>
                      <a:pt x="92" y="25"/>
                    </a:lnTo>
                    <a:lnTo>
                      <a:pt x="90" y="25"/>
                    </a:lnTo>
                    <a:lnTo>
                      <a:pt x="88" y="27"/>
                    </a:lnTo>
                    <a:lnTo>
                      <a:pt x="84" y="29"/>
                    </a:lnTo>
                    <a:lnTo>
                      <a:pt x="82" y="25"/>
                    </a:lnTo>
                    <a:lnTo>
                      <a:pt x="82" y="25"/>
                    </a:lnTo>
                    <a:lnTo>
                      <a:pt x="82" y="25"/>
                    </a:lnTo>
                    <a:lnTo>
                      <a:pt x="82" y="25"/>
                    </a:lnTo>
                    <a:lnTo>
                      <a:pt x="80" y="23"/>
                    </a:lnTo>
                    <a:lnTo>
                      <a:pt x="80" y="23"/>
                    </a:lnTo>
                    <a:lnTo>
                      <a:pt x="80" y="23"/>
                    </a:lnTo>
                    <a:lnTo>
                      <a:pt x="80" y="23"/>
                    </a:lnTo>
                    <a:lnTo>
                      <a:pt x="80" y="23"/>
                    </a:lnTo>
                    <a:lnTo>
                      <a:pt x="80" y="22"/>
                    </a:lnTo>
                    <a:lnTo>
                      <a:pt x="80" y="22"/>
                    </a:lnTo>
                    <a:lnTo>
                      <a:pt x="78" y="22"/>
                    </a:lnTo>
                    <a:lnTo>
                      <a:pt x="78" y="22"/>
                    </a:lnTo>
                    <a:lnTo>
                      <a:pt x="78" y="22"/>
                    </a:lnTo>
                    <a:lnTo>
                      <a:pt x="78" y="22"/>
                    </a:lnTo>
                    <a:lnTo>
                      <a:pt x="76" y="22"/>
                    </a:lnTo>
                    <a:lnTo>
                      <a:pt x="76" y="22"/>
                    </a:lnTo>
                    <a:lnTo>
                      <a:pt x="75" y="23"/>
                    </a:lnTo>
                    <a:lnTo>
                      <a:pt x="73" y="23"/>
                    </a:lnTo>
                    <a:lnTo>
                      <a:pt x="71" y="25"/>
                    </a:lnTo>
                    <a:lnTo>
                      <a:pt x="69" y="25"/>
                    </a:lnTo>
                    <a:lnTo>
                      <a:pt x="65" y="27"/>
                    </a:lnTo>
                    <a:lnTo>
                      <a:pt x="61" y="29"/>
                    </a:lnTo>
                    <a:lnTo>
                      <a:pt x="57" y="31"/>
                    </a:lnTo>
                    <a:lnTo>
                      <a:pt x="51" y="33"/>
                    </a:lnTo>
                    <a:lnTo>
                      <a:pt x="50" y="35"/>
                    </a:lnTo>
                    <a:lnTo>
                      <a:pt x="61" y="54"/>
                    </a:lnTo>
                    <a:lnTo>
                      <a:pt x="71" y="50"/>
                    </a:lnTo>
                    <a:lnTo>
                      <a:pt x="75" y="48"/>
                    </a:lnTo>
                    <a:lnTo>
                      <a:pt x="76" y="47"/>
                    </a:lnTo>
                    <a:lnTo>
                      <a:pt x="80" y="45"/>
                    </a:lnTo>
                    <a:lnTo>
                      <a:pt x="82" y="45"/>
                    </a:lnTo>
                    <a:lnTo>
                      <a:pt x="84" y="43"/>
                    </a:lnTo>
                    <a:lnTo>
                      <a:pt x="86" y="41"/>
                    </a:lnTo>
                    <a:lnTo>
                      <a:pt x="88" y="39"/>
                    </a:lnTo>
                    <a:lnTo>
                      <a:pt x="92" y="39"/>
                    </a:lnTo>
                    <a:lnTo>
                      <a:pt x="99" y="33"/>
                    </a:lnTo>
                    <a:lnTo>
                      <a:pt x="98" y="41"/>
                    </a:lnTo>
                    <a:lnTo>
                      <a:pt x="96" y="43"/>
                    </a:lnTo>
                    <a:lnTo>
                      <a:pt x="96" y="45"/>
                    </a:lnTo>
                    <a:lnTo>
                      <a:pt x="94" y="48"/>
                    </a:lnTo>
                    <a:lnTo>
                      <a:pt x="94" y="50"/>
                    </a:lnTo>
                    <a:lnTo>
                      <a:pt x="92" y="52"/>
                    </a:lnTo>
                    <a:lnTo>
                      <a:pt x="90" y="54"/>
                    </a:lnTo>
                    <a:lnTo>
                      <a:pt x="88" y="56"/>
                    </a:lnTo>
                    <a:lnTo>
                      <a:pt x="84" y="56"/>
                    </a:lnTo>
                    <a:lnTo>
                      <a:pt x="84" y="58"/>
                    </a:lnTo>
                    <a:lnTo>
                      <a:pt x="82" y="58"/>
                    </a:lnTo>
                    <a:lnTo>
                      <a:pt x="80" y="58"/>
                    </a:lnTo>
                    <a:lnTo>
                      <a:pt x="78" y="60"/>
                    </a:lnTo>
                    <a:lnTo>
                      <a:pt x="76" y="60"/>
                    </a:lnTo>
                    <a:lnTo>
                      <a:pt x="75" y="62"/>
                    </a:lnTo>
                    <a:lnTo>
                      <a:pt x="73" y="62"/>
                    </a:lnTo>
                    <a:lnTo>
                      <a:pt x="71" y="64"/>
                    </a:lnTo>
                    <a:lnTo>
                      <a:pt x="67" y="66"/>
                    </a:lnTo>
                    <a:lnTo>
                      <a:pt x="69" y="68"/>
                    </a:lnTo>
                    <a:lnTo>
                      <a:pt x="71" y="70"/>
                    </a:lnTo>
                    <a:lnTo>
                      <a:pt x="73" y="71"/>
                    </a:lnTo>
                    <a:lnTo>
                      <a:pt x="73" y="73"/>
                    </a:lnTo>
                    <a:lnTo>
                      <a:pt x="75" y="75"/>
                    </a:lnTo>
                    <a:lnTo>
                      <a:pt x="75" y="77"/>
                    </a:lnTo>
                    <a:lnTo>
                      <a:pt x="75" y="79"/>
                    </a:lnTo>
                    <a:lnTo>
                      <a:pt x="76" y="81"/>
                    </a:lnTo>
                    <a:lnTo>
                      <a:pt x="76" y="83"/>
                    </a:lnTo>
                    <a:lnTo>
                      <a:pt x="76" y="83"/>
                    </a:lnTo>
                    <a:lnTo>
                      <a:pt x="76" y="85"/>
                    </a:lnTo>
                    <a:lnTo>
                      <a:pt x="76" y="85"/>
                    </a:lnTo>
                    <a:lnTo>
                      <a:pt x="75" y="87"/>
                    </a:lnTo>
                    <a:lnTo>
                      <a:pt x="75" y="87"/>
                    </a:lnTo>
                    <a:lnTo>
                      <a:pt x="75" y="89"/>
                    </a:lnTo>
                    <a:lnTo>
                      <a:pt x="75" y="89"/>
                    </a:lnTo>
                    <a:lnTo>
                      <a:pt x="75" y="91"/>
                    </a:lnTo>
                    <a:lnTo>
                      <a:pt x="80" y="87"/>
                    </a:lnTo>
                    <a:lnTo>
                      <a:pt x="86" y="85"/>
                    </a:lnTo>
                    <a:lnTo>
                      <a:pt x="88" y="83"/>
                    </a:lnTo>
                    <a:lnTo>
                      <a:pt x="90" y="83"/>
                    </a:lnTo>
                    <a:lnTo>
                      <a:pt x="92" y="83"/>
                    </a:lnTo>
                    <a:lnTo>
                      <a:pt x="94" y="81"/>
                    </a:lnTo>
                    <a:lnTo>
                      <a:pt x="96" y="81"/>
                    </a:lnTo>
                    <a:lnTo>
                      <a:pt x="98" y="79"/>
                    </a:lnTo>
                    <a:lnTo>
                      <a:pt x="101" y="77"/>
                    </a:lnTo>
                    <a:lnTo>
                      <a:pt x="103" y="77"/>
                    </a:lnTo>
                    <a:lnTo>
                      <a:pt x="107" y="75"/>
                    </a:lnTo>
                    <a:lnTo>
                      <a:pt x="109" y="73"/>
                    </a:lnTo>
                    <a:lnTo>
                      <a:pt x="113" y="71"/>
                    </a:lnTo>
                    <a:lnTo>
                      <a:pt x="115" y="68"/>
                    </a:lnTo>
                    <a:lnTo>
                      <a:pt x="117" y="66"/>
                    </a:lnTo>
                    <a:lnTo>
                      <a:pt x="119" y="64"/>
                    </a:lnTo>
                    <a:lnTo>
                      <a:pt x="121" y="62"/>
                    </a:lnTo>
                    <a:lnTo>
                      <a:pt x="121" y="58"/>
                    </a:lnTo>
                    <a:lnTo>
                      <a:pt x="123" y="56"/>
                    </a:lnTo>
                    <a:lnTo>
                      <a:pt x="126" y="56"/>
                    </a:lnTo>
                    <a:lnTo>
                      <a:pt x="126" y="56"/>
                    </a:lnTo>
                    <a:lnTo>
                      <a:pt x="126" y="56"/>
                    </a:lnTo>
                    <a:lnTo>
                      <a:pt x="128" y="56"/>
                    </a:lnTo>
                    <a:lnTo>
                      <a:pt x="128" y="56"/>
                    </a:lnTo>
                    <a:lnTo>
                      <a:pt x="128" y="56"/>
                    </a:lnTo>
                    <a:lnTo>
                      <a:pt x="130" y="58"/>
                    </a:lnTo>
                    <a:lnTo>
                      <a:pt x="130" y="58"/>
                    </a:lnTo>
                    <a:lnTo>
                      <a:pt x="130" y="58"/>
                    </a:lnTo>
                    <a:lnTo>
                      <a:pt x="130" y="58"/>
                    </a:lnTo>
                    <a:lnTo>
                      <a:pt x="132" y="58"/>
                    </a:lnTo>
                    <a:lnTo>
                      <a:pt x="132" y="60"/>
                    </a:lnTo>
                    <a:lnTo>
                      <a:pt x="132" y="60"/>
                    </a:lnTo>
                    <a:lnTo>
                      <a:pt x="132" y="60"/>
                    </a:lnTo>
                    <a:lnTo>
                      <a:pt x="132" y="60"/>
                    </a:lnTo>
                    <a:lnTo>
                      <a:pt x="132" y="60"/>
                    </a:lnTo>
                    <a:lnTo>
                      <a:pt x="132" y="60"/>
                    </a:lnTo>
                    <a:lnTo>
                      <a:pt x="132" y="62"/>
                    </a:lnTo>
                    <a:lnTo>
                      <a:pt x="132" y="62"/>
                    </a:lnTo>
                    <a:lnTo>
                      <a:pt x="132" y="62"/>
                    </a:lnTo>
                    <a:lnTo>
                      <a:pt x="132" y="62"/>
                    </a:lnTo>
                    <a:lnTo>
                      <a:pt x="132" y="62"/>
                    </a:lnTo>
                    <a:lnTo>
                      <a:pt x="132" y="62"/>
                    </a:lnTo>
                    <a:lnTo>
                      <a:pt x="132" y="62"/>
                    </a:lnTo>
                    <a:lnTo>
                      <a:pt x="132" y="64"/>
                    </a:lnTo>
                    <a:lnTo>
                      <a:pt x="130" y="64"/>
                    </a:lnTo>
                    <a:lnTo>
                      <a:pt x="130" y="64"/>
                    </a:lnTo>
                    <a:lnTo>
                      <a:pt x="130" y="66"/>
                    </a:lnTo>
                    <a:lnTo>
                      <a:pt x="130" y="66"/>
                    </a:lnTo>
                    <a:lnTo>
                      <a:pt x="130" y="68"/>
                    </a:lnTo>
                    <a:lnTo>
                      <a:pt x="130" y="68"/>
                    </a:lnTo>
                    <a:lnTo>
                      <a:pt x="128" y="70"/>
                    </a:lnTo>
                    <a:lnTo>
                      <a:pt x="128" y="70"/>
                    </a:lnTo>
                    <a:lnTo>
                      <a:pt x="126" y="73"/>
                    </a:lnTo>
                    <a:lnTo>
                      <a:pt x="124" y="75"/>
                    </a:lnTo>
                    <a:lnTo>
                      <a:pt x="123" y="79"/>
                    </a:lnTo>
                    <a:lnTo>
                      <a:pt x="121" y="81"/>
                    </a:lnTo>
                    <a:lnTo>
                      <a:pt x="117" y="83"/>
                    </a:lnTo>
                    <a:lnTo>
                      <a:pt x="115" y="85"/>
                    </a:lnTo>
                    <a:lnTo>
                      <a:pt x="111" y="89"/>
                    </a:lnTo>
                    <a:lnTo>
                      <a:pt x="107" y="91"/>
                    </a:lnTo>
                    <a:lnTo>
                      <a:pt x="105" y="91"/>
                    </a:lnTo>
                    <a:lnTo>
                      <a:pt x="101" y="93"/>
                    </a:lnTo>
                    <a:lnTo>
                      <a:pt x="98" y="95"/>
                    </a:lnTo>
                    <a:lnTo>
                      <a:pt x="92" y="96"/>
                    </a:lnTo>
                    <a:lnTo>
                      <a:pt x="88" y="100"/>
                    </a:lnTo>
                    <a:lnTo>
                      <a:pt x="82" y="102"/>
                    </a:lnTo>
                    <a:lnTo>
                      <a:pt x="76" y="104"/>
                    </a:lnTo>
                    <a:lnTo>
                      <a:pt x="71" y="106"/>
                    </a:lnTo>
                    <a:lnTo>
                      <a:pt x="44" y="119"/>
                    </a:lnTo>
                    <a:lnTo>
                      <a:pt x="25" y="129"/>
                    </a:lnTo>
                    <a:lnTo>
                      <a:pt x="36" y="106"/>
                    </a:lnTo>
                    <a:lnTo>
                      <a:pt x="38" y="106"/>
                    </a:lnTo>
                    <a:lnTo>
                      <a:pt x="40" y="106"/>
                    </a:lnTo>
                    <a:lnTo>
                      <a:pt x="42" y="104"/>
                    </a:lnTo>
                    <a:lnTo>
                      <a:pt x="44" y="104"/>
                    </a:lnTo>
                    <a:lnTo>
                      <a:pt x="46" y="102"/>
                    </a:lnTo>
                    <a:lnTo>
                      <a:pt x="48" y="102"/>
                    </a:lnTo>
                    <a:lnTo>
                      <a:pt x="50" y="100"/>
                    </a:lnTo>
                    <a:lnTo>
                      <a:pt x="53" y="100"/>
                    </a:lnTo>
                    <a:lnTo>
                      <a:pt x="55" y="98"/>
                    </a:lnTo>
                    <a:lnTo>
                      <a:pt x="55" y="98"/>
                    </a:lnTo>
                    <a:lnTo>
                      <a:pt x="57" y="96"/>
                    </a:lnTo>
                    <a:lnTo>
                      <a:pt x="57" y="96"/>
                    </a:lnTo>
                    <a:lnTo>
                      <a:pt x="57" y="95"/>
                    </a:lnTo>
                    <a:lnTo>
                      <a:pt x="59" y="95"/>
                    </a:lnTo>
                    <a:lnTo>
                      <a:pt x="59" y="93"/>
                    </a:lnTo>
                    <a:lnTo>
                      <a:pt x="59" y="93"/>
                    </a:lnTo>
                    <a:lnTo>
                      <a:pt x="59" y="93"/>
                    </a:lnTo>
                    <a:lnTo>
                      <a:pt x="59" y="91"/>
                    </a:lnTo>
                    <a:lnTo>
                      <a:pt x="57" y="89"/>
                    </a:lnTo>
                    <a:lnTo>
                      <a:pt x="57" y="89"/>
                    </a:lnTo>
                    <a:lnTo>
                      <a:pt x="57" y="87"/>
                    </a:lnTo>
                    <a:lnTo>
                      <a:pt x="55" y="85"/>
                    </a:lnTo>
                    <a:lnTo>
                      <a:pt x="55" y="83"/>
                    </a:lnTo>
                    <a:lnTo>
                      <a:pt x="53" y="79"/>
                    </a:lnTo>
                    <a:lnTo>
                      <a:pt x="51" y="77"/>
                    </a:lnTo>
                    <a:lnTo>
                      <a:pt x="30" y="45"/>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56" name="Freeform 299"/>
              <p:cNvSpPr>
                <a:spLocks/>
              </p:cNvSpPr>
              <p:nvPr/>
            </p:nvSpPr>
            <p:spPr bwMode="auto">
              <a:xfrm>
                <a:off x="3161" y="2025"/>
                <a:ext cx="94" cy="88"/>
              </a:xfrm>
              <a:custGeom>
                <a:avLst/>
                <a:gdLst/>
                <a:ahLst/>
                <a:cxnLst>
                  <a:cxn ang="0">
                    <a:pos x="48" y="67"/>
                  </a:cxn>
                  <a:cxn ang="0">
                    <a:pos x="40" y="81"/>
                  </a:cxn>
                  <a:cxn ang="0">
                    <a:pos x="33" y="87"/>
                  </a:cxn>
                  <a:cxn ang="0">
                    <a:pos x="25" y="87"/>
                  </a:cxn>
                  <a:cxn ang="0">
                    <a:pos x="29" y="73"/>
                  </a:cxn>
                  <a:cxn ang="0">
                    <a:pos x="31" y="73"/>
                  </a:cxn>
                  <a:cxn ang="0">
                    <a:pos x="33" y="71"/>
                  </a:cxn>
                  <a:cxn ang="0">
                    <a:pos x="36" y="67"/>
                  </a:cxn>
                  <a:cxn ang="0">
                    <a:pos x="38" y="54"/>
                  </a:cxn>
                  <a:cxn ang="0">
                    <a:pos x="29" y="44"/>
                  </a:cxn>
                  <a:cxn ang="0">
                    <a:pos x="17" y="40"/>
                  </a:cxn>
                  <a:cxn ang="0">
                    <a:pos x="15" y="39"/>
                  </a:cxn>
                  <a:cxn ang="0">
                    <a:pos x="13" y="39"/>
                  </a:cxn>
                  <a:cxn ang="0">
                    <a:pos x="13" y="39"/>
                  </a:cxn>
                  <a:cxn ang="0">
                    <a:pos x="11" y="40"/>
                  </a:cxn>
                  <a:cxn ang="0">
                    <a:pos x="11" y="44"/>
                  </a:cxn>
                  <a:cxn ang="0">
                    <a:pos x="10" y="50"/>
                  </a:cxn>
                  <a:cxn ang="0">
                    <a:pos x="6" y="50"/>
                  </a:cxn>
                  <a:cxn ang="0">
                    <a:pos x="2" y="46"/>
                  </a:cxn>
                  <a:cxn ang="0">
                    <a:pos x="0" y="42"/>
                  </a:cxn>
                  <a:cxn ang="0">
                    <a:pos x="2" y="35"/>
                  </a:cxn>
                  <a:cxn ang="0">
                    <a:pos x="4" y="29"/>
                  </a:cxn>
                  <a:cxn ang="0">
                    <a:pos x="10" y="27"/>
                  </a:cxn>
                  <a:cxn ang="0">
                    <a:pos x="17" y="25"/>
                  </a:cxn>
                  <a:cxn ang="0">
                    <a:pos x="25" y="27"/>
                  </a:cxn>
                  <a:cxn ang="0">
                    <a:pos x="33" y="29"/>
                  </a:cxn>
                  <a:cxn ang="0">
                    <a:pos x="40" y="27"/>
                  </a:cxn>
                  <a:cxn ang="0">
                    <a:pos x="44" y="12"/>
                  </a:cxn>
                  <a:cxn ang="0">
                    <a:pos x="54" y="4"/>
                  </a:cxn>
                  <a:cxn ang="0">
                    <a:pos x="57" y="2"/>
                  </a:cxn>
                  <a:cxn ang="0">
                    <a:pos x="67" y="0"/>
                  </a:cxn>
                  <a:cxn ang="0">
                    <a:pos x="57" y="17"/>
                  </a:cxn>
                  <a:cxn ang="0">
                    <a:pos x="54" y="25"/>
                  </a:cxn>
                  <a:cxn ang="0">
                    <a:pos x="52" y="37"/>
                  </a:cxn>
                  <a:cxn ang="0">
                    <a:pos x="63" y="42"/>
                  </a:cxn>
                  <a:cxn ang="0">
                    <a:pos x="71" y="44"/>
                  </a:cxn>
                  <a:cxn ang="0">
                    <a:pos x="77" y="46"/>
                  </a:cxn>
                  <a:cxn ang="0">
                    <a:pos x="79" y="46"/>
                  </a:cxn>
                  <a:cxn ang="0">
                    <a:pos x="79" y="46"/>
                  </a:cxn>
                  <a:cxn ang="0">
                    <a:pos x="81" y="46"/>
                  </a:cxn>
                  <a:cxn ang="0">
                    <a:pos x="82" y="46"/>
                  </a:cxn>
                  <a:cxn ang="0">
                    <a:pos x="82" y="42"/>
                  </a:cxn>
                  <a:cxn ang="0">
                    <a:pos x="86" y="37"/>
                  </a:cxn>
                  <a:cxn ang="0">
                    <a:pos x="90" y="37"/>
                  </a:cxn>
                  <a:cxn ang="0">
                    <a:pos x="94" y="39"/>
                  </a:cxn>
                  <a:cxn ang="0">
                    <a:pos x="94" y="44"/>
                  </a:cxn>
                  <a:cxn ang="0">
                    <a:pos x="92" y="50"/>
                  </a:cxn>
                  <a:cxn ang="0">
                    <a:pos x="88" y="56"/>
                  </a:cxn>
                  <a:cxn ang="0">
                    <a:pos x="82" y="60"/>
                  </a:cxn>
                  <a:cxn ang="0">
                    <a:pos x="75" y="62"/>
                  </a:cxn>
                  <a:cxn ang="0">
                    <a:pos x="67" y="60"/>
                  </a:cxn>
                  <a:cxn ang="0">
                    <a:pos x="57" y="56"/>
                  </a:cxn>
                </a:cxnLst>
                <a:rect l="0" t="0" r="r" b="b"/>
                <a:pathLst>
                  <a:path w="94" h="88">
                    <a:moveTo>
                      <a:pt x="52" y="54"/>
                    </a:moveTo>
                    <a:lnTo>
                      <a:pt x="50" y="60"/>
                    </a:lnTo>
                    <a:lnTo>
                      <a:pt x="50" y="64"/>
                    </a:lnTo>
                    <a:lnTo>
                      <a:pt x="48" y="67"/>
                    </a:lnTo>
                    <a:lnTo>
                      <a:pt x="48" y="71"/>
                    </a:lnTo>
                    <a:lnTo>
                      <a:pt x="46" y="75"/>
                    </a:lnTo>
                    <a:lnTo>
                      <a:pt x="42" y="79"/>
                    </a:lnTo>
                    <a:lnTo>
                      <a:pt x="40" y="81"/>
                    </a:lnTo>
                    <a:lnTo>
                      <a:pt x="36" y="85"/>
                    </a:lnTo>
                    <a:lnTo>
                      <a:pt x="34" y="85"/>
                    </a:lnTo>
                    <a:lnTo>
                      <a:pt x="33" y="85"/>
                    </a:lnTo>
                    <a:lnTo>
                      <a:pt x="33" y="87"/>
                    </a:lnTo>
                    <a:lnTo>
                      <a:pt x="31" y="87"/>
                    </a:lnTo>
                    <a:lnTo>
                      <a:pt x="29" y="87"/>
                    </a:lnTo>
                    <a:lnTo>
                      <a:pt x="27" y="87"/>
                    </a:lnTo>
                    <a:lnTo>
                      <a:pt x="25" y="87"/>
                    </a:lnTo>
                    <a:lnTo>
                      <a:pt x="25" y="87"/>
                    </a:lnTo>
                    <a:lnTo>
                      <a:pt x="19" y="88"/>
                    </a:lnTo>
                    <a:lnTo>
                      <a:pt x="25" y="71"/>
                    </a:lnTo>
                    <a:lnTo>
                      <a:pt x="29" y="73"/>
                    </a:lnTo>
                    <a:lnTo>
                      <a:pt x="29" y="73"/>
                    </a:lnTo>
                    <a:lnTo>
                      <a:pt x="31" y="73"/>
                    </a:lnTo>
                    <a:lnTo>
                      <a:pt x="31" y="73"/>
                    </a:lnTo>
                    <a:lnTo>
                      <a:pt x="31" y="73"/>
                    </a:lnTo>
                    <a:lnTo>
                      <a:pt x="31" y="73"/>
                    </a:lnTo>
                    <a:lnTo>
                      <a:pt x="31" y="71"/>
                    </a:lnTo>
                    <a:lnTo>
                      <a:pt x="33" y="71"/>
                    </a:lnTo>
                    <a:lnTo>
                      <a:pt x="33" y="71"/>
                    </a:lnTo>
                    <a:lnTo>
                      <a:pt x="33" y="71"/>
                    </a:lnTo>
                    <a:lnTo>
                      <a:pt x="34" y="69"/>
                    </a:lnTo>
                    <a:lnTo>
                      <a:pt x="34" y="69"/>
                    </a:lnTo>
                    <a:lnTo>
                      <a:pt x="36" y="67"/>
                    </a:lnTo>
                    <a:lnTo>
                      <a:pt x="36" y="64"/>
                    </a:lnTo>
                    <a:lnTo>
                      <a:pt x="38" y="62"/>
                    </a:lnTo>
                    <a:lnTo>
                      <a:pt x="38" y="58"/>
                    </a:lnTo>
                    <a:lnTo>
                      <a:pt x="38" y="54"/>
                    </a:lnTo>
                    <a:lnTo>
                      <a:pt x="38" y="48"/>
                    </a:lnTo>
                    <a:lnTo>
                      <a:pt x="38" y="48"/>
                    </a:lnTo>
                    <a:lnTo>
                      <a:pt x="34" y="46"/>
                    </a:lnTo>
                    <a:lnTo>
                      <a:pt x="29" y="44"/>
                    </a:lnTo>
                    <a:lnTo>
                      <a:pt x="21" y="40"/>
                    </a:lnTo>
                    <a:lnTo>
                      <a:pt x="19" y="40"/>
                    </a:lnTo>
                    <a:lnTo>
                      <a:pt x="19" y="40"/>
                    </a:lnTo>
                    <a:lnTo>
                      <a:pt x="17" y="40"/>
                    </a:lnTo>
                    <a:lnTo>
                      <a:pt x="17" y="39"/>
                    </a:lnTo>
                    <a:lnTo>
                      <a:pt x="17" y="39"/>
                    </a:lnTo>
                    <a:lnTo>
                      <a:pt x="15" y="39"/>
                    </a:lnTo>
                    <a:lnTo>
                      <a:pt x="15" y="39"/>
                    </a:lnTo>
                    <a:lnTo>
                      <a:pt x="15" y="39"/>
                    </a:lnTo>
                    <a:lnTo>
                      <a:pt x="13" y="39"/>
                    </a:lnTo>
                    <a:lnTo>
                      <a:pt x="13" y="39"/>
                    </a:lnTo>
                    <a:lnTo>
                      <a:pt x="13" y="39"/>
                    </a:lnTo>
                    <a:lnTo>
                      <a:pt x="13" y="39"/>
                    </a:lnTo>
                    <a:lnTo>
                      <a:pt x="13" y="39"/>
                    </a:lnTo>
                    <a:lnTo>
                      <a:pt x="13" y="39"/>
                    </a:lnTo>
                    <a:lnTo>
                      <a:pt x="13" y="39"/>
                    </a:lnTo>
                    <a:lnTo>
                      <a:pt x="13" y="39"/>
                    </a:lnTo>
                    <a:lnTo>
                      <a:pt x="13" y="39"/>
                    </a:lnTo>
                    <a:lnTo>
                      <a:pt x="13" y="39"/>
                    </a:lnTo>
                    <a:lnTo>
                      <a:pt x="11" y="40"/>
                    </a:lnTo>
                    <a:lnTo>
                      <a:pt x="11" y="40"/>
                    </a:lnTo>
                    <a:lnTo>
                      <a:pt x="11" y="40"/>
                    </a:lnTo>
                    <a:lnTo>
                      <a:pt x="11" y="42"/>
                    </a:lnTo>
                    <a:lnTo>
                      <a:pt x="11" y="44"/>
                    </a:lnTo>
                    <a:lnTo>
                      <a:pt x="13" y="46"/>
                    </a:lnTo>
                    <a:lnTo>
                      <a:pt x="13" y="48"/>
                    </a:lnTo>
                    <a:lnTo>
                      <a:pt x="10" y="48"/>
                    </a:lnTo>
                    <a:lnTo>
                      <a:pt x="10" y="50"/>
                    </a:lnTo>
                    <a:lnTo>
                      <a:pt x="8" y="50"/>
                    </a:lnTo>
                    <a:lnTo>
                      <a:pt x="8" y="50"/>
                    </a:lnTo>
                    <a:lnTo>
                      <a:pt x="6" y="50"/>
                    </a:lnTo>
                    <a:lnTo>
                      <a:pt x="6" y="50"/>
                    </a:lnTo>
                    <a:lnTo>
                      <a:pt x="4" y="48"/>
                    </a:lnTo>
                    <a:lnTo>
                      <a:pt x="4" y="48"/>
                    </a:lnTo>
                    <a:lnTo>
                      <a:pt x="2" y="48"/>
                    </a:lnTo>
                    <a:lnTo>
                      <a:pt x="2" y="46"/>
                    </a:lnTo>
                    <a:lnTo>
                      <a:pt x="0" y="46"/>
                    </a:lnTo>
                    <a:lnTo>
                      <a:pt x="0" y="44"/>
                    </a:lnTo>
                    <a:lnTo>
                      <a:pt x="0" y="42"/>
                    </a:lnTo>
                    <a:lnTo>
                      <a:pt x="0" y="42"/>
                    </a:lnTo>
                    <a:lnTo>
                      <a:pt x="0" y="40"/>
                    </a:lnTo>
                    <a:lnTo>
                      <a:pt x="0" y="39"/>
                    </a:lnTo>
                    <a:lnTo>
                      <a:pt x="2" y="37"/>
                    </a:lnTo>
                    <a:lnTo>
                      <a:pt x="2" y="35"/>
                    </a:lnTo>
                    <a:lnTo>
                      <a:pt x="2" y="35"/>
                    </a:lnTo>
                    <a:lnTo>
                      <a:pt x="4" y="33"/>
                    </a:lnTo>
                    <a:lnTo>
                      <a:pt x="4" y="31"/>
                    </a:lnTo>
                    <a:lnTo>
                      <a:pt x="4" y="29"/>
                    </a:lnTo>
                    <a:lnTo>
                      <a:pt x="6" y="29"/>
                    </a:lnTo>
                    <a:lnTo>
                      <a:pt x="8" y="27"/>
                    </a:lnTo>
                    <a:lnTo>
                      <a:pt x="8" y="27"/>
                    </a:lnTo>
                    <a:lnTo>
                      <a:pt x="10" y="27"/>
                    </a:lnTo>
                    <a:lnTo>
                      <a:pt x="11" y="25"/>
                    </a:lnTo>
                    <a:lnTo>
                      <a:pt x="13" y="25"/>
                    </a:lnTo>
                    <a:lnTo>
                      <a:pt x="15" y="25"/>
                    </a:lnTo>
                    <a:lnTo>
                      <a:pt x="17" y="25"/>
                    </a:lnTo>
                    <a:lnTo>
                      <a:pt x="19" y="25"/>
                    </a:lnTo>
                    <a:lnTo>
                      <a:pt x="21" y="25"/>
                    </a:lnTo>
                    <a:lnTo>
                      <a:pt x="23" y="25"/>
                    </a:lnTo>
                    <a:lnTo>
                      <a:pt x="25" y="27"/>
                    </a:lnTo>
                    <a:lnTo>
                      <a:pt x="27" y="27"/>
                    </a:lnTo>
                    <a:lnTo>
                      <a:pt x="29" y="27"/>
                    </a:lnTo>
                    <a:lnTo>
                      <a:pt x="31" y="27"/>
                    </a:lnTo>
                    <a:lnTo>
                      <a:pt x="33" y="29"/>
                    </a:lnTo>
                    <a:lnTo>
                      <a:pt x="34" y="29"/>
                    </a:lnTo>
                    <a:lnTo>
                      <a:pt x="36" y="31"/>
                    </a:lnTo>
                    <a:lnTo>
                      <a:pt x="40" y="31"/>
                    </a:lnTo>
                    <a:lnTo>
                      <a:pt x="40" y="27"/>
                    </a:lnTo>
                    <a:lnTo>
                      <a:pt x="40" y="21"/>
                    </a:lnTo>
                    <a:lnTo>
                      <a:pt x="42" y="17"/>
                    </a:lnTo>
                    <a:lnTo>
                      <a:pt x="44" y="14"/>
                    </a:lnTo>
                    <a:lnTo>
                      <a:pt x="44" y="12"/>
                    </a:lnTo>
                    <a:lnTo>
                      <a:pt x="48" y="8"/>
                    </a:lnTo>
                    <a:lnTo>
                      <a:pt x="50" y="6"/>
                    </a:lnTo>
                    <a:lnTo>
                      <a:pt x="52" y="4"/>
                    </a:lnTo>
                    <a:lnTo>
                      <a:pt x="54" y="4"/>
                    </a:lnTo>
                    <a:lnTo>
                      <a:pt x="54" y="4"/>
                    </a:lnTo>
                    <a:lnTo>
                      <a:pt x="56" y="2"/>
                    </a:lnTo>
                    <a:lnTo>
                      <a:pt x="56" y="2"/>
                    </a:lnTo>
                    <a:lnTo>
                      <a:pt x="57" y="2"/>
                    </a:lnTo>
                    <a:lnTo>
                      <a:pt x="57" y="2"/>
                    </a:lnTo>
                    <a:lnTo>
                      <a:pt x="59" y="2"/>
                    </a:lnTo>
                    <a:lnTo>
                      <a:pt x="61" y="2"/>
                    </a:lnTo>
                    <a:lnTo>
                      <a:pt x="67" y="0"/>
                    </a:lnTo>
                    <a:lnTo>
                      <a:pt x="61" y="16"/>
                    </a:lnTo>
                    <a:lnTo>
                      <a:pt x="59" y="16"/>
                    </a:lnTo>
                    <a:lnTo>
                      <a:pt x="57" y="17"/>
                    </a:lnTo>
                    <a:lnTo>
                      <a:pt x="57" y="17"/>
                    </a:lnTo>
                    <a:lnTo>
                      <a:pt x="56" y="19"/>
                    </a:lnTo>
                    <a:lnTo>
                      <a:pt x="54" y="19"/>
                    </a:lnTo>
                    <a:lnTo>
                      <a:pt x="54" y="21"/>
                    </a:lnTo>
                    <a:lnTo>
                      <a:pt x="54" y="25"/>
                    </a:lnTo>
                    <a:lnTo>
                      <a:pt x="52" y="27"/>
                    </a:lnTo>
                    <a:lnTo>
                      <a:pt x="52" y="31"/>
                    </a:lnTo>
                    <a:lnTo>
                      <a:pt x="52" y="35"/>
                    </a:lnTo>
                    <a:lnTo>
                      <a:pt x="52" y="37"/>
                    </a:lnTo>
                    <a:lnTo>
                      <a:pt x="54" y="39"/>
                    </a:lnTo>
                    <a:lnTo>
                      <a:pt x="57" y="39"/>
                    </a:lnTo>
                    <a:lnTo>
                      <a:pt x="59" y="40"/>
                    </a:lnTo>
                    <a:lnTo>
                      <a:pt x="63" y="42"/>
                    </a:lnTo>
                    <a:lnTo>
                      <a:pt x="65" y="42"/>
                    </a:lnTo>
                    <a:lnTo>
                      <a:pt x="67" y="44"/>
                    </a:lnTo>
                    <a:lnTo>
                      <a:pt x="69" y="44"/>
                    </a:lnTo>
                    <a:lnTo>
                      <a:pt x="71" y="44"/>
                    </a:lnTo>
                    <a:lnTo>
                      <a:pt x="73" y="46"/>
                    </a:lnTo>
                    <a:lnTo>
                      <a:pt x="75" y="46"/>
                    </a:lnTo>
                    <a:lnTo>
                      <a:pt x="75" y="46"/>
                    </a:lnTo>
                    <a:lnTo>
                      <a:pt x="77" y="46"/>
                    </a:lnTo>
                    <a:lnTo>
                      <a:pt x="77" y="46"/>
                    </a:lnTo>
                    <a:lnTo>
                      <a:pt x="77" y="46"/>
                    </a:lnTo>
                    <a:lnTo>
                      <a:pt x="79" y="46"/>
                    </a:lnTo>
                    <a:lnTo>
                      <a:pt x="79" y="46"/>
                    </a:lnTo>
                    <a:lnTo>
                      <a:pt x="79" y="46"/>
                    </a:lnTo>
                    <a:lnTo>
                      <a:pt x="79" y="46"/>
                    </a:lnTo>
                    <a:lnTo>
                      <a:pt x="79" y="46"/>
                    </a:lnTo>
                    <a:lnTo>
                      <a:pt x="79" y="46"/>
                    </a:lnTo>
                    <a:lnTo>
                      <a:pt x="81" y="46"/>
                    </a:lnTo>
                    <a:lnTo>
                      <a:pt x="81" y="46"/>
                    </a:lnTo>
                    <a:lnTo>
                      <a:pt x="81" y="46"/>
                    </a:lnTo>
                    <a:lnTo>
                      <a:pt x="81" y="46"/>
                    </a:lnTo>
                    <a:lnTo>
                      <a:pt x="81" y="46"/>
                    </a:lnTo>
                    <a:lnTo>
                      <a:pt x="81" y="46"/>
                    </a:lnTo>
                    <a:lnTo>
                      <a:pt x="81" y="46"/>
                    </a:lnTo>
                    <a:lnTo>
                      <a:pt x="82" y="46"/>
                    </a:lnTo>
                    <a:lnTo>
                      <a:pt x="82" y="44"/>
                    </a:lnTo>
                    <a:lnTo>
                      <a:pt x="82" y="44"/>
                    </a:lnTo>
                    <a:lnTo>
                      <a:pt x="82" y="42"/>
                    </a:lnTo>
                    <a:lnTo>
                      <a:pt x="82" y="42"/>
                    </a:lnTo>
                    <a:lnTo>
                      <a:pt x="82" y="40"/>
                    </a:lnTo>
                    <a:lnTo>
                      <a:pt x="81" y="37"/>
                    </a:lnTo>
                    <a:lnTo>
                      <a:pt x="86" y="37"/>
                    </a:lnTo>
                    <a:lnTo>
                      <a:pt x="86" y="37"/>
                    </a:lnTo>
                    <a:lnTo>
                      <a:pt x="88" y="37"/>
                    </a:lnTo>
                    <a:lnTo>
                      <a:pt x="88" y="37"/>
                    </a:lnTo>
                    <a:lnTo>
                      <a:pt x="90" y="37"/>
                    </a:lnTo>
                    <a:lnTo>
                      <a:pt x="90" y="37"/>
                    </a:lnTo>
                    <a:lnTo>
                      <a:pt x="90" y="37"/>
                    </a:lnTo>
                    <a:lnTo>
                      <a:pt x="92" y="39"/>
                    </a:lnTo>
                    <a:lnTo>
                      <a:pt x="92" y="39"/>
                    </a:lnTo>
                    <a:lnTo>
                      <a:pt x="94" y="39"/>
                    </a:lnTo>
                    <a:lnTo>
                      <a:pt x="94" y="40"/>
                    </a:lnTo>
                    <a:lnTo>
                      <a:pt x="94" y="42"/>
                    </a:lnTo>
                    <a:lnTo>
                      <a:pt x="94" y="42"/>
                    </a:lnTo>
                    <a:lnTo>
                      <a:pt x="94" y="44"/>
                    </a:lnTo>
                    <a:lnTo>
                      <a:pt x="94" y="46"/>
                    </a:lnTo>
                    <a:lnTo>
                      <a:pt x="92" y="48"/>
                    </a:lnTo>
                    <a:lnTo>
                      <a:pt x="92" y="48"/>
                    </a:lnTo>
                    <a:lnTo>
                      <a:pt x="92" y="50"/>
                    </a:lnTo>
                    <a:lnTo>
                      <a:pt x="90" y="52"/>
                    </a:lnTo>
                    <a:lnTo>
                      <a:pt x="90" y="54"/>
                    </a:lnTo>
                    <a:lnTo>
                      <a:pt x="88" y="54"/>
                    </a:lnTo>
                    <a:lnTo>
                      <a:pt x="88" y="56"/>
                    </a:lnTo>
                    <a:lnTo>
                      <a:pt x="86" y="58"/>
                    </a:lnTo>
                    <a:lnTo>
                      <a:pt x="86" y="58"/>
                    </a:lnTo>
                    <a:lnTo>
                      <a:pt x="84" y="60"/>
                    </a:lnTo>
                    <a:lnTo>
                      <a:pt x="82" y="60"/>
                    </a:lnTo>
                    <a:lnTo>
                      <a:pt x="81" y="60"/>
                    </a:lnTo>
                    <a:lnTo>
                      <a:pt x="79" y="60"/>
                    </a:lnTo>
                    <a:lnTo>
                      <a:pt x="77" y="60"/>
                    </a:lnTo>
                    <a:lnTo>
                      <a:pt x="75" y="62"/>
                    </a:lnTo>
                    <a:lnTo>
                      <a:pt x="73" y="60"/>
                    </a:lnTo>
                    <a:lnTo>
                      <a:pt x="71" y="60"/>
                    </a:lnTo>
                    <a:lnTo>
                      <a:pt x="69" y="60"/>
                    </a:lnTo>
                    <a:lnTo>
                      <a:pt x="67" y="60"/>
                    </a:lnTo>
                    <a:lnTo>
                      <a:pt x="65" y="60"/>
                    </a:lnTo>
                    <a:lnTo>
                      <a:pt x="63" y="58"/>
                    </a:lnTo>
                    <a:lnTo>
                      <a:pt x="61" y="58"/>
                    </a:lnTo>
                    <a:lnTo>
                      <a:pt x="57" y="56"/>
                    </a:lnTo>
                    <a:lnTo>
                      <a:pt x="56" y="56"/>
                    </a:lnTo>
                    <a:lnTo>
                      <a:pt x="54" y="54"/>
                    </a:lnTo>
                    <a:lnTo>
                      <a:pt x="52" y="54"/>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57" name="Freeform 300"/>
              <p:cNvSpPr>
                <a:spLocks noEditPoints="1"/>
              </p:cNvSpPr>
              <p:nvPr/>
            </p:nvSpPr>
            <p:spPr bwMode="auto">
              <a:xfrm>
                <a:off x="3226" y="1994"/>
                <a:ext cx="83" cy="137"/>
              </a:xfrm>
              <a:custGeom>
                <a:avLst/>
                <a:gdLst/>
                <a:ahLst/>
                <a:cxnLst>
                  <a:cxn ang="0">
                    <a:pos x="64" y="73"/>
                  </a:cxn>
                  <a:cxn ang="0">
                    <a:pos x="67" y="85"/>
                  </a:cxn>
                  <a:cxn ang="0">
                    <a:pos x="69" y="98"/>
                  </a:cxn>
                  <a:cxn ang="0">
                    <a:pos x="65" y="112"/>
                  </a:cxn>
                  <a:cxn ang="0">
                    <a:pos x="58" y="123"/>
                  </a:cxn>
                  <a:cxn ang="0">
                    <a:pos x="44" y="131"/>
                  </a:cxn>
                  <a:cxn ang="0">
                    <a:pos x="42" y="133"/>
                  </a:cxn>
                  <a:cxn ang="0">
                    <a:pos x="39" y="135"/>
                  </a:cxn>
                  <a:cxn ang="0">
                    <a:pos x="31" y="137"/>
                  </a:cxn>
                  <a:cxn ang="0">
                    <a:pos x="40" y="118"/>
                  </a:cxn>
                  <a:cxn ang="0">
                    <a:pos x="42" y="116"/>
                  </a:cxn>
                  <a:cxn ang="0">
                    <a:pos x="44" y="116"/>
                  </a:cxn>
                  <a:cxn ang="0">
                    <a:pos x="52" y="110"/>
                  </a:cxn>
                  <a:cxn ang="0">
                    <a:pos x="56" y="98"/>
                  </a:cxn>
                  <a:cxn ang="0">
                    <a:pos x="48" y="85"/>
                  </a:cxn>
                  <a:cxn ang="0">
                    <a:pos x="16" y="43"/>
                  </a:cxn>
                  <a:cxn ang="0">
                    <a:pos x="14" y="47"/>
                  </a:cxn>
                  <a:cxn ang="0">
                    <a:pos x="12" y="50"/>
                  </a:cxn>
                  <a:cxn ang="0">
                    <a:pos x="2" y="45"/>
                  </a:cxn>
                  <a:cxn ang="0">
                    <a:pos x="8" y="35"/>
                  </a:cxn>
                  <a:cxn ang="0">
                    <a:pos x="12" y="25"/>
                  </a:cxn>
                  <a:cxn ang="0">
                    <a:pos x="17" y="12"/>
                  </a:cxn>
                  <a:cxn ang="0">
                    <a:pos x="33" y="27"/>
                  </a:cxn>
                  <a:cxn ang="0">
                    <a:pos x="33" y="24"/>
                  </a:cxn>
                  <a:cxn ang="0">
                    <a:pos x="35" y="18"/>
                  </a:cxn>
                  <a:cxn ang="0">
                    <a:pos x="39" y="12"/>
                  </a:cxn>
                  <a:cxn ang="0">
                    <a:pos x="44" y="6"/>
                  </a:cxn>
                  <a:cxn ang="0">
                    <a:pos x="52" y="2"/>
                  </a:cxn>
                  <a:cxn ang="0">
                    <a:pos x="62" y="2"/>
                  </a:cxn>
                  <a:cxn ang="0">
                    <a:pos x="71" y="6"/>
                  </a:cxn>
                  <a:cxn ang="0">
                    <a:pos x="79" y="16"/>
                  </a:cxn>
                  <a:cxn ang="0">
                    <a:pos x="83" y="27"/>
                  </a:cxn>
                  <a:cxn ang="0">
                    <a:pos x="83" y="41"/>
                  </a:cxn>
                  <a:cxn ang="0">
                    <a:pos x="77" y="52"/>
                  </a:cxn>
                  <a:cxn ang="0">
                    <a:pos x="67" y="62"/>
                  </a:cxn>
                  <a:cxn ang="0">
                    <a:pos x="62" y="54"/>
                  </a:cxn>
                  <a:cxn ang="0">
                    <a:pos x="65" y="50"/>
                  </a:cxn>
                  <a:cxn ang="0">
                    <a:pos x="67" y="45"/>
                  </a:cxn>
                  <a:cxn ang="0">
                    <a:pos x="67" y="39"/>
                  </a:cxn>
                  <a:cxn ang="0">
                    <a:pos x="65" y="31"/>
                  </a:cxn>
                  <a:cxn ang="0">
                    <a:pos x="60" y="24"/>
                  </a:cxn>
                  <a:cxn ang="0">
                    <a:pos x="56" y="20"/>
                  </a:cxn>
                  <a:cxn ang="0">
                    <a:pos x="54" y="18"/>
                  </a:cxn>
                  <a:cxn ang="0">
                    <a:pos x="52" y="18"/>
                  </a:cxn>
                  <a:cxn ang="0">
                    <a:pos x="52" y="18"/>
                  </a:cxn>
                  <a:cxn ang="0">
                    <a:pos x="52" y="18"/>
                  </a:cxn>
                  <a:cxn ang="0">
                    <a:pos x="50" y="18"/>
                  </a:cxn>
                  <a:cxn ang="0">
                    <a:pos x="46" y="22"/>
                  </a:cxn>
                  <a:cxn ang="0">
                    <a:pos x="44" y="27"/>
                  </a:cxn>
                  <a:cxn ang="0">
                    <a:pos x="42" y="35"/>
                  </a:cxn>
                  <a:cxn ang="0">
                    <a:pos x="44" y="45"/>
                  </a:cxn>
                  <a:cxn ang="0">
                    <a:pos x="48" y="52"/>
                  </a:cxn>
                  <a:cxn ang="0">
                    <a:pos x="54" y="56"/>
                  </a:cxn>
                  <a:cxn ang="0">
                    <a:pos x="58" y="54"/>
                  </a:cxn>
                  <a:cxn ang="0">
                    <a:pos x="62" y="54"/>
                  </a:cxn>
                </a:cxnLst>
                <a:rect l="0" t="0" r="r" b="b"/>
                <a:pathLst>
                  <a:path w="83" h="137">
                    <a:moveTo>
                      <a:pt x="60" y="68"/>
                    </a:moveTo>
                    <a:lnTo>
                      <a:pt x="60" y="70"/>
                    </a:lnTo>
                    <a:lnTo>
                      <a:pt x="64" y="73"/>
                    </a:lnTo>
                    <a:lnTo>
                      <a:pt x="65" y="77"/>
                    </a:lnTo>
                    <a:lnTo>
                      <a:pt x="67" y="81"/>
                    </a:lnTo>
                    <a:lnTo>
                      <a:pt x="67" y="85"/>
                    </a:lnTo>
                    <a:lnTo>
                      <a:pt x="69" y="91"/>
                    </a:lnTo>
                    <a:lnTo>
                      <a:pt x="69" y="95"/>
                    </a:lnTo>
                    <a:lnTo>
                      <a:pt x="69" y="98"/>
                    </a:lnTo>
                    <a:lnTo>
                      <a:pt x="67" y="102"/>
                    </a:lnTo>
                    <a:lnTo>
                      <a:pt x="67" y="108"/>
                    </a:lnTo>
                    <a:lnTo>
                      <a:pt x="65" y="112"/>
                    </a:lnTo>
                    <a:lnTo>
                      <a:pt x="62" y="116"/>
                    </a:lnTo>
                    <a:lnTo>
                      <a:pt x="60" y="119"/>
                    </a:lnTo>
                    <a:lnTo>
                      <a:pt x="58" y="123"/>
                    </a:lnTo>
                    <a:lnTo>
                      <a:pt x="54" y="125"/>
                    </a:lnTo>
                    <a:lnTo>
                      <a:pt x="50" y="129"/>
                    </a:lnTo>
                    <a:lnTo>
                      <a:pt x="44" y="131"/>
                    </a:lnTo>
                    <a:lnTo>
                      <a:pt x="44" y="131"/>
                    </a:lnTo>
                    <a:lnTo>
                      <a:pt x="42" y="133"/>
                    </a:lnTo>
                    <a:lnTo>
                      <a:pt x="42" y="133"/>
                    </a:lnTo>
                    <a:lnTo>
                      <a:pt x="40" y="133"/>
                    </a:lnTo>
                    <a:lnTo>
                      <a:pt x="40" y="133"/>
                    </a:lnTo>
                    <a:lnTo>
                      <a:pt x="39" y="135"/>
                    </a:lnTo>
                    <a:lnTo>
                      <a:pt x="39" y="135"/>
                    </a:lnTo>
                    <a:lnTo>
                      <a:pt x="37" y="135"/>
                    </a:lnTo>
                    <a:lnTo>
                      <a:pt x="31" y="137"/>
                    </a:lnTo>
                    <a:lnTo>
                      <a:pt x="37" y="118"/>
                    </a:lnTo>
                    <a:lnTo>
                      <a:pt x="39" y="118"/>
                    </a:lnTo>
                    <a:lnTo>
                      <a:pt x="40" y="118"/>
                    </a:lnTo>
                    <a:lnTo>
                      <a:pt x="40" y="118"/>
                    </a:lnTo>
                    <a:lnTo>
                      <a:pt x="42" y="118"/>
                    </a:lnTo>
                    <a:lnTo>
                      <a:pt x="42" y="116"/>
                    </a:lnTo>
                    <a:lnTo>
                      <a:pt x="44" y="116"/>
                    </a:lnTo>
                    <a:lnTo>
                      <a:pt x="44" y="116"/>
                    </a:lnTo>
                    <a:lnTo>
                      <a:pt x="44" y="116"/>
                    </a:lnTo>
                    <a:lnTo>
                      <a:pt x="46" y="116"/>
                    </a:lnTo>
                    <a:lnTo>
                      <a:pt x="50" y="112"/>
                    </a:lnTo>
                    <a:lnTo>
                      <a:pt x="52" y="110"/>
                    </a:lnTo>
                    <a:lnTo>
                      <a:pt x="54" y="106"/>
                    </a:lnTo>
                    <a:lnTo>
                      <a:pt x="56" y="102"/>
                    </a:lnTo>
                    <a:lnTo>
                      <a:pt x="56" y="98"/>
                    </a:lnTo>
                    <a:lnTo>
                      <a:pt x="54" y="95"/>
                    </a:lnTo>
                    <a:lnTo>
                      <a:pt x="52" y="91"/>
                    </a:lnTo>
                    <a:lnTo>
                      <a:pt x="48" y="85"/>
                    </a:lnTo>
                    <a:lnTo>
                      <a:pt x="16" y="41"/>
                    </a:lnTo>
                    <a:lnTo>
                      <a:pt x="16" y="43"/>
                    </a:lnTo>
                    <a:lnTo>
                      <a:pt x="16" y="43"/>
                    </a:lnTo>
                    <a:lnTo>
                      <a:pt x="14" y="45"/>
                    </a:lnTo>
                    <a:lnTo>
                      <a:pt x="14" y="47"/>
                    </a:lnTo>
                    <a:lnTo>
                      <a:pt x="14" y="47"/>
                    </a:lnTo>
                    <a:lnTo>
                      <a:pt x="12" y="48"/>
                    </a:lnTo>
                    <a:lnTo>
                      <a:pt x="12" y="48"/>
                    </a:lnTo>
                    <a:lnTo>
                      <a:pt x="12" y="50"/>
                    </a:lnTo>
                    <a:lnTo>
                      <a:pt x="8" y="54"/>
                    </a:lnTo>
                    <a:lnTo>
                      <a:pt x="0" y="45"/>
                    </a:lnTo>
                    <a:lnTo>
                      <a:pt x="2" y="45"/>
                    </a:lnTo>
                    <a:lnTo>
                      <a:pt x="4" y="41"/>
                    </a:lnTo>
                    <a:lnTo>
                      <a:pt x="6" y="39"/>
                    </a:lnTo>
                    <a:lnTo>
                      <a:pt x="8" y="35"/>
                    </a:lnTo>
                    <a:lnTo>
                      <a:pt x="10" y="33"/>
                    </a:lnTo>
                    <a:lnTo>
                      <a:pt x="10" y="29"/>
                    </a:lnTo>
                    <a:lnTo>
                      <a:pt x="12" y="25"/>
                    </a:lnTo>
                    <a:lnTo>
                      <a:pt x="14" y="22"/>
                    </a:lnTo>
                    <a:lnTo>
                      <a:pt x="16" y="18"/>
                    </a:lnTo>
                    <a:lnTo>
                      <a:pt x="17" y="12"/>
                    </a:lnTo>
                    <a:lnTo>
                      <a:pt x="31" y="31"/>
                    </a:lnTo>
                    <a:lnTo>
                      <a:pt x="33" y="29"/>
                    </a:lnTo>
                    <a:lnTo>
                      <a:pt x="33" y="27"/>
                    </a:lnTo>
                    <a:lnTo>
                      <a:pt x="33" y="25"/>
                    </a:lnTo>
                    <a:lnTo>
                      <a:pt x="33" y="24"/>
                    </a:lnTo>
                    <a:lnTo>
                      <a:pt x="33" y="24"/>
                    </a:lnTo>
                    <a:lnTo>
                      <a:pt x="35" y="22"/>
                    </a:lnTo>
                    <a:lnTo>
                      <a:pt x="35" y="20"/>
                    </a:lnTo>
                    <a:lnTo>
                      <a:pt x="35" y="18"/>
                    </a:lnTo>
                    <a:lnTo>
                      <a:pt x="37" y="16"/>
                    </a:lnTo>
                    <a:lnTo>
                      <a:pt x="37" y="14"/>
                    </a:lnTo>
                    <a:lnTo>
                      <a:pt x="39" y="12"/>
                    </a:lnTo>
                    <a:lnTo>
                      <a:pt x="40" y="10"/>
                    </a:lnTo>
                    <a:lnTo>
                      <a:pt x="42" y="8"/>
                    </a:lnTo>
                    <a:lnTo>
                      <a:pt x="44" y="6"/>
                    </a:lnTo>
                    <a:lnTo>
                      <a:pt x="46" y="4"/>
                    </a:lnTo>
                    <a:lnTo>
                      <a:pt x="48" y="4"/>
                    </a:lnTo>
                    <a:lnTo>
                      <a:pt x="52" y="2"/>
                    </a:lnTo>
                    <a:lnTo>
                      <a:pt x="54" y="0"/>
                    </a:lnTo>
                    <a:lnTo>
                      <a:pt x="58" y="0"/>
                    </a:lnTo>
                    <a:lnTo>
                      <a:pt x="62" y="2"/>
                    </a:lnTo>
                    <a:lnTo>
                      <a:pt x="64" y="2"/>
                    </a:lnTo>
                    <a:lnTo>
                      <a:pt x="67" y="4"/>
                    </a:lnTo>
                    <a:lnTo>
                      <a:pt x="71" y="6"/>
                    </a:lnTo>
                    <a:lnTo>
                      <a:pt x="73" y="10"/>
                    </a:lnTo>
                    <a:lnTo>
                      <a:pt x="75" y="12"/>
                    </a:lnTo>
                    <a:lnTo>
                      <a:pt x="79" y="16"/>
                    </a:lnTo>
                    <a:lnTo>
                      <a:pt x="81" y="20"/>
                    </a:lnTo>
                    <a:lnTo>
                      <a:pt x="81" y="24"/>
                    </a:lnTo>
                    <a:lnTo>
                      <a:pt x="83" y="27"/>
                    </a:lnTo>
                    <a:lnTo>
                      <a:pt x="83" y="31"/>
                    </a:lnTo>
                    <a:lnTo>
                      <a:pt x="83" y="35"/>
                    </a:lnTo>
                    <a:lnTo>
                      <a:pt x="83" y="41"/>
                    </a:lnTo>
                    <a:lnTo>
                      <a:pt x="81" y="45"/>
                    </a:lnTo>
                    <a:lnTo>
                      <a:pt x="79" y="48"/>
                    </a:lnTo>
                    <a:lnTo>
                      <a:pt x="77" y="52"/>
                    </a:lnTo>
                    <a:lnTo>
                      <a:pt x="75" y="56"/>
                    </a:lnTo>
                    <a:lnTo>
                      <a:pt x="71" y="60"/>
                    </a:lnTo>
                    <a:lnTo>
                      <a:pt x="67" y="62"/>
                    </a:lnTo>
                    <a:lnTo>
                      <a:pt x="64" y="66"/>
                    </a:lnTo>
                    <a:lnTo>
                      <a:pt x="60" y="68"/>
                    </a:lnTo>
                    <a:close/>
                    <a:moveTo>
                      <a:pt x="62" y="54"/>
                    </a:moveTo>
                    <a:lnTo>
                      <a:pt x="64" y="52"/>
                    </a:lnTo>
                    <a:lnTo>
                      <a:pt x="65" y="50"/>
                    </a:lnTo>
                    <a:lnTo>
                      <a:pt x="65" y="50"/>
                    </a:lnTo>
                    <a:lnTo>
                      <a:pt x="67" y="48"/>
                    </a:lnTo>
                    <a:lnTo>
                      <a:pt x="67" y="47"/>
                    </a:lnTo>
                    <a:lnTo>
                      <a:pt x="67" y="45"/>
                    </a:lnTo>
                    <a:lnTo>
                      <a:pt x="69" y="43"/>
                    </a:lnTo>
                    <a:lnTo>
                      <a:pt x="69" y="41"/>
                    </a:lnTo>
                    <a:lnTo>
                      <a:pt x="67" y="39"/>
                    </a:lnTo>
                    <a:lnTo>
                      <a:pt x="67" y="37"/>
                    </a:lnTo>
                    <a:lnTo>
                      <a:pt x="67" y="33"/>
                    </a:lnTo>
                    <a:lnTo>
                      <a:pt x="65" y="31"/>
                    </a:lnTo>
                    <a:lnTo>
                      <a:pt x="64" y="29"/>
                    </a:lnTo>
                    <a:lnTo>
                      <a:pt x="62" y="25"/>
                    </a:lnTo>
                    <a:lnTo>
                      <a:pt x="60" y="24"/>
                    </a:lnTo>
                    <a:lnTo>
                      <a:pt x="58" y="22"/>
                    </a:lnTo>
                    <a:lnTo>
                      <a:pt x="56" y="20"/>
                    </a:lnTo>
                    <a:lnTo>
                      <a:pt x="56" y="20"/>
                    </a:lnTo>
                    <a:lnTo>
                      <a:pt x="56" y="20"/>
                    </a:lnTo>
                    <a:lnTo>
                      <a:pt x="54" y="18"/>
                    </a:lnTo>
                    <a:lnTo>
                      <a:pt x="54" y="18"/>
                    </a:lnTo>
                    <a:lnTo>
                      <a:pt x="54" y="18"/>
                    </a:lnTo>
                    <a:lnTo>
                      <a:pt x="54" y="18"/>
                    </a:lnTo>
                    <a:lnTo>
                      <a:pt x="52" y="18"/>
                    </a:lnTo>
                    <a:lnTo>
                      <a:pt x="52" y="18"/>
                    </a:lnTo>
                    <a:lnTo>
                      <a:pt x="52" y="18"/>
                    </a:lnTo>
                    <a:lnTo>
                      <a:pt x="52" y="18"/>
                    </a:lnTo>
                    <a:lnTo>
                      <a:pt x="52" y="18"/>
                    </a:lnTo>
                    <a:lnTo>
                      <a:pt x="52" y="18"/>
                    </a:lnTo>
                    <a:lnTo>
                      <a:pt x="52" y="18"/>
                    </a:lnTo>
                    <a:lnTo>
                      <a:pt x="52" y="18"/>
                    </a:lnTo>
                    <a:lnTo>
                      <a:pt x="50" y="18"/>
                    </a:lnTo>
                    <a:lnTo>
                      <a:pt x="50" y="18"/>
                    </a:lnTo>
                    <a:lnTo>
                      <a:pt x="48" y="20"/>
                    </a:lnTo>
                    <a:lnTo>
                      <a:pt x="48" y="20"/>
                    </a:lnTo>
                    <a:lnTo>
                      <a:pt x="46" y="22"/>
                    </a:lnTo>
                    <a:lnTo>
                      <a:pt x="46" y="24"/>
                    </a:lnTo>
                    <a:lnTo>
                      <a:pt x="46" y="25"/>
                    </a:lnTo>
                    <a:lnTo>
                      <a:pt x="44" y="27"/>
                    </a:lnTo>
                    <a:lnTo>
                      <a:pt x="44" y="29"/>
                    </a:lnTo>
                    <a:lnTo>
                      <a:pt x="42" y="33"/>
                    </a:lnTo>
                    <a:lnTo>
                      <a:pt x="42" y="35"/>
                    </a:lnTo>
                    <a:lnTo>
                      <a:pt x="42" y="39"/>
                    </a:lnTo>
                    <a:lnTo>
                      <a:pt x="42" y="41"/>
                    </a:lnTo>
                    <a:lnTo>
                      <a:pt x="44" y="45"/>
                    </a:lnTo>
                    <a:lnTo>
                      <a:pt x="44" y="48"/>
                    </a:lnTo>
                    <a:lnTo>
                      <a:pt x="46" y="50"/>
                    </a:lnTo>
                    <a:lnTo>
                      <a:pt x="48" y="52"/>
                    </a:lnTo>
                    <a:lnTo>
                      <a:pt x="52" y="56"/>
                    </a:lnTo>
                    <a:lnTo>
                      <a:pt x="52" y="56"/>
                    </a:lnTo>
                    <a:lnTo>
                      <a:pt x="54" y="56"/>
                    </a:lnTo>
                    <a:lnTo>
                      <a:pt x="56" y="56"/>
                    </a:lnTo>
                    <a:lnTo>
                      <a:pt x="56" y="56"/>
                    </a:lnTo>
                    <a:lnTo>
                      <a:pt x="58" y="54"/>
                    </a:lnTo>
                    <a:lnTo>
                      <a:pt x="60" y="54"/>
                    </a:lnTo>
                    <a:lnTo>
                      <a:pt x="60" y="54"/>
                    </a:lnTo>
                    <a:lnTo>
                      <a:pt x="62" y="54"/>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58" name="Freeform 301"/>
              <p:cNvSpPr>
                <a:spLocks/>
              </p:cNvSpPr>
              <p:nvPr/>
            </p:nvSpPr>
            <p:spPr bwMode="auto">
              <a:xfrm>
                <a:off x="3299" y="1956"/>
                <a:ext cx="60" cy="77"/>
              </a:xfrm>
              <a:custGeom>
                <a:avLst/>
                <a:gdLst/>
                <a:ahLst/>
                <a:cxnLst>
                  <a:cxn ang="0">
                    <a:pos x="31" y="25"/>
                  </a:cxn>
                  <a:cxn ang="0">
                    <a:pos x="33" y="17"/>
                  </a:cxn>
                  <a:cxn ang="0">
                    <a:pos x="37" y="12"/>
                  </a:cxn>
                  <a:cxn ang="0">
                    <a:pos x="42" y="6"/>
                  </a:cxn>
                  <a:cxn ang="0">
                    <a:pos x="46" y="4"/>
                  </a:cxn>
                  <a:cxn ang="0">
                    <a:pos x="48" y="4"/>
                  </a:cxn>
                  <a:cxn ang="0">
                    <a:pos x="50" y="2"/>
                  </a:cxn>
                  <a:cxn ang="0">
                    <a:pos x="54" y="2"/>
                  </a:cxn>
                  <a:cxn ang="0">
                    <a:pos x="60" y="0"/>
                  </a:cxn>
                  <a:cxn ang="0">
                    <a:pos x="52" y="17"/>
                  </a:cxn>
                  <a:cxn ang="0">
                    <a:pos x="52" y="19"/>
                  </a:cxn>
                  <a:cxn ang="0">
                    <a:pos x="50" y="19"/>
                  </a:cxn>
                  <a:cxn ang="0">
                    <a:pos x="50" y="19"/>
                  </a:cxn>
                  <a:cxn ang="0">
                    <a:pos x="48" y="19"/>
                  </a:cxn>
                  <a:cxn ang="0">
                    <a:pos x="46" y="21"/>
                  </a:cxn>
                  <a:cxn ang="0">
                    <a:pos x="44" y="23"/>
                  </a:cxn>
                  <a:cxn ang="0">
                    <a:pos x="42" y="27"/>
                  </a:cxn>
                  <a:cxn ang="0">
                    <a:pos x="42" y="33"/>
                  </a:cxn>
                  <a:cxn ang="0">
                    <a:pos x="42" y="38"/>
                  </a:cxn>
                  <a:cxn ang="0">
                    <a:pos x="42" y="42"/>
                  </a:cxn>
                  <a:cxn ang="0">
                    <a:pos x="44" y="48"/>
                  </a:cxn>
                  <a:cxn ang="0">
                    <a:pos x="48" y="52"/>
                  </a:cxn>
                  <a:cxn ang="0">
                    <a:pos x="44" y="77"/>
                  </a:cxn>
                  <a:cxn ang="0">
                    <a:pos x="39" y="69"/>
                  </a:cxn>
                  <a:cxn ang="0">
                    <a:pos x="19" y="42"/>
                  </a:cxn>
                  <a:cxn ang="0">
                    <a:pos x="17" y="40"/>
                  </a:cxn>
                  <a:cxn ang="0">
                    <a:pos x="15" y="38"/>
                  </a:cxn>
                  <a:cxn ang="0">
                    <a:pos x="15" y="38"/>
                  </a:cxn>
                  <a:cxn ang="0">
                    <a:pos x="14" y="37"/>
                  </a:cxn>
                  <a:cxn ang="0">
                    <a:pos x="14" y="37"/>
                  </a:cxn>
                  <a:cxn ang="0">
                    <a:pos x="12" y="38"/>
                  </a:cxn>
                  <a:cxn ang="0">
                    <a:pos x="12" y="40"/>
                  </a:cxn>
                  <a:cxn ang="0">
                    <a:pos x="12" y="44"/>
                  </a:cxn>
                  <a:cxn ang="0">
                    <a:pos x="14" y="48"/>
                  </a:cxn>
                  <a:cxn ang="0">
                    <a:pos x="8" y="50"/>
                  </a:cxn>
                  <a:cxn ang="0">
                    <a:pos x="6" y="48"/>
                  </a:cxn>
                  <a:cxn ang="0">
                    <a:pos x="4" y="48"/>
                  </a:cxn>
                  <a:cxn ang="0">
                    <a:pos x="2" y="48"/>
                  </a:cxn>
                  <a:cxn ang="0">
                    <a:pos x="2" y="46"/>
                  </a:cxn>
                  <a:cxn ang="0">
                    <a:pos x="0" y="44"/>
                  </a:cxn>
                  <a:cxn ang="0">
                    <a:pos x="0" y="40"/>
                  </a:cxn>
                  <a:cxn ang="0">
                    <a:pos x="2" y="37"/>
                  </a:cxn>
                  <a:cxn ang="0">
                    <a:pos x="4" y="33"/>
                  </a:cxn>
                  <a:cxn ang="0">
                    <a:pos x="6" y="29"/>
                  </a:cxn>
                  <a:cxn ang="0">
                    <a:pos x="8" y="25"/>
                  </a:cxn>
                  <a:cxn ang="0">
                    <a:pos x="10" y="23"/>
                  </a:cxn>
                  <a:cxn ang="0">
                    <a:pos x="14" y="21"/>
                  </a:cxn>
                  <a:cxn ang="0">
                    <a:pos x="17" y="21"/>
                  </a:cxn>
                  <a:cxn ang="0">
                    <a:pos x="23" y="21"/>
                  </a:cxn>
                  <a:cxn ang="0">
                    <a:pos x="25" y="23"/>
                  </a:cxn>
                  <a:cxn ang="0">
                    <a:pos x="27" y="25"/>
                  </a:cxn>
                  <a:cxn ang="0">
                    <a:pos x="29" y="25"/>
                  </a:cxn>
                  <a:cxn ang="0">
                    <a:pos x="29" y="27"/>
                  </a:cxn>
                  <a:cxn ang="0">
                    <a:pos x="29" y="27"/>
                  </a:cxn>
                  <a:cxn ang="0">
                    <a:pos x="31" y="29"/>
                  </a:cxn>
                </a:cxnLst>
                <a:rect l="0" t="0" r="r" b="b"/>
                <a:pathLst>
                  <a:path w="60" h="77">
                    <a:moveTo>
                      <a:pt x="31" y="29"/>
                    </a:moveTo>
                    <a:lnTo>
                      <a:pt x="31" y="25"/>
                    </a:lnTo>
                    <a:lnTo>
                      <a:pt x="33" y="21"/>
                    </a:lnTo>
                    <a:lnTo>
                      <a:pt x="33" y="17"/>
                    </a:lnTo>
                    <a:lnTo>
                      <a:pt x="35" y="14"/>
                    </a:lnTo>
                    <a:lnTo>
                      <a:pt x="37" y="12"/>
                    </a:lnTo>
                    <a:lnTo>
                      <a:pt x="39" y="10"/>
                    </a:lnTo>
                    <a:lnTo>
                      <a:pt x="42" y="6"/>
                    </a:lnTo>
                    <a:lnTo>
                      <a:pt x="44" y="4"/>
                    </a:lnTo>
                    <a:lnTo>
                      <a:pt x="46" y="4"/>
                    </a:lnTo>
                    <a:lnTo>
                      <a:pt x="46" y="4"/>
                    </a:lnTo>
                    <a:lnTo>
                      <a:pt x="48" y="4"/>
                    </a:lnTo>
                    <a:lnTo>
                      <a:pt x="50" y="2"/>
                    </a:lnTo>
                    <a:lnTo>
                      <a:pt x="50" y="2"/>
                    </a:lnTo>
                    <a:lnTo>
                      <a:pt x="52" y="2"/>
                    </a:lnTo>
                    <a:lnTo>
                      <a:pt x="54" y="2"/>
                    </a:lnTo>
                    <a:lnTo>
                      <a:pt x="56" y="2"/>
                    </a:lnTo>
                    <a:lnTo>
                      <a:pt x="60" y="0"/>
                    </a:lnTo>
                    <a:lnTo>
                      <a:pt x="56" y="17"/>
                    </a:lnTo>
                    <a:lnTo>
                      <a:pt x="52" y="17"/>
                    </a:lnTo>
                    <a:lnTo>
                      <a:pt x="52" y="17"/>
                    </a:lnTo>
                    <a:lnTo>
                      <a:pt x="52" y="19"/>
                    </a:lnTo>
                    <a:lnTo>
                      <a:pt x="52" y="19"/>
                    </a:lnTo>
                    <a:lnTo>
                      <a:pt x="50" y="19"/>
                    </a:lnTo>
                    <a:lnTo>
                      <a:pt x="50" y="19"/>
                    </a:lnTo>
                    <a:lnTo>
                      <a:pt x="50" y="19"/>
                    </a:lnTo>
                    <a:lnTo>
                      <a:pt x="48" y="19"/>
                    </a:lnTo>
                    <a:lnTo>
                      <a:pt x="48" y="19"/>
                    </a:lnTo>
                    <a:lnTo>
                      <a:pt x="46" y="21"/>
                    </a:lnTo>
                    <a:lnTo>
                      <a:pt x="46" y="21"/>
                    </a:lnTo>
                    <a:lnTo>
                      <a:pt x="44" y="23"/>
                    </a:lnTo>
                    <a:lnTo>
                      <a:pt x="44" y="23"/>
                    </a:lnTo>
                    <a:lnTo>
                      <a:pt x="44" y="25"/>
                    </a:lnTo>
                    <a:lnTo>
                      <a:pt x="42" y="27"/>
                    </a:lnTo>
                    <a:lnTo>
                      <a:pt x="42" y="31"/>
                    </a:lnTo>
                    <a:lnTo>
                      <a:pt x="42" y="33"/>
                    </a:lnTo>
                    <a:lnTo>
                      <a:pt x="42" y="35"/>
                    </a:lnTo>
                    <a:lnTo>
                      <a:pt x="42" y="38"/>
                    </a:lnTo>
                    <a:lnTo>
                      <a:pt x="42" y="40"/>
                    </a:lnTo>
                    <a:lnTo>
                      <a:pt x="42" y="42"/>
                    </a:lnTo>
                    <a:lnTo>
                      <a:pt x="44" y="44"/>
                    </a:lnTo>
                    <a:lnTo>
                      <a:pt x="44" y="48"/>
                    </a:lnTo>
                    <a:lnTo>
                      <a:pt x="46" y="50"/>
                    </a:lnTo>
                    <a:lnTo>
                      <a:pt x="48" y="52"/>
                    </a:lnTo>
                    <a:lnTo>
                      <a:pt x="58" y="63"/>
                    </a:lnTo>
                    <a:lnTo>
                      <a:pt x="44" y="77"/>
                    </a:lnTo>
                    <a:lnTo>
                      <a:pt x="40" y="71"/>
                    </a:lnTo>
                    <a:lnTo>
                      <a:pt x="39" y="69"/>
                    </a:lnTo>
                    <a:lnTo>
                      <a:pt x="35" y="65"/>
                    </a:lnTo>
                    <a:lnTo>
                      <a:pt x="19" y="42"/>
                    </a:lnTo>
                    <a:lnTo>
                      <a:pt x="17" y="40"/>
                    </a:lnTo>
                    <a:lnTo>
                      <a:pt x="17" y="40"/>
                    </a:lnTo>
                    <a:lnTo>
                      <a:pt x="15" y="38"/>
                    </a:lnTo>
                    <a:lnTo>
                      <a:pt x="15" y="38"/>
                    </a:lnTo>
                    <a:lnTo>
                      <a:pt x="15" y="38"/>
                    </a:lnTo>
                    <a:lnTo>
                      <a:pt x="15" y="38"/>
                    </a:lnTo>
                    <a:lnTo>
                      <a:pt x="15" y="37"/>
                    </a:lnTo>
                    <a:lnTo>
                      <a:pt x="14" y="37"/>
                    </a:lnTo>
                    <a:lnTo>
                      <a:pt x="14" y="37"/>
                    </a:lnTo>
                    <a:lnTo>
                      <a:pt x="14" y="37"/>
                    </a:lnTo>
                    <a:lnTo>
                      <a:pt x="14" y="38"/>
                    </a:lnTo>
                    <a:lnTo>
                      <a:pt x="12" y="38"/>
                    </a:lnTo>
                    <a:lnTo>
                      <a:pt x="12" y="38"/>
                    </a:lnTo>
                    <a:lnTo>
                      <a:pt x="12" y="40"/>
                    </a:lnTo>
                    <a:lnTo>
                      <a:pt x="12" y="42"/>
                    </a:lnTo>
                    <a:lnTo>
                      <a:pt x="12" y="44"/>
                    </a:lnTo>
                    <a:lnTo>
                      <a:pt x="12" y="46"/>
                    </a:lnTo>
                    <a:lnTo>
                      <a:pt x="14" y="48"/>
                    </a:lnTo>
                    <a:lnTo>
                      <a:pt x="8" y="50"/>
                    </a:lnTo>
                    <a:lnTo>
                      <a:pt x="8" y="50"/>
                    </a:lnTo>
                    <a:lnTo>
                      <a:pt x="6" y="50"/>
                    </a:lnTo>
                    <a:lnTo>
                      <a:pt x="6" y="48"/>
                    </a:lnTo>
                    <a:lnTo>
                      <a:pt x="4" y="48"/>
                    </a:lnTo>
                    <a:lnTo>
                      <a:pt x="4" y="48"/>
                    </a:lnTo>
                    <a:lnTo>
                      <a:pt x="4" y="48"/>
                    </a:lnTo>
                    <a:lnTo>
                      <a:pt x="2" y="48"/>
                    </a:lnTo>
                    <a:lnTo>
                      <a:pt x="2" y="48"/>
                    </a:lnTo>
                    <a:lnTo>
                      <a:pt x="2" y="46"/>
                    </a:lnTo>
                    <a:lnTo>
                      <a:pt x="0" y="44"/>
                    </a:lnTo>
                    <a:lnTo>
                      <a:pt x="0" y="44"/>
                    </a:lnTo>
                    <a:lnTo>
                      <a:pt x="0" y="42"/>
                    </a:lnTo>
                    <a:lnTo>
                      <a:pt x="0" y="40"/>
                    </a:lnTo>
                    <a:lnTo>
                      <a:pt x="2" y="38"/>
                    </a:lnTo>
                    <a:lnTo>
                      <a:pt x="2" y="37"/>
                    </a:lnTo>
                    <a:lnTo>
                      <a:pt x="2" y="35"/>
                    </a:lnTo>
                    <a:lnTo>
                      <a:pt x="4" y="33"/>
                    </a:lnTo>
                    <a:lnTo>
                      <a:pt x="4" y="31"/>
                    </a:lnTo>
                    <a:lnTo>
                      <a:pt x="6" y="29"/>
                    </a:lnTo>
                    <a:lnTo>
                      <a:pt x="6" y="27"/>
                    </a:lnTo>
                    <a:lnTo>
                      <a:pt x="8" y="25"/>
                    </a:lnTo>
                    <a:lnTo>
                      <a:pt x="8" y="25"/>
                    </a:lnTo>
                    <a:lnTo>
                      <a:pt x="10" y="23"/>
                    </a:lnTo>
                    <a:lnTo>
                      <a:pt x="12" y="23"/>
                    </a:lnTo>
                    <a:lnTo>
                      <a:pt x="14" y="21"/>
                    </a:lnTo>
                    <a:lnTo>
                      <a:pt x="15" y="21"/>
                    </a:lnTo>
                    <a:lnTo>
                      <a:pt x="17" y="21"/>
                    </a:lnTo>
                    <a:lnTo>
                      <a:pt x="21" y="21"/>
                    </a:lnTo>
                    <a:lnTo>
                      <a:pt x="23" y="21"/>
                    </a:lnTo>
                    <a:lnTo>
                      <a:pt x="25" y="21"/>
                    </a:lnTo>
                    <a:lnTo>
                      <a:pt x="25" y="23"/>
                    </a:lnTo>
                    <a:lnTo>
                      <a:pt x="27" y="25"/>
                    </a:lnTo>
                    <a:lnTo>
                      <a:pt x="27" y="25"/>
                    </a:lnTo>
                    <a:lnTo>
                      <a:pt x="27" y="25"/>
                    </a:lnTo>
                    <a:lnTo>
                      <a:pt x="29" y="25"/>
                    </a:lnTo>
                    <a:lnTo>
                      <a:pt x="29" y="25"/>
                    </a:lnTo>
                    <a:lnTo>
                      <a:pt x="29" y="27"/>
                    </a:lnTo>
                    <a:lnTo>
                      <a:pt x="29" y="27"/>
                    </a:lnTo>
                    <a:lnTo>
                      <a:pt x="29" y="27"/>
                    </a:lnTo>
                    <a:lnTo>
                      <a:pt x="31" y="27"/>
                    </a:lnTo>
                    <a:lnTo>
                      <a:pt x="31" y="29"/>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59" name="Freeform 302"/>
              <p:cNvSpPr>
                <a:spLocks noEditPoints="1"/>
              </p:cNvSpPr>
              <p:nvPr/>
            </p:nvSpPr>
            <p:spPr bwMode="auto">
              <a:xfrm>
                <a:off x="3368" y="1937"/>
                <a:ext cx="60" cy="61"/>
              </a:xfrm>
              <a:custGeom>
                <a:avLst/>
                <a:gdLst/>
                <a:ahLst/>
                <a:cxnLst>
                  <a:cxn ang="0">
                    <a:pos x="60" y="29"/>
                  </a:cxn>
                  <a:cxn ang="0">
                    <a:pos x="60" y="31"/>
                  </a:cxn>
                  <a:cxn ang="0">
                    <a:pos x="60" y="31"/>
                  </a:cxn>
                  <a:cxn ang="0">
                    <a:pos x="60" y="33"/>
                  </a:cxn>
                  <a:cxn ang="0">
                    <a:pos x="60" y="34"/>
                  </a:cxn>
                  <a:cxn ang="0">
                    <a:pos x="58" y="40"/>
                  </a:cxn>
                  <a:cxn ang="0">
                    <a:pos x="54" y="50"/>
                  </a:cxn>
                  <a:cxn ang="0">
                    <a:pos x="46" y="57"/>
                  </a:cxn>
                  <a:cxn ang="0">
                    <a:pos x="39" y="61"/>
                  </a:cxn>
                  <a:cxn ang="0">
                    <a:pos x="33" y="61"/>
                  </a:cxn>
                  <a:cxn ang="0">
                    <a:pos x="25" y="61"/>
                  </a:cxn>
                  <a:cxn ang="0">
                    <a:pos x="19" y="59"/>
                  </a:cxn>
                  <a:cxn ang="0">
                    <a:pos x="14" y="57"/>
                  </a:cxn>
                  <a:cxn ang="0">
                    <a:pos x="8" y="52"/>
                  </a:cxn>
                  <a:cxn ang="0">
                    <a:pos x="2" y="42"/>
                  </a:cxn>
                  <a:cxn ang="0">
                    <a:pos x="0" y="31"/>
                  </a:cxn>
                  <a:cxn ang="0">
                    <a:pos x="2" y="19"/>
                  </a:cxn>
                  <a:cxn ang="0">
                    <a:pos x="8" y="9"/>
                  </a:cxn>
                  <a:cxn ang="0">
                    <a:pos x="16" y="2"/>
                  </a:cxn>
                  <a:cxn ang="0">
                    <a:pos x="23" y="0"/>
                  </a:cxn>
                  <a:cxn ang="0">
                    <a:pos x="31" y="2"/>
                  </a:cxn>
                  <a:cxn ang="0">
                    <a:pos x="37" y="6"/>
                  </a:cxn>
                  <a:cxn ang="0">
                    <a:pos x="39" y="13"/>
                  </a:cxn>
                  <a:cxn ang="0">
                    <a:pos x="39" y="21"/>
                  </a:cxn>
                  <a:cxn ang="0">
                    <a:pos x="37" y="29"/>
                  </a:cxn>
                  <a:cxn ang="0">
                    <a:pos x="31" y="36"/>
                  </a:cxn>
                  <a:cxn ang="0">
                    <a:pos x="25" y="44"/>
                  </a:cxn>
                  <a:cxn ang="0">
                    <a:pos x="31" y="46"/>
                  </a:cxn>
                  <a:cxn ang="0">
                    <a:pos x="37" y="46"/>
                  </a:cxn>
                  <a:cxn ang="0">
                    <a:pos x="42" y="44"/>
                  </a:cxn>
                  <a:cxn ang="0">
                    <a:pos x="46" y="40"/>
                  </a:cxn>
                  <a:cxn ang="0">
                    <a:pos x="48" y="33"/>
                  </a:cxn>
                  <a:cxn ang="0">
                    <a:pos x="52" y="27"/>
                  </a:cxn>
                  <a:cxn ang="0">
                    <a:pos x="54" y="27"/>
                  </a:cxn>
                  <a:cxn ang="0">
                    <a:pos x="58" y="27"/>
                  </a:cxn>
                  <a:cxn ang="0">
                    <a:pos x="16" y="34"/>
                  </a:cxn>
                  <a:cxn ang="0">
                    <a:pos x="21" y="33"/>
                  </a:cxn>
                  <a:cxn ang="0">
                    <a:pos x="25" y="29"/>
                  </a:cxn>
                  <a:cxn ang="0">
                    <a:pos x="27" y="25"/>
                  </a:cxn>
                  <a:cxn ang="0">
                    <a:pos x="27" y="21"/>
                  </a:cxn>
                  <a:cxn ang="0">
                    <a:pos x="25" y="17"/>
                  </a:cxn>
                  <a:cxn ang="0">
                    <a:pos x="23" y="15"/>
                  </a:cxn>
                  <a:cxn ang="0">
                    <a:pos x="21" y="15"/>
                  </a:cxn>
                  <a:cxn ang="0">
                    <a:pos x="18" y="17"/>
                  </a:cxn>
                  <a:cxn ang="0">
                    <a:pos x="16" y="19"/>
                  </a:cxn>
                  <a:cxn ang="0">
                    <a:pos x="14" y="21"/>
                  </a:cxn>
                  <a:cxn ang="0">
                    <a:pos x="14" y="25"/>
                  </a:cxn>
                  <a:cxn ang="0">
                    <a:pos x="14" y="29"/>
                  </a:cxn>
                  <a:cxn ang="0">
                    <a:pos x="16" y="34"/>
                  </a:cxn>
                </a:cxnLst>
                <a:rect l="0" t="0" r="r" b="b"/>
                <a:pathLst>
                  <a:path w="60" h="61">
                    <a:moveTo>
                      <a:pt x="58" y="29"/>
                    </a:moveTo>
                    <a:lnTo>
                      <a:pt x="60" y="29"/>
                    </a:lnTo>
                    <a:lnTo>
                      <a:pt x="60" y="29"/>
                    </a:lnTo>
                    <a:lnTo>
                      <a:pt x="60" y="29"/>
                    </a:lnTo>
                    <a:lnTo>
                      <a:pt x="60" y="29"/>
                    </a:lnTo>
                    <a:lnTo>
                      <a:pt x="60" y="31"/>
                    </a:lnTo>
                    <a:lnTo>
                      <a:pt x="60" y="31"/>
                    </a:lnTo>
                    <a:lnTo>
                      <a:pt x="60" y="31"/>
                    </a:lnTo>
                    <a:lnTo>
                      <a:pt x="60" y="31"/>
                    </a:lnTo>
                    <a:lnTo>
                      <a:pt x="60" y="33"/>
                    </a:lnTo>
                    <a:lnTo>
                      <a:pt x="60" y="33"/>
                    </a:lnTo>
                    <a:lnTo>
                      <a:pt x="60" y="33"/>
                    </a:lnTo>
                    <a:lnTo>
                      <a:pt x="60" y="34"/>
                    </a:lnTo>
                    <a:lnTo>
                      <a:pt x="60" y="34"/>
                    </a:lnTo>
                    <a:lnTo>
                      <a:pt x="60" y="34"/>
                    </a:lnTo>
                    <a:lnTo>
                      <a:pt x="60" y="36"/>
                    </a:lnTo>
                    <a:lnTo>
                      <a:pt x="60" y="36"/>
                    </a:lnTo>
                    <a:lnTo>
                      <a:pt x="58" y="40"/>
                    </a:lnTo>
                    <a:lnTo>
                      <a:pt x="58" y="44"/>
                    </a:lnTo>
                    <a:lnTo>
                      <a:pt x="56" y="46"/>
                    </a:lnTo>
                    <a:lnTo>
                      <a:pt x="54" y="50"/>
                    </a:lnTo>
                    <a:lnTo>
                      <a:pt x="52" y="52"/>
                    </a:lnTo>
                    <a:lnTo>
                      <a:pt x="50" y="56"/>
                    </a:lnTo>
                    <a:lnTo>
                      <a:pt x="46" y="57"/>
                    </a:lnTo>
                    <a:lnTo>
                      <a:pt x="44" y="59"/>
                    </a:lnTo>
                    <a:lnTo>
                      <a:pt x="41" y="59"/>
                    </a:lnTo>
                    <a:lnTo>
                      <a:pt x="39" y="61"/>
                    </a:lnTo>
                    <a:lnTo>
                      <a:pt x="37" y="61"/>
                    </a:lnTo>
                    <a:lnTo>
                      <a:pt x="35" y="61"/>
                    </a:lnTo>
                    <a:lnTo>
                      <a:pt x="33" y="61"/>
                    </a:lnTo>
                    <a:lnTo>
                      <a:pt x="31" y="61"/>
                    </a:lnTo>
                    <a:lnTo>
                      <a:pt x="27" y="61"/>
                    </a:lnTo>
                    <a:lnTo>
                      <a:pt x="25" y="61"/>
                    </a:lnTo>
                    <a:lnTo>
                      <a:pt x="23" y="61"/>
                    </a:lnTo>
                    <a:lnTo>
                      <a:pt x="21" y="61"/>
                    </a:lnTo>
                    <a:lnTo>
                      <a:pt x="19" y="59"/>
                    </a:lnTo>
                    <a:lnTo>
                      <a:pt x="18" y="59"/>
                    </a:lnTo>
                    <a:lnTo>
                      <a:pt x="16" y="57"/>
                    </a:lnTo>
                    <a:lnTo>
                      <a:pt x="14" y="57"/>
                    </a:lnTo>
                    <a:lnTo>
                      <a:pt x="12" y="56"/>
                    </a:lnTo>
                    <a:lnTo>
                      <a:pt x="10" y="54"/>
                    </a:lnTo>
                    <a:lnTo>
                      <a:pt x="8" y="52"/>
                    </a:lnTo>
                    <a:lnTo>
                      <a:pt x="6" y="48"/>
                    </a:lnTo>
                    <a:lnTo>
                      <a:pt x="4" y="46"/>
                    </a:lnTo>
                    <a:lnTo>
                      <a:pt x="2" y="42"/>
                    </a:lnTo>
                    <a:lnTo>
                      <a:pt x="2" y="38"/>
                    </a:lnTo>
                    <a:lnTo>
                      <a:pt x="0" y="34"/>
                    </a:lnTo>
                    <a:lnTo>
                      <a:pt x="0" y="31"/>
                    </a:lnTo>
                    <a:lnTo>
                      <a:pt x="2" y="27"/>
                    </a:lnTo>
                    <a:lnTo>
                      <a:pt x="2" y="23"/>
                    </a:lnTo>
                    <a:lnTo>
                      <a:pt x="2" y="19"/>
                    </a:lnTo>
                    <a:lnTo>
                      <a:pt x="4" y="15"/>
                    </a:lnTo>
                    <a:lnTo>
                      <a:pt x="6" y="13"/>
                    </a:lnTo>
                    <a:lnTo>
                      <a:pt x="8" y="9"/>
                    </a:lnTo>
                    <a:lnTo>
                      <a:pt x="10" y="8"/>
                    </a:lnTo>
                    <a:lnTo>
                      <a:pt x="14" y="6"/>
                    </a:lnTo>
                    <a:lnTo>
                      <a:pt x="16" y="2"/>
                    </a:lnTo>
                    <a:lnTo>
                      <a:pt x="19" y="2"/>
                    </a:lnTo>
                    <a:lnTo>
                      <a:pt x="21" y="0"/>
                    </a:lnTo>
                    <a:lnTo>
                      <a:pt x="23" y="0"/>
                    </a:lnTo>
                    <a:lnTo>
                      <a:pt x="27" y="0"/>
                    </a:lnTo>
                    <a:lnTo>
                      <a:pt x="29" y="0"/>
                    </a:lnTo>
                    <a:lnTo>
                      <a:pt x="31" y="2"/>
                    </a:lnTo>
                    <a:lnTo>
                      <a:pt x="33" y="4"/>
                    </a:lnTo>
                    <a:lnTo>
                      <a:pt x="35" y="4"/>
                    </a:lnTo>
                    <a:lnTo>
                      <a:pt x="37" y="6"/>
                    </a:lnTo>
                    <a:lnTo>
                      <a:pt x="39" y="8"/>
                    </a:lnTo>
                    <a:lnTo>
                      <a:pt x="39" y="11"/>
                    </a:lnTo>
                    <a:lnTo>
                      <a:pt x="39" y="13"/>
                    </a:lnTo>
                    <a:lnTo>
                      <a:pt x="41" y="15"/>
                    </a:lnTo>
                    <a:lnTo>
                      <a:pt x="39" y="17"/>
                    </a:lnTo>
                    <a:lnTo>
                      <a:pt x="39" y="21"/>
                    </a:lnTo>
                    <a:lnTo>
                      <a:pt x="39" y="23"/>
                    </a:lnTo>
                    <a:lnTo>
                      <a:pt x="37" y="27"/>
                    </a:lnTo>
                    <a:lnTo>
                      <a:pt x="37" y="29"/>
                    </a:lnTo>
                    <a:lnTo>
                      <a:pt x="35" y="31"/>
                    </a:lnTo>
                    <a:lnTo>
                      <a:pt x="33" y="34"/>
                    </a:lnTo>
                    <a:lnTo>
                      <a:pt x="31" y="36"/>
                    </a:lnTo>
                    <a:lnTo>
                      <a:pt x="29" y="38"/>
                    </a:lnTo>
                    <a:lnTo>
                      <a:pt x="27" y="42"/>
                    </a:lnTo>
                    <a:lnTo>
                      <a:pt x="25" y="44"/>
                    </a:lnTo>
                    <a:lnTo>
                      <a:pt x="27" y="46"/>
                    </a:lnTo>
                    <a:lnTo>
                      <a:pt x="29" y="46"/>
                    </a:lnTo>
                    <a:lnTo>
                      <a:pt x="31" y="46"/>
                    </a:lnTo>
                    <a:lnTo>
                      <a:pt x="33" y="48"/>
                    </a:lnTo>
                    <a:lnTo>
                      <a:pt x="35" y="48"/>
                    </a:lnTo>
                    <a:lnTo>
                      <a:pt x="37" y="46"/>
                    </a:lnTo>
                    <a:lnTo>
                      <a:pt x="39" y="46"/>
                    </a:lnTo>
                    <a:lnTo>
                      <a:pt x="41" y="46"/>
                    </a:lnTo>
                    <a:lnTo>
                      <a:pt x="42" y="44"/>
                    </a:lnTo>
                    <a:lnTo>
                      <a:pt x="44" y="42"/>
                    </a:lnTo>
                    <a:lnTo>
                      <a:pt x="46" y="40"/>
                    </a:lnTo>
                    <a:lnTo>
                      <a:pt x="46" y="40"/>
                    </a:lnTo>
                    <a:lnTo>
                      <a:pt x="48" y="36"/>
                    </a:lnTo>
                    <a:lnTo>
                      <a:pt x="48" y="34"/>
                    </a:lnTo>
                    <a:lnTo>
                      <a:pt x="48" y="33"/>
                    </a:lnTo>
                    <a:lnTo>
                      <a:pt x="48" y="29"/>
                    </a:lnTo>
                    <a:lnTo>
                      <a:pt x="48" y="27"/>
                    </a:lnTo>
                    <a:lnTo>
                      <a:pt x="52" y="27"/>
                    </a:lnTo>
                    <a:lnTo>
                      <a:pt x="54" y="27"/>
                    </a:lnTo>
                    <a:lnTo>
                      <a:pt x="54" y="27"/>
                    </a:lnTo>
                    <a:lnTo>
                      <a:pt x="54" y="27"/>
                    </a:lnTo>
                    <a:lnTo>
                      <a:pt x="56" y="27"/>
                    </a:lnTo>
                    <a:lnTo>
                      <a:pt x="56" y="27"/>
                    </a:lnTo>
                    <a:lnTo>
                      <a:pt x="58" y="27"/>
                    </a:lnTo>
                    <a:lnTo>
                      <a:pt x="58" y="27"/>
                    </a:lnTo>
                    <a:lnTo>
                      <a:pt x="58" y="29"/>
                    </a:lnTo>
                    <a:close/>
                    <a:moveTo>
                      <a:pt x="16" y="34"/>
                    </a:moveTo>
                    <a:lnTo>
                      <a:pt x="18" y="34"/>
                    </a:lnTo>
                    <a:lnTo>
                      <a:pt x="19" y="33"/>
                    </a:lnTo>
                    <a:lnTo>
                      <a:pt x="21" y="33"/>
                    </a:lnTo>
                    <a:lnTo>
                      <a:pt x="23" y="31"/>
                    </a:lnTo>
                    <a:lnTo>
                      <a:pt x="23" y="29"/>
                    </a:lnTo>
                    <a:lnTo>
                      <a:pt x="25" y="29"/>
                    </a:lnTo>
                    <a:lnTo>
                      <a:pt x="25" y="27"/>
                    </a:lnTo>
                    <a:lnTo>
                      <a:pt x="27" y="25"/>
                    </a:lnTo>
                    <a:lnTo>
                      <a:pt x="27" y="25"/>
                    </a:lnTo>
                    <a:lnTo>
                      <a:pt x="27" y="23"/>
                    </a:lnTo>
                    <a:lnTo>
                      <a:pt x="27" y="21"/>
                    </a:lnTo>
                    <a:lnTo>
                      <a:pt x="27" y="21"/>
                    </a:lnTo>
                    <a:lnTo>
                      <a:pt x="27" y="19"/>
                    </a:lnTo>
                    <a:lnTo>
                      <a:pt x="27" y="19"/>
                    </a:lnTo>
                    <a:lnTo>
                      <a:pt x="25" y="17"/>
                    </a:lnTo>
                    <a:lnTo>
                      <a:pt x="25" y="17"/>
                    </a:lnTo>
                    <a:lnTo>
                      <a:pt x="25" y="17"/>
                    </a:lnTo>
                    <a:lnTo>
                      <a:pt x="23" y="15"/>
                    </a:lnTo>
                    <a:lnTo>
                      <a:pt x="23" y="15"/>
                    </a:lnTo>
                    <a:lnTo>
                      <a:pt x="21" y="15"/>
                    </a:lnTo>
                    <a:lnTo>
                      <a:pt x="21" y="15"/>
                    </a:lnTo>
                    <a:lnTo>
                      <a:pt x="19" y="15"/>
                    </a:lnTo>
                    <a:lnTo>
                      <a:pt x="19" y="15"/>
                    </a:lnTo>
                    <a:lnTo>
                      <a:pt x="18" y="17"/>
                    </a:lnTo>
                    <a:lnTo>
                      <a:pt x="18" y="17"/>
                    </a:lnTo>
                    <a:lnTo>
                      <a:pt x="16" y="17"/>
                    </a:lnTo>
                    <a:lnTo>
                      <a:pt x="16" y="19"/>
                    </a:lnTo>
                    <a:lnTo>
                      <a:pt x="16" y="19"/>
                    </a:lnTo>
                    <a:lnTo>
                      <a:pt x="14" y="21"/>
                    </a:lnTo>
                    <a:lnTo>
                      <a:pt x="14" y="21"/>
                    </a:lnTo>
                    <a:lnTo>
                      <a:pt x="14" y="23"/>
                    </a:lnTo>
                    <a:lnTo>
                      <a:pt x="14" y="25"/>
                    </a:lnTo>
                    <a:lnTo>
                      <a:pt x="14" y="25"/>
                    </a:lnTo>
                    <a:lnTo>
                      <a:pt x="14" y="27"/>
                    </a:lnTo>
                    <a:lnTo>
                      <a:pt x="14" y="29"/>
                    </a:lnTo>
                    <a:lnTo>
                      <a:pt x="14" y="29"/>
                    </a:lnTo>
                    <a:lnTo>
                      <a:pt x="14" y="31"/>
                    </a:lnTo>
                    <a:lnTo>
                      <a:pt x="16" y="33"/>
                    </a:lnTo>
                    <a:lnTo>
                      <a:pt x="16" y="34"/>
                    </a:lnTo>
                    <a:lnTo>
                      <a:pt x="16" y="34"/>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60" name="Freeform 303"/>
              <p:cNvSpPr>
                <a:spLocks/>
              </p:cNvSpPr>
              <p:nvPr/>
            </p:nvSpPr>
            <p:spPr bwMode="auto">
              <a:xfrm>
                <a:off x="3414" y="1908"/>
                <a:ext cx="62" cy="71"/>
              </a:xfrm>
              <a:custGeom>
                <a:avLst/>
                <a:gdLst/>
                <a:ahLst/>
                <a:cxnLst>
                  <a:cxn ang="0">
                    <a:pos x="29" y="54"/>
                  </a:cxn>
                  <a:cxn ang="0">
                    <a:pos x="33" y="54"/>
                  </a:cxn>
                  <a:cxn ang="0">
                    <a:pos x="37" y="54"/>
                  </a:cxn>
                  <a:cxn ang="0">
                    <a:pos x="41" y="54"/>
                  </a:cxn>
                  <a:cxn ang="0">
                    <a:pos x="44" y="52"/>
                  </a:cxn>
                  <a:cxn ang="0">
                    <a:pos x="46" y="50"/>
                  </a:cxn>
                  <a:cxn ang="0">
                    <a:pos x="48" y="48"/>
                  </a:cxn>
                  <a:cxn ang="0">
                    <a:pos x="48" y="46"/>
                  </a:cxn>
                  <a:cxn ang="0">
                    <a:pos x="46" y="44"/>
                  </a:cxn>
                  <a:cxn ang="0">
                    <a:pos x="44" y="44"/>
                  </a:cxn>
                  <a:cxn ang="0">
                    <a:pos x="41" y="42"/>
                  </a:cxn>
                  <a:cxn ang="0">
                    <a:pos x="37" y="42"/>
                  </a:cxn>
                  <a:cxn ang="0">
                    <a:pos x="31" y="40"/>
                  </a:cxn>
                  <a:cxn ang="0">
                    <a:pos x="21" y="40"/>
                  </a:cxn>
                  <a:cxn ang="0">
                    <a:pos x="14" y="38"/>
                  </a:cxn>
                  <a:cxn ang="0">
                    <a:pos x="10" y="38"/>
                  </a:cxn>
                  <a:cxn ang="0">
                    <a:pos x="6" y="37"/>
                  </a:cxn>
                  <a:cxn ang="0">
                    <a:pos x="2" y="33"/>
                  </a:cxn>
                  <a:cxn ang="0">
                    <a:pos x="0" y="31"/>
                  </a:cxn>
                  <a:cxn ang="0">
                    <a:pos x="0" y="27"/>
                  </a:cxn>
                  <a:cxn ang="0">
                    <a:pos x="2" y="23"/>
                  </a:cxn>
                  <a:cxn ang="0">
                    <a:pos x="2" y="19"/>
                  </a:cxn>
                  <a:cxn ang="0">
                    <a:pos x="6" y="15"/>
                  </a:cxn>
                  <a:cxn ang="0">
                    <a:pos x="10" y="12"/>
                  </a:cxn>
                  <a:cxn ang="0">
                    <a:pos x="14" y="10"/>
                  </a:cxn>
                  <a:cxn ang="0">
                    <a:pos x="18" y="6"/>
                  </a:cxn>
                  <a:cxn ang="0">
                    <a:pos x="21" y="6"/>
                  </a:cxn>
                  <a:cxn ang="0">
                    <a:pos x="25" y="4"/>
                  </a:cxn>
                  <a:cxn ang="0">
                    <a:pos x="29" y="2"/>
                  </a:cxn>
                  <a:cxn ang="0">
                    <a:pos x="37" y="0"/>
                  </a:cxn>
                  <a:cxn ang="0">
                    <a:pos x="29" y="15"/>
                  </a:cxn>
                  <a:cxn ang="0">
                    <a:pos x="25" y="15"/>
                  </a:cxn>
                  <a:cxn ang="0">
                    <a:pos x="21" y="17"/>
                  </a:cxn>
                  <a:cxn ang="0">
                    <a:pos x="19" y="17"/>
                  </a:cxn>
                  <a:cxn ang="0">
                    <a:pos x="18" y="19"/>
                  </a:cxn>
                  <a:cxn ang="0">
                    <a:pos x="16" y="19"/>
                  </a:cxn>
                  <a:cxn ang="0">
                    <a:pos x="14" y="21"/>
                  </a:cxn>
                  <a:cxn ang="0">
                    <a:pos x="14" y="21"/>
                  </a:cxn>
                  <a:cxn ang="0">
                    <a:pos x="14" y="23"/>
                  </a:cxn>
                  <a:cxn ang="0">
                    <a:pos x="16" y="23"/>
                  </a:cxn>
                  <a:cxn ang="0">
                    <a:pos x="18" y="25"/>
                  </a:cxn>
                  <a:cxn ang="0">
                    <a:pos x="23" y="25"/>
                  </a:cxn>
                  <a:cxn ang="0">
                    <a:pos x="29" y="25"/>
                  </a:cxn>
                  <a:cxn ang="0">
                    <a:pos x="39" y="27"/>
                  </a:cxn>
                  <a:cxn ang="0">
                    <a:pos x="46" y="27"/>
                  </a:cxn>
                  <a:cxn ang="0">
                    <a:pos x="52" y="29"/>
                  </a:cxn>
                  <a:cxn ang="0">
                    <a:pos x="56" y="31"/>
                  </a:cxn>
                  <a:cxn ang="0">
                    <a:pos x="58" y="35"/>
                  </a:cxn>
                  <a:cxn ang="0">
                    <a:pos x="60" y="38"/>
                  </a:cxn>
                  <a:cxn ang="0">
                    <a:pos x="62" y="42"/>
                  </a:cxn>
                  <a:cxn ang="0">
                    <a:pos x="60" y="46"/>
                  </a:cxn>
                  <a:cxn ang="0">
                    <a:pos x="58" y="50"/>
                  </a:cxn>
                  <a:cxn ang="0">
                    <a:pos x="54" y="54"/>
                  </a:cxn>
                  <a:cxn ang="0">
                    <a:pos x="50" y="60"/>
                  </a:cxn>
                  <a:cxn ang="0">
                    <a:pos x="46" y="62"/>
                  </a:cxn>
                  <a:cxn ang="0">
                    <a:pos x="41" y="65"/>
                  </a:cxn>
                  <a:cxn ang="0">
                    <a:pos x="37" y="67"/>
                  </a:cxn>
                  <a:cxn ang="0">
                    <a:pos x="33" y="67"/>
                  </a:cxn>
                  <a:cxn ang="0">
                    <a:pos x="27" y="69"/>
                  </a:cxn>
                  <a:cxn ang="0">
                    <a:pos x="19" y="71"/>
                  </a:cxn>
                </a:cxnLst>
                <a:rect l="0" t="0" r="r" b="b"/>
                <a:pathLst>
                  <a:path w="62" h="71">
                    <a:moveTo>
                      <a:pt x="27" y="54"/>
                    </a:moveTo>
                    <a:lnTo>
                      <a:pt x="29" y="54"/>
                    </a:lnTo>
                    <a:lnTo>
                      <a:pt x="31" y="54"/>
                    </a:lnTo>
                    <a:lnTo>
                      <a:pt x="33" y="54"/>
                    </a:lnTo>
                    <a:lnTo>
                      <a:pt x="35" y="54"/>
                    </a:lnTo>
                    <a:lnTo>
                      <a:pt x="37" y="54"/>
                    </a:lnTo>
                    <a:lnTo>
                      <a:pt x="39" y="54"/>
                    </a:lnTo>
                    <a:lnTo>
                      <a:pt x="41" y="54"/>
                    </a:lnTo>
                    <a:lnTo>
                      <a:pt x="43" y="52"/>
                    </a:lnTo>
                    <a:lnTo>
                      <a:pt x="44" y="52"/>
                    </a:lnTo>
                    <a:lnTo>
                      <a:pt x="44" y="50"/>
                    </a:lnTo>
                    <a:lnTo>
                      <a:pt x="46" y="50"/>
                    </a:lnTo>
                    <a:lnTo>
                      <a:pt x="46" y="48"/>
                    </a:lnTo>
                    <a:lnTo>
                      <a:pt x="48" y="48"/>
                    </a:lnTo>
                    <a:lnTo>
                      <a:pt x="48" y="48"/>
                    </a:lnTo>
                    <a:lnTo>
                      <a:pt x="48" y="46"/>
                    </a:lnTo>
                    <a:lnTo>
                      <a:pt x="46" y="46"/>
                    </a:lnTo>
                    <a:lnTo>
                      <a:pt x="46" y="44"/>
                    </a:lnTo>
                    <a:lnTo>
                      <a:pt x="46" y="44"/>
                    </a:lnTo>
                    <a:lnTo>
                      <a:pt x="44" y="44"/>
                    </a:lnTo>
                    <a:lnTo>
                      <a:pt x="43" y="42"/>
                    </a:lnTo>
                    <a:lnTo>
                      <a:pt x="41" y="42"/>
                    </a:lnTo>
                    <a:lnTo>
                      <a:pt x="39" y="42"/>
                    </a:lnTo>
                    <a:lnTo>
                      <a:pt x="37" y="42"/>
                    </a:lnTo>
                    <a:lnTo>
                      <a:pt x="33" y="40"/>
                    </a:lnTo>
                    <a:lnTo>
                      <a:pt x="31" y="40"/>
                    </a:lnTo>
                    <a:lnTo>
                      <a:pt x="23" y="40"/>
                    </a:lnTo>
                    <a:lnTo>
                      <a:pt x="21" y="40"/>
                    </a:lnTo>
                    <a:lnTo>
                      <a:pt x="18" y="40"/>
                    </a:lnTo>
                    <a:lnTo>
                      <a:pt x="14" y="38"/>
                    </a:lnTo>
                    <a:lnTo>
                      <a:pt x="12" y="38"/>
                    </a:lnTo>
                    <a:lnTo>
                      <a:pt x="10" y="38"/>
                    </a:lnTo>
                    <a:lnTo>
                      <a:pt x="8" y="37"/>
                    </a:lnTo>
                    <a:lnTo>
                      <a:pt x="6" y="37"/>
                    </a:lnTo>
                    <a:lnTo>
                      <a:pt x="4" y="35"/>
                    </a:lnTo>
                    <a:lnTo>
                      <a:pt x="2" y="33"/>
                    </a:lnTo>
                    <a:lnTo>
                      <a:pt x="2" y="31"/>
                    </a:lnTo>
                    <a:lnTo>
                      <a:pt x="0" y="31"/>
                    </a:lnTo>
                    <a:lnTo>
                      <a:pt x="0" y="29"/>
                    </a:lnTo>
                    <a:lnTo>
                      <a:pt x="0" y="27"/>
                    </a:lnTo>
                    <a:lnTo>
                      <a:pt x="0" y="25"/>
                    </a:lnTo>
                    <a:lnTo>
                      <a:pt x="2" y="23"/>
                    </a:lnTo>
                    <a:lnTo>
                      <a:pt x="2" y="21"/>
                    </a:lnTo>
                    <a:lnTo>
                      <a:pt x="2" y="19"/>
                    </a:lnTo>
                    <a:lnTo>
                      <a:pt x="4" y="17"/>
                    </a:lnTo>
                    <a:lnTo>
                      <a:pt x="6" y="15"/>
                    </a:lnTo>
                    <a:lnTo>
                      <a:pt x="8" y="14"/>
                    </a:lnTo>
                    <a:lnTo>
                      <a:pt x="10" y="12"/>
                    </a:lnTo>
                    <a:lnTo>
                      <a:pt x="12" y="10"/>
                    </a:lnTo>
                    <a:lnTo>
                      <a:pt x="14" y="10"/>
                    </a:lnTo>
                    <a:lnTo>
                      <a:pt x="18" y="8"/>
                    </a:lnTo>
                    <a:lnTo>
                      <a:pt x="18" y="6"/>
                    </a:lnTo>
                    <a:lnTo>
                      <a:pt x="19" y="6"/>
                    </a:lnTo>
                    <a:lnTo>
                      <a:pt x="21" y="6"/>
                    </a:lnTo>
                    <a:lnTo>
                      <a:pt x="23" y="4"/>
                    </a:lnTo>
                    <a:lnTo>
                      <a:pt x="25" y="4"/>
                    </a:lnTo>
                    <a:lnTo>
                      <a:pt x="27" y="4"/>
                    </a:lnTo>
                    <a:lnTo>
                      <a:pt x="29" y="2"/>
                    </a:lnTo>
                    <a:lnTo>
                      <a:pt x="31" y="2"/>
                    </a:lnTo>
                    <a:lnTo>
                      <a:pt x="37" y="0"/>
                    </a:lnTo>
                    <a:lnTo>
                      <a:pt x="31" y="15"/>
                    </a:lnTo>
                    <a:lnTo>
                      <a:pt x="29" y="15"/>
                    </a:lnTo>
                    <a:lnTo>
                      <a:pt x="27" y="15"/>
                    </a:lnTo>
                    <a:lnTo>
                      <a:pt x="25" y="15"/>
                    </a:lnTo>
                    <a:lnTo>
                      <a:pt x="23" y="17"/>
                    </a:lnTo>
                    <a:lnTo>
                      <a:pt x="21" y="17"/>
                    </a:lnTo>
                    <a:lnTo>
                      <a:pt x="21" y="17"/>
                    </a:lnTo>
                    <a:lnTo>
                      <a:pt x="19" y="17"/>
                    </a:lnTo>
                    <a:lnTo>
                      <a:pt x="18" y="17"/>
                    </a:lnTo>
                    <a:lnTo>
                      <a:pt x="18" y="19"/>
                    </a:lnTo>
                    <a:lnTo>
                      <a:pt x="16" y="19"/>
                    </a:lnTo>
                    <a:lnTo>
                      <a:pt x="16" y="19"/>
                    </a:lnTo>
                    <a:lnTo>
                      <a:pt x="14" y="21"/>
                    </a:lnTo>
                    <a:lnTo>
                      <a:pt x="14" y="21"/>
                    </a:lnTo>
                    <a:lnTo>
                      <a:pt x="14" y="21"/>
                    </a:lnTo>
                    <a:lnTo>
                      <a:pt x="14" y="21"/>
                    </a:lnTo>
                    <a:lnTo>
                      <a:pt x="14" y="23"/>
                    </a:lnTo>
                    <a:lnTo>
                      <a:pt x="14" y="23"/>
                    </a:lnTo>
                    <a:lnTo>
                      <a:pt x="16" y="23"/>
                    </a:lnTo>
                    <a:lnTo>
                      <a:pt x="16" y="23"/>
                    </a:lnTo>
                    <a:lnTo>
                      <a:pt x="18" y="23"/>
                    </a:lnTo>
                    <a:lnTo>
                      <a:pt x="18" y="25"/>
                    </a:lnTo>
                    <a:lnTo>
                      <a:pt x="19" y="25"/>
                    </a:lnTo>
                    <a:lnTo>
                      <a:pt x="23" y="25"/>
                    </a:lnTo>
                    <a:lnTo>
                      <a:pt x="25" y="25"/>
                    </a:lnTo>
                    <a:lnTo>
                      <a:pt x="29" y="25"/>
                    </a:lnTo>
                    <a:lnTo>
                      <a:pt x="35" y="27"/>
                    </a:lnTo>
                    <a:lnTo>
                      <a:pt x="39" y="27"/>
                    </a:lnTo>
                    <a:lnTo>
                      <a:pt x="43" y="27"/>
                    </a:lnTo>
                    <a:lnTo>
                      <a:pt x="46" y="27"/>
                    </a:lnTo>
                    <a:lnTo>
                      <a:pt x="48" y="29"/>
                    </a:lnTo>
                    <a:lnTo>
                      <a:pt x="52" y="29"/>
                    </a:lnTo>
                    <a:lnTo>
                      <a:pt x="54" y="31"/>
                    </a:lnTo>
                    <a:lnTo>
                      <a:pt x="56" y="31"/>
                    </a:lnTo>
                    <a:lnTo>
                      <a:pt x="58" y="33"/>
                    </a:lnTo>
                    <a:lnTo>
                      <a:pt x="58" y="35"/>
                    </a:lnTo>
                    <a:lnTo>
                      <a:pt x="60" y="37"/>
                    </a:lnTo>
                    <a:lnTo>
                      <a:pt x="60" y="38"/>
                    </a:lnTo>
                    <a:lnTo>
                      <a:pt x="62" y="40"/>
                    </a:lnTo>
                    <a:lnTo>
                      <a:pt x="62" y="42"/>
                    </a:lnTo>
                    <a:lnTo>
                      <a:pt x="60" y="44"/>
                    </a:lnTo>
                    <a:lnTo>
                      <a:pt x="60" y="46"/>
                    </a:lnTo>
                    <a:lnTo>
                      <a:pt x="60" y="48"/>
                    </a:lnTo>
                    <a:lnTo>
                      <a:pt x="58" y="50"/>
                    </a:lnTo>
                    <a:lnTo>
                      <a:pt x="56" y="52"/>
                    </a:lnTo>
                    <a:lnTo>
                      <a:pt x="54" y="54"/>
                    </a:lnTo>
                    <a:lnTo>
                      <a:pt x="52" y="58"/>
                    </a:lnTo>
                    <a:lnTo>
                      <a:pt x="50" y="60"/>
                    </a:lnTo>
                    <a:lnTo>
                      <a:pt x="48" y="60"/>
                    </a:lnTo>
                    <a:lnTo>
                      <a:pt x="46" y="62"/>
                    </a:lnTo>
                    <a:lnTo>
                      <a:pt x="43" y="63"/>
                    </a:lnTo>
                    <a:lnTo>
                      <a:pt x="41" y="65"/>
                    </a:lnTo>
                    <a:lnTo>
                      <a:pt x="39" y="65"/>
                    </a:lnTo>
                    <a:lnTo>
                      <a:pt x="37" y="67"/>
                    </a:lnTo>
                    <a:lnTo>
                      <a:pt x="35" y="67"/>
                    </a:lnTo>
                    <a:lnTo>
                      <a:pt x="33" y="67"/>
                    </a:lnTo>
                    <a:lnTo>
                      <a:pt x="29" y="69"/>
                    </a:lnTo>
                    <a:lnTo>
                      <a:pt x="27" y="69"/>
                    </a:lnTo>
                    <a:lnTo>
                      <a:pt x="25" y="69"/>
                    </a:lnTo>
                    <a:lnTo>
                      <a:pt x="19" y="71"/>
                    </a:lnTo>
                    <a:lnTo>
                      <a:pt x="27" y="54"/>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61" name="Freeform 304"/>
              <p:cNvSpPr>
                <a:spLocks/>
              </p:cNvSpPr>
              <p:nvPr/>
            </p:nvSpPr>
            <p:spPr bwMode="auto">
              <a:xfrm>
                <a:off x="3462" y="1883"/>
                <a:ext cx="62" cy="69"/>
              </a:xfrm>
              <a:custGeom>
                <a:avLst/>
                <a:gdLst/>
                <a:ahLst/>
                <a:cxnLst>
                  <a:cxn ang="0">
                    <a:pos x="31" y="54"/>
                  </a:cxn>
                  <a:cxn ang="0">
                    <a:pos x="35" y="54"/>
                  </a:cxn>
                  <a:cxn ang="0">
                    <a:pos x="37" y="54"/>
                  </a:cxn>
                  <a:cxn ang="0">
                    <a:pos x="41" y="52"/>
                  </a:cxn>
                  <a:cxn ang="0">
                    <a:pos x="44" y="50"/>
                  </a:cxn>
                  <a:cxn ang="0">
                    <a:pos x="46" y="50"/>
                  </a:cxn>
                  <a:cxn ang="0">
                    <a:pos x="48" y="48"/>
                  </a:cxn>
                  <a:cxn ang="0">
                    <a:pos x="48" y="46"/>
                  </a:cxn>
                  <a:cxn ang="0">
                    <a:pos x="46" y="44"/>
                  </a:cxn>
                  <a:cxn ang="0">
                    <a:pos x="44" y="42"/>
                  </a:cxn>
                  <a:cxn ang="0">
                    <a:pos x="43" y="42"/>
                  </a:cxn>
                  <a:cxn ang="0">
                    <a:pos x="37" y="40"/>
                  </a:cxn>
                  <a:cxn ang="0">
                    <a:pos x="31" y="40"/>
                  </a:cxn>
                  <a:cxn ang="0">
                    <a:pos x="21" y="40"/>
                  </a:cxn>
                  <a:cxn ang="0">
                    <a:pos x="16" y="39"/>
                  </a:cxn>
                  <a:cxn ang="0">
                    <a:pos x="10" y="37"/>
                  </a:cxn>
                  <a:cxn ang="0">
                    <a:pos x="6" y="35"/>
                  </a:cxn>
                  <a:cxn ang="0">
                    <a:pos x="4" y="33"/>
                  </a:cxn>
                  <a:cxn ang="0">
                    <a:pos x="2" y="29"/>
                  </a:cxn>
                  <a:cxn ang="0">
                    <a:pos x="0" y="27"/>
                  </a:cxn>
                  <a:cxn ang="0">
                    <a:pos x="2" y="23"/>
                  </a:cxn>
                  <a:cxn ang="0">
                    <a:pos x="4" y="19"/>
                  </a:cxn>
                  <a:cxn ang="0">
                    <a:pos x="6" y="16"/>
                  </a:cxn>
                  <a:cxn ang="0">
                    <a:pos x="10" y="12"/>
                  </a:cxn>
                  <a:cxn ang="0">
                    <a:pos x="14" y="8"/>
                  </a:cxn>
                  <a:cxn ang="0">
                    <a:pos x="18" y="6"/>
                  </a:cxn>
                  <a:cxn ang="0">
                    <a:pos x="21" y="6"/>
                  </a:cxn>
                  <a:cxn ang="0">
                    <a:pos x="25" y="4"/>
                  </a:cxn>
                  <a:cxn ang="0">
                    <a:pos x="29" y="2"/>
                  </a:cxn>
                  <a:cxn ang="0">
                    <a:pos x="37" y="0"/>
                  </a:cxn>
                  <a:cxn ang="0">
                    <a:pos x="29" y="16"/>
                  </a:cxn>
                  <a:cxn ang="0">
                    <a:pos x="25" y="16"/>
                  </a:cxn>
                  <a:cxn ang="0">
                    <a:pos x="23" y="17"/>
                  </a:cxn>
                  <a:cxn ang="0">
                    <a:pos x="19" y="17"/>
                  </a:cxn>
                  <a:cxn ang="0">
                    <a:pos x="18" y="19"/>
                  </a:cxn>
                  <a:cxn ang="0">
                    <a:pos x="16" y="19"/>
                  </a:cxn>
                  <a:cxn ang="0">
                    <a:pos x="14" y="21"/>
                  </a:cxn>
                  <a:cxn ang="0">
                    <a:pos x="14" y="21"/>
                  </a:cxn>
                  <a:cxn ang="0">
                    <a:pos x="16" y="23"/>
                  </a:cxn>
                  <a:cxn ang="0">
                    <a:pos x="16" y="23"/>
                  </a:cxn>
                  <a:cxn ang="0">
                    <a:pos x="19" y="23"/>
                  </a:cxn>
                  <a:cxn ang="0">
                    <a:pos x="23" y="25"/>
                  </a:cxn>
                  <a:cxn ang="0">
                    <a:pos x="29" y="25"/>
                  </a:cxn>
                  <a:cxn ang="0">
                    <a:pos x="41" y="27"/>
                  </a:cxn>
                  <a:cxn ang="0">
                    <a:pos x="46" y="27"/>
                  </a:cxn>
                  <a:cxn ang="0">
                    <a:pos x="52" y="29"/>
                  </a:cxn>
                  <a:cxn ang="0">
                    <a:pos x="56" y="31"/>
                  </a:cxn>
                  <a:cxn ang="0">
                    <a:pos x="60" y="33"/>
                  </a:cxn>
                  <a:cxn ang="0">
                    <a:pos x="62" y="37"/>
                  </a:cxn>
                  <a:cxn ang="0">
                    <a:pos x="62" y="40"/>
                  </a:cxn>
                  <a:cxn ang="0">
                    <a:pos x="60" y="46"/>
                  </a:cxn>
                  <a:cxn ang="0">
                    <a:pos x="58" y="50"/>
                  </a:cxn>
                  <a:cxn ang="0">
                    <a:pos x="56" y="54"/>
                  </a:cxn>
                  <a:cxn ang="0">
                    <a:pos x="52" y="58"/>
                  </a:cxn>
                  <a:cxn ang="0">
                    <a:pos x="46" y="62"/>
                  </a:cxn>
                  <a:cxn ang="0">
                    <a:pos x="43" y="63"/>
                  </a:cxn>
                  <a:cxn ang="0">
                    <a:pos x="37" y="65"/>
                  </a:cxn>
                  <a:cxn ang="0">
                    <a:pos x="33" y="67"/>
                  </a:cxn>
                  <a:cxn ang="0">
                    <a:pos x="29" y="69"/>
                  </a:cxn>
                  <a:cxn ang="0">
                    <a:pos x="19" y="69"/>
                  </a:cxn>
                </a:cxnLst>
                <a:rect l="0" t="0" r="r" b="b"/>
                <a:pathLst>
                  <a:path w="62" h="69">
                    <a:moveTo>
                      <a:pt x="27" y="54"/>
                    </a:moveTo>
                    <a:lnTo>
                      <a:pt x="31" y="54"/>
                    </a:lnTo>
                    <a:lnTo>
                      <a:pt x="33" y="54"/>
                    </a:lnTo>
                    <a:lnTo>
                      <a:pt x="35" y="54"/>
                    </a:lnTo>
                    <a:lnTo>
                      <a:pt x="37" y="54"/>
                    </a:lnTo>
                    <a:lnTo>
                      <a:pt x="37" y="54"/>
                    </a:lnTo>
                    <a:lnTo>
                      <a:pt x="39" y="54"/>
                    </a:lnTo>
                    <a:lnTo>
                      <a:pt x="41" y="52"/>
                    </a:lnTo>
                    <a:lnTo>
                      <a:pt x="43" y="52"/>
                    </a:lnTo>
                    <a:lnTo>
                      <a:pt x="44" y="50"/>
                    </a:lnTo>
                    <a:lnTo>
                      <a:pt x="46" y="50"/>
                    </a:lnTo>
                    <a:lnTo>
                      <a:pt x="46" y="50"/>
                    </a:lnTo>
                    <a:lnTo>
                      <a:pt x="48" y="48"/>
                    </a:lnTo>
                    <a:lnTo>
                      <a:pt x="48" y="48"/>
                    </a:lnTo>
                    <a:lnTo>
                      <a:pt x="48" y="46"/>
                    </a:lnTo>
                    <a:lnTo>
                      <a:pt x="48" y="46"/>
                    </a:lnTo>
                    <a:lnTo>
                      <a:pt x="48" y="44"/>
                    </a:lnTo>
                    <a:lnTo>
                      <a:pt x="46" y="44"/>
                    </a:lnTo>
                    <a:lnTo>
                      <a:pt x="46" y="42"/>
                    </a:lnTo>
                    <a:lnTo>
                      <a:pt x="44" y="42"/>
                    </a:lnTo>
                    <a:lnTo>
                      <a:pt x="44" y="42"/>
                    </a:lnTo>
                    <a:lnTo>
                      <a:pt x="43" y="42"/>
                    </a:lnTo>
                    <a:lnTo>
                      <a:pt x="41" y="42"/>
                    </a:lnTo>
                    <a:lnTo>
                      <a:pt x="37" y="40"/>
                    </a:lnTo>
                    <a:lnTo>
                      <a:pt x="35" y="40"/>
                    </a:lnTo>
                    <a:lnTo>
                      <a:pt x="31" y="40"/>
                    </a:lnTo>
                    <a:lnTo>
                      <a:pt x="25" y="40"/>
                    </a:lnTo>
                    <a:lnTo>
                      <a:pt x="21" y="40"/>
                    </a:lnTo>
                    <a:lnTo>
                      <a:pt x="18" y="39"/>
                    </a:lnTo>
                    <a:lnTo>
                      <a:pt x="16" y="39"/>
                    </a:lnTo>
                    <a:lnTo>
                      <a:pt x="12" y="39"/>
                    </a:lnTo>
                    <a:lnTo>
                      <a:pt x="10" y="37"/>
                    </a:lnTo>
                    <a:lnTo>
                      <a:pt x="8" y="37"/>
                    </a:lnTo>
                    <a:lnTo>
                      <a:pt x="6" y="35"/>
                    </a:lnTo>
                    <a:lnTo>
                      <a:pt x="4" y="35"/>
                    </a:lnTo>
                    <a:lnTo>
                      <a:pt x="4" y="33"/>
                    </a:lnTo>
                    <a:lnTo>
                      <a:pt x="2" y="31"/>
                    </a:lnTo>
                    <a:lnTo>
                      <a:pt x="2" y="29"/>
                    </a:lnTo>
                    <a:lnTo>
                      <a:pt x="0" y="27"/>
                    </a:lnTo>
                    <a:lnTo>
                      <a:pt x="0" y="27"/>
                    </a:lnTo>
                    <a:lnTo>
                      <a:pt x="0" y="25"/>
                    </a:lnTo>
                    <a:lnTo>
                      <a:pt x="2" y="23"/>
                    </a:lnTo>
                    <a:lnTo>
                      <a:pt x="2" y="21"/>
                    </a:lnTo>
                    <a:lnTo>
                      <a:pt x="4" y="19"/>
                    </a:lnTo>
                    <a:lnTo>
                      <a:pt x="4" y="17"/>
                    </a:lnTo>
                    <a:lnTo>
                      <a:pt x="6" y="16"/>
                    </a:lnTo>
                    <a:lnTo>
                      <a:pt x="8" y="14"/>
                    </a:lnTo>
                    <a:lnTo>
                      <a:pt x="10" y="12"/>
                    </a:lnTo>
                    <a:lnTo>
                      <a:pt x="12" y="10"/>
                    </a:lnTo>
                    <a:lnTo>
                      <a:pt x="14" y="8"/>
                    </a:lnTo>
                    <a:lnTo>
                      <a:pt x="18" y="8"/>
                    </a:lnTo>
                    <a:lnTo>
                      <a:pt x="18" y="6"/>
                    </a:lnTo>
                    <a:lnTo>
                      <a:pt x="19" y="6"/>
                    </a:lnTo>
                    <a:lnTo>
                      <a:pt x="21" y="6"/>
                    </a:lnTo>
                    <a:lnTo>
                      <a:pt x="23" y="4"/>
                    </a:lnTo>
                    <a:lnTo>
                      <a:pt x="25" y="4"/>
                    </a:lnTo>
                    <a:lnTo>
                      <a:pt x="27" y="4"/>
                    </a:lnTo>
                    <a:lnTo>
                      <a:pt x="29" y="2"/>
                    </a:lnTo>
                    <a:lnTo>
                      <a:pt x="31" y="2"/>
                    </a:lnTo>
                    <a:lnTo>
                      <a:pt x="37" y="0"/>
                    </a:lnTo>
                    <a:lnTo>
                      <a:pt x="31" y="16"/>
                    </a:lnTo>
                    <a:lnTo>
                      <a:pt x="29" y="16"/>
                    </a:lnTo>
                    <a:lnTo>
                      <a:pt x="27" y="16"/>
                    </a:lnTo>
                    <a:lnTo>
                      <a:pt x="25" y="16"/>
                    </a:lnTo>
                    <a:lnTo>
                      <a:pt x="23" y="16"/>
                    </a:lnTo>
                    <a:lnTo>
                      <a:pt x="23" y="17"/>
                    </a:lnTo>
                    <a:lnTo>
                      <a:pt x="21" y="17"/>
                    </a:lnTo>
                    <a:lnTo>
                      <a:pt x="19" y="17"/>
                    </a:lnTo>
                    <a:lnTo>
                      <a:pt x="18" y="17"/>
                    </a:lnTo>
                    <a:lnTo>
                      <a:pt x="18" y="19"/>
                    </a:lnTo>
                    <a:lnTo>
                      <a:pt x="16" y="19"/>
                    </a:lnTo>
                    <a:lnTo>
                      <a:pt x="16" y="19"/>
                    </a:lnTo>
                    <a:lnTo>
                      <a:pt x="14" y="21"/>
                    </a:lnTo>
                    <a:lnTo>
                      <a:pt x="14" y="21"/>
                    </a:lnTo>
                    <a:lnTo>
                      <a:pt x="14" y="21"/>
                    </a:lnTo>
                    <a:lnTo>
                      <a:pt x="14" y="21"/>
                    </a:lnTo>
                    <a:lnTo>
                      <a:pt x="14" y="21"/>
                    </a:lnTo>
                    <a:lnTo>
                      <a:pt x="16" y="23"/>
                    </a:lnTo>
                    <a:lnTo>
                      <a:pt x="16" y="23"/>
                    </a:lnTo>
                    <a:lnTo>
                      <a:pt x="16" y="23"/>
                    </a:lnTo>
                    <a:lnTo>
                      <a:pt x="18" y="23"/>
                    </a:lnTo>
                    <a:lnTo>
                      <a:pt x="19" y="23"/>
                    </a:lnTo>
                    <a:lnTo>
                      <a:pt x="21" y="25"/>
                    </a:lnTo>
                    <a:lnTo>
                      <a:pt x="23" y="25"/>
                    </a:lnTo>
                    <a:lnTo>
                      <a:pt x="25" y="25"/>
                    </a:lnTo>
                    <a:lnTo>
                      <a:pt x="29" y="25"/>
                    </a:lnTo>
                    <a:lnTo>
                      <a:pt x="37" y="25"/>
                    </a:lnTo>
                    <a:lnTo>
                      <a:pt x="41" y="27"/>
                    </a:lnTo>
                    <a:lnTo>
                      <a:pt x="43" y="27"/>
                    </a:lnTo>
                    <a:lnTo>
                      <a:pt x="46" y="27"/>
                    </a:lnTo>
                    <a:lnTo>
                      <a:pt x="50" y="29"/>
                    </a:lnTo>
                    <a:lnTo>
                      <a:pt x="52" y="29"/>
                    </a:lnTo>
                    <a:lnTo>
                      <a:pt x="54" y="29"/>
                    </a:lnTo>
                    <a:lnTo>
                      <a:pt x="56" y="31"/>
                    </a:lnTo>
                    <a:lnTo>
                      <a:pt x="58" y="33"/>
                    </a:lnTo>
                    <a:lnTo>
                      <a:pt x="60" y="33"/>
                    </a:lnTo>
                    <a:lnTo>
                      <a:pt x="60" y="35"/>
                    </a:lnTo>
                    <a:lnTo>
                      <a:pt x="62" y="37"/>
                    </a:lnTo>
                    <a:lnTo>
                      <a:pt x="62" y="39"/>
                    </a:lnTo>
                    <a:lnTo>
                      <a:pt x="62" y="40"/>
                    </a:lnTo>
                    <a:lnTo>
                      <a:pt x="62" y="42"/>
                    </a:lnTo>
                    <a:lnTo>
                      <a:pt x="60" y="46"/>
                    </a:lnTo>
                    <a:lnTo>
                      <a:pt x="60" y="48"/>
                    </a:lnTo>
                    <a:lnTo>
                      <a:pt x="58" y="50"/>
                    </a:lnTo>
                    <a:lnTo>
                      <a:pt x="58" y="52"/>
                    </a:lnTo>
                    <a:lnTo>
                      <a:pt x="56" y="54"/>
                    </a:lnTo>
                    <a:lnTo>
                      <a:pt x="54" y="56"/>
                    </a:lnTo>
                    <a:lnTo>
                      <a:pt x="52" y="58"/>
                    </a:lnTo>
                    <a:lnTo>
                      <a:pt x="50" y="60"/>
                    </a:lnTo>
                    <a:lnTo>
                      <a:pt x="46" y="62"/>
                    </a:lnTo>
                    <a:lnTo>
                      <a:pt x="44" y="63"/>
                    </a:lnTo>
                    <a:lnTo>
                      <a:pt x="43" y="63"/>
                    </a:lnTo>
                    <a:lnTo>
                      <a:pt x="41" y="65"/>
                    </a:lnTo>
                    <a:lnTo>
                      <a:pt x="37" y="65"/>
                    </a:lnTo>
                    <a:lnTo>
                      <a:pt x="35" y="67"/>
                    </a:lnTo>
                    <a:lnTo>
                      <a:pt x="33" y="67"/>
                    </a:lnTo>
                    <a:lnTo>
                      <a:pt x="31" y="67"/>
                    </a:lnTo>
                    <a:lnTo>
                      <a:pt x="29" y="69"/>
                    </a:lnTo>
                    <a:lnTo>
                      <a:pt x="25" y="69"/>
                    </a:lnTo>
                    <a:lnTo>
                      <a:pt x="19" y="69"/>
                    </a:lnTo>
                    <a:lnTo>
                      <a:pt x="27" y="54"/>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62" name="Freeform 305"/>
              <p:cNvSpPr>
                <a:spLocks noEditPoints="1"/>
              </p:cNvSpPr>
              <p:nvPr/>
            </p:nvSpPr>
            <p:spPr bwMode="auto">
              <a:xfrm>
                <a:off x="3505" y="1841"/>
                <a:ext cx="63" cy="79"/>
              </a:xfrm>
              <a:custGeom>
                <a:avLst/>
                <a:gdLst/>
                <a:ahLst/>
                <a:cxnLst>
                  <a:cxn ang="0">
                    <a:pos x="51" y="61"/>
                  </a:cxn>
                  <a:cxn ang="0">
                    <a:pos x="53" y="58"/>
                  </a:cxn>
                  <a:cxn ang="0">
                    <a:pos x="51" y="54"/>
                  </a:cxn>
                  <a:cxn ang="0">
                    <a:pos x="55" y="50"/>
                  </a:cxn>
                  <a:cxn ang="0">
                    <a:pos x="59" y="50"/>
                  </a:cxn>
                  <a:cxn ang="0">
                    <a:pos x="61" y="50"/>
                  </a:cxn>
                  <a:cxn ang="0">
                    <a:pos x="63" y="52"/>
                  </a:cxn>
                  <a:cxn ang="0">
                    <a:pos x="63" y="54"/>
                  </a:cxn>
                  <a:cxn ang="0">
                    <a:pos x="63" y="56"/>
                  </a:cxn>
                  <a:cxn ang="0">
                    <a:pos x="63" y="58"/>
                  </a:cxn>
                  <a:cxn ang="0">
                    <a:pos x="63" y="59"/>
                  </a:cxn>
                  <a:cxn ang="0">
                    <a:pos x="63" y="65"/>
                  </a:cxn>
                  <a:cxn ang="0">
                    <a:pos x="61" y="71"/>
                  </a:cxn>
                  <a:cxn ang="0">
                    <a:pos x="55" y="77"/>
                  </a:cxn>
                  <a:cxn ang="0">
                    <a:pos x="49" y="79"/>
                  </a:cxn>
                  <a:cxn ang="0">
                    <a:pos x="44" y="79"/>
                  </a:cxn>
                  <a:cxn ang="0">
                    <a:pos x="40" y="75"/>
                  </a:cxn>
                  <a:cxn ang="0">
                    <a:pos x="36" y="73"/>
                  </a:cxn>
                  <a:cxn ang="0">
                    <a:pos x="32" y="69"/>
                  </a:cxn>
                  <a:cxn ang="0">
                    <a:pos x="21" y="52"/>
                  </a:cxn>
                  <a:cxn ang="0">
                    <a:pos x="15" y="44"/>
                  </a:cxn>
                  <a:cxn ang="0">
                    <a:pos x="15" y="44"/>
                  </a:cxn>
                  <a:cxn ang="0">
                    <a:pos x="15" y="44"/>
                  </a:cxn>
                  <a:cxn ang="0">
                    <a:pos x="13" y="44"/>
                  </a:cxn>
                  <a:cxn ang="0">
                    <a:pos x="13" y="48"/>
                  </a:cxn>
                  <a:cxn ang="0">
                    <a:pos x="13" y="52"/>
                  </a:cxn>
                  <a:cxn ang="0">
                    <a:pos x="9" y="56"/>
                  </a:cxn>
                  <a:cxn ang="0">
                    <a:pos x="5" y="56"/>
                  </a:cxn>
                  <a:cxn ang="0">
                    <a:pos x="3" y="54"/>
                  </a:cxn>
                  <a:cxn ang="0">
                    <a:pos x="1" y="52"/>
                  </a:cxn>
                  <a:cxn ang="0">
                    <a:pos x="1" y="46"/>
                  </a:cxn>
                  <a:cxn ang="0">
                    <a:pos x="3" y="42"/>
                  </a:cxn>
                  <a:cxn ang="0">
                    <a:pos x="5" y="36"/>
                  </a:cxn>
                  <a:cxn ang="0">
                    <a:pos x="9" y="31"/>
                  </a:cxn>
                  <a:cxn ang="0">
                    <a:pos x="15" y="29"/>
                  </a:cxn>
                  <a:cxn ang="0">
                    <a:pos x="21" y="29"/>
                  </a:cxn>
                  <a:cxn ang="0">
                    <a:pos x="26" y="31"/>
                  </a:cxn>
                  <a:cxn ang="0">
                    <a:pos x="28" y="33"/>
                  </a:cxn>
                  <a:cxn ang="0">
                    <a:pos x="28" y="33"/>
                  </a:cxn>
                  <a:cxn ang="0">
                    <a:pos x="30" y="34"/>
                  </a:cxn>
                  <a:cxn ang="0">
                    <a:pos x="46" y="56"/>
                  </a:cxn>
                  <a:cxn ang="0">
                    <a:pos x="49" y="59"/>
                  </a:cxn>
                  <a:cxn ang="0">
                    <a:pos x="49" y="61"/>
                  </a:cxn>
                  <a:cxn ang="0">
                    <a:pos x="51" y="63"/>
                  </a:cxn>
                  <a:cxn ang="0">
                    <a:pos x="1" y="13"/>
                  </a:cxn>
                  <a:cxn ang="0">
                    <a:pos x="5" y="10"/>
                  </a:cxn>
                  <a:cxn ang="0">
                    <a:pos x="7" y="6"/>
                  </a:cxn>
                  <a:cxn ang="0">
                    <a:pos x="11" y="2"/>
                  </a:cxn>
                  <a:cxn ang="0">
                    <a:pos x="13" y="2"/>
                  </a:cxn>
                  <a:cxn ang="0">
                    <a:pos x="15" y="2"/>
                  </a:cxn>
                  <a:cxn ang="0">
                    <a:pos x="17" y="6"/>
                  </a:cxn>
                  <a:cxn ang="0">
                    <a:pos x="17" y="13"/>
                  </a:cxn>
                  <a:cxn ang="0">
                    <a:pos x="13" y="23"/>
                  </a:cxn>
                  <a:cxn ang="0">
                    <a:pos x="0" y="15"/>
                  </a:cxn>
                </a:cxnLst>
                <a:rect l="0" t="0" r="r" b="b"/>
                <a:pathLst>
                  <a:path w="63" h="79">
                    <a:moveTo>
                      <a:pt x="51" y="63"/>
                    </a:moveTo>
                    <a:lnTo>
                      <a:pt x="51" y="63"/>
                    </a:lnTo>
                    <a:lnTo>
                      <a:pt x="51" y="61"/>
                    </a:lnTo>
                    <a:lnTo>
                      <a:pt x="51" y="61"/>
                    </a:lnTo>
                    <a:lnTo>
                      <a:pt x="53" y="59"/>
                    </a:lnTo>
                    <a:lnTo>
                      <a:pt x="53" y="58"/>
                    </a:lnTo>
                    <a:lnTo>
                      <a:pt x="51" y="58"/>
                    </a:lnTo>
                    <a:lnTo>
                      <a:pt x="51" y="56"/>
                    </a:lnTo>
                    <a:lnTo>
                      <a:pt x="51" y="54"/>
                    </a:lnTo>
                    <a:lnTo>
                      <a:pt x="51" y="50"/>
                    </a:lnTo>
                    <a:lnTo>
                      <a:pt x="55" y="50"/>
                    </a:lnTo>
                    <a:lnTo>
                      <a:pt x="55" y="50"/>
                    </a:lnTo>
                    <a:lnTo>
                      <a:pt x="57" y="50"/>
                    </a:lnTo>
                    <a:lnTo>
                      <a:pt x="57" y="50"/>
                    </a:lnTo>
                    <a:lnTo>
                      <a:pt x="59" y="50"/>
                    </a:lnTo>
                    <a:lnTo>
                      <a:pt x="59" y="50"/>
                    </a:lnTo>
                    <a:lnTo>
                      <a:pt x="61" y="50"/>
                    </a:lnTo>
                    <a:lnTo>
                      <a:pt x="61" y="50"/>
                    </a:lnTo>
                    <a:lnTo>
                      <a:pt x="61" y="52"/>
                    </a:lnTo>
                    <a:lnTo>
                      <a:pt x="63" y="52"/>
                    </a:lnTo>
                    <a:lnTo>
                      <a:pt x="63" y="52"/>
                    </a:lnTo>
                    <a:lnTo>
                      <a:pt x="63" y="52"/>
                    </a:lnTo>
                    <a:lnTo>
                      <a:pt x="63" y="54"/>
                    </a:lnTo>
                    <a:lnTo>
                      <a:pt x="63" y="54"/>
                    </a:lnTo>
                    <a:lnTo>
                      <a:pt x="63" y="54"/>
                    </a:lnTo>
                    <a:lnTo>
                      <a:pt x="63" y="56"/>
                    </a:lnTo>
                    <a:lnTo>
                      <a:pt x="63" y="56"/>
                    </a:lnTo>
                    <a:lnTo>
                      <a:pt x="63" y="56"/>
                    </a:lnTo>
                    <a:lnTo>
                      <a:pt x="63" y="58"/>
                    </a:lnTo>
                    <a:lnTo>
                      <a:pt x="63" y="58"/>
                    </a:lnTo>
                    <a:lnTo>
                      <a:pt x="63" y="58"/>
                    </a:lnTo>
                    <a:lnTo>
                      <a:pt x="63" y="59"/>
                    </a:lnTo>
                    <a:lnTo>
                      <a:pt x="63" y="59"/>
                    </a:lnTo>
                    <a:lnTo>
                      <a:pt x="63" y="61"/>
                    </a:lnTo>
                    <a:lnTo>
                      <a:pt x="63" y="61"/>
                    </a:lnTo>
                    <a:lnTo>
                      <a:pt x="63" y="65"/>
                    </a:lnTo>
                    <a:lnTo>
                      <a:pt x="61" y="67"/>
                    </a:lnTo>
                    <a:lnTo>
                      <a:pt x="61" y="69"/>
                    </a:lnTo>
                    <a:lnTo>
                      <a:pt x="61" y="71"/>
                    </a:lnTo>
                    <a:lnTo>
                      <a:pt x="59" y="73"/>
                    </a:lnTo>
                    <a:lnTo>
                      <a:pt x="57" y="75"/>
                    </a:lnTo>
                    <a:lnTo>
                      <a:pt x="55" y="77"/>
                    </a:lnTo>
                    <a:lnTo>
                      <a:pt x="53" y="77"/>
                    </a:lnTo>
                    <a:lnTo>
                      <a:pt x="51" y="79"/>
                    </a:lnTo>
                    <a:lnTo>
                      <a:pt x="49" y="79"/>
                    </a:lnTo>
                    <a:lnTo>
                      <a:pt x="48" y="79"/>
                    </a:lnTo>
                    <a:lnTo>
                      <a:pt x="46" y="79"/>
                    </a:lnTo>
                    <a:lnTo>
                      <a:pt x="44" y="79"/>
                    </a:lnTo>
                    <a:lnTo>
                      <a:pt x="42" y="77"/>
                    </a:lnTo>
                    <a:lnTo>
                      <a:pt x="40" y="77"/>
                    </a:lnTo>
                    <a:lnTo>
                      <a:pt x="40" y="75"/>
                    </a:lnTo>
                    <a:lnTo>
                      <a:pt x="38" y="75"/>
                    </a:lnTo>
                    <a:lnTo>
                      <a:pt x="38" y="75"/>
                    </a:lnTo>
                    <a:lnTo>
                      <a:pt x="36" y="73"/>
                    </a:lnTo>
                    <a:lnTo>
                      <a:pt x="36" y="71"/>
                    </a:lnTo>
                    <a:lnTo>
                      <a:pt x="34" y="71"/>
                    </a:lnTo>
                    <a:lnTo>
                      <a:pt x="32" y="69"/>
                    </a:lnTo>
                    <a:lnTo>
                      <a:pt x="32" y="65"/>
                    </a:lnTo>
                    <a:lnTo>
                      <a:pt x="30" y="63"/>
                    </a:lnTo>
                    <a:lnTo>
                      <a:pt x="21" y="52"/>
                    </a:lnTo>
                    <a:lnTo>
                      <a:pt x="19" y="48"/>
                    </a:lnTo>
                    <a:lnTo>
                      <a:pt x="17" y="46"/>
                    </a:lnTo>
                    <a:lnTo>
                      <a:pt x="15" y="44"/>
                    </a:lnTo>
                    <a:lnTo>
                      <a:pt x="15" y="44"/>
                    </a:lnTo>
                    <a:lnTo>
                      <a:pt x="15" y="44"/>
                    </a:lnTo>
                    <a:lnTo>
                      <a:pt x="15" y="44"/>
                    </a:lnTo>
                    <a:lnTo>
                      <a:pt x="15" y="44"/>
                    </a:lnTo>
                    <a:lnTo>
                      <a:pt x="15" y="44"/>
                    </a:lnTo>
                    <a:lnTo>
                      <a:pt x="15" y="44"/>
                    </a:lnTo>
                    <a:lnTo>
                      <a:pt x="15" y="42"/>
                    </a:lnTo>
                    <a:lnTo>
                      <a:pt x="13" y="44"/>
                    </a:lnTo>
                    <a:lnTo>
                      <a:pt x="13" y="44"/>
                    </a:lnTo>
                    <a:lnTo>
                      <a:pt x="13" y="46"/>
                    </a:lnTo>
                    <a:lnTo>
                      <a:pt x="13" y="46"/>
                    </a:lnTo>
                    <a:lnTo>
                      <a:pt x="13" y="48"/>
                    </a:lnTo>
                    <a:lnTo>
                      <a:pt x="13" y="50"/>
                    </a:lnTo>
                    <a:lnTo>
                      <a:pt x="13" y="50"/>
                    </a:lnTo>
                    <a:lnTo>
                      <a:pt x="13" y="52"/>
                    </a:lnTo>
                    <a:lnTo>
                      <a:pt x="13" y="56"/>
                    </a:lnTo>
                    <a:lnTo>
                      <a:pt x="9" y="56"/>
                    </a:lnTo>
                    <a:lnTo>
                      <a:pt x="9" y="56"/>
                    </a:lnTo>
                    <a:lnTo>
                      <a:pt x="7" y="56"/>
                    </a:lnTo>
                    <a:lnTo>
                      <a:pt x="7" y="56"/>
                    </a:lnTo>
                    <a:lnTo>
                      <a:pt x="5" y="56"/>
                    </a:lnTo>
                    <a:lnTo>
                      <a:pt x="5" y="56"/>
                    </a:lnTo>
                    <a:lnTo>
                      <a:pt x="5" y="56"/>
                    </a:lnTo>
                    <a:lnTo>
                      <a:pt x="3" y="54"/>
                    </a:lnTo>
                    <a:lnTo>
                      <a:pt x="3" y="54"/>
                    </a:lnTo>
                    <a:lnTo>
                      <a:pt x="3" y="54"/>
                    </a:lnTo>
                    <a:lnTo>
                      <a:pt x="1" y="52"/>
                    </a:lnTo>
                    <a:lnTo>
                      <a:pt x="1" y="50"/>
                    </a:lnTo>
                    <a:lnTo>
                      <a:pt x="1" y="48"/>
                    </a:lnTo>
                    <a:lnTo>
                      <a:pt x="1" y="46"/>
                    </a:lnTo>
                    <a:lnTo>
                      <a:pt x="1" y="46"/>
                    </a:lnTo>
                    <a:lnTo>
                      <a:pt x="3" y="44"/>
                    </a:lnTo>
                    <a:lnTo>
                      <a:pt x="3" y="42"/>
                    </a:lnTo>
                    <a:lnTo>
                      <a:pt x="3" y="40"/>
                    </a:lnTo>
                    <a:lnTo>
                      <a:pt x="5" y="38"/>
                    </a:lnTo>
                    <a:lnTo>
                      <a:pt x="5" y="36"/>
                    </a:lnTo>
                    <a:lnTo>
                      <a:pt x="7" y="34"/>
                    </a:lnTo>
                    <a:lnTo>
                      <a:pt x="7" y="33"/>
                    </a:lnTo>
                    <a:lnTo>
                      <a:pt x="9" y="31"/>
                    </a:lnTo>
                    <a:lnTo>
                      <a:pt x="11" y="31"/>
                    </a:lnTo>
                    <a:lnTo>
                      <a:pt x="13" y="29"/>
                    </a:lnTo>
                    <a:lnTo>
                      <a:pt x="15" y="29"/>
                    </a:lnTo>
                    <a:lnTo>
                      <a:pt x="17" y="29"/>
                    </a:lnTo>
                    <a:lnTo>
                      <a:pt x="19" y="27"/>
                    </a:lnTo>
                    <a:lnTo>
                      <a:pt x="21" y="29"/>
                    </a:lnTo>
                    <a:lnTo>
                      <a:pt x="23" y="29"/>
                    </a:lnTo>
                    <a:lnTo>
                      <a:pt x="24" y="29"/>
                    </a:lnTo>
                    <a:lnTo>
                      <a:pt x="26" y="31"/>
                    </a:lnTo>
                    <a:lnTo>
                      <a:pt x="26" y="31"/>
                    </a:lnTo>
                    <a:lnTo>
                      <a:pt x="26" y="31"/>
                    </a:lnTo>
                    <a:lnTo>
                      <a:pt x="28" y="33"/>
                    </a:lnTo>
                    <a:lnTo>
                      <a:pt x="28" y="33"/>
                    </a:lnTo>
                    <a:lnTo>
                      <a:pt x="28" y="33"/>
                    </a:lnTo>
                    <a:lnTo>
                      <a:pt x="28" y="33"/>
                    </a:lnTo>
                    <a:lnTo>
                      <a:pt x="28" y="34"/>
                    </a:lnTo>
                    <a:lnTo>
                      <a:pt x="30" y="34"/>
                    </a:lnTo>
                    <a:lnTo>
                      <a:pt x="30" y="34"/>
                    </a:lnTo>
                    <a:lnTo>
                      <a:pt x="32" y="38"/>
                    </a:lnTo>
                    <a:lnTo>
                      <a:pt x="36" y="42"/>
                    </a:lnTo>
                    <a:lnTo>
                      <a:pt x="46" y="56"/>
                    </a:lnTo>
                    <a:lnTo>
                      <a:pt x="48" y="58"/>
                    </a:lnTo>
                    <a:lnTo>
                      <a:pt x="48" y="59"/>
                    </a:lnTo>
                    <a:lnTo>
                      <a:pt x="49" y="59"/>
                    </a:lnTo>
                    <a:lnTo>
                      <a:pt x="49" y="61"/>
                    </a:lnTo>
                    <a:lnTo>
                      <a:pt x="49" y="61"/>
                    </a:lnTo>
                    <a:lnTo>
                      <a:pt x="49" y="61"/>
                    </a:lnTo>
                    <a:lnTo>
                      <a:pt x="51" y="63"/>
                    </a:lnTo>
                    <a:lnTo>
                      <a:pt x="51" y="63"/>
                    </a:lnTo>
                    <a:lnTo>
                      <a:pt x="51" y="63"/>
                    </a:lnTo>
                    <a:close/>
                    <a:moveTo>
                      <a:pt x="0" y="15"/>
                    </a:moveTo>
                    <a:lnTo>
                      <a:pt x="1" y="13"/>
                    </a:lnTo>
                    <a:lnTo>
                      <a:pt x="1" y="13"/>
                    </a:lnTo>
                    <a:lnTo>
                      <a:pt x="3" y="11"/>
                    </a:lnTo>
                    <a:lnTo>
                      <a:pt x="3" y="10"/>
                    </a:lnTo>
                    <a:lnTo>
                      <a:pt x="5" y="10"/>
                    </a:lnTo>
                    <a:lnTo>
                      <a:pt x="5" y="8"/>
                    </a:lnTo>
                    <a:lnTo>
                      <a:pt x="5" y="6"/>
                    </a:lnTo>
                    <a:lnTo>
                      <a:pt x="7" y="6"/>
                    </a:lnTo>
                    <a:lnTo>
                      <a:pt x="7" y="4"/>
                    </a:lnTo>
                    <a:lnTo>
                      <a:pt x="7" y="0"/>
                    </a:lnTo>
                    <a:lnTo>
                      <a:pt x="11" y="2"/>
                    </a:lnTo>
                    <a:lnTo>
                      <a:pt x="13" y="2"/>
                    </a:lnTo>
                    <a:lnTo>
                      <a:pt x="13" y="2"/>
                    </a:lnTo>
                    <a:lnTo>
                      <a:pt x="13" y="2"/>
                    </a:lnTo>
                    <a:lnTo>
                      <a:pt x="13" y="2"/>
                    </a:lnTo>
                    <a:lnTo>
                      <a:pt x="15" y="2"/>
                    </a:lnTo>
                    <a:lnTo>
                      <a:pt x="15" y="2"/>
                    </a:lnTo>
                    <a:lnTo>
                      <a:pt x="15" y="4"/>
                    </a:lnTo>
                    <a:lnTo>
                      <a:pt x="15" y="4"/>
                    </a:lnTo>
                    <a:lnTo>
                      <a:pt x="17" y="6"/>
                    </a:lnTo>
                    <a:lnTo>
                      <a:pt x="19" y="8"/>
                    </a:lnTo>
                    <a:lnTo>
                      <a:pt x="19" y="10"/>
                    </a:lnTo>
                    <a:lnTo>
                      <a:pt x="17" y="13"/>
                    </a:lnTo>
                    <a:lnTo>
                      <a:pt x="17" y="17"/>
                    </a:lnTo>
                    <a:lnTo>
                      <a:pt x="15" y="19"/>
                    </a:lnTo>
                    <a:lnTo>
                      <a:pt x="13" y="23"/>
                    </a:lnTo>
                    <a:lnTo>
                      <a:pt x="11" y="27"/>
                    </a:lnTo>
                    <a:lnTo>
                      <a:pt x="5" y="34"/>
                    </a:lnTo>
                    <a:lnTo>
                      <a:pt x="0" y="15"/>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63" name="Freeform 306"/>
              <p:cNvSpPr>
                <a:spLocks/>
              </p:cNvSpPr>
              <p:nvPr/>
            </p:nvSpPr>
            <p:spPr bwMode="auto">
              <a:xfrm>
                <a:off x="3539" y="1831"/>
                <a:ext cx="73" cy="66"/>
              </a:xfrm>
              <a:custGeom>
                <a:avLst/>
                <a:gdLst/>
                <a:ahLst/>
                <a:cxnLst>
                  <a:cxn ang="0">
                    <a:pos x="54" y="16"/>
                  </a:cxn>
                  <a:cxn ang="0">
                    <a:pos x="54" y="16"/>
                  </a:cxn>
                  <a:cxn ang="0">
                    <a:pos x="52" y="16"/>
                  </a:cxn>
                  <a:cxn ang="0">
                    <a:pos x="50" y="16"/>
                  </a:cxn>
                  <a:cxn ang="0">
                    <a:pos x="44" y="16"/>
                  </a:cxn>
                  <a:cxn ang="0">
                    <a:pos x="52" y="0"/>
                  </a:cxn>
                  <a:cxn ang="0">
                    <a:pos x="56" y="0"/>
                  </a:cxn>
                  <a:cxn ang="0">
                    <a:pos x="60" y="2"/>
                  </a:cxn>
                  <a:cxn ang="0">
                    <a:pos x="62" y="2"/>
                  </a:cxn>
                  <a:cxn ang="0">
                    <a:pos x="65" y="4"/>
                  </a:cxn>
                  <a:cxn ang="0">
                    <a:pos x="67" y="8"/>
                  </a:cxn>
                  <a:cxn ang="0">
                    <a:pos x="69" y="14"/>
                  </a:cxn>
                  <a:cxn ang="0">
                    <a:pos x="69" y="20"/>
                  </a:cxn>
                  <a:cxn ang="0">
                    <a:pos x="71" y="27"/>
                  </a:cxn>
                  <a:cxn ang="0">
                    <a:pos x="71" y="29"/>
                  </a:cxn>
                  <a:cxn ang="0">
                    <a:pos x="71" y="31"/>
                  </a:cxn>
                  <a:cxn ang="0">
                    <a:pos x="71" y="33"/>
                  </a:cxn>
                  <a:cxn ang="0">
                    <a:pos x="71" y="33"/>
                  </a:cxn>
                  <a:cxn ang="0">
                    <a:pos x="71" y="41"/>
                  </a:cxn>
                  <a:cxn ang="0">
                    <a:pos x="71" y="43"/>
                  </a:cxn>
                  <a:cxn ang="0">
                    <a:pos x="71" y="44"/>
                  </a:cxn>
                  <a:cxn ang="0">
                    <a:pos x="71" y="46"/>
                  </a:cxn>
                  <a:cxn ang="0">
                    <a:pos x="73" y="48"/>
                  </a:cxn>
                  <a:cxn ang="0">
                    <a:pos x="62" y="62"/>
                  </a:cxn>
                  <a:cxn ang="0">
                    <a:pos x="54" y="56"/>
                  </a:cxn>
                  <a:cxn ang="0">
                    <a:pos x="46" y="50"/>
                  </a:cxn>
                  <a:cxn ang="0">
                    <a:pos x="37" y="46"/>
                  </a:cxn>
                  <a:cxn ang="0">
                    <a:pos x="29" y="43"/>
                  </a:cxn>
                  <a:cxn ang="0">
                    <a:pos x="25" y="41"/>
                  </a:cxn>
                  <a:cxn ang="0">
                    <a:pos x="21" y="39"/>
                  </a:cxn>
                  <a:cxn ang="0">
                    <a:pos x="17" y="39"/>
                  </a:cxn>
                  <a:cxn ang="0">
                    <a:pos x="15" y="37"/>
                  </a:cxn>
                  <a:cxn ang="0">
                    <a:pos x="14" y="37"/>
                  </a:cxn>
                  <a:cxn ang="0">
                    <a:pos x="14" y="37"/>
                  </a:cxn>
                  <a:cxn ang="0">
                    <a:pos x="14" y="37"/>
                  </a:cxn>
                  <a:cxn ang="0">
                    <a:pos x="12" y="37"/>
                  </a:cxn>
                  <a:cxn ang="0">
                    <a:pos x="12" y="37"/>
                  </a:cxn>
                  <a:cxn ang="0">
                    <a:pos x="12" y="39"/>
                  </a:cxn>
                  <a:cxn ang="0">
                    <a:pos x="12" y="41"/>
                  </a:cxn>
                  <a:cxn ang="0">
                    <a:pos x="14" y="43"/>
                  </a:cxn>
                  <a:cxn ang="0">
                    <a:pos x="10" y="46"/>
                  </a:cxn>
                  <a:cxn ang="0">
                    <a:pos x="8" y="46"/>
                  </a:cxn>
                  <a:cxn ang="0">
                    <a:pos x="6" y="46"/>
                  </a:cxn>
                  <a:cxn ang="0">
                    <a:pos x="4" y="46"/>
                  </a:cxn>
                  <a:cxn ang="0">
                    <a:pos x="2" y="46"/>
                  </a:cxn>
                  <a:cxn ang="0">
                    <a:pos x="0" y="44"/>
                  </a:cxn>
                  <a:cxn ang="0">
                    <a:pos x="0" y="41"/>
                  </a:cxn>
                  <a:cxn ang="0">
                    <a:pos x="0" y="39"/>
                  </a:cxn>
                  <a:cxn ang="0">
                    <a:pos x="0" y="35"/>
                  </a:cxn>
                  <a:cxn ang="0">
                    <a:pos x="0" y="33"/>
                  </a:cxn>
                  <a:cxn ang="0">
                    <a:pos x="0" y="29"/>
                  </a:cxn>
                  <a:cxn ang="0">
                    <a:pos x="2" y="27"/>
                  </a:cxn>
                  <a:cxn ang="0">
                    <a:pos x="6" y="25"/>
                  </a:cxn>
                  <a:cxn ang="0">
                    <a:pos x="15" y="23"/>
                  </a:cxn>
                  <a:cxn ang="0">
                    <a:pos x="27" y="25"/>
                  </a:cxn>
                  <a:cxn ang="0">
                    <a:pos x="42" y="31"/>
                  </a:cxn>
                  <a:cxn ang="0">
                    <a:pos x="60" y="41"/>
                  </a:cxn>
                  <a:cxn ang="0">
                    <a:pos x="60" y="31"/>
                  </a:cxn>
                  <a:cxn ang="0">
                    <a:pos x="58" y="25"/>
                  </a:cxn>
                  <a:cxn ang="0">
                    <a:pos x="56" y="20"/>
                  </a:cxn>
                  <a:cxn ang="0">
                    <a:pos x="54" y="16"/>
                  </a:cxn>
                </a:cxnLst>
                <a:rect l="0" t="0" r="r" b="b"/>
                <a:pathLst>
                  <a:path w="73" h="66">
                    <a:moveTo>
                      <a:pt x="54" y="16"/>
                    </a:moveTo>
                    <a:lnTo>
                      <a:pt x="54" y="16"/>
                    </a:lnTo>
                    <a:lnTo>
                      <a:pt x="54" y="16"/>
                    </a:lnTo>
                    <a:lnTo>
                      <a:pt x="54" y="16"/>
                    </a:lnTo>
                    <a:lnTo>
                      <a:pt x="52" y="16"/>
                    </a:lnTo>
                    <a:lnTo>
                      <a:pt x="52" y="16"/>
                    </a:lnTo>
                    <a:lnTo>
                      <a:pt x="52" y="16"/>
                    </a:lnTo>
                    <a:lnTo>
                      <a:pt x="50" y="16"/>
                    </a:lnTo>
                    <a:lnTo>
                      <a:pt x="50" y="16"/>
                    </a:lnTo>
                    <a:lnTo>
                      <a:pt x="44" y="16"/>
                    </a:lnTo>
                    <a:lnTo>
                      <a:pt x="48" y="2"/>
                    </a:lnTo>
                    <a:lnTo>
                      <a:pt x="52" y="0"/>
                    </a:lnTo>
                    <a:lnTo>
                      <a:pt x="54" y="0"/>
                    </a:lnTo>
                    <a:lnTo>
                      <a:pt x="56" y="0"/>
                    </a:lnTo>
                    <a:lnTo>
                      <a:pt x="58" y="0"/>
                    </a:lnTo>
                    <a:lnTo>
                      <a:pt x="60" y="2"/>
                    </a:lnTo>
                    <a:lnTo>
                      <a:pt x="62" y="2"/>
                    </a:lnTo>
                    <a:lnTo>
                      <a:pt x="62" y="2"/>
                    </a:lnTo>
                    <a:lnTo>
                      <a:pt x="63" y="4"/>
                    </a:lnTo>
                    <a:lnTo>
                      <a:pt x="65" y="4"/>
                    </a:lnTo>
                    <a:lnTo>
                      <a:pt x="67" y="6"/>
                    </a:lnTo>
                    <a:lnTo>
                      <a:pt x="67" y="8"/>
                    </a:lnTo>
                    <a:lnTo>
                      <a:pt x="69" y="10"/>
                    </a:lnTo>
                    <a:lnTo>
                      <a:pt x="69" y="14"/>
                    </a:lnTo>
                    <a:lnTo>
                      <a:pt x="69" y="16"/>
                    </a:lnTo>
                    <a:lnTo>
                      <a:pt x="69" y="20"/>
                    </a:lnTo>
                    <a:lnTo>
                      <a:pt x="71" y="23"/>
                    </a:lnTo>
                    <a:lnTo>
                      <a:pt x="71" y="27"/>
                    </a:lnTo>
                    <a:lnTo>
                      <a:pt x="71" y="29"/>
                    </a:lnTo>
                    <a:lnTo>
                      <a:pt x="71" y="29"/>
                    </a:lnTo>
                    <a:lnTo>
                      <a:pt x="71" y="31"/>
                    </a:lnTo>
                    <a:lnTo>
                      <a:pt x="71" y="31"/>
                    </a:lnTo>
                    <a:lnTo>
                      <a:pt x="71" y="33"/>
                    </a:lnTo>
                    <a:lnTo>
                      <a:pt x="71" y="33"/>
                    </a:lnTo>
                    <a:lnTo>
                      <a:pt x="71" y="33"/>
                    </a:lnTo>
                    <a:lnTo>
                      <a:pt x="71" y="33"/>
                    </a:lnTo>
                    <a:lnTo>
                      <a:pt x="71" y="37"/>
                    </a:lnTo>
                    <a:lnTo>
                      <a:pt x="71" y="41"/>
                    </a:lnTo>
                    <a:lnTo>
                      <a:pt x="71" y="43"/>
                    </a:lnTo>
                    <a:lnTo>
                      <a:pt x="71" y="43"/>
                    </a:lnTo>
                    <a:lnTo>
                      <a:pt x="71" y="44"/>
                    </a:lnTo>
                    <a:lnTo>
                      <a:pt x="71" y="44"/>
                    </a:lnTo>
                    <a:lnTo>
                      <a:pt x="71" y="46"/>
                    </a:lnTo>
                    <a:lnTo>
                      <a:pt x="71" y="46"/>
                    </a:lnTo>
                    <a:lnTo>
                      <a:pt x="71" y="48"/>
                    </a:lnTo>
                    <a:lnTo>
                      <a:pt x="73" y="48"/>
                    </a:lnTo>
                    <a:lnTo>
                      <a:pt x="67" y="66"/>
                    </a:lnTo>
                    <a:lnTo>
                      <a:pt x="62" y="62"/>
                    </a:lnTo>
                    <a:lnTo>
                      <a:pt x="58" y="60"/>
                    </a:lnTo>
                    <a:lnTo>
                      <a:pt x="54" y="56"/>
                    </a:lnTo>
                    <a:lnTo>
                      <a:pt x="50" y="54"/>
                    </a:lnTo>
                    <a:lnTo>
                      <a:pt x="46" y="50"/>
                    </a:lnTo>
                    <a:lnTo>
                      <a:pt x="42" y="48"/>
                    </a:lnTo>
                    <a:lnTo>
                      <a:pt x="37" y="46"/>
                    </a:lnTo>
                    <a:lnTo>
                      <a:pt x="33" y="44"/>
                    </a:lnTo>
                    <a:lnTo>
                      <a:pt x="29" y="43"/>
                    </a:lnTo>
                    <a:lnTo>
                      <a:pt x="27" y="41"/>
                    </a:lnTo>
                    <a:lnTo>
                      <a:pt x="25" y="41"/>
                    </a:lnTo>
                    <a:lnTo>
                      <a:pt x="23" y="41"/>
                    </a:lnTo>
                    <a:lnTo>
                      <a:pt x="21" y="39"/>
                    </a:lnTo>
                    <a:lnTo>
                      <a:pt x="19" y="39"/>
                    </a:lnTo>
                    <a:lnTo>
                      <a:pt x="17" y="39"/>
                    </a:lnTo>
                    <a:lnTo>
                      <a:pt x="17" y="37"/>
                    </a:lnTo>
                    <a:lnTo>
                      <a:pt x="15" y="37"/>
                    </a:lnTo>
                    <a:lnTo>
                      <a:pt x="15" y="37"/>
                    </a:lnTo>
                    <a:lnTo>
                      <a:pt x="14" y="37"/>
                    </a:lnTo>
                    <a:lnTo>
                      <a:pt x="14" y="37"/>
                    </a:lnTo>
                    <a:lnTo>
                      <a:pt x="14" y="37"/>
                    </a:lnTo>
                    <a:lnTo>
                      <a:pt x="14" y="37"/>
                    </a:lnTo>
                    <a:lnTo>
                      <a:pt x="14" y="37"/>
                    </a:lnTo>
                    <a:lnTo>
                      <a:pt x="12" y="37"/>
                    </a:lnTo>
                    <a:lnTo>
                      <a:pt x="12" y="37"/>
                    </a:lnTo>
                    <a:lnTo>
                      <a:pt x="12" y="37"/>
                    </a:lnTo>
                    <a:lnTo>
                      <a:pt x="12" y="37"/>
                    </a:lnTo>
                    <a:lnTo>
                      <a:pt x="12" y="37"/>
                    </a:lnTo>
                    <a:lnTo>
                      <a:pt x="12" y="39"/>
                    </a:lnTo>
                    <a:lnTo>
                      <a:pt x="12" y="39"/>
                    </a:lnTo>
                    <a:lnTo>
                      <a:pt x="12" y="41"/>
                    </a:lnTo>
                    <a:lnTo>
                      <a:pt x="12" y="41"/>
                    </a:lnTo>
                    <a:lnTo>
                      <a:pt x="14" y="43"/>
                    </a:lnTo>
                    <a:lnTo>
                      <a:pt x="14" y="46"/>
                    </a:lnTo>
                    <a:lnTo>
                      <a:pt x="10" y="46"/>
                    </a:lnTo>
                    <a:lnTo>
                      <a:pt x="10" y="46"/>
                    </a:lnTo>
                    <a:lnTo>
                      <a:pt x="8" y="46"/>
                    </a:lnTo>
                    <a:lnTo>
                      <a:pt x="8" y="46"/>
                    </a:lnTo>
                    <a:lnTo>
                      <a:pt x="6" y="46"/>
                    </a:lnTo>
                    <a:lnTo>
                      <a:pt x="6" y="46"/>
                    </a:lnTo>
                    <a:lnTo>
                      <a:pt x="4" y="46"/>
                    </a:lnTo>
                    <a:lnTo>
                      <a:pt x="4" y="46"/>
                    </a:lnTo>
                    <a:lnTo>
                      <a:pt x="2" y="46"/>
                    </a:lnTo>
                    <a:lnTo>
                      <a:pt x="2" y="44"/>
                    </a:lnTo>
                    <a:lnTo>
                      <a:pt x="0" y="44"/>
                    </a:lnTo>
                    <a:lnTo>
                      <a:pt x="0" y="43"/>
                    </a:lnTo>
                    <a:lnTo>
                      <a:pt x="0" y="41"/>
                    </a:lnTo>
                    <a:lnTo>
                      <a:pt x="0" y="41"/>
                    </a:lnTo>
                    <a:lnTo>
                      <a:pt x="0" y="39"/>
                    </a:lnTo>
                    <a:lnTo>
                      <a:pt x="0" y="37"/>
                    </a:lnTo>
                    <a:lnTo>
                      <a:pt x="0" y="35"/>
                    </a:lnTo>
                    <a:lnTo>
                      <a:pt x="0" y="33"/>
                    </a:lnTo>
                    <a:lnTo>
                      <a:pt x="0" y="33"/>
                    </a:lnTo>
                    <a:lnTo>
                      <a:pt x="0" y="31"/>
                    </a:lnTo>
                    <a:lnTo>
                      <a:pt x="0" y="29"/>
                    </a:lnTo>
                    <a:lnTo>
                      <a:pt x="2" y="29"/>
                    </a:lnTo>
                    <a:lnTo>
                      <a:pt x="2" y="27"/>
                    </a:lnTo>
                    <a:lnTo>
                      <a:pt x="4" y="27"/>
                    </a:lnTo>
                    <a:lnTo>
                      <a:pt x="6" y="25"/>
                    </a:lnTo>
                    <a:lnTo>
                      <a:pt x="10" y="23"/>
                    </a:lnTo>
                    <a:lnTo>
                      <a:pt x="15" y="23"/>
                    </a:lnTo>
                    <a:lnTo>
                      <a:pt x="21" y="23"/>
                    </a:lnTo>
                    <a:lnTo>
                      <a:pt x="27" y="25"/>
                    </a:lnTo>
                    <a:lnTo>
                      <a:pt x="35" y="27"/>
                    </a:lnTo>
                    <a:lnTo>
                      <a:pt x="42" y="31"/>
                    </a:lnTo>
                    <a:lnTo>
                      <a:pt x="50" y="35"/>
                    </a:lnTo>
                    <a:lnTo>
                      <a:pt x="60" y="41"/>
                    </a:lnTo>
                    <a:lnTo>
                      <a:pt x="60" y="37"/>
                    </a:lnTo>
                    <a:lnTo>
                      <a:pt x="60" y="31"/>
                    </a:lnTo>
                    <a:lnTo>
                      <a:pt x="60" y="27"/>
                    </a:lnTo>
                    <a:lnTo>
                      <a:pt x="58" y="25"/>
                    </a:lnTo>
                    <a:lnTo>
                      <a:pt x="58" y="21"/>
                    </a:lnTo>
                    <a:lnTo>
                      <a:pt x="56" y="20"/>
                    </a:lnTo>
                    <a:lnTo>
                      <a:pt x="56" y="18"/>
                    </a:lnTo>
                    <a:lnTo>
                      <a:pt x="54" y="16"/>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64" name="Freeform 307"/>
              <p:cNvSpPr>
                <a:spLocks noEditPoints="1"/>
              </p:cNvSpPr>
              <p:nvPr/>
            </p:nvSpPr>
            <p:spPr bwMode="auto">
              <a:xfrm>
                <a:off x="3616" y="1808"/>
                <a:ext cx="59" cy="60"/>
              </a:xfrm>
              <a:custGeom>
                <a:avLst/>
                <a:gdLst/>
                <a:ahLst/>
                <a:cxnLst>
                  <a:cxn ang="0">
                    <a:pos x="57" y="27"/>
                  </a:cxn>
                  <a:cxn ang="0">
                    <a:pos x="59" y="29"/>
                  </a:cxn>
                  <a:cxn ang="0">
                    <a:pos x="59" y="31"/>
                  </a:cxn>
                  <a:cxn ang="0">
                    <a:pos x="59" y="31"/>
                  </a:cxn>
                  <a:cxn ang="0">
                    <a:pos x="59" y="33"/>
                  </a:cxn>
                  <a:cxn ang="0">
                    <a:pos x="57" y="39"/>
                  </a:cxn>
                  <a:cxn ang="0">
                    <a:pos x="54" y="48"/>
                  </a:cxn>
                  <a:cxn ang="0">
                    <a:pos x="48" y="54"/>
                  </a:cxn>
                  <a:cxn ang="0">
                    <a:pos x="40" y="58"/>
                  </a:cxn>
                  <a:cxn ang="0">
                    <a:pos x="33" y="60"/>
                  </a:cxn>
                  <a:cxn ang="0">
                    <a:pos x="27" y="60"/>
                  </a:cxn>
                  <a:cxn ang="0">
                    <a:pos x="19" y="58"/>
                  </a:cxn>
                  <a:cxn ang="0">
                    <a:pos x="13" y="56"/>
                  </a:cxn>
                  <a:cxn ang="0">
                    <a:pos x="8" y="50"/>
                  </a:cxn>
                  <a:cxn ang="0">
                    <a:pos x="2" y="41"/>
                  </a:cxn>
                  <a:cxn ang="0">
                    <a:pos x="0" y="31"/>
                  </a:cxn>
                  <a:cxn ang="0">
                    <a:pos x="2" y="19"/>
                  </a:cxn>
                  <a:cxn ang="0">
                    <a:pos x="6" y="10"/>
                  </a:cxn>
                  <a:cxn ang="0">
                    <a:pos x="13" y="4"/>
                  </a:cxn>
                  <a:cxn ang="0">
                    <a:pos x="21" y="0"/>
                  </a:cxn>
                  <a:cxn ang="0">
                    <a:pos x="29" y="2"/>
                  </a:cxn>
                  <a:cxn ang="0">
                    <a:pos x="34" y="6"/>
                  </a:cxn>
                  <a:cxn ang="0">
                    <a:pos x="38" y="14"/>
                  </a:cxn>
                  <a:cxn ang="0">
                    <a:pos x="38" y="19"/>
                  </a:cxn>
                  <a:cxn ang="0">
                    <a:pos x="34" y="27"/>
                  </a:cxn>
                  <a:cxn ang="0">
                    <a:pos x="31" y="35"/>
                  </a:cxn>
                  <a:cxn ang="0">
                    <a:pos x="25" y="43"/>
                  </a:cxn>
                  <a:cxn ang="0">
                    <a:pos x="31" y="44"/>
                  </a:cxn>
                  <a:cxn ang="0">
                    <a:pos x="36" y="44"/>
                  </a:cxn>
                  <a:cxn ang="0">
                    <a:pos x="42" y="43"/>
                  </a:cxn>
                  <a:cxn ang="0">
                    <a:pos x="46" y="39"/>
                  </a:cxn>
                  <a:cxn ang="0">
                    <a:pos x="48" y="31"/>
                  </a:cxn>
                  <a:cxn ang="0">
                    <a:pos x="52" y="25"/>
                  </a:cxn>
                  <a:cxn ang="0">
                    <a:pos x="54" y="25"/>
                  </a:cxn>
                  <a:cxn ang="0">
                    <a:pos x="56" y="25"/>
                  </a:cxn>
                  <a:cxn ang="0">
                    <a:pos x="15" y="35"/>
                  </a:cxn>
                  <a:cxn ang="0">
                    <a:pos x="21" y="31"/>
                  </a:cxn>
                  <a:cxn ang="0">
                    <a:pos x="25" y="27"/>
                  </a:cxn>
                  <a:cxn ang="0">
                    <a:pos x="27" y="23"/>
                  </a:cxn>
                  <a:cxn ang="0">
                    <a:pos x="27" y="19"/>
                  </a:cxn>
                  <a:cxn ang="0">
                    <a:pos x="25" y="18"/>
                  </a:cxn>
                  <a:cxn ang="0">
                    <a:pos x="23" y="16"/>
                  </a:cxn>
                  <a:cxn ang="0">
                    <a:pos x="19" y="16"/>
                  </a:cxn>
                  <a:cxn ang="0">
                    <a:pos x="17" y="16"/>
                  </a:cxn>
                  <a:cxn ang="0">
                    <a:pos x="13" y="18"/>
                  </a:cxn>
                  <a:cxn ang="0">
                    <a:pos x="13" y="21"/>
                  </a:cxn>
                  <a:cxn ang="0">
                    <a:pos x="13" y="25"/>
                  </a:cxn>
                  <a:cxn ang="0">
                    <a:pos x="13" y="29"/>
                  </a:cxn>
                  <a:cxn ang="0">
                    <a:pos x="15" y="33"/>
                  </a:cxn>
                </a:cxnLst>
                <a:rect l="0" t="0" r="r" b="b"/>
                <a:pathLst>
                  <a:path w="59" h="60">
                    <a:moveTo>
                      <a:pt x="57" y="27"/>
                    </a:moveTo>
                    <a:lnTo>
                      <a:pt x="57" y="27"/>
                    </a:lnTo>
                    <a:lnTo>
                      <a:pt x="57" y="27"/>
                    </a:lnTo>
                    <a:lnTo>
                      <a:pt x="57" y="27"/>
                    </a:lnTo>
                    <a:lnTo>
                      <a:pt x="59" y="29"/>
                    </a:lnTo>
                    <a:lnTo>
                      <a:pt x="59" y="29"/>
                    </a:lnTo>
                    <a:lnTo>
                      <a:pt x="59" y="29"/>
                    </a:lnTo>
                    <a:lnTo>
                      <a:pt x="59" y="29"/>
                    </a:lnTo>
                    <a:lnTo>
                      <a:pt x="59" y="31"/>
                    </a:lnTo>
                    <a:lnTo>
                      <a:pt x="59" y="31"/>
                    </a:lnTo>
                    <a:lnTo>
                      <a:pt x="59" y="31"/>
                    </a:lnTo>
                    <a:lnTo>
                      <a:pt x="59" y="31"/>
                    </a:lnTo>
                    <a:lnTo>
                      <a:pt x="59" y="33"/>
                    </a:lnTo>
                    <a:lnTo>
                      <a:pt x="59" y="33"/>
                    </a:lnTo>
                    <a:lnTo>
                      <a:pt x="59" y="33"/>
                    </a:lnTo>
                    <a:lnTo>
                      <a:pt x="59" y="35"/>
                    </a:lnTo>
                    <a:lnTo>
                      <a:pt x="59" y="35"/>
                    </a:lnTo>
                    <a:lnTo>
                      <a:pt x="57" y="39"/>
                    </a:lnTo>
                    <a:lnTo>
                      <a:pt x="57" y="43"/>
                    </a:lnTo>
                    <a:lnTo>
                      <a:pt x="56" y="44"/>
                    </a:lnTo>
                    <a:lnTo>
                      <a:pt x="54" y="48"/>
                    </a:lnTo>
                    <a:lnTo>
                      <a:pt x="52" y="50"/>
                    </a:lnTo>
                    <a:lnTo>
                      <a:pt x="50" y="52"/>
                    </a:lnTo>
                    <a:lnTo>
                      <a:pt x="48" y="54"/>
                    </a:lnTo>
                    <a:lnTo>
                      <a:pt x="44" y="56"/>
                    </a:lnTo>
                    <a:lnTo>
                      <a:pt x="42" y="58"/>
                    </a:lnTo>
                    <a:lnTo>
                      <a:pt x="40" y="58"/>
                    </a:lnTo>
                    <a:lnTo>
                      <a:pt x="38" y="60"/>
                    </a:lnTo>
                    <a:lnTo>
                      <a:pt x="36" y="60"/>
                    </a:lnTo>
                    <a:lnTo>
                      <a:pt x="33" y="60"/>
                    </a:lnTo>
                    <a:lnTo>
                      <a:pt x="31" y="60"/>
                    </a:lnTo>
                    <a:lnTo>
                      <a:pt x="29" y="60"/>
                    </a:lnTo>
                    <a:lnTo>
                      <a:pt x="27" y="60"/>
                    </a:lnTo>
                    <a:lnTo>
                      <a:pt x="25" y="60"/>
                    </a:lnTo>
                    <a:lnTo>
                      <a:pt x="21" y="58"/>
                    </a:lnTo>
                    <a:lnTo>
                      <a:pt x="19" y="58"/>
                    </a:lnTo>
                    <a:lnTo>
                      <a:pt x="17" y="58"/>
                    </a:lnTo>
                    <a:lnTo>
                      <a:pt x="15" y="56"/>
                    </a:lnTo>
                    <a:lnTo>
                      <a:pt x="13" y="56"/>
                    </a:lnTo>
                    <a:lnTo>
                      <a:pt x="11" y="54"/>
                    </a:lnTo>
                    <a:lnTo>
                      <a:pt x="11" y="52"/>
                    </a:lnTo>
                    <a:lnTo>
                      <a:pt x="8" y="50"/>
                    </a:lnTo>
                    <a:lnTo>
                      <a:pt x="6" y="46"/>
                    </a:lnTo>
                    <a:lnTo>
                      <a:pt x="4" y="44"/>
                    </a:lnTo>
                    <a:lnTo>
                      <a:pt x="2" y="41"/>
                    </a:lnTo>
                    <a:lnTo>
                      <a:pt x="2" y="37"/>
                    </a:lnTo>
                    <a:lnTo>
                      <a:pt x="2" y="35"/>
                    </a:lnTo>
                    <a:lnTo>
                      <a:pt x="0" y="31"/>
                    </a:lnTo>
                    <a:lnTo>
                      <a:pt x="0" y="27"/>
                    </a:lnTo>
                    <a:lnTo>
                      <a:pt x="2" y="23"/>
                    </a:lnTo>
                    <a:lnTo>
                      <a:pt x="2" y="19"/>
                    </a:lnTo>
                    <a:lnTo>
                      <a:pt x="4" y="16"/>
                    </a:lnTo>
                    <a:lnTo>
                      <a:pt x="4" y="12"/>
                    </a:lnTo>
                    <a:lnTo>
                      <a:pt x="6" y="10"/>
                    </a:lnTo>
                    <a:lnTo>
                      <a:pt x="8" y="8"/>
                    </a:lnTo>
                    <a:lnTo>
                      <a:pt x="11" y="6"/>
                    </a:lnTo>
                    <a:lnTo>
                      <a:pt x="13" y="4"/>
                    </a:lnTo>
                    <a:lnTo>
                      <a:pt x="17" y="2"/>
                    </a:lnTo>
                    <a:lnTo>
                      <a:pt x="19" y="2"/>
                    </a:lnTo>
                    <a:lnTo>
                      <a:pt x="21" y="0"/>
                    </a:lnTo>
                    <a:lnTo>
                      <a:pt x="25" y="0"/>
                    </a:lnTo>
                    <a:lnTo>
                      <a:pt x="27" y="2"/>
                    </a:lnTo>
                    <a:lnTo>
                      <a:pt x="29" y="2"/>
                    </a:lnTo>
                    <a:lnTo>
                      <a:pt x="31" y="4"/>
                    </a:lnTo>
                    <a:lnTo>
                      <a:pt x="33" y="4"/>
                    </a:lnTo>
                    <a:lnTo>
                      <a:pt x="34" y="6"/>
                    </a:lnTo>
                    <a:lnTo>
                      <a:pt x="36" y="8"/>
                    </a:lnTo>
                    <a:lnTo>
                      <a:pt x="36" y="10"/>
                    </a:lnTo>
                    <a:lnTo>
                      <a:pt x="38" y="14"/>
                    </a:lnTo>
                    <a:lnTo>
                      <a:pt x="38" y="16"/>
                    </a:lnTo>
                    <a:lnTo>
                      <a:pt x="38" y="18"/>
                    </a:lnTo>
                    <a:lnTo>
                      <a:pt x="38" y="19"/>
                    </a:lnTo>
                    <a:lnTo>
                      <a:pt x="36" y="23"/>
                    </a:lnTo>
                    <a:lnTo>
                      <a:pt x="36" y="25"/>
                    </a:lnTo>
                    <a:lnTo>
                      <a:pt x="34" y="27"/>
                    </a:lnTo>
                    <a:lnTo>
                      <a:pt x="34" y="31"/>
                    </a:lnTo>
                    <a:lnTo>
                      <a:pt x="33" y="33"/>
                    </a:lnTo>
                    <a:lnTo>
                      <a:pt x="31" y="35"/>
                    </a:lnTo>
                    <a:lnTo>
                      <a:pt x="29" y="37"/>
                    </a:lnTo>
                    <a:lnTo>
                      <a:pt x="27" y="41"/>
                    </a:lnTo>
                    <a:lnTo>
                      <a:pt x="25" y="43"/>
                    </a:lnTo>
                    <a:lnTo>
                      <a:pt x="27" y="44"/>
                    </a:lnTo>
                    <a:lnTo>
                      <a:pt x="29" y="44"/>
                    </a:lnTo>
                    <a:lnTo>
                      <a:pt x="31" y="44"/>
                    </a:lnTo>
                    <a:lnTo>
                      <a:pt x="33" y="46"/>
                    </a:lnTo>
                    <a:lnTo>
                      <a:pt x="34" y="46"/>
                    </a:lnTo>
                    <a:lnTo>
                      <a:pt x="36" y="44"/>
                    </a:lnTo>
                    <a:lnTo>
                      <a:pt x="38" y="44"/>
                    </a:lnTo>
                    <a:lnTo>
                      <a:pt x="40" y="44"/>
                    </a:lnTo>
                    <a:lnTo>
                      <a:pt x="42" y="43"/>
                    </a:lnTo>
                    <a:lnTo>
                      <a:pt x="44" y="41"/>
                    </a:lnTo>
                    <a:lnTo>
                      <a:pt x="46" y="41"/>
                    </a:lnTo>
                    <a:lnTo>
                      <a:pt x="46" y="39"/>
                    </a:lnTo>
                    <a:lnTo>
                      <a:pt x="48" y="37"/>
                    </a:lnTo>
                    <a:lnTo>
                      <a:pt x="48" y="33"/>
                    </a:lnTo>
                    <a:lnTo>
                      <a:pt x="48" y="31"/>
                    </a:lnTo>
                    <a:lnTo>
                      <a:pt x="48" y="29"/>
                    </a:lnTo>
                    <a:lnTo>
                      <a:pt x="46" y="25"/>
                    </a:lnTo>
                    <a:lnTo>
                      <a:pt x="52" y="25"/>
                    </a:lnTo>
                    <a:lnTo>
                      <a:pt x="52" y="25"/>
                    </a:lnTo>
                    <a:lnTo>
                      <a:pt x="54" y="25"/>
                    </a:lnTo>
                    <a:lnTo>
                      <a:pt x="54" y="25"/>
                    </a:lnTo>
                    <a:lnTo>
                      <a:pt x="54" y="25"/>
                    </a:lnTo>
                    <a:lnTo>
                      <a:pt x="56" y="25"/>
                    </a:lnTo>
                    <a:lnTo>
                      <a:pt x="56" y="25"/>
                    </a:lnTo>
                    <a:lnTo>
                      <a:pt x="57" y="27"/>
                    </a:lnTo>
                    <a:lnTo>
                      <a:pt x="57" y="27"/>
                    </a:lnTo>
                    <a:close/>
                    <a:moveTo>
                      <a:pt x="15" y="35"/>
                    </a:moveTo>
                    <a:lnTo>
                      <a:pt x="17" y="33"/>
                    </a:lnTo>
                    <a:lnTo>
                      <a:pt x="19" y="33"/>
                    </a:lnTo>
                    <a:lnTo>
                      <a:pt x="21" y="31"/>
                    </a:lnTo>
                    <a:lnTo>
                      <a:pt x="21" y="29"/>
                    </a:lnTo>
                    <a:lnTo>
                      <a:pt x="23" y="29"/>
                    </a:lnTo>
                    <a:lnTo>
                      <a:pt x="25" y="27"/>
                    </a:lnTo>
                    <a:lnTo>
                      <a:pt x="25" y="27"/>
                    </a:lnTo>
                    <a:lnTo>
                      <a:pt x="25" y="25"/>
                    </a:lnTo>
                    <a:lnTo>
                      <a:pt x="27" y="23"/>
                    </a:lnTo>
                    <a:lnTo>
                      <a:pt x="27" y="23"/>
                    </a:lnTo>
                    <a:lnTo>
                      <a:pt x="27" y="21"/>
                    </a:lnTo>
                    <a:lnTo>
                      <a:pt x="27" y="19"/>
                    </a:lnTo>
                    <a:lnTo>
                      <a:pt x="25" y="19"/>
                    </a:lnTo>
                    <a:lnTo>
                      <a:pt x="25" y="18"/>
                    </a:lnTo>
                    <a:lnTo>
                      <a:pt x="25" y="18"/>
                    </a:lnTo>
                    <a:lnTo>
                      <a:pt x="25" y="18"/>
                    </a:lnTo>
                    <a:lnTo>
                      <a:pt x="23" y="16"/>
                    </a:lnTo>
                    <a:lnTo>
                      <a:pt x="23" y="16"/>
                    </a:lnTo>
                    <a:lnTo>
                      <a:pt x="21" y="16"/>
                    </a:lnTo>
                    <a:lnTo>
                      <a:pt x="21" y="16"/>
                    </a:lnTo>
                    <a:lnTo>
                      <a:pt x="19" y="16"/>
                    </a:lnTo>
                    <a:lnTo>
                      <a:pt x="19" y="16"/>
                    </a:lnTo>
                    <a:lnTo>
                      <a:pt x="17" y="16"/>
                    </a:lnTo>
                    <a:lnTo>
                      <a:pt x="17" y="16"/>
                    </a:lnTo>
                    <a:lnTo>
                      <a:pt x="15" y="18"/>
                    </a:lnTo>
                    <a:lnTo>
                      <a:pt x="15" y="18"/>
                    </a:lnTo>
                    <a:lnTo>
                      <a:pt x="13" y="18"/>
                    </a:lnTo>
                    <a:lnTo>
                      <a:pt x="13" y="19"/>
                    </a:lnTo>
                    <a:lnTo>
                      <a:pt x="13" y="19"/>
                    </a:lnTo>
                    <a:lnTo>
                      <a:pt x="13" y="21"/>
                    </a:lnTo>
                    <a:lnTo>
                      <a:pt x="13" y="21"/>
                    </a:lnTo>
                    <a:lnTo>
                      <a:pt x="13" y="23"/>
                    </a:lnTo>
                    <a:lnTo>
                      <a:pt x="13" y="25"/>
                    </a:lnTo>
                    <a:lnTo>
                      <a:pt x="13" y="25"/>
                    </a:lnTo>
                    <a:lnTo>
                      <a:pt x="13" y="27"/>
                    </a:lnTo>
                    <a:lnTo>
                      <a:pt x="13" y="29"/>
                    </a:lnTo>
                    <a:lnTo>
                      <a:pt x="13" y="31"/>
                    </a:lnTo>
                    <a:lnTo>
                      <a:pt x="15" y="31"/>
                    </a:lnTo>
                    <a:lnTo>
                      <a:pt x="15" y="33"/>
                    </a:lnTo>
                    <a:lnTo>
                      <a:pt x="15" y="35"/>
                    </a:lnTo>
                    <a:close/>
                  </a:path>
                </a:pathLst>
              </a:custGeom>
              <a:solidFill>
                <a:srgbClr val="005400"/>
              </a:solidFill>
              <a:ln w="9525">
                <a:noFill/>
                <a:round/>
                <a:headEnd/>
                <a:tailEnd/>
              </a:ln>
            </p:spPr>
            <p:txBody>
              <a:bodyPr/>
              <a:lstStyle/>
              <a:p>
                <a:endParaRPr lang="en-US">
                  <a:solidFill>
                    <a:srgbClr val="000000"/>
                  </a:solidFill>
                  <a:latin typeface="+mn-lt"/>
                </a:endParaRPr>
              </a:p>
            </p:txBody>
          </p:sp>
          <p:sp>
            <p:nvSpPr>
              <p:cNvPr id="365" name="Freeform 308"/>
              <p:cNvSpPr>
                <a:spLocks/>
              </p:cNvSpPr>
              <p:nvPr/>
            </p:nvSpPr>
            <p:spPr bwMode="auto">
              <a:xfrm>
                <a:off x="3036" y="2041"/>
                <a:ext cx="133" cy="128"/>
              </a:xfrm>
              <a:custGeom>
                <a:avLst/>
                <a:gdLst/>
                <a:ahLst/>
                <a:cxnLst>
                  <a:cxn ang="0">
                    <a:pos x="23" y="49"/>
                  </a:cxn>
                  <a:cxn ang="0">
                    <a:pos x="17" y="55"/>
                  </a:cxn>
                  <a:cxn ang="0">
                    <a:pos x="15" y="63"/>
                  </a:cxn>
                  <a:cxn ang="0">
                    <a:pos x="15" y="67"/>
                  </a:cxn>
                  <a:cxn ang="0">
                    <a:pos x="19" y="71"/>
                  </a:cxn>
                  <a:cxn ang="0">
                    <a:pos x="25" y="74"/>
                  </a:cxn>
                  <a:cxn ang="0">
                    <a:pos x="15" y="92"/>
                  </a:cxn>
                  <a:cxn ang="0">
                    <a:pos x="12" y="90"/>
                  </a:cxn>
                  <a:cxn ang="0">
                    <a:pos x="8" y="86"/>
                  </a:cxn>
                  <a:cxn ang="0">
                    <a:pos x="0" y="71"/>
                  </a:cxn>
                  <a:cxn ang="0">
                    <a:pos x="6" y="53"/>
                  </a:cxn>
                  <a:cxn ang="0">
                    <a:pos x="17" y="42"/>
                  </a:cxn>
                  <a:cxn ang="0">
                    <a:pos x="37" y="28"/>
                  </a:cxn>
                  <a:cxn ang="0">
                    <a:pos x="69" y="13"/>
                  </a:cxn>
                  <a:cxn ang="0">
                    <a:pos x="81" y="5"/>
                  </a:cxn>
                  <a:cxn ang="0">
                    <a:pos x="94" y="19"/>
                  </a:cxn>
                  <a:cxn ang="0">
                    <a:pos x="94" y="23"/>
                  </a:cxn>
                  <a:cxn ang="0">
                    <a:pos x="90" y="26"/>
                  </a:cxn>
                  <a:cxn ang="0">
                    <a:pos x="83" y="24"/>
                  </a:cxn>
                  <a:cxn ang="0">
                    <a:pos x="81" y="23"/>
                  </a:cxn>
                  <a:cxn ang="0">
                    <a:pos x="81" y="23"/>
                  </a:cxn>
                  <a:cxn ang="0">
                    <a:pos x="79" y="23"/>
                  </a:cxn>
                  <a:cxn ang="0">
                    <a:pos x="75" y="23"/>
                  </a:cxn>
                  <a:cxn ang="0">
                    <a:pos x="62" y="28"/>
                  </a:cxn>
                  <a:cxn ang="0">
                    <a:pos x="62" y="55"/>
                  </a:cxn>
                  <a:cxn ang="0">
                    <a:pos x="81" y="46"/>
                  </a:cxn>
                  <a:cxn ang="0">
                    <a:pos x="90" y="40"/>
                  </a:cxn>
                  <a:cxn ang="0">
                    <a:pos x="98" y="42"/>
                  </a:cxn>
                  <a:cxn ang="0">
                    <a:pos x="92" y="51"/>
                  </a:cxn>
                  <a:cxn ang="0">
                    <a:pos x="85" y="57"/>
                  </a:cxn>
                  <a:cxn ang="0">
                    <a:pos x="79" y="61"/>
                  </a:cxn>
                  <a:cxn ang="0">
                    <a:pos x="69" y="65"/>
                  </a:cxn>
                  <a:cxn ang="0">
                    <a:pos x="75" y="72"/>
                  </a:cxn>
                  <a:cxn ang="0">
                    <a:pos x="77" y="80"/>
                  </a:cxn>
                  <a:cxn ang="0">
                    <a:pos x="77" y="86"/>
                  </a:cxn>
                  <a:cxn ang="0">
                    <a:pos x="75" y="90"/>
                  </a:cxn>
                  <a:cxn ang="0">
                    <a:pos x="90" y="84"/>
                  </a:cxn>
                  <a:cxn ang="0">
                    <a:pos x="98" y="80"/>
                  </a:cxn>
                  <a:cxn ang="0">
                    <a:pos x="108" y="74"/>
                  </a:cxn>
                  <a:cxn ang="0">
                    <a:pos x="117" y="67"/>
                  </a:cxn>
                  <a:cxn ang="0">
                    <a:pos x="123" y="55"/>
                  </a:cxn>
                  <a:cxn ang="0">
                    <a:pos x="129" y="57"/>
                  </a:cxn>
                  <a:cxn ang="0">
                    <a:pos x="131" y="57"/>
                  </a:cxn>
                  <a:cxn ang="0">
                    <a:pos x="133" y="59"/>
                  </a:cxn>
                  <a:cxn ang="0">
                    <a:pos x="133" y="61"/>
                  </a:cxn>
                  <a:cxn ang="0">
                    <a:pos x="133" y="61"/>
                  </a:cxn>
                  <a:cxn ang="0">
                    <a:pos x="133" y="63"/>
                  </a:cxn>
                  <a:cxn ang="0">
                    <a:pos x="131" y="65"/>
                  </a:cxn>
                  <a:cxn ang="0">
                    <a:pos x="129" y="69"/>
                  </a:cxn>
                  <a:cxn ang="0">
                    <a:pos x="123" y="78"/>
                  </a:cxn>
                  <a:cxn ang="0">
                    <a:pos x="111" y="88"/>
                  </a:cxn>
                  <a:cxn ang="0">
                    <a:pos x="98" y="96"/>
                  </a:cxn>
                  <a:cxn ang="0">
                    <a:pos x="79" y="103"/>
                  </a:cxn>
                  <a:cxn ang="0">
                    <a:pos x="37" y="107"/>
                  </a:cxn>
                  <a:cxn ang="0">
                    <a:pos x="44" y="103"/>
                  </a:cxn>
                  <a:cxn ang="0">
                    <a:pos x="54" y="99"/>
                  </a:cxn>
                  <a:cxn ang="0">
                    <a:pos x="58" y="96"/>
                  </a:cxn>
                  <a:cxn ang="0">
                    <a:pos x="60" y="92"/>
                  </a:cxn>
                  <a:cxn ang="0">
                    <a:pos x="58" y="88"/>
                  </a:cxn>
                  <a:cxn ang="0">
                    <a:pos x="54" y="80"/>
                  </a:cxn>
                </a:cxnLst>
                <a:rect l="0" t="0" r="r" b="b"/>
                <a:pathLst>
                  <a:path w="133" h="128">
                    <a:moveTo>
                      <a:pt x="31" y="46"/>
                    </a:moveTo>
                    <a:lnTo>
                      <a:pt x="29" y="46"/>
                    </a:lnTo>
                    <a:lnTo>
                      <a:pt x="27" y="48"/>
                    </a:lnTo>
                    <a:lnTo>
                      <a:pt x="23" y="49"/>
                    </a:lnTo>
                    <a:lnTo>
                      <a:pt x="21" y="51"/>
                    </a:lnTo>
                    <a:lnTo>
                      <a:pt x="19" y="53"/>
                    </a:lnTo>
                    <a:lnTo>
                      <a:pt x="19" y="55"/>
                    </a:lnTo>
                    <a:lnTo>
                      <a:pt x="17" y="55"/>
                    </a:lnTo>
                    <a:lnTo>
                      <a:pt x="15" y="57"/>
                    </a:lnTo>
                    <a:lnTo>
                      <a:pt x="15" y="59"/>
                    </a:lnTo>
                    <a:lnTo>
                      <a:pt x="15" y="61"/>
                    </a:lnTo>
                    <a:lnTo>
                      <a:pt x="15" y="63"/>
                    </a:lnTo>
                    <a:lnTo>
                      <a:pt x="15" y="63"/>
                    </a:lnTo>
                    <a:lnTo>
                      <a:pt x="15" y="65"/>
                    </a:lnTo>
                    <a:lnTo>
                      <a:pt x="15" y="67"/>
                    </a:lnTo>
                    <a:lnTo>
                      <a:pt x="15" y="67"/>
                    </a:lnTo>
                    <a:lnTo>
                      <a:pt x="17" y="69"/>
                    </a:lnTo>
                    <a:lnTo>
                      <a:pt x="17" y="71"/>
                    </a:lnTo>
                    <a:lnTo>
                      <a:pt x="19" y="71"/>
                    </a:lnTo>
                    <a:lnTo>
                      <a:pt x="19" y="71"/>
                    </a:lnTo>
                    <a:lnTo>
                      <a:pt x="21" y="72"/>
                    </a:lnTo>
                    <a:lnTo>
                      <a:pt x="21" y="72"/>
                    </a:lnTo>
                    <a:lnTo>
                      <a:pt x="23" y="72"/>
                    </a:lnTo>
                    <a:lnTo>
                      <a:pt x="25" y="74"/>
                    </a:lnTo>
                    <a:lnTo>
                      <a:pt x="25" y="74"/>
                    </a:lnTo>
                    <a:lnTo>
                      <a:pt x="29" y="74"/>
                    </a:lnTo>
                    <a:lnTo>
                      <a:pt x="21" y="96"/>
                    </a:lnTo>
                    <a:lnTo>
                      <a:pt x="15" y="92"/>
                    </a:lnTo>
                    <a:lnTo>
                      <a:pt x="14" y="92"/>
                    </a:lnTo>
                    <a:lnTo>
                      <a:pt x="14" y="90"/>
                    </a:lnTo>
                    <a:lnTo>
                      <a:pt x="12" y="90"/>
                    </a:lnTo>
                    <a:lnTo>
                      <a:pt x="12" y="90"/>
                    </a:lnTo>
                    <a:lnTo>
                      <a:pt x="10" y="88"/>
                    </a:lnTo>
                    <a:lnTo>
                      <a:pt x="10" y="88"/>
                    </a:lnTo>
                    <a:lnTo>
                      <a:pt x="8" y="86"/>
                    </a:lnTo>
                    <a:lnTo>
                      <a:pt x="8" y="86"/>
                    </a:lnTo>
                    <a:lnTo>
                      <a:pt x="4" y="82"/>
                    </a:lnTo>
                    <a:lnTo>
                      <a:pt x="2" y="78"/>
                    </a:lnTo>
                    <a:lnTo>
                      <a:pt x="2" y="74"/>
                    </a:lnTo>
                    <a:lnTo>
                      <a:pt x="0" y="71"/>
                    </a:lnTo>
                    <a:lnTo>
                      <a:pt x="0" y="67"/>
                    </a:lnTo>
                    <a:lnTo>
                      <a:pt x="2" y="63"/>
                    </a:lnTo>
                    <a:lnTo>
                      <a:pt x="4" y="59"/>
                    </a:lnTo>
                    <a:lnTo>
                      <a:pt x="6" y="53"/>
                    </a:lnTo>
                    <a:lnTo>
                      <a:pt x="8" y="51"/>
                    </a:lnTo>
                    <a:lnTo>
                      <a:pt x="10" y="48"/>
                    </a:lnTo>
                    <a:lnTo>
                      <a:pt x="14" y="44"/>
                    </a:lnTo>
                    <a:lnTo>
                      <a:pt x="17" y="42"/>
                    </a:lnTo>
                    <a:lnTo>
                      <a:pt x="21" y="38"/>
                    </a:lnTo>
                    <a:lnTo>
                      <a:pt x="25" y="36"/>
                    </a:lnTo>
                    <a:lnTo>
                      <a:pt x="31" y="32"/>
                    </a:lnTo>
                    <a:lnTo>
                      <a:pt x="37" y="28"/>
                    </a:lnTo>
                    <a:lnTo>
                      <a:pt x="60" y="17"/>
                    </a:lnTo>
                    <a:lnTo>
                      <a:pt x="62" y="15"/>
                    </a:lnTo>
                    <a:lnTo>
                      <a:pt x="65" y="13"/>
                    </a:lnTo>
                    <a:lnTo>
                      <a:pt x="69" y="13"/>
                    </a:lnTo>
                    <a:lnTo>
                      <a:pt x="71" y="11"/>
                    </a:lnTo>
                    <a:lnTo>
                      <a:pt x="75" y="9"/>
                    </a:lnTo>
                    <a:lnTo>
                      <a:pt x="79" y="7"/>
                    </a:lnTo>
                    <a:lnTo>
                      <a:pt x="81" y="5"/>
                    </a:lnTo>
                    <a:lnTo>
                      <a:pt x="85" y="3"/>
                    </a:lnTo>
                    <a:lnTo>
                      <a:pt x="90" y="0"/>
                    </a:lnTo>
                    <a:lnTo>
                      <a:pt x="94" y="17"/>
                    </a:lnTo>
                    <a:lnTo>
                      <a:pt x="94" y="19"/>
                    </a:lnTo>
                    <a:lnTo>
                      <a:pt x="94" y="19"/>
                    </a:lnTo>
                    <a:lnTo>
                      <a:pt x="94" y="21"/>
                    </a:lnTo>
                    <a:lnTo>
                      <a:pt x="94" y="23"/>
                    </a:lnTo>
                    <a:lnTo>
                      <a:pt x="94" y="23"/>
                    </a:lnTo>
                    <a:lnTo>
                      <a:pt x="92" y="24"/>
                    </a:lnTo>
                    <a:lnTo>
                      <a:pt x="92" y="24"/>
                    </a:lnTo>
                    <a:lnTo>
                      <a:pt x="90" y="26"/>
                    </a:lnTo>
                    <a:lnTo>
                      <a:pt x="90" y="26"/>
                    </a:lnTo>
                    <a:lnTo>
                      <a:pt x="85" y="28"/>
                    </a:lnTo>
                    <a:lnTo>
                      <a:pt x="83" y="26"/>
                    </a:lnTo>
                    <a:lnTo>
                      <a:pt x="83" y="24"/>
                    </a:lnTo>
                    <a:lnTo>
                      <a:pt x="83" y="24"/>
                    </a:lnTo>
                    <a:lnTo>
                      <a:pt x="83" y="24"/>
                    </a:lnTo>
                    <a:lnTo>
                      <a:pt x="83" y="24"/>
                    </a:lnTo>
                    <a:lnTo>
                      <a:pt x="83" y="23"/>
                    </a:lnTo>
                    <a:lnTo>
                      <a:pt x="81" y="23"/>
                    </a:lnTo>
                    <a:lnTo>
                      <a:pt x="81" y="23"/>
                    </a:lnTo>
                    <a:lnTo>
                      <a:pt x="81" y="23"/>
                    </a:lnTo>
                    <a:lnTo>
                      <a:pt x="81" y="23"/>
                    </a:lnTo>
                    <a:lnTo>
                      <a:pt x="81" y="23"/>
                    </a:lnTo>
                    <a:lnTo>
                      <a:pt x="81" y="23"/>
                    </a:lnTo>
                    <a:lnTo>
                      <a:pt x="79" y="23"/>
                    </a:lnTo>
                    <a:lnTo>
                      <a:pt x="79" y="23"/>
                    </a:lnTo>
                    <a:lnTo>
                      <a:pt x="79" y="23"/>
                    </a:lnTo>
                    <a:lnTo>
                      <a:pt x="79" y="23"/>
                    </a:lnTo>
                    <a:lnTo>
                      <a:pt x="77" y="23"/>
                    </a:lnTo>
                    <a:lnTo>
                      <a:pt x="77" y="23"/>
                    </a:lnTo>
                    <a:lnTo>
                      <a:pt x="75" y="23"/>
                    </a:lnTo>
                    <a:lnTo>
                      <a:pt x="71" y="24"/>
                    </a:lnTo>
                    <a:lnTo>
                      <a:pt x="69" y="26"/>
                    </a:lnTo>
                    <a:lnTo>
                      <a:pt x="65" y="26"/>
                    </a:lnTo>
                    <a:lnTo>
                      <a:pt x="62" y="28"/>
                    </a:lnTo>
                    <a:lnTo>
                      <a:pt x="58" y="30"/>
                    </a:lnTo>
                    <a:lnTo>
                      <a:pt x="54" y="34"/>
                    </a:lnTo>
                    <a:lnTo>
                      <a:pt x="50" y="36"/>
                    </a:lnTo>
                    <a:lnTo>
                      <a:pt x="62" y="55"/>
                    </a:lnTo>
                    <a:lnTo>
                      <a:pt x="71" y="49"/>
                    </a:lnTo>
                    <a:lnTo>
                      <a:pt x="75" y="48"/>
                    </a:lnTo>
                    <a:lnTo>
                      <a:pt x="77" y="46"/>
                    </a:lnTo>
                    <a:lnTo>
                      <a:pt x="81" y="46"/>
                    </a:lnTo>
                    <a:lnTo>
                      <a:pt x="83" y="44"/>
                    </a:lnTo>
                    <a:lnTo>
                      <a:pt x="85" y="42"/>
                    </a:lnTo>
                    <a:lnTo>
                      <a:pt x="88" y="40"/>
                    </a:lnTo>
                    <a:lnTo>
                      <a:pt x="90" y="40"/>
                    </a:lnTo>
                    <a:lnTo>
                      <a:pt x="92" y="38"/>
                    </a:lnTo>
                    <a:lnTo>
                      <a:pt x="100" y="32"/>
                    </a:lnTo>
                    <a:lnTo>
                      <a:pt x="98" y="40"/>
                    </a:lnTo>
                    <a:lnTo>
                      <a:pt x="98" y="42"/>
                    </a:lnTo>
                    <a:lnTo>
                      <a:pt x="96" y="46"/>
                    </a:lnTo>
                    <a:lnTo>
                      <a:pt x="96" y="48"/>
                    </a:lnTo>
                    <a:lnTo>
                      <a:pt x="94" y="49"/>
                    </a:lnTo>
                    <a:lnTo>
                      <a:pt x="92" y="51"/>
                    </a:lnTo>
                    <a:lnTo>
                      <a:pt x="90" y="53"/>
                    </a:lnTo>
                    <a:lnTo>
                      <a:pt x="88" y="55"/>
                    </a:lnTo>
                    <a:lnTo>
                      <a:pt x="87" y="57"/>
                    </a:lnTo>
                    <a:lnTo>
                      <a:pt x="85" y="57"/>
                    </a:lnTo>
                    <a:lnTo>
                      <a:pt x="83" y="57"/>
                    </a:lnTo>
                    <a:lnTo>
                      <a:pt x="81" y="59"/>
                    </a:lnTo>
                    <a:lnTo>
                      <a:pt x="81" y="59"/>
                    </a:lnTo>
                    <a:lnTo>
                      <a:pt x="79" y="61"/>
                    </a:lnTo>
                    <a:lnTo>
                      <a:pt x="77" y="61"/>
                    </a:lnTo>
                    <a:lnTo>
                      <a:pt x="75" y="63"/>
                    </a:lnTo>
                    <a:lnTo>
                      <a:pt x="73" y="63"/>
                    </a:lnTo>
                    <a:lnTo>
                      <a:pt x="69" y="65"/>
                    </a:lnTo>
                    <a:lnTo>
                      <a:pt x="69" y="67"/>
                    </a:lnTo>
                    <a:lnTo>
                      <a:pt x="71" y="69"/>
                    </a:lnTo>
                    <a:lnTo>
                      <a:pt x="73" y="71"/>
                    </a:lnTo>
                    <a:lnTo>
                      <a:pt x="75" y="72"/>
                    </a:lnTo>
                    <a:lnTo>
                      <a:pt x="75" y="76"/>
                    </a:lnTo>
                    <a:lnTo>
                      <a:pt x="75" y="78"/>
                    </a:lnTo>
                    <a:lnTo>
                      <a:pt x="77" y="80"/>
                    </a:lnTo>
                    <a:lnTo>
                      <a:pt x="77" y="80"/>
                    </a:lnTo>
                    <a:lnTo>
                      <a:pt x="77" y="82"/>
                    </a:lnTo>
                    <a:lnTo>
                      <a:pt x="77" y="84"/>
                    </a:lnTo>
                    <a:lnTo>
                      <a:pt x="77" y="84"/>
                    </a:lnTo>
                    <a:lnTo>
                      <a:pt x="77" y="86"/>
                    </a:lnTo>
                    <a:lnTo>
                      <a:pt x="77" y="86"/>
                    </a:lnTo>
                    <a:lnTo>
                      <a:pt x="75" y="88"/>
                    </a:lnTo>
                    <a:lnTo>
                      <a:pt x="75" y="88"/>
                    </a:lnTo>
                    <a:lnTo>
                      <a:pt x="75" y="90"/>
                    </a:lnTo>
                    <a:lnTo>
                      <a:pt x="75" y="90"/>
                    </a:lnTo>
                    <a:lnTo>
                      <a:pt x="81" y="88"/>
                    </a:lnTo>
                    <a:lnTo>
                      <a:pt x="88" y="84"/>
                    </a:lnTo>
                    <a:lnTo>
                      <a:pt x="90" y="84"/>
                    </a:lnTo>
                    <a:lnTo>
                      <a:pt x="92" y="82"/>
                    </a:lnTo>
                    <a:lnTo>
                      <a:pt x="94" y="82"/>
                    </a:lnTo>
                    <a:lnTo>
                      <a:pt x="96" y="80"/>
                    </a:lnTo>
                    <a:lnTo>
                      <a:pt x="98" y="80"/>
                    </a:lnTo>
                    <a:lnTo>
                      <a:pt x="100" y="78"/>
                    </a:lnTo>
                    <a:lnTo>
                      <a:pt x="102" y="78"/>
                    </a:lnTo>
                    <a:lnTo>
                      <a:pt x="104" y="76"/>
                    </a:lnTo>
                    <a:lnTo>
                      <a:pt x="108" y="74"/>
                    </a:lnTo>
                    <a:lnTo>
                      <a:pt x="110" y="72"/>
                    </a:lnTo>
                    <a:lnTo>
                      <a:pt x="113" y="71"/>
                    </a:lnTo>
                    <a:lnTo>
                      <a:pt x="115" y="69"/>
                    </a:lnTo>
                    <a:lnTo>
                      <a:pt x="117" y="67"/>
                    </a:lnTo>
                    <a:lnTo>
                      <a:pt x="119" y="63"/>
                    </a:lnTo>
                    <a:lnTo>
                      <a:pt x="121" y="61"/>
                    </a:lnTo>
                    <a:lnTo>
                      <a:pt x="121" y="59"/>
                    </a:lnTo>
                    <a:lnTo>
                      <a:pt x="123" y="55"/>
                    </a:lnTo>
                    <a:lnTo>
                      <a:pt x="127" y="55"/>
                    </a:lnTo>
                    <a:lnTo>
                      <a:pt x="127" y="55"/>
                    </a:lnTo>
                    <a:lnTo>
                      <a:pt x="129" y="55"/>
                    </a:lnTo>
                    <a:lnTo>
                      <a:pt x="129" y="57"/>
                    </a:lnTo>
                    <a:lnTo>
                      <a:pt x="129" y="57"/>
                    </a:lnTo>
                    <a:lnTo>
                      <a:pt x="131" y="57"/>
                    </a:lnTo>
                    <a:lnTo>
                      <a:pt x="131" y="57"/>
                    </a:lnTo>
                    <a:lnTo>
                      <a:pt x="131" y="57"/>
                    </a:lnTo>
                    <a:lnTo>
                      <a:pt x="133" y="57"/>
                    </a:lnTo>
                    <a:lnTo>
                      <a:pt x="133" y="59"/>
                    </a:lnTo>
                    <a:lnTo>
                      <a:pt x="133" y="59"/>
                    </a:lnTo>
                    <a:lnTo>
                      <a:pt x="133" y="59"/>
                    </a:lnTo>
                    <a:lnTo>
                      <a:pt x="133" y="59"/>
                    </a:lnTo>
                    <a:lnTo>
                      <a:pt x="133" y="59"/>
                    </a:lnTo>
                    <a:lnTo>
                      <a:pt x="133" y="59"/>
                    </a:lnTo>
                    <a:lnTo>
                      <a:pt x="133" y="61"/>
                    </a:lnTo>
                    <a:lnTo>
                      <a:pt x="133" y="61"/>
                    </a:lnTo>
                    <a:lnTo>
                      <a:pt x="133" y="61"/>
                    </a:lnTo>
                    <a:lnTo>
                      <a:pt x="133" y="61"/>
                    </a:lnTo>
                    <a:lnTo>
                      <a:pt x="133" y="61"/>
                    </a:lnTo>
                    <a:lnTo>
                      <a:pt x="133" y="61"/>
                    </a:lnTo>
                    <a:lnTo>
                      <a:pt x="133" y="61"/>
                    </a:lnTo>
                    <a:lnTo>
                      <a:pt x="133" y="63"/>
                    </a:lnTo>
                    <a:lnTo>
                      <a:pt x="133" y="63"/>
                    </a:lnTo>
                    <a:lnTo>
                      <a:pt x="133" y="63"/>
                    </a:lnTo>
                    <a:lnTo>
                      <a:pt x="133" y="63"/>
                    </a:lnTo>
                    <a:lnTo>
                      <a:pt x="131" y="65"/>
                    </a:lnTo>
                    <a:lnTo>
                      <a:pt x="131" y="65"/>
                    </a:lnTo>
                    <a:lnTo>
                      <a:pt x="131" y="65"/>
                    </a:lnTo>
                    <a:lnTo>
                      <a:pt x="131" y="67"/>
                    </a:lnTo>
                    <a:lnTo>
                      <a:pt x="131" y="67"/>
                    </a:lnTo>
                    <a:lnTo>
                      <a:pt x="129" y="69"/>
                    </a:lnTo>
                    <a:lnTo>
                      <a:pt x="129" y="69"/>
                    </a:lnTo>
                    <a:lnTo>
                      <a:pt x="127" y="72"/>
                    </a:lnTo>
                    <a:lnTo>
                      <a:pt x="125" y="74"/>
                    </a:lnTo>
                    <a:lnTo>
                      <a:pt x="123" y="78"/>
                    </a:lnTo>
                    <a:lnTo>
                      <a:pt x="121" y="80"/>
                    </a:lnTo>
                    <a:lnTo>
                      <a:pt x="119" y="82"/>
                    </a:lnTo>
                    <a:lnTo>
                      <a:pt x="115" y="86"/>
                    </a:lnTo>
                    <a:lnTo>
                      <a:pt x="111" y="88"/>
                    </a:lnTo>
                    <a:lnTo>
                      <a:pt x="110" y="90"/>
                    </a:lnTo>
                    <a:lnTo>
                      <a:pt x="106" y="92"/>
                    </a:lnTo>
                    <a:lnTo>
                      <a:pt x="102" y="94"/>
                    </a:lnTo>
                    <a:lnTo>
                      <a:pt x="98" y="96"/>
                    </a:lnTo>
                    <a:lnTo>
                      <a:pt x="94" y="97"/>
                    </a:lnTo>
                    <a:lnTo>
                      <a:pt x="88" y="99"/>
                    </a:lnTo>
                    <a:lnTo>
                      <a:pt x="85" y="101"/>
                    </a:lnTo>
                    <a:lnTo>
                      <a:pt x="79" y="103"/>
                    </a:lnTo>
                    <a:lnTo>
                      <a:pt x="73" y="107"/>
                    </a:lnTo>
                    <a:lnTo>
                      <a:pt x="44" y="119"/>
                    </a:lnTo>
                    <a:lnTo>
                      <a:pt x="25" y="128"/>
                    </a:lnTo>
                    <a:lnTo>
                      <a:pt x="37" y="107"/>
                    </a:lnTo>
                    <a:lnTo>
                      <a:pt x="39" y="105"/>
                    </a:lnTo>
                    <a:lnTo>
                      <a:pt x="40" y="105"/>
                    </a:lnTo>
                    <a:lnTo>
                      <a:pt x="42" y="103"/>
                    </a:lnTo>
                    <a:lnTo>
                      <a:pt x="44" y="103"/>
                    </a:lnTo>
                    <a:lnTo>
                      <a:pt x="46" y="103"/>
                    </a:lnTo>
                    <a:lnTo>
                      <a:pt x="50" y="101"/>
                    </a:lnTo>
                    <a:lnTo>
                      <a:pt x="52" y="101"/>
                    </a:lnTo>
                    <a:lnTo>
                      <a:pt x="54" y="99"/>
                    </a:lnTo>
                    <a:lnTo>
                      <a:pt x="56" y="99"/>
                    </a:lnTo>
                    <a:lnTo>
                      <a:pt x="58" y="97"/>
                    </a:lnTo>
                    <a:lnTo>
                      <a:pt x="58" y="96"/>
                    </a:lnTo>
                    <a:lnTo>
                      <a:pt x="58" y="96"/>
                    </a:lnTo>
                    <a:lnTo>
                      <a:pt x="60" y="96"/>
                    </a:lnTo>
                    <a:lnTo>
                      <a:pt x="60" y="94"/>
                    </a:lnTo>
                    <a:lnTo>
                      <a:pt x="60" y="94"/>
                    </a:lnTo>
                    <a:lnTo>
                      <a:pt x="60" y="92"/>
                    </a:lnTo>
                    <a:lnTo>
                      <a:pt x="60" y="92"/>
                    </a:lnTo>
                    <a:lnTo>
                      <a:pt x="60" y="90"/>
                    </a:lnTo>
                    <a:lnTo>
                      <a:pt x="60" y="90"/>
                    </a:lnTo>
                    <a:lnTo>
                      <a:pt x="58" y="88"/>
                    </a:lnTo>
                    <a:lnTo>
                      <a:pt x="58" y="86"/>
                    </a:lnTo>
                    <a:lnTo>
                      <a:pt x="58" y="84"/>
                    </a:lnTo>
                    <a:lnTo>
                      <a:pt x="56" y="82"/>
                    </a:lnTo>
                    <a:lnTo>
                      <a:pt x="54" y="80"/>
                    </a:lnTo>
                    <a:lnTo>
                      <a:pt x="52" y="76"/>
                    </a:lnTo>
                    <a:lnTo>
                      <a:pt x="31" y="46"/>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66" name="Freeform 309"/>
              <p:cNvSpPr>
                <a:spLocks/>
              </p:cNvSpPr>
              <p:nvPr/>
            </p:nvSpPr>
            <p:spPr bwMode="auto">
              <a:xfrm>
                <a:off x="3149" y="2023"/>
                <a:ext cx="94" cy="89"/>
              </a:xfrm>
              <a:custGeom>
                <a:avLst/>
                <a:gdLst/>
                <a:ahLst/>
                <a:cxnLst>
                  <a:cxn ang="0">
                    <a:pos x="50" y="69"/>
                  </a:cxn>
                  <a:cxn ang="0">
                    <a:pos x="41" y="83"/>
                  </a:cxn>
                  <a:cxn ang="0">
                    <a:pos x="33" y="87"/>
                  </a:cxn>
                  <a:cxn ang="0">
                    <a:pos x="27" y="89"/>
                  </a:cxn>
                  <a:cxn ang="0">
                    <a:pos x="29" y="73"/>
                  </a:cxn>
                  <a:cxn ang="0">
                    <a:pos x="31" y="73"/>
                  </a:cxn>
                  <a:cxn ang="0">
                    <a:pos x="33" y="73"/>
                  </a:cxn>
                  <a:cxn ang="0">
                    <a:pos x="37" y="67"/>
                  </a:cxn>
                  <a:cxn ang="0">
                    <a:pos x="39" y="56"/>
                  </a:cxn>
                  <a:cxn ang="0">
                    <a:pos x="29" y="44"/>
                  </a:cxn>
                  <a:cxn ang="0">
                    <a:pos x="20" y="41"/>
                  </a:cxn>
                  <a:cxn ang="0">
                    <a:pos x="16" y="39"/>
                  </a:cxn>
                  <a:cxn ang="0">
                    <a:pos x="16" y="39"/>
                  </a:cxn>
                  <a:cxn ang="0">
                    <a:pos x="14" y="39"/>
                  </a:cxn>
                  <a:cxn ang="0">
                    <a:pos x="14" y="41"/>
                  </a:cxn>
                  <a:cxn ang="0">
                    <a:pos x="14" y="44"/>
                  </a:cxn>
                  <a:cxn ang="0">
                    <a:pos x="10" y="50"/>
                  </a:cxn>
                  <a:cxn ang="0">
                    <a:pos x="6" y="50"/>
                  </a:cxn>
                  <a:cxn ang="0">
                    <a:pos x="2" y="48"/>
                  </a:cxn>
                  <a:cxn ang="0">
                    <a:pos x="0" y="42"/>
                  </a:cxn>
                  <a:cxn ang="0">
                    <a:pos x="2" y="37"/>
                  </a:cxn>
                  <a:cxn ang="0">
                    <a:pos x="6" y="31"/>
                  </a:cxn>
                  <a:cxn ang="0">
                    <a:pos x="12" y="27"/>
                  </a:cxn>
                  <a:cxn ang="0">
                    <a:pos x="18" y="25"/>
                  </a:cxn>
                  <a:cxn ang="0">
                    <a:pos x="25" y="27"/>
                  </a:cxn>
                  <a:cxn ang="0">
                    <a:pos x="33" y="29"/>
                  </a:cxn>
                  <a:cxn ang="0">
                    <a:pos x="41" y="27"/>
                  </a:cxn>
                  <a:cxn ang="0">
                    <a:pos x="46" y="12"/>
                  </a:cxn>
                  <a:cxn ang="0">
                    <a:pos x="54" y="4"/>
                  </a:cxn>
                  <a:cxn ang="0">
                    <a:pos x="58" y="2"/>
                  </a:cxn>
                  <a:cxn ang="0">
                    <a:pos x="68" y="0"/>
                  </a:cxn>
                  <a:cxn ang="0">
                    <a:pos x="58" y="18"/>
                  </a:cxn>
                  <a:cxn ang="0">
                    <a:pos x="54" y="25"/>
                  </a:cxn>
                  <a:cxn ang="0">
                    <a:pos x="52" y="37"/>
                  </a:cxn>
                  <a:cxn ang="0">
                    <a:pos x="64" y="42"/>
                  </a:cxn>
                  <a:cxn ang="0">
                    <a:pos x="73" y="46"/>
                  </a:cxn>
                  <a:cxn ang="0">
                    <a:pos x="77" y="46"/>
                  </a:cxn>
                  <a:cxn ang="0">
                    <a:pos x="79" y="48"/>
                  </a:cxn>
                  <a:cxn ang="0">
                    <a:pos x="81" y="48"/>
                  </a:cxn>
                  <a:cxn ang="0">
                    <a:pos x="81" y="48"/>
                  </a:cxn>
                  <a:cxn ang="0">
                    <a:pos x="83" y="46"/>
                  </a:cxn>
                  <a:cxn ang="0">
                    <a:pos x="83" y="42"/>
                  </a:cxn>
                  <a:cxn ang="0">
                    <a:pos x="87" y="37"/>
                  </a:cxn>
                  <a:cxn ang="0">
                    <a:pos x="91" y="39"/>
                  </a:cxn>
                  <a:cxn ang="0">
                    <a:pos x="94" y="41"/>
                  </a:cxn>
                  <a:cxn ang="0">
                    <a:pos x="94" y="44"/>
                  </a:cxn>
                  <a:cxn ang="0">
                    <a:pos x="93" y="50"/>
                  </a:cxn>
                  <a:cxn ang="0">
                    <a:pos x="89" y="56"/>
                  </a:cxn>
                  <a:cxn ang="0">
                    <a:pos x="83" y="60"/>
                  </a:cxn>
                  <a:cxn ang="0">
                    <a:pos x="75" y="62"/>
                  </a:cxn>
                  <a:cxn ang="0">
                    <a:pos x="68" y="60"/>
                  </a:cxn>
                  <a:cxn ang="0">
                    <a:pos x="60" y="58"/>
                  </a:cxn>
                </a:cxnLst>
                <a:rect l="0" t="0" r="r" b="b"/>
                <a:pathLst>
                  <a:path w="94" h="89">
                    <a:moveTo>
                      <a:pt x="52" y="54"/>
                    </a:moveTo>
                    <a:lnTo>
                      <a:pt x="52" y="60"/>
                    </a:lnTo>
                    <a:lnTo>
                      <a:pt x="50" y="64"/>
                    </a:lnTo>
                    <a:lnTo>
                      <a:pt x="50" y="69"/>
                    </a:lnTo>
                    <a:lnTo>
                      <a:pt x="48" y="73"/>
                    </a:lnTo>
                    <a:lnTo>
                      <a:pt x="46" y="77"/>
                    </a:lnTo>
                    <a:lnTo>
                      <a:pt x="45" y="79"/>
                    </a:lnTo>
                    <a:lnTo>
                      <a:pt x="41" y="83"/>
                    </a:lnTo>
                    <a:lnTo>
                      <a:pt x="37" y="85"/>
                    </a:lnTo>
                    <a:lnTo>
                      <a:pt x="35" y="85"/>
                    </a:lnTo>
                    <a:lnTo>
                      <a:pt x="35" y="87"/>
                    </a:lnTo>
                    <a:lnTo>
                      <a:pt x="33" y="87"/>
                    </a:lnTo>
                    <a:lnTo>
                      <a:pt x="31" y="87"/>
                    </a:lnTo>
                    <a:lnTo>
                      <a:pt x="29" y="87"/>
                    </a:lnTo>
                    <a:lnTo>
                      <a:pt x="27" y="89"/>
                    </a:lnTo>
                    <a:lnTo>
                      <a:pt x="27" y="89"/>
                    </a:lnTo>
                    <a:lnTo>
                      <a:pt x="25" y="89"/>
                    </a:lnTo>
                    <a:lnTo>
                      <a:pt x="20" y="89"/>
                    </a:lnTo>
                    <a:lnTo>
                      <a:pt x="25" y="73"/>
                    </a:lnTo>
                    <a:lnTo>
                      <a:pt x="29" y="73"/>
                    </a:lnTo>
                    <a:lnTo>
                      <a:pt x="31" y="73"/>
                    </a:lnTo>
                    <a:lnTo>
                      <a:pt x="31" y="73"/>
                    </a:lnTo>
                    <a:lnTo>
                      <a:pt x="31" y="73"/>
                    </a:lnTo>
                    <a:lnTo>
                      <a:pt x="31" y="73"/>
                    </a:lnTo>
                    <a:lnTo>
                      <a:pt x="31" y="73"/>
                    </a:lnTo>
                    <a:lnTo>
                      <a:pt x="33" y="73"/>
                    </a:lnTo>
                    <a:lnTo>
                      <a:pt x="33" y="73"/>
                    </a:lnTo>
                    <a:lnTo>
                      <a:pt x="33" y="73"/>
                    </a:lnTo>
                    <a:lnTo>
                      <a:pt x="35" y="71"/>
                    </a:lnTo>
                    <a:lnTo>
                      <a:pt x="35" y="71"/>
                    </a:lnTo>
                    <a:lnTo>
                      <a:pt x="37" y="69"/>
                    </a:lnTo>
                    <a:lnTo>
                      <a:pt x="37" y="67"/>
                    </a:lnTo>
                    <a:lnTo>
                      <a:pt x="39" y="66"/>
                    </a:lnTo>
                    <a:lnTo>
                      <a:pt x="39" y="62"/>
                    </a:lnTo>
                    <a:lnTo>
                      <a:pt x="39" y="60"/>
                    </a:lnTo>
                    <a:lnTo>
                      <a:pt x="39" y="56"/>
                    </a:lnTo>
                    <a:lnTo>
                      <a:pt x="39" y="50"/>
                    </a:lnTo>
                    <a:lnTo>
                      <a:pt x="39" y="48"/>
                    </a:lnTo>
                    <a:lnTo>
                      <a:pt x="35" y="46"/>
                    </a:lnTo>
                    <a:lnTo>
                      <a:pt x="29" y="44"/>
                    </a:lnTo>
                    <a:lnTo>
                      <a:pt x="22" y="41"/>
                    </a:lnTo>
                    <a:lnTo>
                      <a:pt x="22" y="41"/>
                    </a:lnTo>
                    <a:lnTo>
                      <a:pt x="20" y="41"/>
                    </a:lnTo>
                    <a:lnTo>
                      <a:pt x="20" y="41"/>
                    </a:lnTo>
                    <a:lnTo>
                      <a:pt x="18" y="41"/>
                    </a:lnTo>
                    <a:lnTo>
                      <a:pt x="18" y="41"/>
                    </a:lnTo>
                    <a:lnTo>
                      <a:pt x="16" y="41"/>
                    </a:lnTo>
                    <a:lnTo>
                      <a:pt x="16" y="39"/>
                    </a:lnTo>
                    <a:lnTo>
                      <a:pt x="16" y="39"/>
                    </a:lnTo>
                    <a:lnTo>
                      <a:pt x="16" y="39"/>
                    </a:lnTo>
                    <a:lnTo>
                      <a:pt x="16" y="39"/>
                    </a:lnTo>
                    <a:lnTo>
                      <a:pt x="16" y="39"/>
                    </a:lnTo>
                    <a:lnTo>
                      <a:pt x="14" y="39"/>
                    </a:lnTo>
                    <a:lnTo>
                      <a:pt x="14" y="39"/>
                    </a:lnTo>
                    <a:lnTo>
                      <a:pt x="14" y="39"/>
                    </a:lnTo>
                    <a:lnTo>
                      <a:pt x="14" y="39"/>
                    </a:lnTo>
                    <a:lnTo>
                      <a:pt x="14" y="39"/>
                    </a:lnTo>
                    <a:lnTo>
                      <a:pt x="14" y="39"/>
                    </a:lnTo>
                    <a:lnTo>
                      <a:pt x="14" y="41"/>
                    </a:lnTo>
                    <a:lnTo>
                      <a:pt x="14" y="41"/>
                    </a:lnTo>
                    <a:lnTo>
                      <a:pt x="14" y="41"/>
                    </a:lnTo>
                    <a:lnTo>
                      <a:pt x="14" y="42"/>
                    </a:lnTo>
                    <a:lnTo>
                      <a:pt x="14" y="42"/>
                    </a:lnTo>
                    <a:lnTo>
                      <a:pt x="14" y="44"/>
                    </a:lnTo>
                    <a:lnTo>
                      <a:pt x="14" y="46"/>
                    </a:lnTo>
                    <a:lnTo>
                      <a:pt x="14" y="48"/>
                    </a:lnTo>
                    <a:lnTo>
                      <a:pt x="10" y="50"/>
                    </a:lnTo>
                    <a:lnTo>
                      <a:pt x="10" y="50"/>
                    </a:lnTo>
                    <a:lnTo>
                      <a:pt x="8" y="50"/>
                    </a:lnTo>
                    <a:lnTo>
                      <a:pt x="8" y="50"/>
                    </a:lnTo>
                    <a:lnTo>
                      <a:pt x="6" y="50"/>
                    </a:lnTo>
                    <a:lnTo>
                      <a:pt x="6" y="50"/>
                    </a:lnTo>
                    <a:lnTo>
                      <a:pt x="4" y="50"/>
                    </a:lnTo>
                    <a:lnTo>
                      <a:pt x="4" y="50"/>
                    </a:lnTo>
                    <a:lnTo>
                      <a:pt x="2" y="48"/>
                    </a:lnTo>
                    <a:lnTo>
                      <a:pt x="2" y="48"/>
                    </a:lnTo>
                    <a:lnTo>
                      <a:pt x="2" y="46"/>
                    </a:lnTo>
                    <a:lnTo>
                      <a:pt x="2" y="44"/>
                    </a:lnTo>
                    <a:lnTo>
                      <a:pt x="0" y="44"/>
                    </a:lnTo>
                    <a:lnTo>
                      <a:pt x="0" y="42"/>
                    </a:lnTo>
                    <a:lnTo>
                      <a:pt x="0" y="41"/>
                    </a:lnTo>
                    <a:lnTo>
                      <a:pt x="2" y="39"/>
                    </a:lnTo>
                    <a:lnTo>
                      <a:pt x="2" y="39"/>
                    </a:lnTo>
                    <a:lnTo>
                      <a:pt x="2" y="37"/>
                    </a:lnTo>
                    <a:lnTo>
                      <a:pt x="2" y="35"/>
                    </a:lnTo>
                    <a:lnTo>
                      <a:pt x="4" y="33"/>
                    </a:lnTo>
                    <a:lnTo>
                      <a:pt x="4" y="31"/>
                    </a:lnTo>
                    <a:lnTo>
                      <a:pt x="6" y="31"/>
                    </a:lnTo>
                    <a:lnTo>
                      <a:pt x="6" y="29"/>
                    </a:lnTo>
                    <a:lnTo>
                      <a:pt x="8" y="29"/>
                    </a:lnTo>
                    <a:lnTo>
                      <a:pt x="10" y="27"/>
                    </a:lnTo>
                    <a:lnTo>
                      <a:pt x="12" y="27"/>
                    </a:lnTo>
                    <a:lnTo>
                      <a:pt x="14" y="27"/>
                    </a:lnTo>
                    <a:lnTo>
                      <a:pt x="14" y="25"/>
                    </a:lnTo>
                    <a:lnTo>
                      <a:pt x="16" y="25"/>
                    </a:lnTo>
                    <a:lnTo>
                      <a:pt x="18" y="25"/>
                    </a:lnTo>
                    <a:lnTo>
                      <a:pt x="20" y="25"/>
                    </a:lnTo>
                    <a:lnTo>
                      <a:pt x="22" y="25"/>
                    </a:lnTo>
                    <a:lnTo>
                      <a:pt x="23" y="27"/>
                    </a:lnTo>
                    <a:lnTo>
                      <a:pt x="25" y="27"/>
                    </a:lnTo>
                    <a:lnTo>
                      <a:pt x="27" y="27"/>
                    </a:lnTo>
                    <a:lnTo>
                      <a:pt x="29" y="27"/>
                    </a:lnTo>
                    <a:lnTo>
                      <a:pt x="31" y="29"/>
                    </a:lnTo>
                    <a:lnTo>
                      <a:pt x="33" y="29"/>
                    </a:lnTo>
                    <a:lnTo>
                      <a:pt x="37" y="31"/>
                    </a:lnTo>
                    <a:lnTo>
                      <a:pt x="39" y="31"/>
                    </a:lnTo>
                    <a:lnTo>
                      <a:pt x="41" y="33"/>
                    </a:lnTo>
                    <a:lnTo>
                      <a:pt x="41" y="27"/>
                    </a:lnTo>
                    <a:lnTo>
                      <a:pt x="43" y="23"/>
                    </a:lnTo>
                    <a:lnTo>
                      <a:pt x="43" y="19"/>
                    </a:lnTo>
                    <a:lnTo>
                      <a:pt x="45" y="16"/>
                    </a:lnTo>
                    <a:lnTo>
                      <a:pt x="46" y="12"/>
                    </a:lnTo>
                    <a:lnTo>
                      <a:pt x="48" y="10"/>
                    </a:lnTo>
                    <a:lnTo>
                      <a:pt x="50" y="6"/>
                    </a:lnTo>
                    <a:lnTo>
                      <a:pt x="54" y="4"/>
                    </a:lnTo>
                    <a:lnTo>
                      <a:pt x="54" y="4"/>
                    </a:lnTo>
                    <a:lnTo>
                      <a:pt x="56" y="4"/>
                    </a:lnTo>
                    <a:lnTo>
                      <a:pt x="56" y="4"/>
                    </a:lnTo>
                    <a:lnTo>
                      <a:pt x="58" y="4"/>
                    </a:lnTo>
                    <a:lnTo>
                      <a:pt x="58" y="2"/>
                    </a:lnTo>
                    <a:lnTo>
                      <a:pt x="60" y="2"/>
                    </a:lnTo>
                    <a:lnTo>
                      <a:pt x="60" y="2"/>
                    </a:lnTo>
                    <a:lnTo>
                      <a:pt x="62" y="2"/>
                    </a:lnTo>
                    <a:lnTo>
                      <a:pt x="68" y="0"/>
                    </a:lnTo>
                    <a:lnTo>
                      <a:pt x="62" y="16"/>
                    </a:lnTo>
                    <a:lnTo>
                      <a:pt x="60" y="18"/>
                    </a:lnTo>
                    <a:lnTo>
                      <a:pt x="58" y="18"/>
                    </a:lnTo>
                    <a:lnTo>
                      <a:pt x="58" y="18"/>
                    </a:lnTo>
                    <a:lnTo>
                      <a:pt x="56" y="19"/>
                    </a:lnTo>
                    <a:lnTo>
                      <a:pt x="56" y="21"/>
                    </a:lnTo>
                    <a:lnTo>
                      <a:pt x="54" y="23"/>
                    </a:lnTo>
                    <a:lnTo>
                      <a:pt x="54" y="25"/>
                    </a:lnTo>
                    <a:lnTo>
                      <a:pt x="54" y="29"/>
                    </a:lnTo>
                    <a:lnTo>
                      <a:pt x="52" y="31"/>
                    </a:lnTo>
                    <a:lnTo>
                      <a:pt x="52" y="35"/>
                    </a:lnTo>
                    <a:lnTo>
                      <a:pt x="52" y="37"/>
                    </a:lnTo>
                    <a:lnTo>
                      <a:pt x="56" y="39"/>
                    </a:lnTo>
                    <a:lnTo>
                      <a:pt x="58" y="41"/>
                    </a:lnTo>
                    <a:lnTo>
                      <a:pt x="62" y="41"/>
                    </a:lnTo>
                    <a:lnTo>
                      <a:pt x="64" y="42"/>
                    </a:lnTo>
                    <a:lnTo>
                      <a:pt x="66" y="44"/>
                    </a:lnTo>
                    <a:lnTo>
                      <a:pt x="68" y="44"/>
                    </a:lnTo>
                    <a:lnTo>
                      <a:pt x="71" y="44"/>
                    </a:lnTo>
                    <a:lnTo>
                      <a:pt x="73" y="46"/>
                    </a:lnTo>
                    <a:lnTo>
                      <a:pt x="73" y="46"/>
                    </a:lnTo>
                    <a:lnTo>
                      <a:pt x="75" y="46"/>
                    </a:lnTo>
                    <a:lnTo>
                      <a:pt x="75" y="46"/>
                    </a:lnTo>
                    <a:lnTo>
                      <a:pt x="77" y="46"/>
                    </a:lnTo>
                    <a:lnTo>
                      <a:pt x="77" y="46"/>
                    </a:lnTo>
                    <a:lnTo>
                      <a:pt x="77" y="46"/>
                    </a:lnTo>
                    <a:lnTo>
                      <a:pt x="79" y="48"/>
                    </a:lnTo>
                    <a:lnTo>
                      <a:pt x="79" y="48"/>
                    </a:lnTo>
                    <a:lnTo>
                      <a:pt x="79" y="48"/>
                    </a:lnTo>
                    <a:lnTo>
                      <a:pt x="79" y="48"/>
                    </a:lnTo>
                    <a:lnTo>
                      <a:pt x="81" y="48"/>
                    </a:lnTo>
                    <a:lnTo>
                      <a:pt x="81" y="48"/>
                    </a:lnTo>
                    <a:lnTo>
                      <a:pt x="81" y="48"/>
                    </a:lnTo>
                    <a:lnTo>
                      <a:pt x="81" y="48"/>
                    </a:lnTo>
                    <a:lnTo>
                      <a:pt x="81" y="48"/>
                    </a:lnTo>
                    <a:lnTo>
                      <a:pt x="81" y="48"/>
                    </a:lnTo>
                    <a:lnTo>
                      <a:pt x="81" y="48"/>
                    </a:lnTo>
                    <a:lnTo>
                      <a:pt x="81" y="46"/>
                    </a:lnTo>
                    <a:lnTo>
                      <a:pt x="83" y="46"/>
                    </a:lnTo>
                    <a:lnTo>
                      <a:pt x="83" y="46"/>
                    </a:lnTo>
                    <a:lnTo>
                      <a:pt x="83" y="46"/>
                    </a:lnTo>
                    <a:lnTo>
                      <a:pt x="83" y="44"/>
                    </a:lnTo>
                    <a:lnTo>
                      <a:pt x="83" y="44"/>
                    </a:lnTo>
                    <a:lnTo>
                      <a:pt x="83" y="42"/>
                    </a:lnTo>
                    <a:lnTo>
                      <a:pt x="83" y="41"/>
                    </a:lnTo>
                    <a:lnTo>
                      <a:pt x="81" y="39"/>
                    </a:lnTo>
                    <a:lnTo>
                      <a:pt x="87" y="37"/>
                    </a:lnTo>
                    <a:lnTo>
                      <a:pt x="87" y="37"/>
                    </a:lnTo>
                    <a:lnTo>
                      <a:pt x="89" y="37"/>
                    </a:lnTo>
                    <a:lnTo>
                      <a:pt x="89" y="37"/>
                    </a:lnTo>
                    <a:lnTo>
                      <a:pt x="91" y="37"/>
                    </a:lnTo>
                    <a:lnTo>
                      <a:pt x="91" y="39"/>
                    </a:lnTo>
                    <a:lnTo>
                      <a:pt x="93" y="39"/>
                    </a:lnTo>
                    <a:lnTo>
                      <a:pt x="93" y="39"/>
                    </a:lnTo>
                    <a:lnTo>
                      <a:pt x="93" y="39"/>
                    </a:lnTo>
                    <a:lnTo>
                      <a:pt x="94" y="41"/>
                    </a:lnTo>
                    <a:lnTo>
                      <a:pt x="94" y="41"/>
                    </a:lnTo>
                    <a:lnTo>
                      <a:pt x="94" y="42"/>
                    </a:lnTo>
                    <a:lnTo>
                      <a:pt x="94" y="44"/>
                    </a:lnTo>
                    <a:lnTo>
                      <a:pt x="94" y="44"/>
                    </a:lnTo>
                    <a:lnTo>
                      <a:pt x="94" y="46"/>
                    </a:lnTo>
                    <a:lnTo>
                      <a:pt x="94" y="48"/>
                    </a:lnTo>
                    <a:lnTo>
                      <a:pt x="93" y="50"/>
                    </a:lnTo>
                    <a:lnTo>
                      <a:pt x="93" y="50"/>
                    </a:lnTo>
                    <a:lnTo>
                      <a:pt x="93" y="52"/>
                    </a:lnTo>
                    <a:lnTo>
                      <a:pt x="91" y="54"/>
                    </a:lnTo>
                    <a:lnTo>
                      <a:pt x="91" y="56"/>
                    </a:lnTo>
                    <a:lnTo>
                      <a:pt x="89" y="56"/>
                    </a:lnTo>
                    <a:lnTo>
                      <a:pt x="87" y="58"/>
                    </a:lnTo>
                    <a:lnTo>
                      <a:pt x="87" y="58"/>
                    </a:lnTo>
                    <a:lnTo>
                      <a:pt x="85" y="60"/>
                    </a:lnTo>
                    <a:lnTo>
                      <a:pt x="83" y="60"/>
                    </a:lnTo>
                    <a:lnTo>
                      <a:pt x="81" y="62"/>
                    </a:lnTo>
                    <a:lnTo>
                      <a:pt x="79" y="62"/>
                    </a:lnTo>
                    <a:lnTo>
                      <a:pt x="77" y="62"/>
                    </a:lnTo>
                    <a:lnTo>
                      <a:pt x="75" y="62"/>
                    </a:lnTo>
                    <a:lnTo>
                      <a:pt x="73" y="62"/>
                    </a:lnTo>
                    <a:lnTo>
                      <a:pt x="71" y="62"/>
                    </a:lnTo>
                    <a:lnTo>
                      <a:pt x="69" y="60"/>
                    </a:lnTo>
                    <a:lnTo>
                      <a:pt x="68" y="60"/>
                    </a:lnTo>
                    <a:lnTo>
                      <a:pt x="66" y="60"/>
                    </a:lnTo>
                    <a:lnTo>
                      <a:pt x="64" y="60"/>
                    </a:lnTo>
                    <a:lnTo>
                      <a:pt x="62" y="58"/>
                    </a:lnTo>
                    <a:lnTo>
                      <a:pt x="60" y="58"/>
                    </a:lnTo>
                    <a:lnTo>
                      <a:pt x="56" y="56"/>
                    </a:lnTo>
                    <a:lnTo>
                      <a:pt x="54" y="56"/>
                    </a:lnTo>
                    <a:lnTo>
                      <a:pt x="52" y="54"/>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67" name="Freeform 310"/>
              <p:cNvSpPr>
                <a:spLocks noEditPoints="1"/>
              </p:cNvSpPr>
              <p:nvPr/>
            </p:nvSpPr>
            <p:spPr bwMode="auto">
              <a:xfrm>
                <a:off x="3217" y="1994"/>
                <a:ext cx="80" cy="135"/>
              </a:xfrm>
              <a:custGeom>
                <a:avLst/>
                <a:gdLst/>
                <a:ahLst/>
                <a:cxnLst>
                  <a:cxn ang="0">
                    <a:pos x="61" y="71"/>
                  </a:cxn>
                  <a:cxn ang="0">
                    <a:pos x="65" y="85"/>
                  </a:cxn>
                  <a:cxn ang="0">
                    <a:pos x="67" y="96"/>
                  </a:cxn>
                  <a:cxn ang="0">
                    <a:pos x="63" y="110"/>
                  </a:cxn>
                  <a:cxn ang="0">
                    <a:pos x="55" y="121"/>
                  </a:cxn>
                  <a:cxn ang="0">
                    <a:pos x="42" y="131"/>
                  </a:cxn>
                  <a:cxn ang="0">
                    <a:pos x="40" y="131"/>
                  </a:cxn>
                  <a:cxn ang="0">
                    <a:pos x="36" y="133"/>
                  </a:cxn>
                  <a:cxn ang="0">
                    <a:pos x="28" y="135"/>
                  </a:cxn>
                  <a:cxn ang="0">
                    <a:pos x="38" y="116"/>
                  </a:cxn>
                  <a:cxn ang="0">
                    <a:pos x="40" y="116"/>
                  </a:cxn>
                  <a:cxn ang="0">
                    <a:pos x="44" y="114"/>
                  </a:cxn>
                  <a:cxn ang="0">
                    <a:pos x="49" y="108"/>
                  </a:cxn>
                  <a:cxn ang="0">
                    <a:pos x="53" y="98"/>
                  </a:cxn>
                  <a:cxn ang="0">
                    <a:pos x="46" y="83"/>
                  </a:cxn>
                  <a:cxn ang="0">
                    <a:pos x="13" y="43"/>
                  </a:cxn>
                  <a:cxn ang="0">
                    <a:pos x="11" y="45"/>
                  </a:cxn>
                  <a:cxn ang="0">
                    <a:pos x="9" y="48"/>
                  </a:cxn>
                  <a:cxn ang="0">
                    <a:pos x="0" y="43"/>
                  </a:cxn>
                  <a:cxn ang="0">
                    <a:pos x="5" y="35"/>
                  </a:cxn>
                  <a:cxn ang="0">
                    <a:pos x="11" y="25"/>
                  </a:cxn>
                  <a:cxn ang="0">
                    <a:pos x="17" y="10"/>
                  </a:cxn>
                  <a:cxn ang="0">
                    <a:pos x="30" y="25"/>
                  </a:cxn>
                  <a:cxn ang="0">
                    <a:pos x="32" y="22"/>
                  </a:cxn>
                  <a:cxn ang="0">
                    <a:pos x="32" y="18"/>
                  </a:cxn>
                  <a:cxn ang="0">
                    <a:pos x="36" y="10"/>
                  </a:cxn>
                  <a:cxn ang="0">
                    <a:pos x="42" y="4"/>
                  </a:cxn>
                  <a:cxn ang="0">
                    <a:pos x="49" y="0"/>
                  </a:cxn>
                  <a:cxn ang="0">
                    <a:pos x="59" y="0"/>
                  </a:cxn>
                  <a:cxn ang="0">
                    <a:pos x="69" y="6"/>
                  </a:cxn>
                  <a:cxn ang="0">
                    <a:pos x="76" y="16"/>
                  </a:cxn>
                  <a:cxn ang="0">
                    <a:pos x="80" y="27"/>
                  </a:cxn>
                  <a:cxn ang="0">
                    <a:pos x="80" y="39"/>
                  </a:cxn>
                  <a:cxn ang="0">
                    <a:pos x="74" y="50"/>
                  </a:cxn>
                  <a:cxn ang="0">
                    <a:pos x="65" y="60"/>
                  </a:cxn>
                  <a:cxn ang="0">
                    <a:pos x="59" y="52"/>
                  </a:cxn>
                  <a:cxn ang="0">
                    <a:pos x="63" y="48"/>
                  </a:cxn>
                  <a:cxn ang="0">
                    <a:pos x="67" y="45"/>
                  </a:cxn>
                  <a:cxn ang="0">
                    <a:pos x="67" y="37"/>
                  </a:cxn>
                  <a:cxn ang="0">
                    <a:pos x="63" y="29"/>
                  </a:cxn>
                  <a:cxn ang="0">
                    <a:pos x="57" y="22"/>
                  </a:cxn>
                  <a:cxn ang="0">
                    <a:pos x="53" y="18"/>
                  </a:cxn>
                  <a:cxn ang="0">
                    <a:pos x="51" y="18"/>
                  </a:cxn>
                  <a:cxn ang="0">
                    <a:pos x="51" y="16"/>
                  </a:cxn>
                  <a:cxn ang="0">
                    <a:pos x="49" y="16"/>
                  </a:cxn>
                  <a:cxn ang="0">
                    <a:pos x="49" y="16"/>
                  </a:cxn>
                  <a:cxn ang="0">
                    <a:pos x="48" y="18"/>
                  </a:cxn>
                  <a:cxn ang="0">
                    <a:pos x="46" y="20"/>
                  </a:cxn>
                  <a:cxn ang="0">
                    <a:pos x="42" y="25"/>
                  </a:cxn>
                  <a:cxn ang="0">
                    <a:pos x="40" y="35"/>
                  </a:cxn>
                  <a:cxn ang="0">
                    <a:pos x="42" y="43"/>
                  </a:cxn>
                  <a:cxn ang="0">
                    <a:pos x="46" y="52"/>
                  </a:cxn>
                  <a:cxn ang="0">
                    <a:pos x="51" y="54"/>
                  </a:cxn>
                  <a:cxn ang="0">
                    <a:pos x="55" y="54"/>
                  </a:cxn>
                  <a:cxn ang="0">
                    <a:pos x="59" y="52"/>
                  </a:cxn>
                </a:cxnLst>
                <a:rect l="0" t="0" r="r" b="b"/>
                <a:pathLst>
                  <a:path w="80" h="135">
                    <a:moveTo>
                      <a:pt x="57" y="66"/>
                    </a:moveTo>
                    <a:lnTo>
                      <a:pt x="59" y="68"/>
                    </a:lnTo>
                    <a:lnTo>
                      <a:pt x="61" y="71"/>
                    </a:lnTo>
                    <a:lnTo>
                      <a:pt x="63" y="75"/>
                    </a:lnTo>
                    <a:lnTo>
                      <a:pt x="65" y="81"/>
                    </a:lnTo>
                    <a:lnTo>
                      <a:pt x="65" y="85"/>
                    </a:lnTo>
                    <a:lnTo>
                      <a:pt x="67" y="89"/>
                    </a:lnTo>
                    <a:lnTo>
                      <a:pt x="67" y="93"/>
                    </a:lnTo>
                    <a:lnTo>
                      <a:pt x="67" y="96"/>
                    </a:lnTo>
                    <a:lnTo>
                      <a:pt x="65" y="102"/>
                    </a:lnTo>
                    <a:lnTo>
                      <a:pt x="65" y="106"/>
                    </a:lnTo>
                    <a:lnTo>
                      <a:pt x="63" y="110"/>
                    </a:lnTo>
                    <a:lnTo>
                      <a:pt x="61" y="114"/>
                    </a:lnTo>
                    <a:lnTo>
                      <a:pt x="57" y="118"/>
                    </a:lnTo>
                    <a:lnTo>
                      <a:pt x="55" y="121"/>
                    </a:lnTo>
                    <a:lnTo>
                      <a:pt x="51" y="125"/>
                    </a:lnTo>
                    <a:lnTo>
                      <a:pt x="48" y="127"/>
                    </a:lnTo>
                    <a:lnTo>
                      <a:pt x="42" y="131"/>
                    </a:lnTo>
                    <a:lnTo>
                      <a:pt x="42" y="131"/>
                    </a:lnTo>
                    <a:lnTo>
                      <a:pt x="40" y="131"/>
                    </a:lnTo>
                    <a:lnTo>
                      <a:pt x="40" y="131"/>
                    </a:lnTo>
                    <a:lnTo>
                      <a:pt x="38" y="131"/>
                    </a:lnTo>
                    <a:lnTo>
                      <a:pt x="38" y="133"/>
                    </a:lnTo>
                    <a:lnTo>
                      <a:pt x="36" y="133"/>
                    </a:lnTo>
                    <a:lnTo>
                      <a:pt x="36" y="133"/>
                    </a:lnTo>
                    <a:lnTo>
                      <a:pt x="34" y="133"/>
                    </a:lnTo>
                    <a:lnTo>
                      <a:pt x="28" y="135"/>
                    </a:lnTo>
                    <a:lnTo>
                      <a:pt x="34" y="118"/>
                    </a:lnTo>
                    <a:lnTo>
                      <a:pt x="36" y="116"/>
                    </a:lnTo>
                    <a:lnTo>
                      <a:pt x="38" y="116"/>
                    </a:lnTo>
                    <a:lnTo>
                      <a:pt x="38" y="116"/>
                    </a:lnTo>
                    <a:lnTo>
                      <a:pt x="40" y="116"/>
                    </a:lnTo>
                    <a:lnTo>
                      <a:pt x="40" y="116"/>
                    </a:lnTo>
                    <a:lnTo>
                      <a:pt x="42" y="114"/>
                    </a:lnTo>
                    <a:lnTo>
                      <a:pt x="42" y="114"/>
                    </a:lnTo>
                    <a:lnTo>
                      <a:pt x="44" y="114"/>
                    </a:lnTo>
                    <a:lnTo>
                      <a:pt x="44" y="114"/>
                    </a:lnTo>
                    <a:lnTo>
                      <a:pt x="48" y="112"/>
                    </a:lnTo>
                    <a:lnTo>
                      <a:pt x="49" y="108"/>
                    </a:lnTo>
                    <a:lnTo>
                      <a:pt x="51" y="106"/>
                    </a:lnTo>
                    <a:lnTo>
                      <a:pt x="53" y="102"/>
                    </a:lnTo>
                    <a:lnTo>
                      <a:pt x="53" y="98"/>
                    </a:lnTo>
                    <a:lnTo>
                      <a:pt x="51" y="93"/>
                    </a:lnTo>
                    <a:lnTo>
                      <a:pt x="49" y="89"/>
                    </a:lnTo>
                    <a:lnTo>
                      <a:pt x="46" y="83"/>
                    </a:lnTo>
                    <a:lnTo>
                      <a:pt x="15" y="39"/>
                    </a:lnTo>
                    <a:lnTo>
                      <a:pt x="13" y="41"/>
                    </a:lnTo>
                    <a:lnTo>
                      <a:pt x="13" y="43"/>
                    </a:lnTo>
                    <a:lnTo>
                      <a:pt x="13" y="43"/>
                    </a:lnTo>
                    <a:lnTo>
                      <a:pt x="11" y="45"/>
                    </a:lnTo>
                    <a:lnTo>
                      <a:pt x="11" y="45"/>
                    </a:lnTo>
                    <a:lnTo>
                      <a:pt x="11" y="47"/>
                    </a:lnTo>
                    <a:lnTo>
                      <a:pt x="9" y="47"/>
                    </a:lnTo>
                    <a:lnTo>
                      <a:pt x="9" y="48"/>
                    </a:lnTo>
                    <a:lnTo>
                      <a:pt x="5" y="54"/>
                    </a:lnTo>
                    <a:lnTo>
                      <a:pt x="0" y="45"/>
                    </a:lnTo>
                    <a:lnTo>
                      <a:pt x="0" y="43"/>
                    </a:lnTo>
                    <a:lnTo>
                      <a:pt x="1" y="41"/>
                    </a:lnTo>
                    <a:lnTo>
                      <a:pt x="3" y="37"/>
                    </a:lnTo>
                    <a:lnTo>
                      <a:pt x="5" y="35"/>
                    </a:lnTo>
                    <a:lnTo>
                      <a:pt x="7" y="31"/>
                    </a:lnTo>
                    <a:lnTo>
                      <a:pt x="9" y="27"/>
                    </a:lnTo>
                    <a:lnTo>
                      <a:pt x="11" y="25"/>
                    </a:lnTo>
                    <a:lnTo>
                      <a:pt x="11" y="22"/>
                    </a:lnTo>
                    <a:lnTo>
                      <a:pt x="13" y="18"/>
                    </a:lnTo>
                    <a:lnTo>
                      <a:pt x="17" y="10"/>
                    </a:lnTo>
                    <a:lnTo>
                      <a:pt x="30" y="29"/>
                    </a:lnTo>
                    <a:lnTo>
                      <a:pt x="30" y="27"/>
                    </a:lnTo>
                    <a:lnTo>
                      <a:pt x="30" y="25"/>
                    </a:lnTo>
                    <a:lnTo>
                      <a:pt x="30" y="25"/>
                    </a:lnTo>
                    <a:lnTo>
                      <a:pt x="30" y="24"/>
                    </a:lnTo>
                    <a:lnTo>
                      <a:pt x="32" y="22"/>
                    </a:lnTo>
                    <a:lnTo>
                      <a:pt x="32" y="20"/>
                    </a:lnTo>
                    <a:lnTo>
                      <a:pt x="32" y="20"/>
                    </a:lnTo>
                    <a:lnTo>
                      <a:pt x="32" y="18"/>
                    </a:lnTo>
                    <a:lnTo>
                      <a:pt x="34" y="16"/>
                    </a:lnTo>
                    <a:lnTo>
                      <a:pt x="36" y="12"/>
                    </a:lnTo>
                    <a:lnTo>
                      <a:pt x="36" y="10"/>
                    </a:lnTo>
                    <a:lnTo>
                      <a:pt x="38" y="8"/>
                    </a:lnTo>
                    <a:lnTo>
                      <a:pt x="40" y="6"/>
                    </a:lnTo>
                    <a:lnTo>
                      <a:pt x="42" y="4"/>
                    </a:lnTo>
                    <a:lnTo>
                      <a:pt x="44" y="4"/>
                    </a:lnTo>
                    <a:lnTo>
                      <a:pt x="46" y="2"/>
                    </a:lnTo>
                    <a:lnTo>
                      <a:pt x="49" y="0"/>
                    </a:lnTo>
                    <a:lnTo>
                      <a:pt x="53" y="0"/>
                    </a:lnTo>
                    <a:lnTo>
                      <a:pt x="55" y="0"/>
                    </a:lnTo>
                    <a:lnTo>
                      <a:pt x="59" y="0"/>
                    </a:lnTo>
                    <a:lnTo>
                      <a:pt x="63" y="2"/>
                    </a:lnTo>
                    <a:lnTo>
                      <a:pt x="65" y="4"/>
                    </a:lnTo>
                    <a:lnTo>
                      <a:pt x="69" y="6"/>
                    </a:lnTo>
                    <a:lnTo>
                      <a:pt x="71" y="8"/>
                    </a:lnTo>
                    <a:lnTo>
                      <a:pt x="74" y="12"/>
                    </a:lnTo>
                    <a:lnTo>
                      <a:pt x="76" y="16"/>
                    </a:lnTo>
                    <a:lnTo>
                      <a:pt x="78" y="20"/>
                    </a:lnTo>
                    <a:lnTo>
                      <a:pt x="80" y="24"/>
                    </a:lnTo>
                    <a:lnTo>
                      <a:pt x="80" y="27"/>
                    </a:lnTo>
                    <a:lnTo>
                      <a:pt x="80" y="31"/>
                    </a:lnTo>
                    <a:lnTo>
                      <a:pt x="80" y="35"/>
                    </a:lnTo>
                    <a:lnTo>
                      <a:pt x="80" y="39"/>
                    </a:lnTo>
                    <a:lnTo>
                      <a:pt x="78" y="43"/>
                    </a:lnTo>
                    <a:lnTo>
                      <a:pt x="76" y="47"/>
                    </a:lnTo>
                    <a:lnTo>
                      <a:pt x="74" y="50"/>
                    </a:lnTo>
                    <a:lnTo>
                      <a:pt x="73" y="54"/>
                    </a:lnTo>
                    <a:lnTo>
                      <a:pt x="69" y="58"/>
                    </a:lnTo>
                    <a:lnTo>
                      <a:pt x="65" y="60"/>
                    </a:lnTo>
                    <a:lnTo>
                      <a:pt x="61" y="64"/>
                    </a:lnTo>
                    <a:lnTo>
                      <a:pt x="57" y="66"/>
                    </a:lnTo>
                    <a:close/>
                    <a:moveTo>
                      <a:pt x="59" y="52"/>
                    </a:moveTo>
                    <a:lnTo>
                      <a:pt x="61" y="50"/>
                    </a:lnTo>
                    <a:lnTo>
                      <a:pt x="63" y="50"/>
                    </a:lnTo>
                    <a:lnTo>
                      <a:pt x="63" y="48"/>
                    </a:lnTo>
                    <a:lnTo>
                      <a:pt x="65" y="47"/>
                    </a:lnTo>
                    <a:lnTo>
                      <a:pt x="65" y="47"/>
                    </a:lnTo>
                    <a:lnTo>
                      <a:pt x="67" y="45"/>
                    </a:lnTo>
                    <a:lnTo>
                      <a:pt x="67" y="43"/>
                    </a:lnTo>
                    <a:lnTo>
                      <a:pt x="67" y="39"/>
                    </a:lnTo>
                    <a:lnTo>
                      <a:pt x="67" y="37"/>
                    </a:lnTo>
                    <a:lnTo>
                      <a:pt x="65" y="35"/>
                    </a:lnTo>
                    <a:lnTo>
                      <a:pt x="65" y="33"/>
                    </a:lnTo>
                    <a:lnTo>
                      <a:pt x="63" y="29"/>
                    </a:lnTo>
                    <a:lnTo>
                      <a:pt x="61" y="27"/>
                    </a:lnTo>
                    <a:lnTo>
                      <a:pt x="59" y="25"/>
                    </a:lnTo>
                    <a:lnTo>
                      <a:pt x="57" y="22"/>
                    </a:lnTo>
                    <a:lnTo>
                      <a:pt x="55" y="20"/>
                    </a:lnTo>
                    <a:lnTo>
                      <a:pt x="55" y="20"/>
                    </a:lnTo>
                    <a:lnTo>
                      <a:pt x="53" y="18"/>
                    </a:lnTo>
                    <a:lnTo>
                      <a:pt x="53" y="18"/>
                    </a:lnTo>
                    <a:lnTo>
                      <a:pt x="53" y="18"/>
                    </a:lnTo>
                    <a:lnTo>
                      <a:pt x="51" y="18"/>
                    </a:lnTo>
                    <a:lnTo>
                      <a:pt x="51" y="16"/>
                    </a:lnTo>
                    <a:lnTo>
                      <a:pt x="51" y="16"/>
                    </a:lnTo>
                    <a:lnTo>
                      <a:pt x="51" y="16"/>
                    </a:lnTo>
                    <a:lnTo>
                      <a:pt x="49" y="16"/>
                    </a:lnTo>
                    <a:lnTo>
                      <a:pt x="49" y="16"/>
                    </a:lnTo>
                    <a:lnTo>
                      <a:pt x="49" y="16"/>
                    </a:lnTo>
                    <a:lnTo>
                      <a:pt x="49" y="16"/>
                    </a:lnTo>
                    <a:lnTo>
                      <a:pt x="49" y="16"/>
                    </a:lnTo>
                    <a:lnTo>
                      <a:pt x="49" y="16"/>
                    </a:lnTo>
                    <a:lnTo>
                      <a:pt x="49" y="16"/>
                    </a:lnTo>
                    <a:lnTo>
                      <a:pt x="49" y="16"/>
                    </a:lnTo>
                    <a:lnTo>
                      <a:pt x="48" y="18"/>
                    </a:lnTo>
                    <a:lnTo>
                      <a:pt x="48" y="18"/>
                    </a:lnTo>
                    <a:lnTo>
                      <a:pt x="46" y="20"/>
                    </a:lnTo>
                    <a:lnTo>
                      <a:pt x="46" y="20"/>
                    </a:lnTo>
                    <a:lnTo>
                      <a:pt x="44" y="22"/>
                    </a:lnTo>
                    <a:lnTo>
                      <a:pt x="44" y="24"/>
                    </a:lnTo>
                    <a:lnTo>
                      <a:pt x="42" y="25"/>
                    </a:lnTo>
                    <a:lnTo>
                      <a:pt x="42" y="27"/>
                    </a:lnTo>
                    <a:lnTo>
                      <a:pt x="42" y="31"/>
                    </a:lnTo>
                    <a:lnTo>
                      <a:pt x="40" y="35"/>
                    </a:lnTo>
                    <a:lnTo>
                      <a:pt x="42" y="37"/>
                    </a:lnTo>
                    <a:lnTo>
                      <a:pt x="42" y="41"/>
                    </a:lnTo>
                    <a:lnTo>
                      <a:pt x="42" y="43"/>
                    </a:lnTo>
                    <a:lnTo>
                      <a:pt x="44" y="47"/>
                    </a:lnTo>
                    <a:lnTo>
                      <a:pt x="44" y="48"/>
                    </a:lnTo>
                    <a:lnTo>
                      <a:pt x="46" y="52"/>
                    </a:lnTo>
                    <a:lnTo>
                      <a:pt x="49" y="56"/>
                    </a:lnTo>
                    <a:lnTo>
                      <a:pt x="51" y="56"/>
                    </a:lnTo>
                    <a:lnTo>
                      <a:pt x="51" y="54"/>
                    </a:lnTo>
                    <a:lnTo>
                      <a:pt x="53" y="54"/>
                    </a:lnTo>
                    <a:lnTo>
                      <a:pt x="55" y="54"/>
                    </a:lnTo>
                    <a:lnTo>
                      <a:pt x="55" y="54"/>
                    </a:lnTo>
                    <a:lnTo>
                      <a:pt x="57" y="54"/>
                    </a:lnTo>
                    <a:lnTo>
                      <a:pt x="59" y="52"/>
                    </a:lnTo>
                    <a:lnTo>
                      <a:pt x="59" y="52"/>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68" name="Freeform 311"/>
              <p:cNvSpPr>
                <a:spLocks/>
              </p:cNvSpPr>
              <p:nvPr/>
            </p:nvSpPr>
            <p:spPr bwMode="auto">
              <a:xfrm>
                <a:off x="3288" y="1956"/>
                <a:ext cx="61" cy="75"/>
              </a:xfrm>
              <a:custGeom>
                <a:avLst/>
                <a:gdLst/>
                <a:ahLst/>
                <a:cxnLst>
                  <a:cxn ang="0">
                    <a:pos x="32" y="23"/>
                  </a:cxn>
                  <a:cxn ang="0">
                    <a:pos x="34" y="15"/>
                  </a:cxn>
                  <a:cxn ang="0">
                    <a:pos x="36" y="10"/>
                  </a:cxn>
                  <a:cxn ang="0">
                    <a:pos x="42" y="6"/>
                  </a:cxn>
                  <a:cxn ang="0">
                    <a:pos x="46" y="4"/>
                  </a:cxn>
                  <a:cxn ang="0">
                    <a:pos x="48" y="2"/>
                  </a:cxn>
                  <a:cxn ang="0">
                    <a:pos x="51" y="2"/>
                  </a:cxn>
                  <a:cxn ang="0">
                    <a:pos x="53" y="0"/>
                  </a:cxn>
                  <a:cxn ang="0">
                    <a:pos x="61" y="0"/>
                  </a:cxn>
                  <a:cxn ang="0">
                    <a:pos x="53" y="17"/>
                  </a:cxn>
                  <a:cxn ang="0">
                    <a:pos x="51" y="17"/>
                  </a:cxn>
                  <a:cxn ang="0">
                    <a:pos x="51" y="17"/>
                  </a:cxn>
                  <a:cxn ang="0">
                    <a:pos x="50" y="17"/>
                  </a:cxn>
                  <a:cxn ang="0">
                    <a:pos x="48" y="19"/>
                  </a:cxn>
                  <a:cxn ang="0">
                    <a:pos x="46" y="19"/>
                  </a:cxn>
                  <a:cxn ang="0">
                    <a:pos x="44" y="23"/>
                  </a:cxn>
                  <a:cxn ang="0">
                    <a:pos x="44" y="27"/>
                  </a:cxn>
                  <a:cxn ang="0">
                    <a:pos x="42" y="31"/>
                  </a:cxn>
                  <a:cxn ang="0">
                    <a:pos x="42" y="37"/>
                  </a:cxn>
                  <a:cxn ang="0">
                    <a:pos x="44" y="42"/>
                  </a:cxn>
                  <a:cxn ang="0">
                    <a:pos x="46" y="46"/>
                  </a:cxn>
                  <a:cxn ang="0">
                    <a:pos x="48" y="50"/>
                  </a:cxn>
                  <a:cxn ang="0">
                    <a:pos x="44" y="75"/>
                  </a:cxn>
                  <a:cxn ang="0">
                    <a:pos x="38" y="67"/>
                  </a:cxn>
                  <a:cxn ang="0">
                    <a:pos x="19" y="42"/>
                  </a:cxn>
                  <a:cxn ang="0">
                    <a:pos x="17" y="38"/>
                  </a:cxn>
                  <a:cxn ang="0">
                    <a:pos x="15" y="38"/>
                  </a:cxn>
                  <a:cxn ang="0">
                    <a:pos x="15" y="37"/>
                  </a:cxn>
                  <a:cxn ang="0">
                    <a:pos x="15" y="37"/>
                  </a:cxn>
                  <a:cxn ang="0">
                    <a:pos x="13" y="37"/>
                  </a:cxn>
                  <a:cxn ang="0">
                    <a:pos x="13" y="37"/>
                  </a:cxn>
                  <a:cxn ang="0">
                    <a:pos x="11" y="38"/>
                  </a:cxn>
                  <a:cxn ang="0">
                    <a:pos x="11" y="42"/>
                  </a:cxn>
                  <a:cxn ang="0">
                    <a:pos x="13" y="48"/>
                  </a:cxn>
                  <a:cxn ang="0">
                    <a:pos x="7" y="48"/>
                  </a:cxn>
                  <a:cxn ang="0">
                    <a:pos x="5" y="48"/>
                  </a:cxn>
                  <a:cxn ang="0">
                    <a:pos x="3" y="48"/>
                  </a:cxn>
                  <a:cxn ang="0">
                    <a:pos x="3" y="46"/>
                  </a:cxn>
                  <a:cxn ang="0">
                    <a:pos x="2" y="44"/>
                  </a:cxn>
                  <a:cxn ang="0">
                    <a:pos x="0" y="42"/>
                  </a:cxn>
                  <a:cxn ang="0">
                    <a:pos x="2" y="38"/>
                  </a:cxn>
                  <a:cxn ang="0">
                    <a:pos x="2" y="35"/>
                  </a:cxn>
                  <a:cxn ang="0">
                    <a:pos x="3" y="31"/>
                  </a:cxn>
                  <a:cxn ang="0">
                    <a:pos x="5" y="27"/>
                  </a:cxn>
                  <a:cxn ang="0">
                    <a:pos x="7" y="25"/>
                  </a:cxn>
                  <a:cxn ang="0">
                    <a:pos x="9" y="21"/>
                  </a:cxn>
                  <a:cxn ang="0">
                    <a:pos x="13" y="19"/>
                  </a:cxn>
                  <a:cxn ang="0">
                    <a:pos x="19" y="19"/>
                  </a:cxn>
                  <a:cxn ang="0">
                    <a:pos x="23" y="19"/>
                  </a:cxn>
                  <a:cxn ang="0">
                    <a:pos x="26" y="21"/>
                  </a:cxn>
                  <a:cxn ang="0">
                    <a:pos x="28" y="23"/>
                  </a:cxn>
                  <a:cxn ang="0">
                    <a:pos x="28" y="25"/>
                  </a:cxn>
                  <a:cxn ang="0">
                    <a:pos x="28" y="25"/>
                  </a:cxn>
                  <a:cxn ang="0">
                    <a:pos x="30" y="27"/>
                  </a:cxn>
                  <a:cxn ang="0">
                    <a:pos x="30" y="27"/>
                  </a:cxn>
                </a:cxnLst>
                <a:rect l="0" t="0" r="r" b="b"/>
                <a:pathLst>
                  <a:path w="61" h="75">
                    <a:moveTo>
                      <a:pt x="30" y="27"/>
                    </a:moveTo>
                    <a:lnTo>
                      <a:pt x="32" y="23"/>
                    </a:lnTo>
                    <a:lnTo>
                      <a:pt x="32" y="19"/>
                    </a:lnTo>
                    <a:lnTo>
                      <a:pt x="34" y="15"/>
                    </a:lnTo>
                    <a:lnTo>
                      <a:pt x="34" y="14"/>
                    </a:lnTo>
                    <a:lnTo>
                      <a:pt x="36" y="10"/>
                    </a:lnTo>
                    <a:lnTo>
                      <a:pt x="40" y="8"/>
                    </a:lnTo>
                    <a:lnTo>
                      <a:pt x="42" y="6"/>
                    </a:lnTo>
                    <a:lnTo>
                      <a:pt x="46" y="4"/>
                    </a:lnTo>
                    <a:lnTo>
                      <a:pt x="46" y="4"/>
                    </a:lnTo>
                    <a:lnTo>
                      <a:pt x="48" y="2"/>
                    </a:lnTo>
                    <a:lnTo>
                      <a:pt x="48" y="2"/>
                    </a:lnTo>
                    <a:lnTo>
                      <a:pt x="50" y="2"/>
                    </a:lnTo>
                    <a:lnTo>
                      <a:pt x="51" y="2"/>
                    </a:lnTo>
                    <a:lnTo>
                      <a:pt x="51" y="0"/>
                    </a:lnTo>
                    <a:lnTo>
                      <a:pt x="53" y="0"/>
                    </a:lnTo>
                    <a:lnTo>
                      <a:pt x="55" y="0"/>
                    </a:lnTo>
                    <a:lnTo>
                      <a:pt x="61" y="0"/>
                    </a:lnTo>
                    <a:lnTo>
                      <a:pt x="55" y="17"/>
                    </a:lnTo>
                    <a:lnTo>
                      <a:pt x="53" y="17"/>
                    </a:lnTo>
                    <a:lnTo>
                      <a:pt x="51" y="17"/>
                    </a:lnTo>
                    <a:lnTo>
                      <a:pt x="51" y="17"/>
                    </a:lnTo>
                    <a:lnTo>
                      <a:pt x="51" y="17"/>
                    </a:lnTo>
                    <a:lnTo>
                      <a:pt x="51" y="17"/>
                    </a:lnTo>
                    <a:lnTo>
                      <a:pt x="50" y="17"/>
                    </a:lnTo>
                    <a:lnTo>
                      <a:pt x="50" y="17"/>
                    </a:lnTo>
                    <a:lnTo>
                      <a:pt x="50" y="17"/>
                    </a:lnTo>
                    <a:lnTo>
                      <a:pt x="48" y="19"/>
                    </a:lnTo>
                    <a:lnTo>
                      <a:pt x="48" y="19"/>
                    </a:lnTo>
                    <a:lnTo>
                      <a:pt x="46" y="19"/>
                    </a:lnTo>
                    <a:lnTo>
                      <a:pt x="46" y="21"/>
                    </a:lnTo>
                    <a:lnTo>
                      <a:pt x="44" y="23"/>
                    </a:lnTo>
                    <a:lnTo>
                      <a:pt x="44" y="25"/>
                    </a:lnTo>
                    <a:lnTo>
                      <a:pt x="44" y="27"/>
                    </a:lnTo>
                    <a:lnTo>
                      <a:pt x="42" y="29"/>
                    </a:lnTo>
                    <a:lnTo>
                      <a:pt x="42" y="31"/>
                    </a:lnTo>
                    <a:lnTo>
                      <a:pt x="42" y="35"/>
                    </a:lnTo>
                    <a:lnTo>
                      <a:pt x="42" y="37"/>
                    </a:lnTo>
                    <a:lnTo>
                      <a:pt x="42" y="38"/>
                    </a:lnTo>
                    <a:lnTo>
                      <a:pt x="44" y="42"/>
                    </a:lnTo>
                    <a:lnTo>
                      <a:pt x="44" y="44"/>
                    </a:lnTo>
                    <a:lnTo>
                      <a:pt x="46" y="46"/>
                    </a:lnTo>
                    <a:lnTo>
                      <a:pt x="46" y="48"/>
                    </a:lnTo>
                    <a:lnTo>
                      <a:pt x="48" y="50"/>
                    </a:lnTo>
                    <a:lnTo>
                      <a:pt x="57" y="63"/>
                    </a:lnTo>
                    <a:lnTo>
                      <a:pt x="44" y="75"/>
                    </a:lnTo>
                    <a:lnTo>
                      <a:pt x="40" y="71"/>
                    </a:lnTo>
                    <a:lnTo>
                      <a:pt x="38" y="67"/>
                    </a:lnTo>
                    <a:lnTo>
                      <a:pt x="36" y="65"/>
                    </a:lnTo>
                    <a:lnTo>
                      <a:pt x="19" y="42"/>
                    </a:lnTo>
                    <a:lnTo>
                      <a:pt x="17" y="38"/>
                    </a:lnTo>
                    <a:lnTo>
                      <a:pt x="17" y="38"/>
                    </a:lnTo>
                    <a:lnTo>
                      <a:pt x="17" y="38"/>
                    </a:lnTo>
                    <a:lnTo>
                      <a:pt x="15" y="38"/>
                    </a:lnTo>
                    <a:lnTo>
                      <a:pt x="15" y="37"/>
                    </a:lnTo>
                    <a:lnTo>
                      <a:pt x="15" y="37"/>
                    </a:lnTo>
                    <a:lnTo>
                      <a:pt x="15" y="37"/>
                    </a:lnTo>
                    <a:lnTo>
                      <a:pt x="15" y="37"/>
                    </a:lnTo>
                    <a:lnTo>
                      <a:pt x="13" y="35"/>
                    </a:lnTo>
                    <a:lnTo>
                      <a:pt x="13" y="37"/>
                    </a:lnTo>
                    <a:lnTo>
                      <a:pt x="13" y="37"/>
                    </a:lnTo>
                    <a:lnTo>
                      <a:pt x="13" y="37"/>
                    </a:lnTo>
                    <a:lnTo>
                      <a:pt x="13" y="38"/>
                    </a:lnTo>
                    <a:lnTo>
                      <a:pt x="11" y="38"/>
                    </a:lnTo>
                    <a:lnTo>
                      <a:pt x="11" y="40"/>
                    </a:lnTo>
                    <a:lnTo>
                      <a:pt x="11" y="42"/>
                    </a:lnTo>
                    <a:lnTo>
                      <a:pt x="13" y="44"/>
                    </a:lnTo>
                    <a:lnTo>
                      <a:pt x="13" y="48"/>
                    </a:lnTo>
                    <a:lnTo>
                      <a:pt x="7" y="48"/>
                    </a:lnTo>
                    <a:lnTo>
                      <a:pt x="7" y="48"/>
                    </a:lnTo>
                    <a:lnTo>
                      <a:pt x="7" y="48"/>
                    </a:lnTo>
                    <a:lnTo>
                      <a:pt x="5" y="48"/>
                    </a:lnTo>
                    <a:lnTo>
                      <a:pt x="5" y="48"/>
                    </a:lnTo>
                    <a:lnTo>
                      <a:pt x="3" y="48"/>
                    </a:lnTo>
                    <a:lnTo>
                      <a:pt x="3" y="46"/>
                    </a:lnTo>
                    <a:lnTo>
                      <a:pt x="3" y="46"/>
                    </a:lnTo>
                    <a:lnTo>
                      <a:pt x="2" y="46"/>
                    </a:lnTo>
                    <a:lnTo>
                      <a:pt x="2" y="44"/>
                    </a:lnTo>
                    <a:lnTo>
                      <a:pt x="2" y="44"/>
                    </a:lnTo>
                    <a:lnTo>
                      <a:pt x="0" y="42"/>
                    </a:lnTo>
                    <a:lnTo>
                      <a:pt x="0" y="40"/>
                    </a:lnTo>
                    <a:lnTo>
                      <a:pt x="2" y="38"/>
                    </a:lnTo>
                    <a:lnTo>
                      <a:pt x="2" y="37"/>
                    </a:lnTo>
                    <a:lnTo>
                      <a:pt x="2" y="35"/>
                    </a:lnTo>
                    <a:lnTo>
                      <a:pt x="2" y="33"/>
                    </a:lnTo>
                    <a:lnTo>
                      <a:pt x="3" y="31"/>
                    </a:lnTo>
                    <a:lnTo>
                      <a:pt x="3" y="29"/>
                    </a:lnTo>
                    <a:lnTo>
                      <a:pt x="5" y="27"/>
                    </a:lnTo>
                    <a:lnTo>
                      <a:pt x="5" y="25"/>
                    </a:lnTo>
                    <a:lnTo>
                      <a:pt x="7" y="25"/>
                    </a:lnTo>
                    <a:lnTo>
                      <a:pt x="9" y="23"/>
                    </a:lnTo>
                    <a:lnTo>
                      <a:pt x="9" y="21"/>
                    </a:lnTo>
                    <a:lnTo>
                      <a:pt x="11" y="21"/>
                    </a:lnTo>
                    <a:lnTo>
                      <a:pt x="13" y="19"/>
                    </a:lnTo>
                    <a:lnTo>
                      <a:pt x="17" y="19"/>
                    </a:lnTo>
                    <a:lnTo>
                      <a:pt x="19" y="19"/>
                    </a:lnTo>
                    <a:lnTo>
                      <a:pt x="21" y="19"/>
                    </a:lnTo>
                    <a:lnTo>
                      <a:pt x="23" y="19"/>
                    </a:lnTo>
                    <a:lnTo>
                      <a:pt x="25" y="21"/>
                    </a:lnTo>
                    <a:lnTo>
                      <a:pt x="26" y="21"/>
                    </a:lnTo>
                    <a:lnTo>
                      <a:pt x="26" y="23"/>
                    </a:lnTo>
                    <a:lnTo>
                      <a:pt x="28" y="23"/>
                    </a:lnTo>
                    <a:lnTo>
                      <a:pt x="28" y="23"/>
                    </a:lnTo>
                    <a:lnTo>
                      <a:pt x="28" y="25"/>
                    </a:lnTo>
                    <a:lnTo>
                      <a:pt x="28" y="25"/>
                    </a:lnTo>
                    <a:lnTo>
                      <a:pt x="28" y="25"/>
                    </a:lnTo>
                    <a:lnTo>
                      <a:pt x="28" y="25"/>
                    </a:lnTo>
                    <a:lnTo>
                      <a:pt x="30" y="27"/>
                    </a:lnTo>
                    <a:lnTo>
                      <a:pt x="30" y="27"/>
                    </a:lnTo>
                    <a:lnTo>
                      <a:pt x="30" y="27"/>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69" name="Freeform 312"/>
              <p:cNvSpPr>
                <a:spLocks noEditPoints="1"/>
              </p:cNvSpPr>
              <p:nvPr/>
            </p:nvSpPr>
            <p:spPr bwMode="auto">
              <a:xfrm>
                <a:off x="3359" y="1937"/>
                <a:ext cx="57" cy="61"/>
              </a:xfrm>
              <a:custGeom>
                <a:avLst/>
                <a:gdLst/>
                <a:ahLst/>
                <a:cxnLst>
                  <a:cxn ang="0">
                    <a:pos x="57" y="27"/>
                  </a:cxn>
                  <a:cxn ang="0">
                    <a:pos x="57" y="29"/>
                  </a:cxn>
                  <a:cxn ang="0">
                    <a:pos x="57" y="31"/>
                  </a:cxn>
                  <a:cxn ang="0">
                    <a:pos x="57" y="33"/>
                  </a:cxn>
                  <a:cxn ang="0">
                    <a:pos x="57" y="34"/>
                  </a:cxn>
                  <a:cxn ang="0">
                    <a:pos x="57" y="38"/>
                  </a:cxn>
                  <a:cxn ang="0">
                    <a:pos x="51" y="48"/>
                  </a:cxn>
                  <a:cxn ang="0">
                    <a:pos x="44" y="56"/>
                  </a:cxn>
                  <a:cxn ang="0">
                    <a:pos x="36" y="59"/>
                  </a:cxn>
                  <a:cxn ang="0">
                    <a:pos x="30" y="61"/>
                  </a:cxn>
                  <a:cxn ang="0">
                    <a:pos x="23" y="61"/>
                  </a:cxn>
                  <a:cxn ang="0">
                    <a:pos x="17" y="59"/>
                  </a:cxn>
                  <a:cxn ang="0">
                    <a:pos x="11" y="56"/>
                  </a:cxn>
                  <a:cxn ang="0">
                    <a:pos x="5" y="50"/>
                  </a:cxn>
                  <a:cxn ang="0">
                    <a:pos x="0" y="40"/>
                  </a:cxn>
                  <a:cxn ang="0">
                    <a:pos x="0" y="31"/>
                  </a:cxn>
                  <a:cxn ang="0">
                    <a:pos x="2" y="17"/>
                  </a:cxn>
                  <a:cxn ang="0">
                    <a:pos x="5" y="8"/>
                  </a:cxn>
                  <a:cxn ang="0">
                    <a:pos x="15" y="2"/>
                  </a:cxn>
                  <a:cxn ang="0">
                    <a:pos x="23" y="0"/>
                  </a:cxn>
                  <a:cxn ang="0">
                    <a:pos x="28" y="0"/>
                  </a:cxn>
                  <a:cxn ang="0">
                    <a:pos x="34" y="6"/>
                  </a:cxn>
                  <a:cxn ang="0">
                    <a:pos x="38" y="11"/>
                  </a:cxn>
                  <a:cxn ang="0">
                    <a:pos x="36" y="19"/>
                  </a:cxn>
                  <a:cxn ang="0">
                    <a:pos x="34" y="27"/>
                  </a:cxn>
                  <a:cxn ang="0">
                    <a:pos x="28" y="34"/>
                  </a:cxn>
                  <a:cxn ang="0">
                    <a:pos x="23" y="42"/>
                  </a:cxn>
                  <a:cxn ang="0">
                    <a:pos x="28" y="46"/>
                  </a:cxn>
                  <a:cxn ang="0">
                    <a:pos x="34" y="46"/>
                  </a:cxn>
                  <a:cxn ang="0">
                    <a:pos x="40" y="42"/>
                  </a:cxn>
                  <a:cxn ang="0">
                    <a:pos x="46" y="38"/>
                  </a:cxn>
                  <a:cxn ang="0">
                    <a:pos x="46" y="31"/>
                  </a:cxn>
                  <a:cxn ang="0">
                    <a:pos x="50" y="25"/>
                  </a:cxn>
                  <a:cxn ang="0">
                    <a:pos x="53" y="25"/>
                  </a:cxn>
                  <a:cxn ang="0">
                    <a:pos x="55" y="25"/>
                  </a:cxn>
                  <a:cxn ang="0">
                    <a:pos x="15" y="34"/>
                  </a:cxn>
                  <a:cxn ang="0">
                    <a:pos x="19" y="31"/>
                  </a:cxn>
                  <a:cxn ang="0">
                    <a:pos x="23" y="27"/>
                  </a:cxn>
                  <a:cxn ang="0">
                    <a:pos x="25" y="23"/>
                  </a:cxn>
                  <a:cxn ang="0">
                    <a:pos x="25" y="19"/>
                  </a:cxn>
                  <a:cxn ang="0">
                    <a:pos x="25" y="17"/>
                  </a:cxn>
                  <a:cxn ang="0">
                    <a:pos x="23" y="15"/>
                  </a:cxn>
                  <a:cxn ang="0">
                    <a:pos x="19" y="13"/>
                  </a:cxn>
                  <a:cxn ang="0">
                    <a:pos x="15" y="15"/>
                  </a:cxn>
                  <a:cxn ang="0">
                    <a:pos x="13" y="17"/>
                  </a:cxn>
                  <a:cxn ang="0">
                    <a:pos x="11" y="21"/>
                  </a:cxn>
                  <a:cxn ang="0">
                    <a:pos x="11" y="25"/>
                  </a:cxn>
                  <a:cxn ang="0">
                    <a:pos x="11" y="29"/>
                  </a:cxn>
                  <a:cxn ang="0">
                    <a:pos x="13" y="33"/>
                  </a:cxn>
                </a:cxnLst>
                <a:rect l="0" t="0" r="r" b="b"/>
                <a:pathLst>
                  <a:path w="57" h="61">
                    <a:moveTo>
                      <a:pt x="57" y="27"/>
                    </a:moveTo>
                    <a:lnTo>
                      <a:pt x="57" y="27"/>
                    </a:lnTo>
                    <a:lnTo>
                      <a:pt x="57" y="27"/>
                    </a:lnTo>
                    <a:lnTo>
                      <a:pt x="57" y="29"/>
                    </a:lnTo>
                    <a:lnTo>
                      <a:pt x="57" y="29"/>
                    </a:lnTo>
                    <a:lnTo>
                      <a:pt x="57" y="29"/>
                    </a:lnTo>
                    <a:lnTo>
                      <a:pt x="57" y="29"/>
                    </a:lnTo>
                    <a:lnTo>
                      <a:pt x="57" y="31"/>
                    </a:lnTo>
                    <a:lnTo>
                      <a:pt x="57" y="31"/>
                    </a:lnTo>
                    <a:lnTo>
                      <a:pt x="57" y="31"/>
                    </a:lnTo>
                    <a:lnTo>
                      <a:pt x="57" y="31"/>
                    </a:lnTo>
                    <a:lnTo>
                      <a:pt x="57" y="33"/>
                    </a:lnTo>
                    <a:lnTo>
                      <a:pt x="57" y="33"/>
                    </a:lnTo>
                    <a:lnTo>
                      <a:pt x="57" y="33"/>
                    </a:lnTo>
                    <a:lnTo>
                      <a:pt x="57" y="34"/>
                    </a:lnTo>
                    <a:lnTo>
                      <a:pt x="57" y="34"/>
                    </a:lnTo>
                    <a:lnTo>
                      <a:pt x="57" y="34"/>
                    </a:lnTo>
                    <a:lnTo>
                      <a:pt x="57" y="38"/>
                    </a:lnTo>
                    <a:lnTo>
                      <a:pt x="55" y="42"/>
                    </a:lnTo>
                    <a:lnTo>
                      <a:pt x="53" y="46"/>
                    </a:lnTo>
                    <a:lnTo>
                      <a:pt x="51" y="48"/>
                    </a:lnTo>
                    <a:lnTo>
                      <a:pt x="50" y="52"/>
                    </a:lnTo>
                    <a:lnTo>
                      <a:pt x="48" y="54"/>
                    </a:lnTo>
                    <a:lnTo>
                      <a:pt x="44" y="56"/>
                    </a:lnTo>
                    <a:lnTo>
                      <a:pt x="42" y="57"/>
                    </a:lnTo>
                    <a:lnTo>
                      <a:pt x="40" y="59"/>
                    </a:lnTo>
                    <a:lnTo>
                      <a:pt x="36" y="59"/>
                    </a:lnTo>
                    <a:lnTo>
                      <a:pt x="34" y="59"/>
                    </a:lnTo>
                    <a:lnTo>
                      <a:pt x="32" y="61"/>
                    </a:lnTo>
                    <a:lnTo>
                      <a:pt x="30" y="61"/>
                    </a:lnTo>
                    <a:lnTo>
                      <a:pt x="28" y="61"/>
                    </a:lnTo>
                    <a:lnTo>
                      <a:pt x="27" y="61"/>
                    </a:lnTo>
                    <a:lnTo>
                      <a:pt x="23" y="61"/>
                    </a:lnTo>
                    <a:lnTo>
                      <a:pt x="21" y="59"/>
                    </a:lnTo>
                    <a:lnTo>
                      <a:pt x="19" y="59"/>
                    </a:lnTo>
                    <a:lnTo>
                      <a:pt x="17" y="59"/>
                    </a:lnTo>
                    <a:lnTo>
                      <a:pt x="15" y="57"/>
                    </a:lnTo>
                    <a:lnTo>
                      <a:pt x="13" y="57"/>
                    </a:lnTo>
                    <a:lnTo>
                      <a:pt x="11" y="56"/>
                    </a:lnTo>
                    <a:lnTo>
                      <a:pt x="9" y="54"/>
                    </a:lnTo>
                    <a:lnTo>
                      <a:pt x="7" y="54"/>
                    </a:lnTo>
                    <a:lnTo>
                      <a:pt x="5" y="50"/>
                    </a:lnTo>
                    <a:lnTo>
                      <a:pt x="3" y="48"/>
                    </a:lnTo>
                    <a:lnTo>
                      <a:pt x="2" y="44"/>
                    </a:lnTo>
                    <a:lnTo>
                      <a:pt x="0" y="40"/>
                    </a:lnTo>
                    <a:lnTo>
                      <a:pt x="0" y="38"/>
                    </a:lnTo>
                    <a:lnTo>
                      <a:pt x="0" y="34"/>
                    </a:lnTo>
                    <a:lnTo>
                      <a:pt x="0" y="31"/>
                    </a:lnTo>
                    <a:lnTo>
                      <a:pt x="0" y="25"/>
                    </a:lnTo>
                    <a:lnTo>
                      <a:pt x="0" y="21"/>
                    </a:lnTo>
                    <a:lnTo>
                      <a:pt x="2" y="17"/>
                    </a:lnTo>
                    <a:lnTo>
                      <a:pt x="2" y="15"/>
                    </a:lnTo>
                    <a:lnTo>
                      <a:pt x="3" y="11"/>
                    </a:lnTo>
                    <a:lnTo>
                      <a:pt x="5" y="8"/>
                    </a:lnTo>
                    <a:lnTo>
                      <a:pt x="7" y="6"/>
                    </a:lnTo>
                    <a:lnTo>
                      <a:pt x="11" y="4"/>
                    </a:lnTo>
                    <a:lnTo>
                      <a:pt x="15" y="2"/>
                    </a:lnTo>
                    <a:lnTo>
                      <a:pt x="17" y="0"/>
                    </a:lnTo>
                    <a:lnTo>
                      <a:pt x="19" y="0"/>
                    </a:lnTo>
                    <a:lnTo>
                      <a:pt x="23" y="0"/>
                    </a:lnTo>
                    <a:lnTo>
                      <a:pt x="25" y="0"/>
                    </a:lnTo>
                    <a:lnTo>
                      <a:pt x="27" y="0"/>
                    </a:lnTo>
                    <a:lnTo>
                      <a:pt x="28" y="0"/>
                    </a:lnTo>
                    <a:lnTo>
                      <a:pt x="30" y="2"/>
                    </a:lnTo>
                    <a:lnTo>
                      <a:pt x="32" y="4"/>
                    </a:lnTo>
                    <a:lnTo>
                      <a:pt x="34" y="6"/>
                    </a:lnTo>
                    <a:lnTo>
                      <a:pt x="36" y="8"/>
                    </a:lnTo>
                    <a:lnTo>
                      <a:pt x="36" y="9"/>
                    </a:lnTo>
                    <a:lnTo>
                      <a:pt x="38" y="11"/>
                    </a:lnTo>
                    <a:lnTo>
                      <a:pt x="38" y="13"/>
                    </a:lnTo>
                    <a:lnTo>
                      <a:pt x="38" y="17"/>
                    </a:lnTo>
                    <a:lnTo>
                      <a:pt x="36" y="19"/>
                    </a:lnTo>
                    <a:lnTo>
                      <a:pt x="36" y="23"/>
                    </a:lnTo>
                    <a:lnTo>
                      <a:pt x="36" y="25"/>
                    </a:lnTo>
                    <a:lnTo>
                      <a:pt x="34" y="27"/>
                    </a:lnTo>
                    <a:lnTo>
                      <a:pt x="32" y="31"/>
                    </a:lnTo>
                    <a:lnTo>
                      <a:pt x="30" y="33"/>
                    </a:lnTo>
                    <a:lnTo>
                      <a:pt x="28" y="34"/>
                    </a:lnTo>
                    <a:lnTo>
                      <a:pt x="27" y="38"/>
                    </a:lnTo>
                    <a:lnTo>
                      <a:pt x="25" y="40"/>
                    </a:lnTo>
                    <a:lnTo>
                      <a:pt x="23" y="42"/>
                    </a:lnTo>
                    <a:lnTo>
                      <a:pt x="25" y="44"/>
                    </a:lnTo>
                    <a:lnTo>
                      <a:pt x="27" y="44"/>
                    </a:lnTo>
                    <a:lnTo>
                      <a:pt x="28" y="46"/>
                    </a:lnTo>
                    <a:lnTo>
                      <a:pt x="30" y="46"/>
                    </a:lnTo>
                    <a:lnTo>
                      <a:pt x="32" y="46"/>
                    </a:lnTo>
                    <a:lnTo>
                      <a:pt x="34" y="46"/>
                    </a:lnTo>
                    <a:lnTo>
                      <a:pt x="36" y="46"/>
                    </a:lnTo>
                    <a:lnTo>
                      <a:pt x="38" y="44"/>
                    </a:lnTo>
                    <a:lnTo>
                      <a:pt x="40" y="42"/>
                    </a:lnTo>
                    <a:lnTo>
                      <a:pt x="42" y="42"/>
                    </a:lnTo>
                    <a:lnTo>
                      <a:pt x="44" y="40"/>
                    </a:lnTo>
                    <a:lnTo>
                      <a:pt x="46" y="38"/>
                    </a:lnTo>
                    <a:lnTo>
                      <a:pt x="46" y="36"/>
                    </a:lnTo>
                    <a:lnTo>
                      <a:pt x="46" y="34"/>
                    </a:lnTo>
                    <a:lnTo>
                      <a:pt x="46" y="31"/>
                    </a:lnTo>
                    <a:lnTo>
                      <a:pt x="46" y="29"/>
                    </a:lnTo>
                    <a:lnTo>
                      <a:pt x="46" y="25"/>
                    </a:lnTo>
                    <a:lnTo>
                      <a:pt x="50" y="25"/>
                    </a:lnTo>
                    <a:lnTo>
                      <a:pt x="51" y="25"/>
                    </a:lnTo>
                    <a:lnTo>
                      <a:pt x="51" y="25"/>
                    </a:lnTo>
                    <a:lnTo>
                      <a:pt x="53" y="25"/>
                    </a:lnTo>
                    <a:lnTo>
                      <a:pt x="53" y="25"/>
                    </a:lnTo>
                    <a:lnTo>
                      <a:pt x="55" y="25"/>
                    </a:lnTo>
                    <a:lnTo>
                      <a:pt x="55" y="25"/>
                    </a:lnTo>
                    <a:lnTo>
                      <a:pt x="55" y="27"/>
                    </a:lnTo>
                    <a:lnTo>
                      <a:pt x="57" y="27"/>
                    </a:lnTo>
                    <a:close/>
                    <a:moveTo>
                      <a:pt x="15" y="34"/>
                    </a:moveTo>
                    <a:lnTo>
                      <a:pt x="17" y="33"/>
                    </a:lnTo>
                    <a:lnTo>
                      <a:pt x="17" y="33"/>
                    </a:lnTo>
                    <a:lnTo>
                      <a:pt x="19" y="31"/>
                    </a:lnTo>
                    <a:lnTo>
                      <a:pt x="21" y="29"/>
                    </a:lnTo>
                    <a:lnTo>
                      <a:pt x="23" y="29"/>
                    </a:lnTo>
                    <a:lnTo>
                      <a:pt x="23" y="27"/>
                    </a:lnTo>
                    <a:lnTo>
                      <a:pt x="23" y="27"/>
                    </a:lnTo>
                    <a:lnTo>
                      <a:pt x="25" y="25"/>
                    </a:lnTo>
                    <a:lnTo>
                      <a:pt x="25" y="23"/>
                    </a:lnTo>
                    <a:lnTo>
                      <a:pt x="25" y="21"/>
                    </a:lnTo>
                    <a:lnTo>
                      <a:pt x="25" y="21"/>
                    </a:lnTo>
                    <a:lnTo>
                      <a:pt x="25" y="19"/>
                    </a:lnTo>
                    <a:lnTo>
                      <a:pt x="25" y="19"/>
                    </a:lnTo>
                    <a:lnTo>
                      <a:pt x="25" y="17"/>
                    </a:lnTo>
                    <a:lnTo>
                      <a:pt x="25" y="17"/>
                    </a:lnTo>
                    <a:lnTo>
                      <a:pt x="23" y="15"/>
                    </a:lnTo>
                    <a:lnTo>
                      <a:pt x="23" y="15"/>
                    </a:lnTo>
                    <a:lnTo>
                      <a:pt x="23" y="15"/>
                    </a:lnTo>
                    <a:lnTo>
                      <a:pt x="21" y="13"/>
                    </a:lnTo>
                    <a:lnTo>
                      <a:pt x="21" y="13"/>
                    </a:lnTo>
                    <a:lnTo>
                      <a:pt x="19" y="13"/>
                    </a:lnTo>
                    <a:lnTo>
                      <a:pt x="19" y="15"/>
                    </a:lnTo>
                    <a:lnTo>
                      <a:pt x="17" y="15"/>
                    </a:lnTo>
                    <a:lnTo>
                      <a:pt x="15" y="15"/>
                    </a:lnTo>
                    <a:lnTo>
                      <a:pt x="15" y="15"/>
                    </a:lnTo>
                    <a:lnTo>
                      <a:pt x="13" y="17"/>
                    </a:lnTo>
                    <a:lnTo>
                      <a:pt x="13" y="17"/>
                    </a:lnTo>
                    <a:lnTo>
                      <a:pt x="13" y="17"/>
                    </a:lnTo>
                    <a:lnTo>
                      <a:pt x="13" y="19"/>
                    </a:lnTo>
                    <a:lnTo>
                      <a:pt x="11" y="21"/>
                    </a:lnTo>
                    <a:lnTo>
                      <a:pt x="11" y="21"/>
                    </a:lnTo>
                    <a:lnTo>
                      <a:pt x="11" y="23"/>
                    </a:lnTo>
                    <a:lnTo>
                      <a:pt x="11" y="25"/>
                    </a:lnTo>
                    <a:lnTo>
                      <a:pt x="11" y="25"/>
                    </a:lnTo>
                    <a:lnTo>
                      <a:pt x="11" y="27"/>
                    </a:lnTo>
                    <a:lnTo>
                      <a:pt x="11" y="29"/>
                    </a:lnTo>
                    <a:lnTo>
                      <a:pt x="13" y="29"/>
                    </a:lnTo>
                    <a:lnTo>
                      <a:pt x="13" y="31"/>
                    </a:lnTo>
                    <a:lnTo>
                      <a:pt x="13" y="33"/>
                    </a:lnTo>
                    <a:lnTo>
                      <a:pt x="15" y="34"/>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70" name="Freeform 313"/>
              <p:cNvSpPr>
                <a:spLocks/>
              </p:cNvSpPr>
              <p:nvPr/>
            </p:nvSpPr>
            <p:spPr bwMode="auto">
              <a:xfrm>
                <a:off x="3403" y="1908"/>
                <a:ext cx="61" cy="69"/>
              </a:xfrm>
              <a:custGeom>
                <a:avLst/>
                <a:gdLst/>
                <a:ahLst/>
                <a:cxnLst>
                  <a:cxn ang="0">
                    <a:pos x="30" y="54"/>
                  </a:cxn>
                  <a:cxn ang="0">
                    <a:pos x="32" y="54"/>
                  </a:cxn>
                  <a:cxn ang="0">
                    <a:pos x="36" y="52"/>
                  </a:cxn>
                  <a:cxn ang="0">
                    <a:pos x="40" y="52"/>
                  </a:cxn>
                  <a:cxn ang="0">
                    <a:pos x="44" y="50"/>
                  </a:cxn>
                  <a:cxn ang="0">
                    <a:pos x="46" y="48"/>
                  </a:cxn>
                  <a:cxn ang="0">
                    <a:pos x="48" y="46"/>
                  </a:cxn>
                  <a:cxn ang="0">
                    <a:pos x="48" y="44"/>
                  </a:cxn>
                  <a:cxn ang="0">
                    <a:pos x="46" y="42"/>
                  </a:cxn>
                  <a:cxn ang="0">
                    <a:pos x="44" y="42"/>
                  </a:cxn>
                  <a:cxn ang="0">
                    <a:pos x="42" y="40"/>
                  </a:cxn>
                  <a:cxn ang="0">
                    <a:pos x="36" y="40"/>
                  </a:cxn>
                  <a:cxn ang="0">
                    <a:pos x="30" y="40"/>
                  </a:cxn>
                  <a:cxn ang="0">
                    <a:pos x="21" y="38"/>
                  </a:cxn>
                  <a:cxn ang="0">
                    <a:pos x="15" y="38"/>
                  </a:cxn>
                  <a:cxn ang="0">
                    <a:pos x="9" y="37"/>
                  </a:cxn>
                  <a:cxn ang="0">
                    <a:pos x="6" y="35"/>
                  </a:cxn>
                  <a:cxn ang="0">
                    <a:pos x="4" y="33"/>
                  </a:cxn>
                  <a:cxn ang="0">
                    <a:pos x="2" y="29"/>
                  </a:cxn>
                  <a:cxn ang="0">
                    <a:pos x="0" y="25"/>
                  </a:cxn>
                  <a:cxn ang="0">
                    <a:pos x="2" y="21"/>
                  </a:cxn>
                  <a:cxn ang="0">
                    <a:pos x="4" y="17"/>
                  </a:cxn>
                  <a:cxn ang="0">
                    <a:pos x="6" y="14"/>
                  </a:cxn>
                  <a:cxn ang="0">
                    <a:pos x="9" y="12"/>
                  </a:cxn>
                  <a:cxn ang="0">
                    <a:pos x="15" y="8"/>
                  </a:cxn>
                  <a:cxn ang="0">
                    <a:pos x="19" y="6"/>
                  </a:cxn>
                  <a:cxn ang="0">
                    <a:pos x="21" y="4"/>
                  </a:cxn>
                  <a:cxn ang="0">
                    <a:pos x="25" y="2"/>
                  </a:cxn>
                  <a:cxn ang="0">
                    <a:pos x="29" y="2"/>
                  </a:cxn>
                  <a:cxn ang="0">
                    <a:pos x="36" y="0"/>
                  </a:cxn>
                  <a:cxn ang="0">
                    <a:pos x="29" y="15"/>
                  </a:cxn>
                  <a:cxn ang="0">
                    <a:pos x="25" y="15"/>
                  </a:cxn>
                  <a:cxn ang="0">
                    <a:pos x="23" y="15"/>
                  </a:cxn>
                  <a:cxn ang="0">
                    <a:pos x="19" y="17"/>
                  </a:cxn>
                  <a:cxn ang="0">
                    <a:pos x="17" y="17"/>
                  </a:cxn>
                  <a:cxn ang="0">
                    <a:pos x="15" y="19"/>
                  </a:cxn>
                  <a:cxn ang="0">
                    <a:pos x="13" y="19"/>
                  </a:cxn>
                  <a:cxn ang="0">
                    <a:pos x="13" y="21"/>
                  </a:cxn>
                  <a:cxn ang="0">
                    <a:pos x="15" y="21"/>
                  </a:cxn>
                  <a:cxn ang="0">
                    <a:pos x="15" y="23"/>
                  </a:cxn>
                  <a:cxn ang="0">
                    <a:pos x="19" y="23"/>
                  </a:cxn>
                  <a:cxn ang="0">
                    <a:pos x="23" y="23"/>
                  </a:cxn>
                  <a:cxn ang="0">
                    <a:pos x="29" y="25"/>
                  </a:cxn>
                  <a:cxn ang="0">
                    <a:pos x="40" y="25"/>
                  </a:cxn>
                  <a:cxn ang="0">
                    <a:pos x="46" y="27"/>
                  </a:cxn>
                  <a:cxn ang="0">
                    <a:pos x="52" y="29"/>
                  </a:cxn>
                  <a:cxn ang="0">
                    <a:pos x="55" y="31"/>
                  </a:cxn>
                  <a:cxn ang="0">
                    <a:pos x="59" y="33"/>
                  </a:cxn>
                  <a:cxn ang="0">
                    <a:pos x="61" y="37"/>
                  </a:cxn>
                  <a:cxn ang="0">
                    <a:pos x="61" y="40"/>
                  </a:cxn>
                  <a:cxn ang="0">
                    <a:pos x="59" y="44"/>
                  </a:cxn>
                  <a:cxn ang="0">
                    <a:pos x="57" y="50"/>
                  </a:cxn>
                  <a:cxn ang="0">
                    <a:pos x="55" y="54"/>
                  </a:cxn>
                  <a:cxn ang="0">
                    <a:pos x="52" y="58"/>
                  </a:cxn>
                  <a:cxn ang="0">
                    <a:pos x="46" y="62"/>
                  </a:cxn>
                  <a:cxn ang="0">
                    <a:pos x="40" y="63"/>
                  </a:cxn>
                  <a:cxn ang="0">
                    <a:pos x="36" y="65"/>
                  </a:cxn>
                  <a:cxn ang="0">
                    <a:pos x="32" y="67"/>
                  </a:cxn>
                  <a:cxn ang="0">
                    <a:pos x="27" y="67"/>
                  </a:cxn>
                  <a:cxn ang="0">
                    <a:pos x="19" y="69"/>
                  </a:cxn>
                </a:cxnLst>
                <a:rect l="0" t="0" r="r" b="b"/>
                <a:pathLst>
                  <a:path w="61" h="69">
                    <a:moveTo>
                      <a:pt x="27" y="54"/>
                    </a:moveTo>
                    <a:lnTo>
                      <a:pt x="30" y="54"/>
                    </a:lnTo>
                    <a:lnTo>
                      <a:pt x="32" y="54"/>
                    </a:lnTo>
                    <a:lnTo>
                      <a:pt x="32" y="54"/>
                    </a:lnTo>
                    <a:lnTo>
                      <a:pt x="34" y="54"/>
                    </a:lnTo>
                    <a:lnTo>
                      <a:pt x="36" y="52"/>
                    </a:lnTo>
                    <a:lnTo>
                      <a:pt x="38" y="52"/>
                    </a:lnTo>
                    <a:lnTo>
                      <a:pt x="40" y="52"/>
                    </a:lnTo>
                    <a:lnTo>
                      <a:pt x="42" y="52"/>
                    </a:lnTo>
                    <a:lnTo>
                      <a:pt x="44" y="50"/>
                    </a:lnTo>
                    <a:lnTo>
                      <a:pt x="46" y="50"/>
                    </a:lnTo>
                    <a:lnTo>
                      <a:pt x="46" y="48"/>
                    </a:lnTo>
                    <a:lnTo>
                      <a:pt x="48" y="48"/>
                    </a:lnTo>
                    <a:lnTo>
                      <a:pt x="48" y="46"/>
                    </a:lnTo>
                    <a:lnTo>
                      <a:pt x="48" y="46"/>
                    </a:lnTo>
                    <a:lnTo>
                      <a:pt x="48" y="44"/>
                    </a:lnTo>
                    <a:lnTo>
                      <a:pt x="48" y="44"/>
                    </a:lnTo>
                    <a:lnTo>
                      <a:pt x="46" y="42"/>
                    </a:lnTo>
                    <a:lnTo>
                      <a:pt x="46" y="42"/>
                    </a:lnTo>
                    <a:lnTo>
                      <a:pt x="44" y="42"/>
                    </a:lnTo>
                    <a:lnTo>
                      <a:pt x="44" y="42"/>
                    </a:lnTo>
                    <a:lnTo>
                      <a:pt x="42" y="40"/>
                    </a:lnTo>
                    <a:lnTo>
                      <a:pt x="40" y="40"/>
                    </a:lnTo>
                    <a:lnTo>
                      <a:pt x="36" y="40"/>
                    </a:lnTo>
                    <a:lnTo>
                      <a:pt x="34" y="40"/>
                    </a:lnTo>
                    <a:lnTo>
                      <a:pt x="30" y="40"/>
                    </a:lnTo>
                    <a:lnTo>
                      <a:pt x="25" y="38"/>
                    </a:lnTo>
                    <a:lnTo>
                      <a:pt x="21" y="38"/>
                    </a:lnTo>
                    <a:lnTo>
                      <a:pt x="17" y="38"/>
                    </a:lnTo>
                    <a:lnTo>
                      <a:pt x="15" y="38"/>
                    </a:lnTo>
                    <a:lnTo>
                      <a:pt x="11" y="37"/>
                    </a:lnTo>
                    <a:lnTo>
                      <a:pt x="9" y="37"/>
                    </a:lnTo>
                    <a:lnTo>
                      <a:pt x="7" y="37"/>
                    </a:lnTo>
                    <a:lnTo>
                      <a:pt x="6" y="35"/>
                    </a:lnTo>
                    <a:lnTo>
                      <a:pt x="4" y="33"/>
                    </a:lnTo>
                    <a:lnTo>
                      <a:pt x="4" y="33"/>
                    </a:lnTo>
                    <a:lnTo>
                      <a:pt x="2" y="31"/>
                    </a:lnTo>
                    <a:lnTo>
                      <a:pt x="2" y="29"/>
                    </a:lnTo>
                    <a:lnTo>
                      <a:pt x="0" y="27"/>
                    </a:lnTo>
                    <a:lnTo>
                      <a:pt x="0" y="25"/>
                    </a:lnTo>
                    <a:lnTo>
                      <a:pt x="2" y="23"/>
                    </a:lnTo>
                    <a:lnTo>
                      <a:pt x="2" y="21"/>
                    </a:lnTo>
                    <a:lnTo>
                      <a:pt x="2" y="19"/>
                    </a:lnTo>
                    <a:lnTo>
                      <a:pt x="4" y="17"/>
                    </a:lnTo>
                    <a:lnTo>
                      <a:pt x="4" y="15"/>
                    </a:lnTo>
                    <a:lnTo>
                      <a:pt x="6" y="14"/>
                    </a:lnTo>
                    <a:lnTo>
                      <a:pt x="7" y="12"/>
                    </a:lnTo>
                    <a:lnTo>
                      <a:pt x="9" y="12"/>
                    </a:lnTo>
                    <a:lnTo>
                      <a:pt x="11" y="10"/>
                    </a:lnTo>
                    <a:lnTo>
                      <a:pt x="15" y="8"/>
                    </a:lnTo>
                    <a:lnTo>
                      <a:pt x="17" y="6"/>
                    </a:lnTo>
                    <a:lnTo>
                      <a:pt x="19" y="6"/>
                    </a:lnTo>
                    <a:lnTo>
                      <a:pt x="19" y="4"/>
                    </a:lnTo>
                    <a:lnTo>
                      <a:pt x="21" y="4"/>
                    </a:lnTo>
                    <a:lnTo>
                      <a:pt x="23" y="4"/>
                    </a:lnTo>
                    <a:lnTo>
                      <a:pt x="25" y="2"/>
                    </a:lnTo>
                    <a:lnTo>
                      <a:pt x="27" y="2"/>
                    </a:lnTo>
                    <a:lnTo>
                      <a:pt x="29" y="2"/>
                    </a:lnTo>
                    <a:lnTo>
                      <a:pt x="30" y="0"/>
                    </a:lnTo>
                    <a:lnTo>
                      <a:pt x="36" y="0"/>
                    </a:lnTo>
                    <a:lnTo>
                      <a:pt x="30" y="15"/>
                    </a:lnTo>
                    <a:lnTo>
                      <a:pt x="29" y="15"/>
                    </a:lnTo>
                    <a:lnTo>
                      <a:pt x="27" y="15"/>
                    </a:lnTo>
                    <a:lnTo>
                      <a:pt x="25" y="15"/>
                    </a:lnTo>
                    <a:lnTo>
                      <a:pt x="23" y="15"/>
                    </a:lnTo>
                    <a:lnTo>
                      <a:pt x="23" y="15"/>
                    </a:lnTo>
                    <a:lnTo>
                      <a:pt x="21" y="15"/>
                    </a:lnTo>
                    <a:lnTo>
                      <a:pt x="19" y="17"/>
                    </a:lnTo>
                    <a:lnTo>
                      <a:pt x="19" y="17"/>
                    </a:lnTo>
                    <a:lnTo>
                      <a:pt x="17" y="17"/>
                    </a:lnTo>
                    <a:lnTo>
                      <a:pt x="15" y="19"/>
                    </a:lnTo>
                    <a:lnTo>
                      <a:pt x="15" y="19"/>
                    </a:lnTo>
                    <a:lnTo>
                      <a:pt x="15" y="19"/>
                    </a:lnTo>
                    <a:lnTo>
                      <a:pt x="13" y="19"/>
                    </a:lnTo>
                    <a:lnTo>
                      <a:pt x="13" y="21"/>
                    </a:lnTo>
                    <a:lnTo>
                      <a:pt x="13" y="21"/>
                    </a:lnTo>
                    <a:lnTo>
                      <a:pt x="15" y="21"/>
                    </a:lnTo>
                    <a:lnTo>
                      <a:pt x="15" y="21"/>
                    </a:lnTo>
                    <a:lnTo>
                      <a:pt x="15" y="21"/>
                    </a:lnTo>
                    <a:lnTo>
                      <a:pt x="15" y="23"/>
                    </a:lnTo>
                    <a:lnTo>
                      <a:pt x="17" y="23"/>
                    </a:lnTo>
                    <a:lnTo>
                      <a:pt x="19" y="23"/>
                    </a:lnTo>
                    <a:lnTo>
                      <a:pt x="21" y="23"/>
                    </a:lnTo>
                    <a:lnTo>
                      <a:pt x="23" y="23"/>
                    </a:lnTo>
                    <a:lnTo>
                      <a:pt x="25" y="25"/>
                    </a:lnTo>
                    <a:lnTo>
                      <a:pt x="29" y="25"/>
                    </a:lnTo>
                    <a:lnTo>
                      <a:pt x="36" y="25"/>
                    </a:lnTo>
                    <a:lnTo>
                      <a:pt x="40" y="25"/>
                    </a:lnTo>
                    <a:lnTo>
                      <a:pt x="42" y="25"/>
                    </a:lnTo>
                    <a:lnTo>
                      <a:pt x="46" y="27"/>
                    </a:lnTo>
                    <a:lnTo>
                      <a:pt x="50" y="27"/>
                    </a:lnTo>
                    <a:lnTo>
                      <a:pt x="52" y="29"/>
                    </a:lnTo>
                    <a:lnTo>
                      <a:pt x="54" y="29"/>
                    </a:lnTo>
                    <a:lnTo>
                      <a:pt x="55" y="31"/>
                    </a:lnTo>
                    <a:lnTo>
                      <a:pt x="57" y="31"/>
                    </a:lnTo>
                    <a:lnTo>
                      <a:pt x="59" y="33"/>
                    </a:lnTo>
                    <a:lnTo>
                      <a:pt x="59" y="35"/>
                    </a:lnTo>
                    <a:lnTo>
                      <a:pt x="61" y="37"/>
                    </a:lnTo>
                    <a:lnTo>
                      <a:pt x="61" y="38"/>
                    </a:lnTo>
                    <a:lnTo>
                      <a:pt x="61" y="40"/>
                    </a:lnTo>
                    <a:lnTo>
                      <a:pt x="61" y="42"/>
                    </a:lnTo>
                    <a:lnTo>
                      <a:pt x="59" y="44"/>
                    </a:lnTo>
                    <a:lnTo>
                      <a:pt x="59" y="46"/>
                    </a:lnTo>
                    <a:lnTo>
                      <a:pt x="57" y="50"/>
                    </a:lnTo>
                    <a:lnTo>
                      <a:pt x="57" y="52"/>
                    </a:lnTo>
                    <a:lnTo>
                      <a:pt x="55" y="54"/>
                    </a:lnTo>
                    <a:lnTo>
                      <a:pt x="54" y="56"/>
                    </a:lnTo>
                    <a:lnTo>
                      <a:pt x="52" y="58"/>
                    </a:lnTo>
                    <a:lnTo>
                      <a:pt x="48" y="60"/>
                    </a:lnTo>
                    <a:lnTo>
                      <a:pt x="46" y="62"/>
                    </a:lnTo>
                    <a:lnTo>
                      <a:pt x="44" y="63"/>
                    </a:lnTo>
                    <a:lnTo>
                      <a:pt x="40" y="63"/>
                    </a:lnTo>
                    <a:lnTo>
                      <a:pt x="38" y="65"/>
                    </a:lnTo>
                    <a:lnTo>
                      <a:pt x="36" y="65"/>
                    </a:lnTo>
                    <a:lnTo>
                      <a:pt x="34" y="65"/>
                    </a:lnTo>
                    <a:lnTo>
                      <a:pt x="32" y="67"/>
                    </a:lnTo>
                    <a:lnTo>
                      <a:pt x="30" y="67"/>
                    </a:lnTo>
                    <a:lnTo>
                      <a:pt x="27" y="67"/>
                    </a:lnTo>
                    <a:lnTo>
                      <a:pt x="25" y="67"/>
                    </a:lnTo>
                    <a:lnTo>
                      <a:pt x="19" y="69"/>
                    </a:lnTo>
                    <a:lnTo>
                      <a:pt x="27" y="54"/>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71" name="Freeform 314"/>
              <p:cNvSpPr>
                <a:spLocks/>
              </p:cNvSpPr>
              <p:nvPr/>
            </p:nvSpPr>
            <p:spPr bwMode="auto">
              <a:xfrm>
                <a:off x="3453" y="1883"/>
                <a:ext cx="59" cy="67"/>
              </a:xfrm>
              <a:custGeom>
                <a:avLst/>
                <a:gdLst/>
                <a:ahLst/>
                <a:cxnLst>
                  <a:cxn ang="0">
                    <a:pos x="28" y="52"/>
                  </a:cxn>
                  <a:cxn ang="0">
                    <a:pos x="32" y="52"/>
                  </a:cxn>
                  <a:cxn ang="0">
                    <a:pos x="36" y="52"/>
                  </a:cxn>
                  <a:cxn ang="0">
                    <a:pos x="38" y="52"/>
                  </a:cxn>
                  <a:cxn ang="0">
                    <a:pos x="42" y="50"/>
                  </a:cxn>
                  <a:cxn ang="0">
                    <a:pos x="46" y="48"/>
                  </a:cxn>
                  <a:cxn ang="0">
                    <a:pos x="46" y="46"/>
                  </a:cxn>
                  <a:cxn ang="0">
                    <a:pos x="46" y="44"/>
                  </a:cxn>
                  <a:cxn ang="0">
                    <a:pos x="44" y="42"/>
                  </a:cxn>
                  <a:cxn ang="0">
                    <a:pos x="44" y="42"/>
                  </a:cxn>
                  <a:cxn ang="0">
                    <a:pos x="40" y="40"/>
                  </a:cxn>
                  <a:cxn ang="0">
                    <a:pos x="36" y="40"/>
                  </a:cxn>
                  <a:cxn ang="0">
                    <a:pos x="28" y="39"/>
                  </a:cxn>
                  <a:cxn ang="0">
                    <a:pos x="19" y="39"/>
                  </a:cxn>
                  <a:cxn ang="0">
                    <a:pos x="13" y="37"/>
                  </a:cxn>
                  <a:cxn ang="0">
                    <a:pos x="7" y="37"/>
                  </a:cxn>
                  <a:cxn ang="0">
                    <a:pos x="4" y="35"/>
                  </a:cxn>
                  <a:cxn ang="0">
                    <a:pos x="2" y="31"/>
                  </a:cxn>
                  <a:cxn ang="0">
                    <a:pos x="0" y="29"/>
                  </a:cxn>
                  <a:cxn ang="0">
                    <a:pos x="0" y="25"/>
                  </a:cxn>
                  <a:cxn ang="0">
                    <a:pos x="0" y="21"/>
                  </a:cxn>
                  <a:cxn ang="0">
                    <a:pos x="2" y="17"/>
                  </a:cxn>
                  <a:cxn ang="0">
                    <a:pos x="4" y="14"/>
                  </a:cxn>
                  <a:cxn ang="0">
                    <a:pos x="7" y="10"/>
                  </a:cxn>
                  <a:cxn ang="0">
                    <a:pos x="13" y="8"/>
                  </a:cxn>
                  <a:cxn ang="0">
                    <a:pos x="17" y="6"/>
                  </a:cxn>
                  <a:cxn ang="0">
                    <a:pos x="19" y="4"/>
                  </a:cxn>
                  <a:cxn ang="0">
                    <a:pos x="23" y="2"/>
                  </a:cxn>
                  <a:cxn ang="0">
                    <a:pos x="27" y="2"/>
                  </a:cxn>
                  <a:cxn ang="0">
                    <a:pos x="34" y="0"/>
                  </a:cxn>
                  <a:cxn ang="0">
                    <a:pos x="27" y="16"/>
                  </a:cxn>
                  <a:cxn ang="0">
                    <a:pos x="23" y="16"/>
                  </a:cxn>
                  <a:cxn ang="0">
                    <a:pos x="21" y="16"/>
                  </a:cxn>
                  <a:cxn ang="0">
                    <a:pos x="17" y="16"/>
                  </a:cxn>
                  <a:cxn ang="0">
                    <a:pos x="15" y="17"/>
                  </a:cxn>
                  <a:cxn ang="0">
                    <a:pos x="13" y="19"/>
                  </a:cxn>
                  <a:cxn ang="0">
                    <a:pos x="13" y="19"/>
                  </a:cxn>
                  <a:cxn ang="0">
                    <a:pos x="13" y="21"/>
                  </a:cxn>
                  <a:cxn ang="0">
                    <a:pos x="13" y="21"/>
                  </a:cxn>
                  <a:cxn ang="0">
                    <a:pos x="15" y="21"/>
                  </a:cxn>
                  <a:cxn ang="0">
                    <a:pos x="17" y="23"/>
                  </a:cxn>
                  <a:cxn ang="0">
                    <a:pos x="21" y="23"/>
                  </a:cxn>
                  <a:cxn ang="0">
                    <a:pos x="27" y="25"/>
                  </a:cxn>
                  <a:cxn ang="0">
                    <a:pos x="38" y="25"/>
                  </a:cxn>
                  <a:cxn ang="0">
                    <a:pos x="44" y="27"/>
                  </a:cxn>
                  <a:cxn ang="0">
                    <a:pos x="50" y="27"/>
                  </a:cxn>
                  <a:cxn ang="0">
                    <a:pos x="53" y="29"/>
                  </a:cxn>
                  <a:cxn ang="0">
                    <a:pos x="57" y="33"/>
                  </a:cxn>
                  <a:cxn ang="0">
                    <a:pos x="59" y="37"/>
                  </a:cxn>
                  <a:cxn ang="0">
                    <a:pos x="59" y="40"/>
                  </a:cxn>
                  <a:cxn ang="0">
                    <a:pos x="59" y="44"/>
                  </a:cxn>
                  <a:cxn ang="0">
                    <a:pos x="57" y="48"/>
                  </a:cxn>
                  <a:cxn ang="0">
                    <a:pos x="53" y="52"/>
                  </a:cxn>
                  <a:cxn ang="0">
                    <a:pos x="50" y="56"/>
                  </a:cxn>
                  <a:cxn ang="0">
                    <a:pos x="44" y="60"/>
                  </a:cxn>
                  <a:cxn ang="0">
                    <a:pos x="40" y="63"/>
                  </a:cxn>
                  <a:cxn ang="0">
                    <a:pos x="36" y="65"/>
                  </a:cxn>
                  <a:cxn ang="0">
                    <a:pos x="30" y="65"/>
                  </a:cxn>
                  <a:cxn ang="0">
                    <a:pos x="27" y="67"/>
                  </a:cxn>
                  <a:cxn ang="0">
                    <a:pos x="19" y="67"/>
                  </a:cxn>
                </a:cxnLst>
                <a:rect l="0" t="0" r="r" b="b"/>
                <a:pathLst>
                  <a:path w="59" h="67">
                    <a:moveTo>
                      <a:pt x="25" y="52"/>
                    </a:moveTo>
                    <a:lnTo>
                      <a:pt x="28" y="52"/>
                    </a:lnTo>
                    <a:lnTo>
                      <a:pt x="30" y="52"/>
                    </a:lnTo>
                    <a:lnTo>
                      <a:pt x="32" y="52"/>
                    </a:lnTo>
                    <a:lnTo>
                      <a:pt x="34" y="52"/>
                    </a:lnTo>
                    <a:lnTo>
                      <a:pt x="36" y="52"/>
                    </a:lnTo>
                    <a:lnTo>
                      <a:pt x="38" y="52"/>
                    </a:lnTo>
                    <a:lnTo>
                      <a:pt x="38" y="52"/>
                    </a:lnTo>
                    <a:lnTo>
                      <a:pt x="40" y="50"/>
                    </a:lnTo>
                    <a:lnTo>
                      <a:pt x="42" y="50"/>
                    </a:lnTo>
                    <a:lnTo>
                      <a:pt x="44" y="48"/>
                    </a:lnTo>
                    <a:lnTo>
                      <a:pt x="46" y="48"/>
                    </a:lnTo>
                    <a:lnTo>
                      <a:pt x="46" y="48"/>
                    </a:lnTo>
                    <a:lnTo>
                      <a:pt x="46" y="46"/>
                    </a:lnTo>
                    <a:lnTo>
                      <a:pt x="46" y="46"/>
                    </a:lnTo>
                    <a:lnTo>
                      <a:pt x="46" y="44"/>
                    </a:lnTo>
                    <a:lnTo>
                      <a:pt x="46" y="44"/>
                    </a:lnTo>
                    <a:lnTo>
                      <a:pt x="44" y="42"/>
                    </a:lnTo>
                    <a:lnTo>
                      <a:pt x="44" y="42"/>
                    </a:lnTo>
                    <a:lnTo>
                      <a:pt x="44" y="42"/>
                    </a:lnTo>
                    <a:lnTo>
                      <a:pt x="42" y="40"/>
                    </a:lnTo>
                    <a:lnTo>
                      <a:pt x="40" y="40"/>
                    </a:lnTo>
                    <a:lnTo>
                      <a:pt x="38" y="40"/>
                    </a:lnTo>
                    <a:lnTo>
                      <a:pt x="36" y="40"/>
                    </a:lnTo>
                    <a:lnTo>
                      <a:pt x="32" y="39"/>
                    </a:lnTo>
                    <a:lnTo>
                      <a:pt x="28" y="39"/>
                    </a:lnTo>
                    <a:lnTo>
                      <a:pt x="23" y="39"/>
                    </a:lnTo>
                    <a:lnTo>
                      <a:pt x="19" y="39"/>
                    </a:lnTo>
                    <a:lnTo>
                      <a:pt x="15" y="39"/>
                    </a:lnTo>
                    <a:lnTo>
                      <a:pt x="13" y="37"/>
                    </a:lnTo>
                    <a:lnTo>
                      <a:pt x="11" y="37"/>
                    </a:lnTo>
                    <a:lnTo>
                      <a:pt x="7" y="37"/>
                    </a:lnTo>
                    <a:lnTo>
                      <a:pt x="5" y="35"/>
                    </a:lnTo>
                    <a:lnTo>
                      <a:pt x="4" y="35"/>
                    </a:lnTo>
                    <a:lnTo>
                      <a:pt x="4" y="33"/>
                    </a:lnTo>
                    <a:lnTo>
                      <a:pt x="2" y="31"/>
                    </a:lnTo>
                    <a:lnTo>
                      <a:pt x="0" y="31"/>
                    </a:lnTo>
                    <a:lnTo>
                      <a:pt x="0" y="29"/>
                    </a:lnTo>
                    <a:lnTo>
                      <a:pt x="0" y="27"/>
                    </a:lnTo>
                    <a:lnTo>
                      <a:pt x="0" y="25"/>
                    </a:lnTo>
                    <a:lnTo>
                      <a:pt x="0" y="23"/>
                    </a:lnTo>
                    <a:lnTo>
                      <a:pt x="0" y="21"/>
                    </a:lnTo>
                    <a:lnTo>
                      <a:pt x="0" y="19"/>
                    </a:lnTo>
                    <a:lnTo>
                      <a:pt x="2" y="17"/>
                    </a:lnTo>
                    <a:lnTo>
                      <a:pt x="4" y="16"/>
                    </a:lnTo>
                    <a:lnTo>
                      <a:pt x="4" y="14"/>
                    </a:lnTo>
                    <a:lnTo>
                      <a:pt x="5" y="12"/>
                    </a:lnTo>
                    <a:lnTo>
                      <a:pt x="7" y="10"/>
                    </a:lnTo>
                    <a:lnTo>
                      <a:pt x="9" y="10"/>
                    </a:lnTo>
                    <a:lnTo>
                      <a:pt x="13" y="8"/>
                    </a:lnTo>
                    <a:lnTo>
                      <a:pt x="15" y="6"/>
                    </a:lnTo>
                    <a:lnTo>
                      <a:pt x="17" y="6"/>
                    </a:lnTo>
                    <a:lnTo>
                      <a:pt x="19" y="4"/>
                    </a:lnTo>
                    <a:lnTo>
                      <a:pt x="19" y="4"/>
                    </a:lnTo>
                    <a:lnTo>
                      <a:pt x="21" y="4"/>
                    </a:lnTo>
                    <a:lnTo>
                      <a:pt x="23" y="2"/>
                    </a:lnTo>
                    <a:lnTo>
                      <a:pt x="25" y="2"/>
                    </a:lnTo>
                    <a:lnTo>
                      <a:pt x="27" y="2"/>
                    </a:lnTo>
                    <a:lnTo>
                      <a:pt x="28" y="0"/>
                    </a:lnTo>
                    <a:lnTo>
                      <a:pt x="34" y="0"/>
                    </a:lnTo>
                    <a:lnTo>
                      <a:pt x="30" y="14"/>
                    </a:lnTo>
                    <a:lnTo>
                      <a:pt x="27" y="16"/>
                    </a:lnTo>
                    <a:lnTo>
                      <a:pt x="25" y="16"/>
                    </a:lnTo>
                    <a:lnTo>
                      <a:pt x="23" y="16"/>
                    </a:lnTo>
                    <a:lnTo>
                      <a:pt x="23" y="16"/>
                    </a:lnTo>
                    <a:lnTo>
                      <a:pt x="21" y="16"/>
                    </a:lnTo>
                    <a:lnTo>
                      <a:pt x="19" y="16"/>
                    </a:lnTo>
                    <a:lnTo>
                      <a:pt x="17" y="16"/>
                    </a:lnTo>
                    <a:lnTo>
                      <a:pt x="17" y="17"/>
                    </a:lnTo>
                    <a:lnTo>
                      <a:pt x="15" y="17"/>
                    </a:lnTo>
                    <a:lnTo>
                      <a:pt x="13" y="17"/>
                    </a:lnTo>
                    <a:lnTo>
                      <a:pt x="13" y="19"/>
                    </a:lnTo>
                    <a:lnTo>
                      <a:pt x="13" y="19"/>
                    </a:lnTo>
                    <a:lnTo>
                      <a:pt x="13" y="19"/>
                    </a:lnTo>
                    <a:lnTo>
                      <a:pt x="13" y="19"/>
                    </a:lnTo>
                    <a:lnTo>
                      <a:pt x="13" y="21"/>
                    </a:lnTo>
                    <a:lnTo>
                      <a:pt x="13" y="21"/>
                    </a:lnTo>
                    <a:lnTo>
                      <a:pt x="13" y="21"/>
                    </a:lnTo>
                    <a:lnTo>
                      <a:pt x="13" y="21"/>
                    </a:lnTo>
                    <a:lnTo>
                      <a:pt x="15" y="21"/>
                    </a:lnTo>
                    <a:lnTo>
                      <a:pt x="15" y="23"/>
                    </a:lnTo>
                    <a:lnTo>
                      <a:pt x="17" y="23"/>
                    </a:lnTo>
                    <a:lnTo>
                      <a:pt x="19" y="23"/>
                    </a:lnTo>
                    <a:lnTo>
                      <a:pt x="21" y="23"/>
                    </a:lnTo>
                    <a:lnTo>
                      <a:pt x="25" y="23"/>
                    </a:lnTo>
                    <a:lnTo>
                      <a:pt x="27" y="25"/>
                    </a:lnTo>
                    <a:lnTo>
                      <a:pt x="34" y="25"/>
                    </a:lnTo>
                    <a:lnTo>
                      <a:pt x="38" y="25"/>
                    </a:lnTo>
                    <a:lnTo>
                      <a:pt x="42" y="25"/>
                    </a:lnTo>
                    <a:lnTo>
                      <a:pt x="44" y="27"/>
                    </a:lnTo>
                    <a:lnTo>
                      <a:pt x="48" y="27"/>
                    </a:lnTo>
                    <a:lnTo>
                      <a:pt x="50" y="27"/>
                    </a:lnTo>
                    <a:lnTo>
                      <a:pt x="52" y="29"/>
                    </a:lnTo>
                    <a:lnTo>
                      <a:pt x="53" y="29"/>
                    </a:lnTo>
                    <a:lnTo>
                      <a:pt x="55" y="31"/>
                    </a:lnTo>
                    <a:lnTo>
                      <a:pt x="57" y="33"/>
                    </a:lnTo>
                    <a:lnTo>
                      <a:pt x="57" y="35"/>
                    </a:lnTo>
                    <a:lnTo>
                      <a:pt x="59" y="37"/>
                    </a:lnTo>
                    <a:lnTo>
                      <a:pt x="59" y="39"/>
                    </a:lnTo>
                    <a:lnTo>
                      <a:pt x="59" y="40"/>
                    </a:lnTo>
                    <a:lnTo>
                      <a:pt x="59" y="42"/>
                    </a:lnTo>
                    <a:lnTo>
                      <a:pt x="59" y="44"/>
                    </a:lnTo>
                    <a:lnTo>
                      <a:pt x="57" y="46"/>
                    </a:lnTo>
                    <a:lnTo>
                      <a:pt x="57" y="48"/>
                    </a:lnTo>
                    <a:lnTo>
                      <a:pt x="55" y="50"/>
                    </a:lnTo>
                    <a:lnTo>
                      <a:pt x="53" y="52"/>
                    </a:lnTo>
                    <a:lnTo>
                      <a:pt x="52" y="56"/>
                    </a:lnTo>
                    <a:lnTo>
                      <a:pt x="50" y="56"/>
                    </a:lnTo>
                    <a:lnTo>
                      <a:pt x="48" y="58"/>
                    </a:lnTo>
                    <a:lnTo>
                      <a:pt x="44" y="60"/>
                    </a:lnTo>
                    <a:lnTo>
                      <a:pt x="42" y="62"/>
                    </a:lnTo>
                    <a:lnTo>
                      <a:pt x="40" y="63"/>
                    </a:lnTo>
                    <a:lnTo>
                      <a:pt x="38" y="63"/>
                    </a:lnTo>
                    <a:lnTo>
                      <a:pt x="36" y="65"/>
                    </a:lnTo>
                    <a:lnTo>
                      <a:pt x="32" y="65"/>
                    </a:lnTo>
                    <a:lnTo>
                      <a:pt x="30" y="65"/>
                    </a:lnTo>
                    <a:lnTo>
                      <a:pt x="28" y="67"/>
                    </a:lnTo>
                    <a:lnTo>
                      <a:pt x="27" y="67"/>
                    </a:lnTo>
                    <a:lnTo>
                      <a:pt x="23" y="67"/>
                    </a:lnTo>
                    <a:lnTo>
                      <a:pt x="19" y="67"/>
                    </a:lnTo>
                    <a:lnTo>
                      <a:pt x="25" y="52"/>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72" name="Freeform 315"/>
              <p:cNvSpPr>
                <a:spLocks noEditPoints="1"/>
              </p:cNvSpPr>
              <p:nvPr/>
            </p:nvSpPr>
            <p:spPr bwMode="auto">
              <a:xfrm>
                <a:off x="3495" y="1841"/>
                <a:ext cx="61" cy="79"/>
              </a:xfrm>
              <a:custGeom>
                <a:avLst/>
                <a:gdLst/>
                <a:ahLst/>
                <a:cxnLst>
                  <a:cxn ang="0">
                    <a:pos x="52" y="61"/>
                  </a:cxn>
                  <a:cxn ang="0">
                    <a:pos x="52" y="58"/>
                  </a:cxn>
                  <a:cxn ang="0">
                    <a:pos x="50" y="52"/>
                  </a:cxn>
                  <a:cxn ang="0">
                    <a:pos x="56" y="48"/>
                  </a:cxn>
                  <a:cxn ang="0">
                    <a:pos x="58" y="48"/>
                  </a:cxn>
                  <a:cxn ang="0">
                    <a:pos x="59" y="50"/>
                  </a:cxn>
                  <a:cxn ang="0">
                    <a:pos x="61" y="52"/>
                  </a:cxn>
                  <a:cxn ang="0">
                    <a:pos x="61" y="52"/>
                  </a:cxn>
                  <a:cxn ang="0">
                    <a:pos x="61" y="54"/>
                  </a:cxn>
                  <a:cxn ang="0">
                    <a:pos x="61" y="56"/>
                  </a:cxn>
                  <a:cxn ang="0">
                    <a:pos x="61" y="59"/>
                  </a:cxn>
                  <a:cxn ang="0">
                    <a:pos x="61" y="63"/>
                  </a:cxn>
                  <a:cxn ang="0">
                    <a:pos x="59" y="69"/>
                  </a:cxn>
                  <a:cxn ang="0">
                    <a:pos x="54" y="75"/>
                  </a:cxn>
                  <a:cxn ang="0">
                    <a:pos x="48" y="77"/>
                  </a:cxn>
                  <a:cxn ang="0">
                    <a:pos x="42" y="77"/>
                  </a:cxn>
                  <a:cxn ang="0">
                    <a:pos x="38" y="75"/>
                  </a:cxn>
                  <a:cxn ang="0">
                    <a:pos x="36" y="71"/>
                  </a:cxn>
                  <a:cxn ang="0">
                    <a:pos x="33" y="67"/>
                  </a:cxn>
                  <a:cxn ang="0">
                    <a:pos x="19" y="50"/>
                  </a:cxn>
                  <a:cxn ang="0">
                    <a:pos x="15" y="44"/>
                  </a:cxn>
                  <a:cxn ang="0">
                    <a:pos x="13" y="42"/>
                  </a:cxn>
                  <a:cxn ang="0">
                    <a:pos x="13" y="42"/>
                  </a:cxn>
                  <a:cxn ang="0">
                    <a:pos x="13" y="44"/>
                  </a:cxn>
                  <a:cxn ang="0">
                    <a:pos x="11" y="46"/>
                  </a:cxn>
                  <a:cxn ang="0">
                    <a:pos x="11" y="52"/>
                  </a:cxn>
                  <a:cxn ang="0">
                    <a:pos x="8" y="54"/>
                  </a:cxn>
                  <a:cxn ang="0">
                    <a:pos x="6" y="54"/>
                  </a:cxn>
                  <a:cxn ang="0">
                    <a:pos x="4" y="54"/>
                  </a:cxn>
                  <a:cxn ang="0">
                    <a:pos x="2" y="50"/>
                  </a:cxn>
                  <a:cxn ang="0">
                    <a:pos x="0" y="46"/>
                  </a:cxn>
                  <a:cxn ang="0">
                    <a:pos x="2" y="40"/>
                  </a:cxn>
                  <a:cxn ang="0">
                    <a:pos x="6" y="34"/>
                  </a:cxn>
                  <a:cxn ang="0">
                    <a:pos x="8" y="31"/>
                  </a:cxn>
                  <a:cxn ang="0">
                    <a:pos x="13" y="27"/>
                  </a:cxn>
                  <a:cxn ang="0">
                    <a:pos x="19" y="27"/>
                  </a:cxn>
                  <a:cxn ang="0">
                    <a:pos x="25" y="29"/>
                  </a:cxn>
                  <a:cxn ang="0">
                    <a:pos x="27" y="31"/>
                  </a:cxn>
                  <a:cxn ang="0">
                    <a:pos x="27" y="33"/>
                  </a:cxn>
                  <a:cxn ang="0">
                    <a:pos x="29" y="34"/>
                  </a:cxn>
                  <a:cxn ang="0">
                    <a:pos x="44" y="54"/>
                  </a:cxn>
                  <a:cxn ang="0">
                    <a:pos x="48" y="59"/>
                  </a:cxn>
                  <a:cxn ang="0">
                    <a:pos x="50" y="61"/>
                  </a:cxn>
                  <a:cxn ang="0">
                    <a:pos x="50" y="61"/>
                  </a:cxn>
                  <a:cxn ang="0">
                    <a:pos x="2" y="11"/>
                  </a:cxn>
                  <a:cxn ang="0">
                    <a:pos x="4" y="8"/>
                  </a:cxn>
                  <a:cxn ang="0">
                    <a:pos x="6" y="4"/>
                  </a:cxn>
                  <a:cxn ang="0">
                    <a:pos x="11" y="0"/>
                  </a:cxn>
                  <a:cxn ang="0">
                    <a:pos x="13" y="0"/>
                  </a:cxn>
                  <a:cxn ang="0">
                    <a:pos x="13" y="2"/>
                  </a:cxn>
                  <a:cxn ang="0">
                    <a:pos x="15" y="4"/>
                  </a:cxn>
                  <a:cxn ang="0">
                    <a:pos x="17" y="11"/>
                  </a:cxn>
                  <a:cxn ang="0">
                    <a:pos x="11" y="23"/>
                  </a:cxn>
                  <a:cxn ang="0">
                    <a:pos x="0" y="13"/>
                  </a:cxn>
                </a:cxnLst>
                <a:rect l="0" t="0" r="r" b="b"/>
                <a:pathLst>
                  <a:path w="61" h="79">
                    <a:moveTo>
                      <a:pt x="50" y="61"/>
                    </a:moveTo>
                    <a:lnTo>
                      <a:pt x="50" y="61"/>
                    </a:lnTo>
                    <a:lnTo>
                      <a:pt x="52" y="61"/>
                    </a:lnTo>
                    <a:lnTo>
                      <a:pt x="52" y="59"/>
                    </a:lnTo>
                    <a:lnTo>
                      <a:pt x="52" y="59"/>
                    </a:lnTo>
                    <a:lnTo>
                      <a:pt x="52" y="58"/>
                    </a:lnTo>
                    <a:lnTo>
                      <a:pt x="52" y="56"/>
                    </a:lnTo>
                    <a:lnTo>
                      <a:pt x="52" y="54"/>
                    </a:lnTo>
                    <a:lnTo>
                      <a:pt x="50" y="52"/>
                    </a:lnTo>
                    <a:lnTo>
                      <a:pt x="50" y="50"/>
                    </a:lnTo>
                    <a:lnTo>
                      <a:pt x="54" y="48"/>
                    </a:lnTo>
                    <a:lnTo>
                      <a:pt x="56" y="48"/>
                    </a:lnTo>
                    <a:lnTo>
                      <a:pt x="56" y="48"/>
                    </a:lnTo>
                    <a:lnTo>
                      <a:pt x="56" y="48"/>
                    </a:lnTo>
                    <a:lnTo>
                      <a:pt x="58" y="48"/>
                    </a:lnTo>
                    <a:lnTo>
                      <a:pt x="58" y="50"/>
                    </a:lnTo>
                    <a:lnTo>
                      <a:pt x="59" y="50"/>
                    </a:lnTo>
                    <a:lnTo>
                      <a:pt x="59" y="50"/>
                    </a:lnTo>
                    <a:lnTo>
                      <a:pt x="61" y="50"/>
                    </a:lnTo>
                    <a:lnTo>
                      <a:pt x="61" y="50"/>
                    </a:lnTo>
                    <a:lnTo>
                      <a:pt x="61" y="52"/>
                    </a:lnTo>
                    <a:lnTo>
                      <a:pt x="61" y="52"/>
                    </a:lnTo>
                    <a:lnTo>
                      <a:pt x="61" y="52"/>
                    </a:lnTo>
                    <a:lnTo>
                      <a:pt x="61" y="52"/>
                    </a:lnTo>
                    <a:lnTo>
                      <a:pt x="61" y="54"/>
                    </a:lnTo>
                    <a:lnTo>
                      <a:pt x="61" y="54"/>
                    </a:lnTo>
                    <a:lnTo>
                      <a:pt x="61" y="54"/>
                    </a:lnTo>
                    <a:lnTo>
                      <a:pt x="61" y="56"/>
                    </a:lnTo>
                    <a:lnTo>
                      <a:pt x="61" y="56"/>
                    </a:lnTo>
                    <a:lnTo>
                      <a:pt x="61" y="56"/>
                    </a:lnTo>
                    <a:lnTo>
                      <a:pt x="61" y="58"/>
                    </a:lnTo>
                    <a:lnTo>
                      <a:pt x="61" y="58"/>
                    </a:lnTo>
                    <a:lnTo>
                      <a:pt x="61" y="59"/>
                    </a:lnTo>
                    <a:lnTo>
                      <a:pt x="61" y="59"/>
                    </a:lnTo>
                    <a:lnTo>
                      <a:pt x="61" y="61"/>
                    </a:lnTo>
                    <a:lnTo>
                      <a:pt x="61" y="63"/>
                    </a:lnTo>
                    <a:lnTo>
                      <a:pt x="61" y="65"/>
                    </a:lnTo>
                    <a:lnTo>
                      <a:pt x="59" y="67"/>
                    </a:lnTo>
                    <a:lnTo>
                      <a:pt x="59" y="69"/>
                    </a:lnTo>
                    <a:lnTo>
                      <a:pt x="58" y="71"/>
                    </a:lnTo>
                    <a:lnTo>
                      <a:pt x="56" y="73"/>
                    </a:lnTo>
                    <a:lnTo>
                      <a:pt x="54" y="75"/>
                    </a:lnTo>
                    <a:lnTo>
                      <a:pt x="52" y="77"/>
                    </a:lnTo>
                    <a:lnTo>
                      <a:pt x="50" y="77"/>
                    </a:lnTo>
                    <a:lnTo>
                      <a:pt x="48" y="77"/>
                    </a:lnTo>
                    <a:lnTo>
                      <a:pt x="46" y="79"/>
                    </a:lnTo>
                    <a:lnTo>
                      <a:pt x="44" y="77"/>
                    </a:lnTo>
                    <a:lnTo>
                      <a:pt x="42" y="77"/>
                    </a:lnTo>
                    <a:lnTo>
                      <a:pt x="40" y="77"/>
                    </a:lnTo>
                    <a:lnTo>
                      <a:pt x="38" y="75"/>
                    </a:lnTo>
                    <a:lnTo>
                      <a:pt x="38" y="75"/>
                    </a:lnTo>
                    <a:lnTo>
                      <a:pt x="36" y="73"/>
                    </a:lnTo>
                    <a:lnTo>
                      <a:pt x="36" y="73"/>
                    </a:lnTo>
                    <a:lnTo>
                      <a:pt x="36" y="71"/>
                    </a:lnTo>
                    <a:lnTo>
                      <a:pt x="34" y="71"/>
                    </a:lnTo>
                    <a:lnTo>
                      <a:pt x="33" y="69"/>
                    </a:lnTo>
                    <a:lnTo>
                      <a:pt x="33" y="67"/>
                    </a:lnTo>
                    <a:lnTo>
                      <a:pt x="31" y="65"/>
                    </a:lnTo>
                    <a:lnTo>
                      <a:pt x="29" y="63"/>
                    </a:lnTo>
                    <a:lnTo>
                      <a:pt x="19" y="50"/>
                    </a:lnTo>
                    <a:lnTo>
                      <a:pt x="17" y="46"/>
                    </a:lnTo>
                    <a:lnTo>
                      <a:pt x="15" y="44"/>
                    </a:lnTo>
                    <a:lnTo>
                      <a:pt x="15" y="44"/>
                    </a:lnTo>
                    <a:lnTo>
                      <a:pt x="15" y="44"/>
                    </a:lnTo>
                    <a:lnTo>
                      <a:pt x="13" y="44"/>
                    </a:lnTo>
                    <a:lnTo>
                      <a:pt x="13" y="42"/>
                    </a:lnTo>
                    <a:lnTo>
                      <a:pt x="13" y="42"/>
                    </a:lnTo>
                    <a:lnTo>
                      <a:pt x="13" y="42"/>
                    </a:lnTo>
                    <a:lnTo>
                      <a:pt x="13" y="42"/>
                    </a:lnTo>
                    <a:lnTo>
                      <a:pt x="13" y="42"/>
                    </a:lnTo>
                    <a:lnTo>
                      <a:pt x="13" y="42"/>
                    </a:lnTo>
                    <a:lnTo>
                      <a:pt x="13" y="44"/>
                    </a:lnTo>
                    <a:lnTo>
                      <a:pt x="11" y="44"/>
                    </a:lnTo>
                    <a:lnTo>
                      <a:pt x="11" y="46"/>
                    </a:lnTo>
                    <a:lnTo>
                      <a:pt x="11" y="46"/>
                    </a:lnTo>
                    <a:lnTo>
                      <a:pt x="11" y="48"/>
                    </a:lnTo>
                    <a:lnTo>
                      <a:pt x="11" y="50"/>
                    </a:lnTo>
                    <a:lnTo>
                      <a:pt x="11" y="52"/>
                    </a:lnTo>
                    <a:lnTo>
                      <a:pt x="13" y="54"/>
                    </a:lnTo>
                    <a:lnTo>
                      <a:pt x="8" y="54"/>
                    </a:lnTo>
                    <a:lnTo>
                      <a:pt x="8" y="54"/>
                    </a:lnTo>
                    <a:lnTo>
                      <a:pt x="6" y="54"/>
                    </a:lnTo>
                    <a:lnTo>
                      <a:pt x="6" y="54"/>
                    </a:lnTo>
                    <a:lnTo>
                      <a:pt x="6" y="54"/>
                    </a:lnTo>
                    <a:lnTo>
                      <a:pt x="4" y="54"/>
                    </a:lnTo>
                    <a:lnTo>
                      <a:pt x="4" y="54"/>
                    </a:lnTo>
                    <a:lnTo>
                      <a:pt x="4" y="54"/>
                    </a:lnTo>
                    <a:lnTo>
                      <a:pt x="2" y="54"/>
                    </a:lnTo>
                    <a:lnTo>
                      <a:pt x="2" y="52"/>
                    </a:lnTo>
                    <a:lnTo>
                      <a:pt x="2" y="50"/>
                    </a:lnTo>
                    <a:lnTo>
                      <a:pt x="0" y="50"/>
                    </a:lnTo>
                    <a:lnTo>
                      <a:pt x="0" y="48"/>
                    </a:lnTo>
                    <a:lnTo>
                      <a:pt x="0" y="46"/>
                    </a:lnTo>
                    <a:lnTo>
                      <a:pt x="2" y="44"/>
                    </a:lnTo>
                    <a:lnTo>
                      <a:pt x="2" y="42"/>
                    </a:lnTo>
                    <a:lnTo>
                      <a:pt x="2" y="40"/>
                    </a:lnTo>
                    <a:lnTo>
                      <a:pt x="4" y="38"/>
                    </a:lnTo>
                    <a:lnTo>
                      <a:pt x="4" y="36"/>
                    </a:lnTo>
                    <a:lnTo>
                      <a:pt x="6" y="34"/>
                    </a:lnTo>
                    <a:lnTo>
                      <a:pt x="6" y="33"/>
                    </a:lnTo>
                    <a:lnTo>
                      <a:pt x="8" y="31"/>
                    </a:lnTo>
                    <a:lnTo>
                      <a:pt x="8" y="31"/>
                    </a:lnTo>
                    <a:lnTo>
                      <a:pt x="10" y="29"/>
                    </a:lnTo>
                    <a:lnTo>
                      <a:pt x="11" y="29"/>
                    </a:lnTo>
                    <a:lnTo>
                      <a:pt x="13" y="27"/>
                    </a:lnTo>
                    <a:lnTo>
                      <a:pt x="15" y="27"/>
                    </a:lnTo>
                    <a:lnTo>
                      <a:pt x="17" y="27"/>
                    </a:lnTo>
                    <a:lnTo>
                      <a:pt x="19" y="27"/>
                    </a:lnTo>
                    <a:lnTo>
                      <a:pt x="21" y="27"/>
                    </a:lnTo>
                    <a:lnTo>
                      <a:pt x="23" y="29"/>
                    </a:lnTo>
                    <a:lnTo>
                      <a:pt x="25" y="29"/>
                    </a:lnTo>
                    <a:lnTo>
                      <a:pt x="27" y="31"/>
                    </a:lnTo>
                    <a:lnTo>
                      <a:pt x="27" y="31"/>
                    </a:lnTo>
                    <a:lnTo>
                      <a:pt x="27" y="31"/>
                    </a:lnTo>
                    <a:lnTo>
                      <a:pt x="27" y="31"/>
                    </a:lnTo>
                    <a:lnTo>
                      <a:pt x="27" y="31"/>
                    </a:lnTo>
                    <a:lnTo>
                      <a:pt x="27" y="33"/>
                    </a:lnTo>
                    <a:lnTo>
                      <a:pt x="29" y="33"/>
                    </a:lnTo>
                    <a:lnTo>
                      <a:pt x="29" y="33"/>
                    </a:lnTo>
                    <a:lnTo>
                      <a:pt x="29" y="34"/>
                    </a:lnTo>
                    <a:lnTo>
                      <a:pt x="31" y="36"/>
                    </a:lnTo>
                    <a:lnTo>
                      <a:pt x="34" y="40"/>
                    </a:lnTo>
                    <a:lnTo>
                      <a:pt x="44" y="54"/>
                    </a:lnTo>
                    <a:lnTo>
                      <a:pt x="46" y="58"/>
                    </a:lnTo>
                    <a:lnTo>
                      <a:pt x="48" y="58"/>
                    </a:lnTo>
                    <a:lnTo>
                      <a:pt x="48" y="59"/>
                    </a:lnTo>
                    <a:lnTo>
                      <a:pt x="48" y="59"/>
                    </a:lnTo>
                    <a:lnTo>
                      <a:pt x="48" y="59"/>
                    </a:lnTo>
                    <a:lnTo>
                      <a:pt x="50" y="61"/>
                    </a:lnTo>
                    <a:lnTo>
                      <a:pt x="50" y="61"/>
                    </a:lnTo>
                    <a:lnTo>
                      <a:pt x="50" y="61"/>
                    </a:lnTo>
                    <a:lnTo>
                      <a:pt x="50" y="61"/>
                    </a:lnTo>
                    <a:close/>
                    <a:moveTo>
                      <a:pt x="0" y="13"/>
                    </a:moveTo>
                    <a:lnTo>
                      <a:pt x="0" y="13"/>
                    </a:lnTo>
                    <a:lnTo>
                      <a:pt x="2" y="11"/>
                    </a:lnTo>
                    <a:lnTo>
                      <a:pt x="2" y="10"/>
                    </a:lnTo>
                    <a:lnTo>
                      <a:pt x="4" y="10"/>
                    </a:lnTo>
                    <a:lnTo>
                      <a:pt x="4" y="8"/>
                    </a:lnTo>
                    <a:lnTo>
                      <a:pt x="4" y="6"/>
                    </a:lnTo>
                    <a:lnTo>
                      <a:pt x="6" y="6"/>
                    </a:lnTo>
                    <a:lnTo>
                      <a:pt x="6" y="4"/>
                    </a:lnTo>
                    <a:lnTo>
                      <a:pt x="6" y="2"/>
                    </a:lnTo>
                    <a:lnTo>
                      <a:pt x="6" y="0"/>
                    </a:lnTo>
                    <a:lnTo>
                      <a:pt x="11" y="0"/>
                    </a:lnTo>
                    <a:lnTo>
                      <a:pt x="11" y="0"/>
                    </a:lnTo>
                    <a:lnTo>
                      <a:pt x="11" y="0"/>
                    </a:lnTo>
                    <a:lnTo>
                      <a:pt x="13" y="0"/>
                    </a:lnTo>
                    <a:lnTo>
                      <a:pt x="13" y="2"/>
                    </a:lnTo>
                    <a:lnTo>
                      <a:pt x="13" y="2"/>
                    </a:lnTo>
                    <a:lnTo>
                      <a:pt x="13" y="2"/>
                    </a:lnTo>
                    <a:lnTo>
                      <a:pt x="13" y="2"/>
                    </a:lnTo>
                    <a:lnTo>
                      <a:pt x="15" y="2"/>
                    </a:lnTo>
                    <a:lnTo>
                      <a:pt x="15" y="4"/>
                    </a:lnTo>
                    <a:lnTo>
                      <a:pt x="17" y="6"/>
                    </a:lnTo>
                    <a:lnTo>
                      <a:pt x="17" y="10"/>
                    </a:lnTo>
                    <a:lnTo>
                      <a:pt x="17" y="11"/>
                    </a:lnTo>
                    <a:lnTo>
                      <a:pt x="15" y="15"/>
                    </a:lnTo>
                    <a:lnTo>
                      <a:pt x="13" y="19"/>
                    </a:lnTo>
                    <a:lnTo>
                      <a:pt x="11" y="23"/>
                    </a:lnTo>
                    <a:lnTo>
                      <a:pt x="10" y="27"/>
                    </a:lnTo>
                    <a:lnTo>
                      <a:pt x="6" y="34"/>
                    </a:lnTo>
                    <a:lnTo>
                      <a:pt x="0" y="13"/>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73" name="Freeform 316"/>
              <p:cNvSpPr>
                <a:spLocks/>
              </p:cNvSpPr>
              <p:nvPr/>
            </p:nvSpPr>
            <p:spPr bwMode="auto">
              <a:xfrm>
                <a:off x="3528" y="1831"/>
                <a:ext cx="73" cy="64"/>
              </a:xfrm>
              <a:custGeom>
                <a:avLst/>
                <a:gdLst/>
                <a:ahLst/>
                <a:cxnLst>
                  <a:cxn ang="0">
                    <a:pos x="53" y="16"/>
                  </a:cxn>
                  <a:cxn ang="0">
                    <a:pos x="53" y="14"/>
                  </a:cxn>
                  <a:cxn ang="0">
                    <a:pos x="51" y="14"/>
                  </a:cxn>
                  <a:cxn ang="0">
                    <a:pos x="51" y="14"/>
                  </a:cxn>
                  <a:cxn ang="0">
                    <a:pos x="46" y="16"/>
                  </a:cxn>
                  <a:cxn ang="0">
                    <a:pos x="51" y="0"/>
                  </a:cxn>
                  <a:cxn ang="0">
                    <a:pos x="55" y="0"/>
                  </a:cxn>
                  <a:cxn ang="0">
                    <a:pos x="59" y="0"/>
                  </a:cxn>
                  <a:cxn ang="0">
                    <a:pos x="63" y="2"/>
                  </a:cxn>
                  <a:cxn ang="0">
                    <a:pos x="65" y="4"/>
                  </a:cxn>
                  <a:cxn ang="0">
                    <a:pos x="67" y="6"/>
                  </a:cxn>
                  <a:cxn ang="0">
                    <a:pos x="69" y="12"/>
                  </a:cxn>
                  <a:cxn ang="0">
                    <a:pos x="71" y="20"/>
                  </a:cxn>
                  <a:cxn ang="0">
                    <a:pos x="71" y="27"/>
                  </a:cxn>
                  <a:cxn ang="0">
                    <a:pos x="71" y="29"/>
                  </a:cxn>
                  <a:cxn ang="0">
                    <a:pos x="71" y="31"/>
                  </a:cxn>
                  <a:cxn ang="0">
                    <a:pos x="71" y="31"/>
                  </a:cxn>
                  <a:cxn ang="0">
                    <a:pos x="71" y="33"/>
                  </a:cxn>
                  <a:cxn ang="0">
                    <a:pos x="71" y="41"/>
                  </a:cxn>
                  <a:cxn ang="0">
                    <a:pos x="71" y="43"/>
                  </a:cxn>
                  <a:cxn ang="0">
                    <a:pos x="73" y="44"/>
                  </a:cxn>
                  <a:cxn ang="0">
                    <a:pos x="73" y="46"/>
                  </a:cxn>
                  <a:cxn ang="0">
                    <a:pos x="73" y="48"/>
                  </a:cxn>
                  <a:cxn ang="0">
                    <a:pos x="63" y="60"/>
                  </a:cxn>
                  <a:cxn ang="0">
                    <a:pos x="53" y="54"/>
                  </a:cxn>
                  <a:cxn ang="0">
                    <a:pos x="46" y="50"/>
                  </a:cxn>
                  <a:cxn ang="0">
                    <a:pos x="38" y="44"/>
                  </a:cxn>
                  <a:cxn ang="0">
                    <a:pos x="28" y="41"/>
                  </a:cxn>
                  <a:cxn ang="0">
                    <a:pos x="25" y="39"/>
                  </a:cxn>
                  <a:cxn ang="0">
                    <a:pos x="21" y="39"/>
                  </a:cxn>
                  <a:cxn ang="0">
                    <a:pos x="19" y="37"/>
                  </a:cxn>
                  <a:cxn ang="0">
                    <a:pos x="15" y="37"/>
                  </a:cxn>
                  <a:cxn ang="0">
                    <a:pos x="15" y="37"/>
                  </a:cxn>
                  <a:cxn ang="0">
                    <a:pos x="13" y="35"/>
                  </a:cxn>
                  <a:cxn ang="0">
                    <a:pos x="13" y="35"/>
                  </a:cxn>
                  <a:cxn ang="0">
                    <a:pos x="13" y="35"/>
                  </a:cxn>
                  <a:cxn ang="0">
                    <a:pos x="11" y="37"/>
                  </a:cxn>
                  <a:cxn ang="0">
                    <a:pos x="11" y="37"/>
                  </a:cxn>
                  <a:cxn ang="0">
                    <a:pos x="11" y="39"/>
                  </a:cxn>
                  <a:cxn ang="0">
                    <a:pos x="13" y="43"/>
                  </a:cxn>
                  <a:cxn ang="0">
                    <a:pos x="11" y="46"/>
                  </a:cxn>
                  <a:cxn ang="0">
                    <a:pos x="9" y="46"/>
                  </a:cxn>
                  <a:cxn ang="0">
                    <a:pos x="7" y="46"/>
                  </a:cxn>
                  <a:cxn ang="0">
                    <a:pos x="5" y="46"/>
                  </a:cxn>
                  <a:cxn ang="0">
                    <a:pos x="3" y="44"/>
                  </a:cxn>
                  <a:cxn ang="0">
                    <a:pos x="1" y="43"/>
                  </a:cxn>
                  <a:cxn ang="0">
                    <a:pos x="0" y="41"/>
                  </a:cxn>
                  <a:cxn ang="0">
                    <a:pos x="0" y="37"/>
                  </a:cxn>
                  <a:cxn ang="0">
                    <a:pos x="0" y="35"/>
                  </a:cxn>
                  <a:cxn ang="0">
                    <a:pos x="0" y="31"/>
                  </a:cxn>
                  <a:cxn ang="0">
                    <a:pos x="1" y="29"/>
                  </a:cxn>
                  <a:cxn ang="0">
                    <a:pos x="3" y="25"/>
                  </a:cxn>
                  <a:cxn ang="0">
                    <a:pos x="5" y="23"/>
                  </a:cxn>
                  <a:cxn ang="0">
                    <a:pos x="15" y="21"/>
                  </a:cxn>
                  <a:cxn ang="0">
                    <a:pos x="28" y="23"/>
                  </a:cxn>
                  <a:cxn ang="0">
                    <a:pos x="42" y="29"/>
                  </a:cxn>
                  <a:cxn ang="0">
                    <a:pos x="59" y="39"/>
                  </a:cxn>
                  <a:cxn ang="0">
                    <a:pos x="59" y="31"/>
                  </a:cxn>
                  <a:cxn ang="0">
                    <a:pos x="59" y="23"/>
                  </a:cxn>
                  <a:cxn ang="0">
                    <a:pos x="57" y="18"/>
                  </a:cxn>
                  <a:cxn ang="0">
                    <a:pos x="55" y="16"/>
                  </a:cxn>
                </a:cxnLst>
                <a:rect l="0" t="0" r="r" b="b"/>
                <a:pathLst>
                  <a:path w="73" h="64">
                    <a:moveTo>
                      <a:pt x="55" y="16"/>
                    </a:moveTo>
                    <a:lnTo>
                      <a:pt x="53" y="16"/>
                    </a:lnTo>
                    <a:lnTo>
                      <a:pt x="53" y="16"/>
                    </a:lnTo>
                    <a:lnTo>
                      <a:pt x="53" y="14"/>
                    </a:lnTo>
                    <a:lnTo>
                      <a:pt x="53" y="14"/>
                    </a:lnTo>
                    <a:lnTo>
                      <a:pt x="51" y="14"/>
                    </a:lnTo>
                    <a:lnTo>
                      <a:pt x="51" y="14"/>
                    </a:lnTo>
                    <a:lnTo>
                      <a:pt x="51" y="14"/>
                    </a:lnTo>
                    <a:lnTo>
                      <a:pt x="49" y="14"/>
                    </a:lnTo>
                    <a:lnTo>
                      <a:pt x="46" y="16"/>
                    </a:lnTo>
                    <a:lnTo>
                      <a:pt x="49" y="0"/>
                    </a:lnTo>
                    <a:lnTo>
                      <a:pt x="51" y="0"/>
                    </a:lnTo>
                    <a:lnTo>
                      <a:pt x="53" y="0"/>
                    </a:lnTo>
                    <a:lnTo>
                      <a:pt x="55" y="0"/>
                    </a:lnTo>
                    <a:lnTo>
                      <a:pt x="57" y="0"/>
                    </a:lnTo>
                    <a:lnTo>
                      <a:pt x="59" y="0"/>
                    </a:lnTo>
                    <a:lnTo>
                      <a:pt x="61" y="0"/>
                    </a:lnTo>
                    <a:lnTo>
                      <a:pt x="63" y="2"/>
                    </a:lnTo>
                    <a:lnTo>
                      <a:pt x="63" y="2"/>
                    </a:lnTo>
                    <a:lnTo>
                      <a:pt x="65" y="4"/>
                    </a:lnTo>
                    <a:lnTo>
                      <a:pt x="67" y="4"/>
                    </a:lnTo>
                    <a:lnTo>
                      <a:pt x="67" y="6"/>
                    </a:lnTo>
                    <a:lnTo>
                      <a:pt x="69" y="10"/>
                    </a:lnTo>
                    <a:lnTo>
                      <a:pt x="69" y="12"/>
                    </a:lnTo>
                    <a:lnTo>
                      <a:pt x="71" y="16"/>
                    </a:lnTo>
                    <a:lnTo>
                      <a:pt x="71" y="20"/>
                    </a:lnTo>
                    <a:lnTo>
                      <a:pt x="71" y="23"/>
                    </a:lnTo>
                    <a:lnTo>
                      <a:pt x="71" y="27"/>
                    </a:lnTo>
                    <a:lnTo>
                      <a:pt x="71" y="27"/>
                    </a:lnTo>
                    <a:lnTo>
                      <a:pt x="71" y="29"/>
                    </a:lnTo>
                    <a:lnTo>
                      <a:pt x="71" y="29"/>
                    </a:lnTo>
                    <a:lnTo>
                      <a:pt x="71" y="31"/>
                    </a:lnTo>
                    <a:lnTo>
                      <a:pt x="71" y="31"/>
                    </a:lnTo>
                    <a:lnTo>
                      <a:pt x="71" y="31"/>
                    </a:lnTo>
                    <a:lnTo>
                      <a:pt x="71" y="33"/>
                    </a:lnTo>
                    <a:lnTo>
                      <a:pt x="71" y="33"/>
                    </a:lnTo>
                    <a:lnTo>
                      <a:pt x="71" y="35"/>
                    </a:lnTo>
                    <a:lnTo>
                      <a:pt x="71" y="41"/>
                    </a:lnTo>
                    <a:lnTo>
                      <a:pt x="71" y="41"/>
                    </a:lnTo>
                    <a:lnTo>
                      <a:pt x="71" y="43"/>
                    </a:lnTo>
                    <a:lnTo>
                      <a:pt x="71" y="43"/>
                    </a:lnTo>
                    <a:lnTo>
                      <a:pt x="73" y="44"/>
                    </a:lnTo>
                    <a:lnTo>
                      <a:pt x="73" y="44"/>
                    </a:lnTo>
                    <a:lnTo>
                      <a:pt x="73" y="46"/>
                    </a:lnTo>
                    <a:lnTo>
                      <a:pt x="73" y="46"/>
                    </a:lnTo>
                    <a:lnTo>
                      <a:pt x="73" y="48"/>
                    </a:lnTo>
                    <a:lnTo>
                      <a:pt x="67" y="64"/>
                    </a:lnTo>
                    <a:lnTo>
                      <a:pt x="63" y="60"/>
                    </a:lnTo>
                    <a:lnTo>
                      <a:pt x="59" y="58"/>
                    </a:lnTo>
                    <a:lnTo>
                      <a:pt x="53" y="54"/>
                    </a:lnTo>
                    <a:lnTo>
                      <a:pt x="49" y="52"/>
                    </a:lnTo>
                    <a:lnTo>
                      <a:pt x="46" y="50"/>
                    </a:lnTo>
                    <a:lnTo>
                      <a:pt x="42" y="48"/>
                    </a:lnTo>
                    <a:lnTo>
                      <a:pt x="38" y="44"/>
                    </a:lnTo>
                    <a:lnTo>
                      <a:pt x="32" y="43"/>
                    </a:lnTo>
                    <a:lnTo>
                      <a:pt x="28" y="41"/>
                    </a:lnTo>
                    <a:lnTo>
                      <a:pt x="26" y="41"/>
                    </a:lnTo>
                    <a:lnTo>
                      <a:pt x="25" y="39"/>
                    </a:lnTo>
                    <a:lnTo>
                      <a:pt x="23" y="39"/>
                    </a:lnTo>
                    <a:lnTo>
                      <a:pt x="21" y="39"/>
                    </a:lnTo>
                    <a:lnTo>
                      <a:pt x="21" y="37"/>
                    </a:lnTo>
                    <a:lnTo>
                      <a:pt x="19" y="37"/>
                    </a:lnTo>
                    <a:lnTo>
                      <a:pt x="17" y="37"/>
                    </a:lnTo>
                    <a:lnTo>
                      <a:pt x="15" y="37"/>
                    </a:lnTo>
                    <a:lnTo>
                      <a:pt x="15" y="37"/>
                    </a:lnTo>
                    <a:lnTo>
                      <a:pt x="15" y="37"/>
                    </a:lnTo>
                    <a:lnTo>
                      <a:pt x="15" y="35"/>
                    </a:lnTo>
                    <a:lnTo>
                      <a:pt x="13" y="35"/>
                    </a:lnTo>
                    <a:lnTo>
                      <a:pt x="13" y="35"/>
                    </a:lnTo>
                    <a:lnTo>
                      <a:pt x="13" y="35"/>
                    </a:lnTo>
                    <a:lnTo>
                      <a:pt x="13" y="35"/>
                    </a:lnTo>
                    <a:lnTo>
                      <a:pt x="13" y="35"/>
                    </a:lnTo>
                    <a:lnTo>
                      <a:pt x="11" y="35"/>
                    </a:lnTo>
                    <a:lnTo>
                      <a:pt x="11" y="37"/>
                    </a:lnTo>
                    <a:lnTo>
                      <a:pt x="11" y="37"/>
                    </a:lnTo>
                    <a:lnTo>
                      <a:pt x="11" y="37"/>
                    </a:lnTo>
                    <a:lnTo>
                      <a:pt x="11" y="39"/>
                    </a:lnTo>
                    <a:lnTo>
                      <a:pt x="11" y="39"/>
                    </a:lnTo>
                    <a:lnTo>
                      <a:pt x="11" y="41"/>
                    </a:lnTo>
                    <a:lnTo>
                      <a:pt x="13" y="43"/>
                    </a:lnTo>
                    <a:lnTo>
                      <a:pt x="15" y="44"/>
                    </a:lnTo>
                    <a:lnTo>
                      <a:pt x="11" y="46"/>
                    </a:lnTo>
                    <a:lnTo>
                      <a:pt x="9" y="46"/>
                    </a:lnTo>
                    <a:lnTo>
                      <a:pt x="9" y="46"/>
                    </a:lnTo>
                    <a:lnTo>
                      <a:pt x="7" y="46"/>
                    </a:lnTo>
                    <a:lnTo>
                      <a:pt x="7" y="46"/>
                    </a:lnTo>
                    <a:lnTo>
                      <a:pt x="5" y="46"/>
                    </a:lnTo>
                    <a:lnTo>
                      <a:pt x="5" y="46"/>
                    </a:lnTo>
                    <a:lnTo>
                      <a:pt x="3" y="44"/>
                    </a:lnTo>
                    <a:lnTo>
                      <a:pt x="3" y="44"/>
                    </a:lnTo>
                    <a:lnTo>
                      <a:pt x="1" y="44"/>
                    </a:lnTo>
                    <a:lnTo>
                      <a:pt x="1" y="43"/>
                    </a:lnTo>
                    <a:lnTo>
                      <a:pt x="0" y="41"/>
                    </a:lnTo>
                    <a:lnTo>
                      <a:pt x="0" y="41"/>
                    </a:lnTo>
                    <a:lnTo>
                      <a:pt x="0" y="39"/>
                    </a:lnTo>
                    <a:lnTo>
                      <a:pt x="0" y="37"/>
                    </a:lnTo>
                    <a:lnTo>
                      <a:pt x="0" y="35"/>
                    </a:lnTo>
                    <a:lnTo>
                      <a:pt x="0" y="35"/>
                    </a:lnTo>
                    <a:lnTo>
                      <a:pt x="0" y="33"/>
                    </a:lnTo>
                    <a:lnTo>
                      <a:pt x="0" y="31"/>
                    </a:lnTo>
                    <a:lnTo>
                      <a:pt x="0" y="29"/>
                    </a:lnTo>
                    <a:lnTo>
                      <a:pt x="1" y="29"/>
                    </a:lnTo>
                    <a:lnTo>
                      <a:pt x="1" y="27"/>
                    </a:lnTo>
                    <a:lnTo>
                      <a:pt x="3" y="25"/>
                    </a:lnTo>
                    <a:lnTo>
                      <a:pt x="3" y="25"/>
                    </a:lnTo>
                    <a:lnTo>
                      <a:pt x="5" y="23"/>
                    </a:lnTo>
                    <a:lnTo>
                      <a:pt x="9" y="23"/>
                    </a:lnTo>
                    <a:lnTo>
                      <a:pt x="15" y="21"/>
                    </a:lnTo>
                    <a:lnTo>
                      <a:pt x="21" y="21"/>
                    </a:lnTo>
                    <a:lnTo>
                      <a:pt x="28" y="23"/>
                    </a:lnTo>
                    <a:lnTo>
                      <a:pt x="34" y="27"/>
                    </a:lnTo>
                    <a:lnTo>
                      <a:pt x="42" y="29"/>
                    </a:lnTo>
                    <a:lnTo>
                      <a:pt x="51" y="35"/>
                    </a:lnTo>
                    <a:lnTo>
                      <a:pt x="59" y="39"/>
                    </a:lnTo>
                    <a:lnTo>
                      <a:pt x="59" y="35"/>
                    </a:lnTo>
                    <a:lnTo>
                      <a:pt x="59" y="31"/>
                    </a:lnTo>
                    <a:lnTo>
                      <a:pt x="59" y="27"/>
                    </a:lnTo>
                    <a:lnTo>
                      <a:pt x="59" y="23"/>
                    </a:lnTo>
                    <a:lnTo>
                      <a:pt x="57" y="21"/>
                    </a:lnTo>
                    <a:lnTo>
                      <a:pt x="57" y="18"/>
                    </a:lnTo>
                    <a:lnTo>
                      <a:pt x="55" y="18"/>
                    </a:lnTo>
                    <a:lnTo>
                      <a:pt x="55" y="16"/>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74" name="Freeform 317"/>
              <p:cNvSpPr>
                <a:spLocks noEditPoints="1"/>
              </p:cNvSpPr>
              <p:nvPr/>
            </p:nvSpPr>
            <p:spPr bwMode="auto">
              <a:xfrm>
                <a:off x="3606" y="1808"/>
                <a:ext cx="58" cy="58"/>
              </a:xfrm>
              <a:custGeom>
                <a:avLst/>
                <a:gdLst/>
                <a:ahLst/>
                <a:cxnLst>
                  <a:cxn ang="0">
                    <a:pos x="58" y="27"/>
                  </a:cxn>
                  <a:cxn ang="0">
                    <a:pos x="58" y="27"/>
                  </a:cxn>
                  <a:cxn ang="0">
                    <a:pos x="58" y="29"/>
                  </a:cxn>
                  <a:cxn ang="0">
                    <a:pos x="58" y="31"/>
                  </a:cxn>
                  <a:cxn ang="0">
                    <a:pos x="58" y="33"/>
                  </a:cxn>
                  <a:cxn ang="0">
                    <a:pos x="58" y="37"/>
                  </a:cxn>
                  <a:cxn ang="0">
                    <a:pos x="52" y="46"/>
                  </a:cxn>
                  <a:cxn ang="0">
                    <a:pos x="46" y="54"/>
                  </a:cxn>
                  <a:cxn ang="0">
                    <a:pos x="39" y="58"/>
                  </a:cxn>
                  <a:cxn ang="0">
                    <a:pos x="33" y="58"/>
                  </a:cxn>
                  <a:cxn ang="0">
                    <a:pos x="25" y="58"/>
                  </a:cxn>
                  <a:cxn ang="0">
                    <a:pos x="19" y="56"/>
                  </a:cxn>
                  <a:cxn ang="0">
                    <a:pos x="14" y="54"/>
                  </a:cxn>
                  <a:cxn ang="0">
                    <a:pos x="8" y="48"/>
                  </a:cxn>
                  <a:cxn ang="0">
                    <a:pos x="2" y="41"/>
                  </a:cxn>
                  <a:cxn ang="0">
                    <a:pos x="0" y="29"/>
                  </a:cxn>
                  <a:cxn ang="0">
                    <a:pos x="0" y="18"/>
                  </a:cxn>
                  <a:cxn ang="0">
                    <a:pos x="6" y="8"/>
                  </a:cxn>
                  <a:cxn ang="0">
                    <a:pos x="14" y="2"/>
                  </a:cxn>
                  <a:cxn ang="0">
                    <a:pos x="21" y="0"/>
                  </a:cxn>
                  <a:cxn ang="0">
                    <a:pos x="27" y="0"/>
                  </a:cxn>
                  <a:cxn ang="0">
                    <a:pos x="33" y="6"/>
                  </a:cxn>
                  <a:cxn ang="0">
                    <a:pos x="37" y="12"/>
                  </a:cxn>
                  <a:cxn ang="0">
                    <a:pos x="37" y="19"/>
                  </a:cxn>
                  <a:cxn ang="0">
                    <a:pos x="35" y="27"/>
                  </a:cxn>
                  <a:cxn ang="0">
                    <a:pos x="29" y="35"/>
                  </a:cxn>
                  <a:cxn ang="0">
                    <a:pos x="23" y="41"/>
                  </a:cxn>
                  <a:cxn ang="0">
                    <a:pos x="31" y="44"/>
                  </a:cxn>
                  <a:cxn ang="0">
                    <a:pos x="37" y="44"/>
                  </a:cxn>
                  <a:cxn ang="0">
                    <a:pos x="43" y="43"/>
                  </a:cxn>
                  <a:cxn ang="0">
                    <a:pos x="46" y="37"/>
                  </a:cxn>
                  <a:cxn ang="0">
                    <a:pos x="46" y="29"/>
                  </a:cxn>
                  <a:cxn ang="0">
                    <a:pos x="50" y="23"/>
                  </a:cxn>
                  <a:cxn ang="0">
                    <a:pos x="52" y="23"/>
                  </a:cxn>
                  <a:cxn ang="0">
                    <a:pos x="56" y="25"/>
                  </a:cxn>
                  <a:cxn ang="0">
                    <a:pos x="16" y="33"/>
                  </a:cxn>
                  <a:cxn ang="0">
                    <a:pos x="19" y="29"/>
                  </a:cxn>
                  <a:cxn ang="0">
                    <a:pos x="23" y="27"/>
                  </a:cxn>
                  <a:cxn ang="0">
                    <a:pos x="25" y="23"/>
                  </a:cxn>
                  <a:cxn ang="0">
                    <a:pos x="25" y="19"/>
                  </a:cxn>
                  <a:cxn ang="0">
                    <a:pos x="23" y="16"/>
                  </a:cxn>
                  <a:cxn ang="0">
                    <a:pos x="21" y="14"/>
                  </a:cxn>
                  <a:cxn ang="0">
                    <a:pos x="19" y="14"/>
                  </a:cxn>
                  <a:cxn ang="0">
                    <a:pos x="16" y="16"/>
                  </a:cxn>
                  <a:cxn ang="0">
                    <a:pos x="14" y="18"/>
                  </a:cxn>
                  <a:cxn ang="0">
                    <a:pos x="12" y="19"/>
                  </a:cxn>
                  <a:cxn ang="0">
                    <a:pos x="12" y="23"/>
                  </a:cxn>
                  <a:cxn ang="0">
                    <a:pos x="12" y="27"/>
                  </a:cxn>
                  <a:cxn ang="0">
                    <a:pos x="14" y="31"/>
                  </a:cxn>
                </a:cxnLst>
                <a:rect l="0" t="0" r="r" b="b"/>
                <a:pathLst>
                  <a:path w="58" h="58">
                    <a:moveTo>
                      <a:pt x="56" y="25"/>
                    </a:moveTo>
                    <a:lnTo>
                      <a:pt x="56" y="25"/>
                    </a:lnTo>
                    <a:lnTo>
                      <a:pt x="58" y="27"/>
                    </a:lnTo>
                    <a:lnTo>
                      <a:pt x="58" y="27"/>
                    </a:lnTo>
                    <a:lnTo>
                      <a:pt x="58" y="27"/>
                    </a:lnTo>
                    <a:lnTo>
                      <a:pt x="58" y="27"/>
                    </a:lnTo>
                    <a:lnTo>
                      <a:pt x="58" y="29"/>
                    </a:lnTo>
                    <a:lnTo>
                      <a:pt x="58" y="29"/>
                    </a:lnTo>
                    <a:lnTo>
                      <a:pt x="58" y="29"/>
                    </a:lnTo>
                    <a:lnTo>
                      <a:pt x="58" y="29"/>
                    </a:lnTo>
                    <a:lnTo>
                      <a:pt x="58" y="31"/>
                    </a:lnTo>
                    <a:lnTo>
                      <a:pt x="58" y="31"/>
                    </a:lnTo>
                    <a:lnTo>
                      <a:pt x="58" y="31"/>
                    </a:lnTo>
                    <a:lnTo>
                      <a:pt x="58" y="31"/>
                    </a:lnTo>
                    <a:lnTo>
                      <a:pt x="58" y="33"/>
                    </a:lnTo>
                    <a:lnTo>
                      <a:pt x="58" y="33"/>
                    </a:lnTo>
                    <a:lnTo>
                      <a:pt x="58" y="35"/>
                    </a:lnTo>
                    <a:lnTo>
                      <a:pt x="58" y="37"/>
                    </a:lnTo>
                    <a:lnTo>
                      <a:pt x="56" y="41"/>
                    </a:lnTo>
                    <a:lnTo>
                      <a:pt x="54" y="44"/>
                    </a:lnTo>
                    <a:lnTo>
                      <a:pt x="52" y="46"/>
                    </a:lnTo>
                    <a:lnTo>
                      <a:pt x="50" y="48"/>
                    </a:lnTo>
                    <a:lnTo>
                      <a:pt x="48" y="52"/>
                    </a:lnTo>
                    <a:lnTo>
                      <a:pt x="46" y="54"/>
                    </a:lnTo>
                    <a:lnTo>
                      <a:pt x="43" y="56"/>
                    </a:lnTo>
                    <a:lnTo>
                      <a:pt x="41" y="56"/>
                    </a:lnTo>
                    <a:lnTo>
                      <a:pt x="39" y="58"/>
                    </a:lnTo>
                    <a:lnTo>
                      <a:pt x="37" y="58"/>
                    </a:lnTo>
                    <a:lnTo>
                      <a:pt x="35" y="58"/>
                    </a:lnTo>
                    <a:lnTo>
                      <a:pt x="33" y="58"/>
                    </a:lnTo>
                    <a:lnTo>
                      <a:pt x="29" y="58"/>
                    </a:lnTo>
                    <a:lnTo>
                      <a:pt x="27" y="58"/>
                    </a:lnTo>
                    <a:lnTo>
                      <a:pt x="25" y="58"/>
                    </a:lnTo>
                    <a:lnTo>
                      <a:pt x="23" y="58"/>
                    </a:lnTo>
                    <a:lnTo>
                      <a:pt x="21" y="58"/>
                    </a:lnTo>
                    <a:lnTo>
                      <a:pt x="19" y="56"/>
                    </a:lnTo>
                    <a:lnTo>
                      <a:pt x="18" y="56"/>
                    </a:lnTo>
                    <a:lnTo>
                      <a:pt x="16" y="56"/>
                    </a:lnTo>
                    <a:lnTo>
                      <a:pt x="14" y="54"/>
                    </a:lnTo>
                    <a:lnTo>
                      <a:pt x="12" y="52"/>
                    </a:lnTo>
                    <a:lnTo>
                      <a:pt x="10" y="52"/>
                    </a:lnTo>
                    <a:lnTo>
                      <a:pt x="8" y="48"/>
                    </a:lnTo>
                    <a:lnTo>
                      <a:pt x="4" y="46"/>
                    </a:lnTo>
                    <a:lnTo>
                      <a:pt x="2" y="43"/>
                    </a:lnTo>
                    <a:lnTo>
                      <a:pt x="2" y="41"/>
                    </a:lnTo>
                    <a:lnTo>
                      <a:pt x="0" y="37"/>
                    </a:lnTo>
                    <a:lnTo>
                      <a:pt x="0" y="33"/>
                    </a:lnTo>
                    <a:lnTo>
                      <a:pt x="0" y="29"/>
                    </a:lnTo>
                    <a:lnTo>
                      <a:pt x="0" y="25"/>
                    </a:lnTo>
                    <a:lnTo>
                      <a:pt x="0" y="21"/>
                    </a:lnTo>
                    <a:lnTo>
                      <a:pt x="0" y="18"/>
                    </a:lnTo>
                    <a:lnTo>
                      <a:pt x="2" y="14"/>
                    </a:lnTo>
                    <a:lnTo>
                      <a:pt x="4" y="12"/>
                    </a:lnTo>
                    <a:lnTo>
                      <a:pt x="6" y="8"/>
                    </a:lnTo>
                    <a:lnTo>
                      <a:pt x="8" y="6"/>
                    </a:lnTo>
                    <a:lnTo>
                      <a:pt x="10" y="4"/>
                    </a:lnTo>
                    <a:lnTo>
                      <a:pt x="14" y="2"/>
                    </a:lnTo>
                    <a:lnTo>
                      <a:pt x="16" y="0"/>
                    </a:lnTo>
                    <a:lnTo>
                      <a:pt x="18" y="0"/>
                    </a:lnTo>
                    <a:lnTo>
                      <a:pt x="21" y="0"/>
                    </a:lnTo>
                    <a:lnTo>
                      <a:pt x="23" y="0"/>
                    </a:lnTo>
                    <a:lnTo>
                      <a:pt x="25" y="0"/>
                    </a:lnTo>
                    <a:lnTo>
                      <a:pt x="27" y="0"/>
                    </a:lnTo>
                    <a:lnTo>
                      <a:pt x="29" y="2"/>
                    </a:lnTo>
                    <a:lnTo>
                      <a:pt x="31" y="4"/>
                    </a:lnTo>
                    <a:lnTo>
                      <a:pt x="33" y="6"/>
                    </a:lnTo>
                    <a:lnTo>
                      <a:pt x="35" y="8"/>
                    </a:lnTo>
                    <a:lnTo>
                      <a:pt x="37" y="10"/>
                    </a:lnTo>
                    <a:lnTo>
                      <a:pt x="37" y="12"/>
                    </a:lnTo>
                    <a:lnTo>
                      <a:pt x="37" y="14"/>
                    </a:lnTo>
                    <a:lnTo>
                      <a:pt x="37" y="18"/>
                    </a:lnTo>
                    <a:lnTo>
                      <a:pt x="37" y="19"/>
                    </a:lnTo>
                    <a:lnTo>
                      <a:pt x="37" y="21"/>
                    </a:lnTo>
                    <a:lnTo>
                      <a:pt x="35" y="25"/>
                    </a:lnTo>
                    <a:lnTo>
                      <a:pt x="35" y="27"/>
                    </a:lnTo>
                    <a:lnTo>
                      <a:pt x="33" y="29"/>
                    </a:lnTo>
                    <a:lnTo>
                      <a:pt x="31" y="31"/>
                    </a:lnTo>
                    <a:lnTo>
                      <a:pt x="29" y="35"/>
                    </a:lnTo>
                    <a:lnTo>
                      <a:pt x="27" y="37"/>
                    </a:lnTo>
                    <a:lnTo>
                      <a:pt x="25" y="39"/>
                    </a:lnTo>
                    <a:lnTo>
                      <a:pt x="23" y="41"/>
                    </a:lnTo>
                    <a:lnTo>
                      <a:pt x="25" y="43"/>
                    </a:lnTo>
                    <a:lnTo>
                      <a:pt x="29" y="43"/>
                    </a:lnTo>
                    <a:lnTo>
                      <a:pt x="31" y="44"/>
                    </a:lnTo>
                    <a:lnTo>
                      <a:pt x="33" y="44"/>
                    </a:lnTo>
                    <a:lnTo>
                      <a:pt x="35" y="44"/>
                    </a:lnTo>
                    <a:lnTo>
                      <a:pt x="37" y="44"/>
                    </a:lnTo>
                    <a:lnTo>
                      <a:pt x="39" y="44"/>
                    </a:lnTo>
                    <a:lnTo>
                      <a:pt x="39" y="43"/>
                    </a:lnTo>
                    <a:lnTo>
                      <a:pt x="43" y="43"/>
                    </a:lnTo>
                    <a:lnTo>
                      <a:pt x="43" y="41"/>
                    </a:lnTo>
                    <a:lnTo>
                      <a:pt x="44" y="39"/>
                    </a:lnTo>
                    <a:lnTo>
                      <a:pt x="46" y="37"/>
                    </a:lnTo>
                    <a:lnTo>
                      <a:pt x="46" y="35"/>
                    </a:lnTo>
                    <a:lnTo>
                      <a:pt x="46" y="33"/>
                    </a:lnTo>
                    <a:lnTo>
                      <a:pt x="46" y="29"/>
                    </a:lnTo>
                    <a:lnTo>
                      <a:pt x="46" y="27"/>
                    </a:lnTo>
                    <a:lnTo>
                      <a:pt x="46" y="25"/>
                    </a:lnTo>
                    <a:lnTo>
                      <a:pt x="50" y="23"/>
                    </a:lnTo>
                    <a:lnTo>
                      <a:pt x="50" y="23"/>
                    </a:lnTo>
                    <a:lnTo>
                      <a:pt x="52" y="23"/>
                    </a:lnTo>
                    <a:lnTo>
                      <a:pt x="52" y="23"/>
                    </a:lnTo>
                    <a:lnTo>
                      <a:pt x="54" y="25"/>
                    </a:lnTo>
                    <a:lnTo>
                      <a:pt x="54" y="25"/>
                    </a:lnTo>
                    <a:lnTo>
                      <a:pt x="56" y="25"/>
                    </a:lnTo>
                    <a:lnTo>
                      <a:pt x="56" y="25"/>
                    </a:lnTo>
                    <a:lnTo>
                      <a:pt x="56" y="25"/>
                    </a:lnTo>
                    <a:close/>
                    <a:moveTo>
                      <a:pt x="16" y="33"/>
                    </a:moveTo>
                    <a:lnTo>
                      <a:pt x="18" y="33"/>
                    </a:lnTo>
                    <a:lnTo>
                      <a:pt x="18" y="31"/>
                    </a:lnTo>
                    <a:lnTo>
                      <a:pt x="19" y="29"/>
                    </a:lnTo>
                    <a:lnTo>
                      <a:pt x="21" y="29"/>
                    </a:lnTo>
                    <a:lnTo>
                      <a:pt x="21" y="27"/>
                    </a:lnTo>
                    <a:lnTo>
                      <a:pt x="23" y="27"/>
                    </a:lnTo>
                    <a:lnTo>
                      <a:pt x="23" y="25"/>
                    </a:lnTo>
                    <a:lnTo>
                      <a:pt x="25" y="23"/>
                    </a:lnTo>
                    <a:lnTo>
                      <a:pt x="25" y="23"/>
                    </a:lnTo>
                    <a:lnTo>
                      <a:pt x="25" y="21"/>
                    </a:lnTo>
                    <a:lnTo>
                      <a:pt x="25" y="19"/>
                    </a:lnTo>
                    <a:lnTo>
                      <a:pt x="25" y="19"/>
                    </a:lnTo>
                    <a:lnTo>
                      <a:pt x="25" y="18"/>
                    </a:lnTo>
                    <a:lnTo>
                      <a:pt x="25" y="18"/>
                    </a:lnTo>
                    <a:lnTo>
                      <a:pt x="23" y="16"/>
                    </a:lnTo>
                    <a:lnTo>
                      <a:pt x="23" y="16"/>
                    </a:lnTo>
                    <a:lnTo>
                      <a:pt x="21" y="16"/>
                    </a:lnTo>
                    <a:lnTo>
                      <a:pt x="21" y="14"/>
                    </a:lnTo>
                    <a:lnTo>
                      <a:pt x="21" y="14"/>
                    </a:lnTo>
                    <a:lnTo>
                      <a:pt x="19" y="14"/>
                    </a:lnTo>
                    <a:lnTo>
                      <a:pt x="19" y="14"/>
                    </a:lnTo>
                    <a:lnTo>
                      <a:pt x="18" y="14"/>
                    </a:lnTo>
                    <a:lnTo>
                      <a:pt x="16" y="16"/>
                    </a:lnTo>
                    <a:lnTo>
                      <a:pt x="16" y="16"/>
                    </a:lnTo>
                    <a:lnTo>
                      <a:pt x="14" y="16"/>
                    </a:lnTo>
                    <a:lnTo>
                      <a:pt x="14" y="16"/>
                    </a:lnTo>
                    <a:lnTo>
                      <a:pt x="14" y="18"/>
                    </a:lnTo>
                    <a:lnTo>
                      <a:pt x="12" y="18"/>
                    </a:lnTo>
                    <a:lnTo>
                      <a:pt x="12" y="19"/>
                    </a:lnTo>
                    <a:lnTo>
                      <a:pt x="12" y="19"/>
                    </a:lnTo>
                    <a:lnTo>
                      <a:pt x="12" y="21"/>
                    </a:lnTo>
                    <a:lnTo>
                      <a:pt x="12" y="23"/>
                    </a:lnTo>
                    <a:lnTo>
                      <a:pt x="12" y="23"/>
                    </a:lnTo>
                    <a:lnTo>
                      <a:pt x="12" y="25"/>
                    </a:lnTo>
                    <a:lnTo>
                      <a:pt x="12" y="27"/>
                    </a:lnTo>
                    <a:lnTo>
                      <a:pt x="12" y="27"/>
                    </a:lnTo>
                    <a:lnTo>
                      <a:pt x="14" y="29"/>
                    </a:lnTo>
                    <a:lnTo>
                      <a:pt x="14" y="31"/>
                    </a:lnTo>
                    <a:lnTo>
                      <a:pt x="14" y="31"/>
                    </a:lnTo>
                    <a:lnTo>
                      <a:pt x="16" y="33"/>
                    </a:lnTo>
                    <a:close/>
                  </a:path>
                </a:pathLst>
              </a:custGeom>
              <a:solidFill>
                <a:srgbClr val="DDEDDD"/>
              </a:solidFill>
              <a:ln w="9525">
                <a:noFill/>
                <a:round/>
                <a:headEnd/>
                <a:tailEnd/>
              </a:ln>
            </p:spPr>
            <p:txBody>
              <a:bodyPr/>
              <a:lstStyle/>
              <a:p>
                <a:endParaRPr lang="en-US">
                  <a:solidFill>
                    <a:srgbClr val="000000"/>
                  </a:solidFill>
                  <a:latin typeface="+mn-lt"/>
                </a:endParaRPr>
              </a:p>
            </p:txBody>
          </p:sp>
          <p:sp>
            <p:nvSpPr>
              <p:cNvPr id="375" name="Freeform 318"/>
              <p:cNvSpPr>
                <a:spLocks/>
              </p:cNvSpPr>
              <p:nvPr/>
            </p:nvSpPr>
            <p:spPr bwMode="auto">
              <a:xfrm>
                <a:off x="3048" y="2046"/>
                <a:ext cx="124" cy="115"/>
              </a:xfrm>
              <a:custGeom>
                <a:avLst/>
                <a:gdLst/>
                <a:ahLst/>
                <a:cxnLst>
                  <a:cxn ang="0">
                    <a:pos x="11" y="83"/>
                  </a:cxn>
                  <a:cxn ang="0">
                    <a:pos x="7" y="79"/>
                  </a:cxn>
                  <a:cxn ang="0">
                    <a:pos x="2" y="71"/>
                  </a:cxn>
                  <a:cxn ang="0">
                    <a:pos x="2" y="58"/>
                  </a:cxn>
                  <a:cxn ang="0">
                    <a:pos x="9" y="43"/>
                  </a:cxn>
                  <a:cxn ang="0">
                    <a:pos x="23" y="31"/>
                  </a:cxn>
                  <a:cxn ang="0">
                    <a:pos x="59" y="12"/>
                  </a:cxn>
                  <a:cxn ang="0">
                    <a:pos x="73" y="6"/>
                  </a:cxn>
                  <a:cxn ang="0">
                    <a:pos x="84" y="12"/>
                  </a:cxn>
                  <a:cxn ang="0">
                    <a:pos x="84" y="16"/>
                  </a:cxn>
                  <a:cxn ang="0">
                    <a:pos x="84" y="18"/>
                  </a:cxn>
                  <a:cxn ang="0">
                    <a:pos x="82" y="19"/>
                  </a:cxn>
                  <a:cxn ang="0">
                    <a:pos x="82" y="19"/>
                  </a:cxn>
                  <a:cxn ang="0">
                    <a:pos x="80" y="18"/>
                  </a:cxn>
                  <a:cxn ang="0">
                    <a:pos x="80" y="16"/>
                  </a:cxn>
                  <a:cxn ang="0">
                    <a:pos x="76" y="14"/>
                  </a:cxn>
                  <a:cxn ang="0">
                    <a:pos x="73" y="14"/>
                  </a:cxn>
                  <a:cxn ang="0">
                    <a:pos x="65" y="18"/>
                  </a:cxn>
                  <a:cxn ang="0">
                    <a:pos x="51" y="23"/>
                  </a:cxn>
                  <a:cxn ang="0">
                    <a:pos x="69" y="46"/>
                  </a:cxn>
                  <a:cxn ang="0">
                    <a:pos x="80" y="41"/>
                  </a:cxn>
                  <a:cxn ang="0">
                    <a:pos x="90" y="35"/>
                  </a:cxn>
                  <a:cxn ang="0">
                    <a:pos x="86" y="43"/>
                  </a:cxn>
                  <a:cxn ang="0">
                    <a:pos x="78" y="48"/>
                  </a:cxn>
                  <a:cxn ang="0">
                    <a:pos x="73" y="52"/>
                  </a:cxn>
                  <a:cxn ang="0">
                    <a:pos x="65" y="56"/>
                  </a:cxn>
                  <a:cxn ang="0">
                    <a:pos x="63" y="56"/>
                  </a:cxn>
                  <a:cxn ang="0">
                    <a:pos x="61" y="58"/>
                  </a:cxn>
                  <a:cxn ang="0">
                    <a:pos x="65" y="67"/>
                  </a:cxn>
                  <a:cxn ang="0">
                    <a:pos x="67" y="75"/>
                  </a:cxn>
                  <a:cxn ang="0">
                    <a:pos x="67" y="81"/>
                  </a:cxn>
                  <a:cxn ang="0">
                    <a:pos x="65" y="87"/>
                  </a:cxn>
                  <a:cxn ang="0">
                    <a:pos x="84" y="81"/>
                  </a:cxn>
                  <a:cxn ang="0">
                    <a:pos x="92" y="77"/>
                  </a:cxn>
                  <a:cxn ang="0">
                    <a:pos x="101" y="73"/>
                  </a:cxn>
                  <a:cxn ang="0">
                    <a:pos x="113" y="64"/>
                  </a:cxn>
                  <a:cxn ang="0">
                    <a:pos x="121" y="52"/>
                  </a:cxn>
                  <a:cxn ang="0">
                    <a:pos x="123" y="54"/>
                  </a:cxn>
                  <a:cxn ang="0">
                    <a:pos x="123" y="54"/>
                  </a:cxn>
                  <a:cxn ang="0">
                    <a:pos x="123" y="58"/>
                  </a:cxn>
                  <a:cxn ang="0">
                    <a:pos x="121" y="64"/>
                  </a:cxn>
                  <a:cxn ang="0">
                    <a:pos x="113" y="73"/>
                  </a:cxn>
                  <a:cxn ang="0">
                    <a:pos x="101" y="81"/>
                  </a:cxn>
                  <a:cxn ang="0">
                    <a:pos x="86" y="89"/>
                  </a:cxn>
                  <a:cxn ang="0">
                    <a:pos x="65" y="98"/>
                  </a:cxn>
                  <a:cxn ang="0">
                    <a:pos x="36" y="112"/>
                  </a:cxn>
                  <a:cxn ang="0">
                    <a:pos x="30" y="115"/>
                  </a:cxn>
                  <a:cxn ang="0">
                    <a:pos x="40" y="100"/>
                  </a:cxn>
                  <a:cxn ang="0">
                    <a:pos x="48" y="98"/>
                  </a:cxn>
                  <a:cxn ang="0">
                    <a:pos x="55" y="92"/>
                  </a:cxn>
                  <a:cxn ang="0">
                    <a:pos x="59" y="87"/>
                  </a:cxn>
                  <a:cxn ang="0">
                    <a:pos x="57" y="83"/>
                  </a:cxn>
                  <a:cxn ang="0">
                    <a:pos x="53" y="75"/>
                  </a:cxn>
                  <a:cxn ang="0">
                    <a:pos x="27" y="37"/>
                  </a:cxn>
                  <a:cxn ang="0">
                    <a:pos x="15" y="44"/>
                  </a:cxn>
                  <a:cxn ang="0">
                    <a:pos x="7" y="52"/>
                  </a:cxn>
                  <a:cxn ang="0">
                    <a:pos x="5" y="58"/>
                  </a:cxn>
                  <a:cxn ang="0">
                    <a:pos x="9" y="66"/>
                  </a:cxn>
                  <a:cxn ang="0">
                    <a:pos x="13" y="69"/>
                  </a:cxn>
                  <a:cxn ang="0">
                    <a:pos x="19" y="71"/>
                  </a:cxn>
                </a:cxnLst>
                <a:rect l="0" t="0" r="r" b="b"/>
                <a:pathLst>
                  <a:path w="124" h="115">
                    <a:moveTo>
                      <a:pt x="19" y="71"/>
                    </a:moveTo>
                    <a:lnTo>
                      <a:pt x="13" y="85"/>
                    </a:lnTo>
                    <a:lnTo>
                      <a:pt x="13" y="83"/>
                    </a:lnTo>
                    <a:lnTo>
                      <a:pt x="11" y="83"/>
                    </a:lnTo>
                    <a:lnTo>
                      <a:pt x="9" y="83"/>
                    </a:lnTo>
                    <a:lnTo>
                      <a:pt x="9" y="81"/>
                    </a:lnTo>
                    <a:lnTo>
                      <a:pt x="7" y="81"/>
                    </a:lnTo>
                    <a:lnTo>
                      <a:pt x="7" y="79"/>
                    </a:lnTo>
                    <a:lnTo>
                      <a:pt x="5" y="79"/>
                    </a:lnTo>
                    <a:lnTo>
                      <a:pt x="5" y="79"/>
                    </a:lnTo>
                    <a:lnTo>
                      <a:pt x="3" y="75"/>
                    </a:lnTo>
                    <a:lnTo>
                      <a:pt x="2" y="71"/>
                    </a:lnTo>
                    <a:lnTo>
                      <a:pt x="0" y="67"/>
                    </a:lnTo>
                    <a:lnTo>
                      <a:pt x="0" y="66"/>
                    </a:lnTo>
                    <a:lnTo>
                      <a:pt x="0" y="62"/>
                    </a:lnTo>
                    <a:lnTo>
                      <a:pt x="2" y="58"/>
                    </a:lnTo>
                    <a:lnTo>
                      <a:pt x="2" y="54"/>
                    </a:lnTo>
                    <a:lnTo>
                      <a:pt x="3" y="48"/>
                    </a:lnTo>
                    <a:lnTo>
                      <a:pt x="5" y="46"/>
                    </a:lnTo>
                    <a:lnTo>
                      <a:pt x="9" y="43"/>
                    </a:lnTo>
                    <a:lnTo>
                      <a:pt x="11" y="41"/>
                    </a:lnTo>
                    <a:lnTo>
                      <a:pt x="15" y="37"/>
                    </a:lnTo>
                    <a:lnTo>
                      <a:pt x="19" y="35"/>
                    </a:lnTo>
                    <a:lnTo>
                      <a:pt x="23" y="31"/>
                    </a:lnTo>
                    <a:lnTo>
                      <a:pt x="28" y="29"/>
                    </a:lnTo>
                    <a:lnTo>
                      <a:pt x="32" y="25"/>
                    </a:lnTo>
                    <a:lnTo>
                      <a:pt x="55" y="14"/>
                    </a:lnTo>
                    <a:lnTo>
                      <a:pt x="59" y="12"/>
                    </a:lnTo>
                    <a:lnTo>
                      <a:pt x="63" y="10"/>
                    </a:lnTo>
                    <a:lnTo>
                      <a:pt x="65" y="8"/>
                    </a:lnTo>
                    <a:lnTo>
                      <a:pt x="69" y="6"/>
                    </a:lnTo>
                    <a:lnTo>
                      <a:pt x="73" y="6"/>
                    </a:lnTo>
                    <a:lnTo>
                      <a:pt x="76" y="4"/>
                    </a:lnTo>
                    <a:lnTo>
                      <a:pt x="78" y="2"/>
                    </a:lnTo>
                    <a:lnTo>
                      <a:pt x="82" y="0"/>
                    </a:lnTo>
                    <a:lnTo>
                      <a:pt x="84" y="12"/>
                    </a:lnTo>
                    <a:lnTo>
                      <a:pt x="84" y="14"/>
                    </a:lnTo>
                    <a:lnTo>
                      <a:pt x="84" y="14"/>
                    </a:lnTo>
                    <a:lnTo>
                      <a:pt x="84" y="16"/>
                    </a:lnTo>
                    <a:lnTo>
                      <a:pt x="84" y="16"/>
                    </a:lnTo>
                    <a:lnTo>
                      <a:pt x="84" y="18"/>
                    </a:lnTo>
                    <a:lnTo>
                      <a:pt x="84" y="18"/>
                    </a:lnTo>
                    <a:lnTo>
                      <a:pt x="84" y="18"/>
                    </a:lnTo>
                    <a:lnTo>
                      <a:pt x="84" y="18"/>
                    </a:lnTo>
                    <a:lnTo>
                      <a:pt x="82" y="19"/>
                    </a:lnTo>
                    <a:lnTo>
                      <a:pt x="82" y="19"/>
                    </a:lnTo>
                    <a:lnTo>
                      <a:pt x="82" y="19"/>
                    </a:lnTo>
                    <a:lnTo>
                      <a:pt x="82" y="19"/>
                    </a:lnTo>
                    <a:lnTo>
                      <a:pt x="82" y="19"/>
                    </a:lnTo>
                    <a:lnTo>
                      <a:pt x="82" y="19"/>
                    </a:lnTo>
                    <a:lnTo>
                      <a:pt x="82" y="19"/>
                    </a:lnTo>
                    <a:lnTo>
                      <a:pt x="82" y="19"/>
                    </a:lnTo>
                    <a:lnTo>
                      <a:pt x="82" y="19"/>
                    </a:lnTo>
                    <a:lnTo>
                      <a:pt x="82" y="19"/>
                    </a:lnTo>
                    <a:lnTo>
                      <a:pt x="80" y="18"/>
                    </a:lnTo>
                    <a:lnTo>
                      <a:pt x="80" y="18"/>
                    </a:lnTo>
                    <a:lnTo>
                      <a:pt x="80" y="18"/>
                    </a:lnTo>
                    <a:lnTo>
                      <a:pt x="80" y="16"/>
                    </a:lnTo>
                    <a:lnTo>
                      <a:pt x="80" y="16"/>
                    </a:lnTo>
                    <a:lnTo>
                      <a:pt x="80" y="16"/>
                    </a:lnTo>
                    <a:lnTo>
                      <a:pt x="80" y="16"/>
                    </a:lnTo>
                    <a:lnTo>
                      <a:pt x="78" y="14"/>
                    </a:lnTo>
                    <a:lnTo>
                      <a:pt x="78" y="14"/>
                    </a:lnTo>
                    <a:lnTo>
                      <a:pt x="76" y="14"/>
                    </a:lnTo>
                    <a:lnTo>
                      <a:pt x="76" y="14"/>
                    </a:lnTo>
                    <a:lnTo>
                      <a:pt x="75" y="14"/>
                    </a:lnTo>
                    <a:lnTo>
                      <a:pt x="75" y="14"/>
                    </a:lnTo>
                    <a:lnTo>
                      <a:pt x="73" y="14"/>
                    </a:lnTo>
                    <a:lnTo>
                      <a:pt x="71" y="14"/>
                    </a:lnTo>
                    <a:lnTo>
                      <a:pt x="69" y="16"/>
                    </a:lnTo>
                    <a:lnTo>
                      <a:pt x="67" y="16"/>
                    </a:lnTo>
                    <a:lnTo>
                      <a:pt x="65" y="18"/>
                    </a:lnTo>
                    <a:lnTo>
                      <a:pt x="63" y="18"/>
                    </a:lnTo>
                    <a:lnTo>
                      <a:pt x="59" y="19"/>
                    </a:lnTo>
                    <a:lnTo>
                      <a:pt x="55" y="21"/>
                    </a:lnTo>
                    <a:lnTo>
                      <a:pt x="51" y="23"/>
                    </a:lnTo>
                    <a:lnTo>
                      <a:pt x="46" y="25"/>
                    </a:lnTo>
                    <a:lnTo>
                      <a:pt x="40" y="29"/>
                    </a:lnTo>
                    <a:lnTo>
                      <a:pt x="55" y="54"/>
                    </a:lnTo>
                    <a:lnTo>
                      <a:pt x="69" y="46"/>
                    </a:lnTo>
                    <a:lnTo>
                      <a:pt x="73" y="44"/>
                    </a:lnTo>
                    <a:lnTo>
                      <a:pt x="75" y="43"/>
                    </a:lnTo>
                    <a:lnTo>
                      <a:pt x="76" y="41"/>
                    </a:lnTo>
                    <a:lnTo>
                      <a:pt x="80" y="41"/>
                    </a:lnTo>
                    <a:lnTo>
                      <a:pt x="82" y="39"/>
                    </a:lnTo>
                    <a:lnTo>
                      <a:pt x="84" y="37"/>
                    </a:lnTo>
                    <a:lnTo>
                      <a:pt x="88" y="35"/>
                    </a:lnTo>
                    <a:lnTo>
                      <a:pt x="90" y="35"/>
                    </a:lnTo>
                    <a:lnTo>
                      <a:pt x="88" y="37"/>
                    </a:lnTo>
                    <a:lnTo>
                      <a:pt x="88" y="39"/>
                    </a:lnTo>
                    <a:lnTo>
                      <a:pt x="86" y="41"/>
                    </a:lnTo>
                    <a:lnTo>
                      <a:pt x="86" y="43"/>
                    </a:lnTo>
                    <a:lnTo>
                      <a:pt x="84" y="44"/>
                    </a:lnTo>
                    <a:lnTo>
                      <a:pt x="82" y="46"/>
                    </a:lnTo>
                    <a:lnTo>
                      <a:pt x="80" y="48"/>
                    </a:lnTo>
                    <a:lnTo>
                      <a:pt x="78" y="48"/>
                    </a:lnTo>
                    <a:lnTo>
                      <a:pt x="78" y="50"/>
                    </a:lnTo>
                    <a:lnTo>
                      <a:pt x="76" y="50"/>
                    </a:lnTo>
                    <a:lnTo>
                      <a:pt x="75" y="50"/>
                    </a:lnTo>
                    <a:lnTo>
                      <a:pt x="73" y="52"/>
                    </a:lnTo>
                    <a:lnTo>
                      <a:pt x="71" y="52"/>
                    </a:lnTo>
                    <a:lnTo>
                      <a:pt x="69" y="54"/>
                    </a:lnTo>
                    <a:lnTo>
                      <a:pt x="67" y="54"/>
                    </a:lnTo>
                    <a:lnTo>
                      <a:pt x="65" y="56"/>
                    </a:lnTo>
                    <a:lnTo>
                      <a:pt x="65" y="56"/>
                    </a:lnTo>
                    <a:lnTo>
                      <a:pt x="63" y="56"/>
                    </a:lnTo>
                    <a:lnTo>
                      <a:pt x="63" y="56"/>
                    </a:lnTo>
                    <a:lnTo>
                      <a:pt x="63" y="56"/>
                    </a:lnTo>
                    <a:lnTo>
                      <a:pt x="61" y="56"/>
                    </a:lnTo>
                    <a:lnTo>
                      <a:pt x="61" y="58"/>
                    </a:lnTo>
                    <a:lnTo>
                      <a:pt x="61" y="58"/>
                    </a:lnTo>
                    <a:lnTo>
                      <a:pt x="61" y="58"/>
                    </a:lnTo>
                    <a:lnTo>
                      <a:pt x="59" y="58"/>
                    </a:lnTo>
                    <a:lnTo>
                      <a:pt x="61" y="64"/>
                    </a:lnTo>
                    <a:lnTo>
                      <a:pt x="63" y="66"/>
                    </a:lnTo>
                    <a:lnTo>
                      <a:pt x="65" y="67"/>
                    </a:lnTo>
                    <a:lnTo>
                      <a:pt x="65" y="69"/>
                    </a:lnTo>
                    <a:lnTo>
                      <a:pt x="67" y="71"/>
                    </a:lnTo>
                    <a:lnTo>
                      <a:pt x="67" y="73"/>
                    </a:lnTo>
                    <a:lnTo>
                      <a:pt x="67" y="75"/>
                    </a:lnTo>
                    <a:lnTo>
                      <a:pt x="67" y="77"/>
                    </a:lnTo>
                    <a:lnTo>
                      <a:pt x="67" y="77"/>
                    </a:lnTo>
                    <a:lnTo>
                      <a:pt x="67" y="79"/>
                    </a:lnTo>
                    <a:lnTo>
                      <a:pt x="67" y="81"/>
                    </a:lnTo>
                    <a:lnTo>
                      <a:pt x="67" y="83"/>
                    </a:lnTo>
                    <a:lnTo>
                      <a:pt x="67" y="83"/>
                    </a:lnTo>
                    <a:lnTo>
                      <a:pt x="65" y="85"/>
                    </a:lnTo>
                    <a:lnTo>
                      <a:pt x="65" y="87"/>
                    </a:lnTo>
                    <a:lnTo>
                      <a:pt x="63" y="89"/>
                    </a:lnTo>
                    <a:lnTo>
                      <a:pt x="61" y="92"/>
                    </a:lnTo>
                    <a:lnTo>
                      <a:pt x="78" y="85"/>
                    </a:lnTo>
                    <a:lnTo>
                      <a:pt x="84" y="81"/>
                    </a:lnTo>
                    <a:lnTo>
                      <a:pt x="86" y="81"/>
                    </a:lnTo>
                    <a:lnTo>
                      <a:pt x="88" y="79"/>
                    </a:lnTo>
                    <a:lnTo>
                      <a:pt x="90" y="79"/>
                    </a:lnTo>
                    <a:lnTo>
                      <a:pt x="92" y="77"/>
                    </a:lnTo>
                    <a:lnTo>
                      <a:pt x="94" y="77"/>
                    </a:lnTo>
                    <a:lnTo>
                      <a:pt x="96" y="75"/>
                    </a:lnTo>
                    <a:lnTo>
                      <a:pt x="98" y="75"/>
                    </a:lnTo>
                    <a:lnTo>
                      <a:pt x="101" y="73"/>
                    </a:lnTo>
                    <a:lnTo>
                      <a:pt x="105" y="71"/>
                    </a:lnTo>
                    <a:lnTo>
                      <a:pt x="107" y="69"/>
                    </a:lnTo>
                    <a:lnTo>
                      <a:pt x="111" y="67"/>
                    </a:lnTo>
                    <a:lnTo>
                      <a:pt x="113" y="64"/>
                    </a:lnTo>
                    <a:lnTo>
                      <a:pt x="115" y="62"/>
                    </a:lnTo>
                    <a:lnTo>
                      <a:pt x="119" y="58"/>
                    </a:lnTo>
                    <a:lnTo>
                      <a:pt x="119" y="56"/>
                    </a:lnTo>
                    <a:lnTo>
                      <a:pt x="121" y="52"/>
                    </a:lnTo>
                    <a:lnTo>
                      <a:pt x="121" y="54"/>
                    </a:lnTo>
                    <a:lnTo>
                      <a:pt x="121" y="54"/>
                    </a:lnTo>
                    <a:lnTo>
                      <a:pt x="123" y="54"/>
                    </a:lnTo>
                    <a:lnTo>
                      <a:pt x="123" y="54"/>
                    </a:lnTo>
                    <a:lnTo>
                      <a:pt x="123" y="54"/>
                    </a:lnTo>
                    <a:lnTo>
                      <a:pt x="123" y="54"/>
                    </a:lnTo>
                    <a:lnTo>
                      <a:pt x="123" y="54"/>
                    </a:lnTo>
                    <a:lnTo>
                      <a:pt x="123" y="54"/>
                    </a:lnTo>
                    <a:lnTo>
                      <a:pt x="124" y="54"/>
                    </a:lnTo>
                    <a:lnTo>
                      <a:pt x="124" y="56"/>
                    </a:lnTo>
                    <a:lnTo>
                      <a:pt x="123" y="56"/>
                    </a:lnTo>
                    <a:lnTo>
                      <a:pt x="123" y="58"/>
                    </a:lnTo>
                    <a:lnTo>
                      <a:pt x="123" y="58"/>
                    </a:lnTo>
                    <a:lnTo>
                      <a:pt x="123" y="60"/>
                    </a:lnTo>
                    <a:lnTo>
                      <a:pt x="121" y="62"/>
                    </a:lnTo>
                    <a:lnTo>
                      <a:pt x="121" y="64"/>
                    </a:lnTo>
                    <a:lnTo>
                      <a:pt x="119" y="66"/>
                    </a:lnTo>
                    <a:lnTo>
                      <a:pt x="117" y="69"/>
                    </a:lnTo>
                    <a:lnTo>
                      <a:pt x="115" y="71"/>
                    </a:lnTo>
                    <a:lnTo>
                      <a:pt x="113" y="73"/>
                    </a:lnTo>
                    <a:lnTo>
                      <a:pt x="111" y="75"/>
                    </a:lnTo>
                    <a:lnTo>
                      <a:pt x="107" y="77"/>
                    </a:lnTo>
                    <a:lnTo>
                      <a:pt x="105" y="79"/>
                    </a:lnTo>
                    <a:lnTo>
                      <a:pt x="101" y="81"/>
                    </a:lnTo>
                    <a:lnTo>
                      <a:pt x="99" y="83"/>
                    </a:lnTo>
                    <a:lnTo>
                      <a:pt x="96" y="85"/>
                    </a:lnTo>
                    <a:lnTo>
                      <a:pt x="92" y="87"/>
                    </a:lnTo>
                    <a:lnTo>
                      <a:pt x="86" y="89"/>
                    </a:lnTo>
                    <a:lnTo>
                      <a:pt x="82" y="91"/>
                    </a:lnTo>
                    <a:lnTo>
                      <a:pt x="76" y="94"/>
                    </a:lnTo>
                    <a:lnTo>
                      <a:pt x="71" y="96"/>
                    </a:lnTo>
                    <a:lnTo>
                      <a:pt x="65" y="98"/>
                    </a:lnTo>
                    <a:lnTo>
                      <a:pt x="38" y="112"/>
                    </a:lnTo>
                    <a:lnTo>
                      <a:pt x="38" y="112"/>
                    </a:lnTo>
                    <a:lnTo>
                      <a:pt x="36" y="112"/>
                    </a:lnTo>
                    <a:lnTo>
                      <a:pt x="36" y="112"/>
                    </a:lnTo>
                    <a:lnTo>
                      <a:pt x="34" y="114"/>
                    </a:lnTo>
                    <a:lnTo>
                      <a:pt x="34" y="114"/>
                    </a:lnTo>
                    <a:lnTo>
                      <a:pt x="32" y="114"/>
                    </a:lnTo>
                    <a:lnTo>
                      <a:pt x="30" y="115"/>
                    </a:lnTo>
                    <a:lnTo>
                      <a:pt x="28" y="115"/>
                    </a:lnTo>
                    <a:lnTo>
                      <a:pt x="36" y="102"/>
                    </a:lnTo>
                    <a:lnTo>
                      <a:pt x="38" y="102"/>
                    </a:lnTo>
                    <a:lnTo>
                      <a:pt x="40" y="100"/>
                    </a:lnTo>
                    <a:lnTo>
                      <a:pt x="42" y="100"/>
                    </a:lnTo>
                    <a:lnTo>
                      <a:pt x="44" y="100"/>
                    </a:lnTo>
                    <a:lnTo>
                      <a:pt x="46" y="98"/>
                    </a:lnTo>
                    <a:lnTo>
                      <a:pt x="48" y="98"/>
                    </a:lnTo>
                    <a:lnTo>
                      <a:pt x="51" y="96"/>
                    </a:lnTo>
                    <a:lnTo>
                      <a:pt x="53" y="94"/>
                    </a:lnTo>
                    <a:lnTo>
                      <a:pt x="55" y="94"/>
                    </a:lnTo>
                    <a:lnTo>
                      <a:pt x="55" y="92"/>
                    </a:lnTo>
                    <a:lnTo>
                      <a:pt x="57" y="91"/>
                    </a:lnTo>
                    <a:lnTo>
                      <a:pt x="57" y="91"/>
                    </a:lnTo>
                    <a:lnTo>
                      <a:pt x="57" y="89"/>
                    </a:lnTo>
                    <a:lnTo>
                      <a:pt x="59" y="87"/>
                    </a:lnTo>
                    <a:lnTo>
                      <a:pt x="59" y="87"/>
                    </a:lnTo>
                    <a:lnTo>
                      <a:pt x="59" y="85"/>
                    </a:lnTo>
                    <a:lnTo>
                      <a:pt x="59" y="85"/>
                    </a:lnTo>
                    <a:lnTo>
                      <a:pt x="57" y="83"/>
                    </a:lnTo>
                    <a:lnTo>
                      <a:pt x="57" y="81"/>
                    </a:lnTo>
                    <a:lnTo>
                      <a:pt x="57" y="79"/>
                    </a:lnTo>
                    <a:lnTo>
                      <a:pt x="55" y="77"/>
                    </a:lnTo>
                    <a:lnTo>
                      <a:pt x="53" y="75"/>
                    </a:lnTo>
                    <a:lnTo>
                      <a:pt x="53" y="73"/>
                    </a:lnTo>
                    <a:lnTo>
                      <a:pt x="51" y="69"/>
                    </a:lnTo>
                    <a:lnTo>
                      <a:pt x="28" y="35"/>
                    </a:lnTo>
                    <a:lnTo>
                      <a:pt x="27" y="37"/>
                    </a:lnTo>
                    <a:lnTo>
                      <a:pt x="23" y="39"/>
                    </a:lnTo>
                    <a:lnTo>
                      <a:pt x="19" y="41"/>
                    </a:lnTo>
                    <a:lnTo>
                      <a:pt x="17" y="43"/>
                    </a:lnTo>
                    <a:lnTo>
                      <a:pt x="15" y="44"/>
                    </a:lnTo>
                    <a:lnTo>
                      <a:pt x="13" y="46"/>
                    </a:lnTo>
                    <a:lnTo>
                      <a:pt x="11" y="48"/>
                    </a:lnTo>
                    <a:lnTo>
                      <a:pt x="9" y="50"/>
                    </a:lnTo>
                    <a:lnTo>
                      <a:pt x="7" y="52"/>
                    </a:lnTo>
                    <a:lnTo>
                      <a:pt x="7" y="54"/>
                    </a:lnTo>
                    <a:lnTo>
                      <a:pt x="5" y="56"/>
                    </a:lnTo>
                    <a:lnTo>
                      <a:pt x="5" y="56"/>
                    </a:lnTo>
                    <a:lnTo>
                      <a:pt x="5" y="58"/>
                    </a:lnTo>
                    <a:lnTo>
                      <a:pt x="5" y="60"/>
                    </a:lnTo>
                    <a:lnTo>
                      <a:pt x="7" y="62"/>
                    </a:lnTo>
                    <a:lnTo>
                      <a:pt x="7" y="64"/>
                    </a:lnTo>
                    <a:lnTo>
                      <a:pt x="9" y="66"/>
                    </a:lnTo>
                    <a:lnTo>
                      <a:pt x="9" y="66"/>
                    </a:lnTo>
                    <a:lnTo>
                      <a:pt x="11" y="67"/>
                    </a:lnTo>
                    <a:lnTo>
                      <a:pt x="11" y="67"/>
                    </a:lnTo>
                    <a:lnTo>
                      <a:pt x="13" y="69"/>
                    </a:lnTo>
                    <a:lnTo>
                      <a:pt x="15" y="69"/>
                    </a:lnTo>
                    <a:lnTo>
                      <a:pt x="15" y="69"/>
                    </a:lnTo>
                    <a:lnTo>
                      <a:pt x="17" y="71"/>
                    </a:lnTo>
                    <a:lnTo>
                      <a:pt x="19" y="71"/>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76" name="Freeform 319"/>
              <p:cNvSpPr>
                <a:spLocks/>
              </p:cNvSpPr>
              <p:nvPr/>
            </p:nvSpPr>
            <p:spPr bwMode="auto">
              <a:xfrm>
                <a:off x="3161" y="2027"/>
                <a:ext cx="86" cy="81"/>
              </a:xfrm>
              <a:custGeom>
                <a:avLst/>
                <a:gdLst/>
                <a:ahLst/>
                <a:cxnLst>
                  <a:cxn ang="0">
                    <a:pos x="31" y="40"/>
                  </a:cxn>
                  <a:cxn ang="0">
                    <a:pos x="29" y="38"/>
                  </a:cxn>
                  <a:cxn ang="0">
                    <a:pos x="27" y="37"/>
                  </a:cxn>
                  <a:cxn ang="0">
                    <a:pos x="17" y="33"/>
                  </a:cxn>
                  <a:cxn ang="0">
                    <a:pos x="11" y="33"/>
                  </a:cxn>
                  <a:cxn ang="0">
                    <a:pos x="8" y="33"/>
                  </a:cxn>
                  <a:cxn ang="0">
                    <a:pos x="6" y="35"/>
                  </a:cxn>
                  <a:cxn ang="0">
                    <a:pos x="4" y="38"/>
                  </a:cxn>
                  <a:cxn ang="0">
                    <a:pos x="6" y="42"/>
                  </a:cxn>
                  <a:cxn ang="0">
                    <a:pos x="4" y="42"/>
                  </a:cxn>
                  <a:cxn ang="0">
                    <a:pos x="2" y="42"/>
                  </a:cxn>
                  <a:cxn ang="0">
                    <a:pos x="0" y="42"/>
                  </a:cxn>
                  <a:cxn ang="0">
                    <a:pos x="0" y="38"/>
                  </a:cxn>
                  <a:cxn ang="0">
                    <a:pos x="0" y="35"/>
                  </a:cxn>
                  <a:cxn ang="0">
                    <a:pos x="2" y="31"/>
                  </a:cxn>
                  <a:cxn ang="0">
                    <a:pos x="4" y="27"/>
                  </a:cxn>
                  <a:cxn ang="0">
                    <a:pos x="6" y="25"/>
                  </a:cxn>
                  <a:cxn ang="0">
                    <a:pos x="13" y="25"/>
                  </a:cxn>
                  <a:cxn ang="0">
                    <a:pos x="25" y="27"/>
                  </a:cxn>
                  <a:cxn ang="0">
                    <a:pos x="38" y="33"/>
                  </a:cxn>
                  <a:cxn ang="0">
                    <a:pos x="40" y="19"/>
                  </a:cxn>
                  <a:cxn ang="0">
                    <a:pos x="44" y="8"/>
                  </a:cxn>
                  <a:cxn ang="0">
                    <a:pos x="50" y="2"/>
                  </a:cxn>
                  <a:cxn ang="0">
                    <a:pos x="52" y="2"/>
                  </a:cxn>
                  <a:cxn ang="0">
                    <a:pos x="56" y="0"/>
                  </a:cxn>
                  <a:cxn ang="0">
                    <a:pos x="54" y="10"/>
                  </a:cxn>
                  <a:cxn ang="0">
                    <a:pos x="54" y="10"/>
                  </a:cxn>
                  <a:cxn ang="0">
                    <a:pos x="52" y="12"/>
                  </a:cxn>
                  <a:cxn ang="0">
                    <a:pos x="50" y="12"/>
                  </a:cxn>
                  <a:cxn ang="0">
                    <a:pos x="46" y="17"/>
                  </a:cxn>
                  <a:cxn ang="0">
                    <a:pos x="44" y="27"/>
                  </a:cxn>
                  <a:cxn ang="0">
                    <a:pos x="48" y="37"/>
                  </a:cxn>
                  <a:cxn ang="0">
                    <a:pos x="63" y="42"/>
                  </a:cxn>
                  <a:cxn ang="0">
                    <a:pos x="75" y="46"/>
                  </a:cxn>
                  <a:cxn ang="0">
                    <a:pos x="79" y="44"/>
                  </a:cxn>
                  <a:cxn ang="0">
                    <a:pos x="82" y="40"/>
                  </a:cxn>
                  <a:cxn ang="0">
                    <a:pos x="82" y="37"/>
                  </a:cxn>
                  <a:cxn ang="0">
                    <a:pos x="82" y="37"/>
                  </a:cxn>
                  <a:cxn ang="0">
                    <a:pos x="84" y="37"/>
                  </a:cxn>
                  <a:cxn ang="0">
                    <a:pos x="84" y="37"/>
                  </a:cxn>
                  <a:cxn ang="0">
                    <a:pos x="86" y="38"/>
                  </a:cxn>
                  <a:cxn ang="0">
                    <a:pos x="86" y="42"/>
                  </a:cxn>
                  <a:cxn ang="0">
                    <a:pos x="84" y="46"/>
                  </a:cxn>
                  <a:cxn ang="0">
                    <a:pos x="82" y="50"/>
                  </a:cxn>
                  <a:cxn ang="0">
                    <a:pos x="79" y="52"/>
                  </a:cxn>
                  <a:cxn ang="0">
                    <a:pos x="73" y="54"/>
                  </a:cxn>
                  <a:cxn ang="0">
                    <a:pos x="63" y="52"/>
                  </a:cxn>
                  <a:cxn ang="0">
                    <a:pos x="48" y="46"/>
                  </a:cxn>
                  <a:cxn ang="0">
                    <a:pos x="42" y="54"/>
                  </a:cxn>
                  <a:cxn ang="0">
                    <a:pos x="40" y="67"/>
                  </a:cxn>
                  <a:cxn ang="0">
                    <a:pos x="33" y="77"/>
                  </a:cxn>
                  <a:cxn ang="0">
                    <a:pos x="27" y="79"/>
                  </a:cxn>
                  <a:cxn ang="0">
                    <a:pos x="25" y="81"/>
                  </a:cxn>
                  <a:cxn ang="0">
                    <a:pos x="21" y="81"/>
                  </a:cxn>
                  <a:cxn ang="0">
                    <a:pos x="25" y="71"/>
                  </a:cxn>
                  <a:cxn ang="0">
                    <a:pos x="27" y="71"/>
                  </a:cxn>
                  <a:cxn ang="0">
                    <a:pos x="31" y="69"/>
                  </a:cxn>
                  <a:cxn ang="0">
                    <a:pos x="34" y="65"/>
                  </a:cxn>
                  <a:cxn ang="0">
                    <a:pos x="38" y="58"/>
                  </a:cxn>
                  <a:cxn ang="0">
                    <a:pos x="38" y="44"/>
                  </a:cxn>
                </a:cxnLst>
                <a:rect l="0" t="0" r="r" b="b"/>
                <a:pathLst>
                  <a:path w="86" h="81">
                    <a:moveTo>
                      <a:pt x="38" y="42"/>
                    </a:moveTo>
                    <a:lnTo>
                      <a:pt x="33" y="40"/>
                    </a:lnTo>
                    <a:lnTo>
                      <a:pt x="31" y="40"/>
                    </a:lnTo>
                    <a:lnTo>
                      <a:pt x="31" y="38"/>
                    </a:lnTo>
                    <a:lnTo>
                      <a:pt x="29" y="38"/>
                    </a:lnTo>
                    <a:lnTo>
                      <a:pt x="29" y="38"/>
                    </a:lnTo>
                    <a:lnTo>
                      <a:pt x="27" y="38"/>
                    </a:lnTo>
                    <a:lnTo>
                      <a:pt x="27" y="37"/>
                    </a:lnTo>
                    <a:lnTo>
                      <a:pt x="27" y="37"/>
                    </a:lnTo>
                    <a:lnTo>
                      <a:pt x="27" y="37"/>
                    </a:lnTo>
                    <a:lnTo>
                      <a:pt x="19" y="35"/>
                    </a:lnTo>
                    <a:lnTo>
                      <a:pt x="17" y="33"/>
                    </a:lnTo>
                    <a:lnTo>
                      <a:pt x="15" y="33"/>
                    </a:lnTo>
                    <a:lnTo>
                      <a:pt x="13" y="33"/>
                    </a:lnTo>
                    <a:lnTo>
                      <a:pt x="11" y="33"/>
                    </a:lnTo>
                    <a:lnTo>
                      <a:pt x="10" y="33"/>
                    </a:lnTo>
                    <a:lnTo>
                      <a:pt x="10" y="33"/>
                    </a:lnTo>
                    <a:lnTo>
                      <a:pt x="8" y="33"/>
                    </a:lnTo>
                    <a:lnTo>
                      <a:pt x="8" y="33"/>
                    </a:lnTo>
                    <a:lnTo>
                      <a:pt x="6" y="33"/>
                    </a:lnTo>
                    <a:lnTo>
                      <a:pt x="6" y="35"/>
                    </a:lnTo>
                    <a:lnTo>
                      <a:pt x="4" y="35"/>
                    </a:lnTo>
                    <a:lnTo>
                      <a:pt x="4" y="37"/>
                    </a:lnTo>
                    <a:lnTo>
                      <a:pt x="4" y="38"/>
                    </a:lnTo>
                    <a:lnTo>
                      <a:pt x="4" y="38"/>
                    </a:lnTo>
                    <a:lnTo>
                      <a:pt x="4" y="40"/>
                    </a:lnTo>
                    <a:lnTo>
                      <a:pt x="6" y="42"/>
                    </a:lnTo>
                    <a:lnTo>
                      <a:pt x="4" y="42"/>
                    </a:lnTo>
                    <a:lnTo>
                      <a:pt x="4" y="42"/>
                    </a:lnTo>
                    <a:lnTo>
                      <a:pt x="4" y="42"/>
                    </a:lnTo>
                    <a:lnTo>
                      <a:pt x="2" y="42"/>
                    </a:lnTo>
                    <a:lnTo>
                      <a:pt x="2" y="42"/>
                    </a:lnTo>
                    <a:lnTo>
                      <a:pt x="2" y="42"/>
                    </a:lnTo>
                    <a:lnTo>
                      <a:pt x="2" y="42"/>
                    </a:lnTo>
                    <a:lnTo>
                      <a:pt x="2" y="42"/>
                    </a:lnTo>
                    <a:lnTo>
                      <a:pt x="0" y="42"/>
                    </a:lnTo>
                    <a:lnTo>
                      <a:pt x="0" y="40"/>
                    </a:lnTo>
                    <a:lnTo>
                      <a:pt x="0" y="40"/>
                    </a:lnTo>
                    <a:lnTo>
                      <a:pt x="0" y="38"/>
                    </a:lnTo>
                    <a:lnTo>
                      <a:pt x="0" y="38"/>
                    </a:lnTo>
                    <a:lnTo>
                      <a:pt x="0" y="37"/>
                    </a:lnTo>
                    <a:lnTo>
                      <a:pt x="0" y="35"/>
                    </a:lnTo>
                    <a:lnTo>
                      <a:pt x="0" y="33"/>
                    </a:lnTo>
                    <a:lnTo>
                      <a:pt x="2" y="33"/>
                    </a:lnTo>
                    <a:lnTo>
                      <a:pt x="2" y="31"/>
                    </a:lnTo>
                    <a:lnTo>
                      <a:pt x="2" y="29"/>
                    </a:lnTo>
                    <a:lnTo>
                      <a:pt x="4" y="29"/>
                    </a:lnTo>
                    <a:lnTo>
                      <a:pt x="4" y="27"/>
                    </a:lnTo>
                    <a:lnTo>
                      <a:pt x="4" y="27"/>
                    </a:lnTo>
                    <a:lnTo>
                      <a:pt x="6" y="25"/>
                    </a:lnTo>
                    <a:lnTo>
                      <a:pt x="6" y="25"/>
                    </a:lnTo>
                    <a:lnTo>
                      <a:pt x="8" y="25"/>
                    </a:lnTo>
                    <a:lnTo>
                      <a:pt x="11" y="23"/>
                    </a:lnTo>
                    <a:lnTo>
                      <a:pt x="13" y="25"/>
                    </a:lnTo>
                    <a:lnTo>
                      <a:pt x="17" y="25"/>
                    </a:lnTo>
                    <a:lnTo>
                      <a:pt x="21" y="25"/>
                    </a:lnTo>
                    <a:lnTo>
                      <a:pt x="25" y="27"/>
                    </a:lnTo>
                    <a:lnTo>
                      <a:pt x="31" y="29"/>
                    </a:lnTo>
                    <a:lnTo>
                      <a:pt x="36" y="31"/>
                    </a:lnTo>
                    <a:lnTo>
                      <a:pt x="38" y="33"/>
                    </a:lnTo>
                    <a:lnTo>
                      <a:pt x="38" y="31"/>
                    </a:lnTo>
                    <a:lnTo>
                      <a:pt x="40" y="25"/>
                    </a:lnTo>
                    <a:lnTo>
                      <a:pt x="40" y="19"/>
                    </a:lnTo>
                    <a:lnTo>
                      <a:pt x="40" y="15"/>
                    </a:lnTo>
                    <a:lnTo>
                      <a:pt x="42" y="12"/>
                    </a:lnTo>
                    <a:lnTo>
                      <a:pt x="44" y="8"/>
                    </a:lnTo>
                    <a:lnTo>
                      <a:pt x="46" y="6"/>
                    </a:lnTo>
                    <a:lnTo>
                      <a:pt x="48" y="4"/>
                    </a:lnTo>
                    <a:lnTo>
                      <a:pt x="50" y="2"/>
                    </a:lnTo>
                    <a:lnTo>
                      <a:pt x="52" y="2"/>
                    </a:lnTo>
                    <a:lnTo>
                      <a:pt x="52" y="2"/>
                    </a:lnTo>
                    <a:lnTo>
                      <a:pt x="52" y="2"/>
                    </a:lnTo>
                    <a:lnTo>
                      <a:pt x="54" y="2"/>
                    </a:lnTo>
                    <a:lnTo>
                      <a:pt x="54" y="0"/>
                    </a:lnTo>
                    <a:lnTo>
                      <a:pt x="56" y="0"/>
                    </a:lnTo>
                    <a:lnTo>
                      <a:pt x="56" y="0"/>
                    </a:lnTo>
                    <a:lnTo>
                      <a:pt x="57" y="0"/>
                    </a:lnTo>
                    <a:lnTo>
                      <a:pt x="54" y="10"/>
                    </a:lnTo>
                    <a:lnTo>
                      <a:pt x="54" y="10"/>
                    </a:lnTo>
                    <a:lnTo>
                      <a:pt x="54" y="10"/>
                    </a:lnTo>
                    <a:lnTo>
                      <a:pt x="54" y="10"/>
                    </a:lnTo>
                    <a:lnTo>
                      <a:pt x="52" y="10"/>
                    </a:lnTo>
                    <a:lnTo>
                      <a:pt x="52" y="12"/>
                    </a:lnTo>
                    <a:lnTo>
                      <a:pt x="52" y="12"/>
                    </a:lnTo>
                    <a:lnTo>
                      <a:pt x="52" y="12"/>
                    </a:lnTo>
                    <a:lnTo>
                      <a:pt x="52" y="12"/>
                    </a:lnTo>
                    <a:lnTo>
                      <a:pt x="50" y="12"/>
                    </a:lnTo>
                    <a:lnTo>
                      <a:pt x="48" y="14"/>
                    </a:lnTo>
                    <a:lnTo>
                      <a:pt x="46" y="15"/>
                    </a:lnTo>
                    <a:lnTo>
                      <a:pt x="46" y="17"/>
                    </a:lnTo>
                    <a:lnTo>
                      <a:pt x="44" y="21"/>
                    </a:lnTo>
                    <a:lnTo>
                      <a:pt x="44" y="23"/>
                    </a:lnTo>
                    <a:lnTo>
                      <a:pt x="44" y="27"/>
                    </a:lnTo>
                    <a:lnTo>
                      <a:pt x="44" y="31"/>
                    </a:lnTo>
                    <a:lnTo>
                      <a:pt x="44" y="35"/>
                    </a:lnTo>
                    <a:lnTo>
                      <a:pt x="48" y="37"/>
                    </a:lnTo>
                    <a:lnTo>
                      <a:pt x="54" y="38"/>
                    </a:lnTo>
                    <a:lnTo>
                      <a:pt x="59" y="42"/>
                    </a:lnTo>
                    <a:lnTo>
                      <a:pt x="63" y="42"/>
                    </a:lnTo>
                    <a:lnTo>
                      <a:pt x="67" y="44"/>
                    </a:lnTo>
                    <a:lnTo>
                      <a:pt x="71" y="46"/>
                    </a:lnTo>
                    <a:lnTo>
                      <a:pt x="75" y="46"/>
                    </a:lnTo>
                    <a:lnTo>
                      <a:pt x="77" y="46"/>
                    </a:lnTo>
                    <a:lnTo>
                      <a:pt x="79" y="44"/>
                    </a:lnTo>
                    <a:lnTo>
                      <a:pt x="79" y="44"/>
                    </a:lnTo>
                    <a:lnTo>
                      <a:pt x="81" y="44"/>
                    </a:lnTo>
                    <a:lnTo>
                      <a:pt x="81" y="42"/>
                    </a:lnTo>
                    <a:lnTo>
                      <a:pt x="82" y="40"/>
                    </a:lnTo>
                    <a:lnTo>
                      <a:pt x="82" y="40"/>
                    </a:lnTo>
                    <a:lnTo>
                      <a:pt x="82" y="38"/>
                    </a:lnTo>
                    <a:lnTo>
                      <a:pt x="82" y="37"/>
                    </a:lnTo>
                    <a:lnTo>
                      <a:pt x="82" y="37"/>
                    </a:lnTo>
                    <a:lnTo>
                      <a:pt x="82" y="37"/>
                    </a:lnTo>
                    <a:lnTo>
                      <a:pt x="82" y="37"/>
                    </a:lnTo>
                    <a:lnTo>
                      <a:pt x="82" y="37"/>
                    </a:lnTo>
                    <a:lnTo>
                      <a:pt x="84" y="37"/>
                    </a:lnTo>
                    <a:lnTo>
                      <a:pt x="84" y="37"/>
                    </a:lnTo>
                    <a:lnTo>
                      <a:pt x="84" y="37"/>
                    </a:lnTo>
                    <a:lnTo>
                      <a:pt x="84" y="37"/>
                    </a:lnTo>
                    <a:lnTo>
                      <a:pt x="84" y="37"/>
                    </a:lnTo>
                    <a:lnTo>
                      <a:pt x="86" y="37"/>
                    </a:lnTo>
                    <a:lnTo>
                      <a:pt x="86" y="38"/>
                    </a:lnTo>
                    <a:lnTo>
                      <a:pt x="86" y="38"/>
                    </a:lnTo>
                    <a:lnTo>
                      <a:pt x="86" y="40"/>
                    </a:lnTo>
                    <a:lnTo>
                      <a:pt x="86" y="40"/>
                    </a:lnTo>
                    <a:lnTo>
                      <a:pt x="86" y="42"/>
                    </a:lnTo>
                    <a:lnTo>
                      <a:pt x="84" y="42"/>
                    </a:lnTo>
                    <a:lnTo>
                      <a:pt x="84" y="44"/>
                    </a:lnTo>
                    <a:lnTo>
                      <a:pt x="84" y="46"/>
                    </a:lnTo>
                    <a:lnTo>
                      <a:pt x="82" y="48"/>
                    </a:lnTo>
                    <a:lnTo>
                      <a:pt x="82" y="48"/>
                    </a:lnTo>
                    <a:lnTo>
                      <a:pt x="82" y="50"/>
                    </a:lnTo>
                    <a:lnTo>
                      <a:pt x="81" y="50"/>
                    </a:lnTo>
                    <a:lnTo>
                      <a:pt x="81" y="52"/>
                    </a:lnTo>
                    <a:lnTo>
                      <a:pt x="79" y="52"/>
                    </a:lnTo>
                    <a:lnTo>
                      <a:pt x="79" y="52"/>
                    </a:lnTo>
                    <a:lnTo>
                      <a:pt x="75" y="54"/>
                    </a:lnTo>
                    <a:lnTo>
                      <a:pt x="73" y="54"/>
                    </a:lnTo>
                    <a:lnTo>
                      <a:pt x="69" y="54"/>
                    </a:lnTo>
                    <a:lnTo>
                      <a:pt x="67" y="54"/>
                    </a:lnTo>
                    <a:lnTo>
                      <a:pt x="63" y="52"/>
                    </a:lnTo>
                    <a:lnTo>
                      <a:pt x="57" y="52"/>
                    </a:lnTo>
                    <a:lnTo>
                      <a:pt x="54" y="50"/>
                    </a:lnTo>
                    <a:lnTo>
                      <a:pt x="48" y="46"/>
                    </a:lnTo>
                    <a:lnTo>
                      <a:pt x="42" y="44"/>
                    </a:lnTo>
                    <a:lnTo>
                      <a:pt x="42" y="48"/>
                    </a:lnTo>
                    <a:lnTo>
                      <a:pt x="42" y="54"/>
                    </a:lnTo>
                    <a:lnTo>
                      <a:pt x="42" y="58"/>
                    </a:lnTo>
                    <a:lnTo>
                      <a:pt x="40" y="63"/>
                    </a:lnTo>
                    <a:lnTo>
                      <a:pt x="40" y="67"/>
                    </a:lnTo>
                    <a:lnTo>
                      <a:pt x="38" y="71"/>
                    </a:lnTo>
                    <a:lnTo>
                      <a:pt x="36" y="73"/>
                    </a:lnTo>
                    <a:lnTo>
                      <a:pt x="33" y="77"/>
                    </a:lnTo>
                    <a:lnTo>
                      <a:pt x="31" y="79"/>
                    </a:lnTo>
                    <a:lnTo>
                      <a:pt x="29" y="79"/>
                    </a:lnTo>
                    <a:lnTo>
                      <a:pt x="27" y="79"/>
                    </a:lnTo>
                    <a:lnTo>
                      <a:pt x="27" y="79"/>
                    </a:lnTo>
                    <a:lnTo>
                      <a:pt x="25" y="81"/>
                    </a:lnTo>
                    <a:lnTo>
                      <a:pt x="25" y="81"/>
                    </a:lnTo>
                    <a:lnTo>
                      <a:pt x="23" y="81"/>
                    </a:lnTo>
                    <a:lnTo>
                      <a:pt x="21" y="81"/>
                    </a:lnTo>
                    <a:lnTo>
                      <a:pt x="21" y="81"/>
                    </a:lnTo>
                    <a:lnTo>
                      <a:pt x="23" y="71"/>
                    </a:lnTo>
                    <a:lnTo>
                      <a:pt x="25" y="71"/>
                    </a:lnTo>
                    <a:lnTo>
                      <a:pt x="25" y="71"/>
                    </a:lnTo>
                    <a:lnTo>
                      <a:pt x="27" y="71"/>
                    </a:lnTo>
                    <a:lnTo>
                      <a:pt x="27" y="71"/>
                    </a:lnTo>
                    <a:lnTo>
                      <a:pt x="27" y="71"/>
                    </a:lnTo>
                    <a:lnTo>
                      <a:pt x="29" y="71"/>
                    </a:lnTo>
                    <a:lnTo>
                      <a:pt x="29" y="71"/>
                    </a:lnTo>
                    <a:lnTo>
                      <a:pt x="31" y="69"/>
                    </a:lnTo>
                    <a:lnTo>
                      <a:pt x="33" y="69"/>
                    </a:lnTo>
                    <a:lnTo>
                      <a:pt x="33" y="67"/>
                    </a:lnTo>
                    <a:lnTo>
                      <a:pt x="34" y="65"/>
                    </a:lnTo>
                    <a:lnTo>
                      <a:pt x="36" y="63"/>
                    </a:lnTo>
                    <a:lnTo>
                      <a:pt x="36" y="60"/>
                    </a:lnTo>
                    <a:lnTo>
                      <a:pt x="38" y="58"/>
                    </a:lnTo>
                    <a:lnTo>
                      <a:pt x="38" y="54"/>
                    </a:lnTo>
                    <a:lnTo>
                      <a:pt x="38" y="50"/>
                    </a:lnTo>
                    <a:lnTo>
                      <a:pt x="38" y="44"/>
                    </a:lnTo>
                    <a:lnTo>
                      <a:pt x="38" y="42"/>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77" name="Freeform 320"/>
              <p:cNvSpPr>
                <a:spLocks noEditPoints="1"/>
              </p:cNvSpPr>
              <p:nvPr/>
            </p:nvSpPr>
            <p:spPr bwMode="auto">
              <a:xfrm>
                <a:off x="3228" y="1996"/>
                <a:ext cx="73" cy="129"/>
              </a:xfrm>
              <a:custGeom>
                <a:avLst/>
                <a:gdLst/>
                <a:ahLst/>
                <a:cxnLst>
                  <a:cxn ang="0">
                    <a:pos x="54" y="71"/>
                  </a:cxn>
                  <a:cxn ang="0">
                    <a:pos x="58" y="83"/>
                  </a:cxn>
                  <a:cxn ang="0">
                    <a:pos x="58" y="94"/>
                  </a:cxn>
                  <a:cxn ang="0">
                    <a:pos x="54" y="108"/>
                  </a:cxn>
                  <a:cxn ang="0">
                    <a:pos x="48" y="117"/>
                  </a:cxn>
                  <a:cxn ang="0">
                    <a:pos x="37" y="125"/>
                  </a:cxn>
                  <a:cxn ang="0">
                    <a:pos x="35" y="127"/>
                  </a:cxn>
                  <a:cxn ang="0">
                    <a:pos x="31" y="127"/>
                  </a:cxn>
                  <a:cxn ang="0">
                    <a:pos x="33" y="116"/>
                  </a:cxn>
                  <a:cxn ang="0">
                    <a:pos x="37" y="116"/>
                  </a:cxn>
                  <a:cxn ang="0">
                    <a:pos x="40" y="114"/>
                  </a:cxn>
                  <a:cxn ang="0">
                    <a:pos x="46" y="110"/>
                  </a:cxn>
                  <a:cxn ang="0">
                    <a:pos x="54" y="98"/>
                  </a:cxn>
                  <a:cxn ang="0">
                    <a:pos x="50" y="85"/>
                  </a:cxn>
                  <a:cxn ang="0">
                    <a:pos x="10" y="31"/>
                  </a:cxn>
                  <a:cxn ang="0">
                    <a:pos x="8" y="33"/>
                  </a:cxn>
                  <a:cxn ang="0">
                    <a:pos x="6" y="35"/>
                  </a:cxn>
                  <a:cxn ang="0">
                    <a:pos x="6" y="39"/>
                  </a:cxn>
                  <a:cxn ang="0">
                    <a:pos x="4" y="43"/>
                  </a:cxn>
                  <a:cxn ang="0">
                    <a:pos x="2" y="45"/>
                  </a:cxn>
                  <a:cxn ang="0">
                    <a:pos x="2" y="35"/>
                  </a:cxn>
                  <a:cxn ang="0">
                    <a:pos x="8" y="25"/>
                  </a:cxn>
                  <a:cxn ang="0">
                    <a:pos x="14" y="16"/>
                  </a:cxn>
                  <a:cxn ang="0">
                    <a:pos x="29" y="31"/>
                  </a:cxn>
                  <a:cxn ang="0">
                    <a:pos x="31" y="23"/>
                  </a:cxn>
                  <a:cxn ang="0">
                    <a:pos x="33" y="16"/>
                  </a:cxn>
                  <a:cxn ang="0">
                    <a:pos x="37" y="8"/>
                  </a:cxn>
                  <a:cxn ang="0">
                    <a:pos x="40" y="4"/>
                  </a:cxn>
                  <a:cxn ang="0">
                    <a:pos x="46" y="0"/>
                  </a:cxn>
                  <a:cxn ang="0">
                    <a:pos x="54" y="0"/>
                  </a:cxn>
                  <a:cxn ang="0">
                    <a:pos x="62" y="4"/>
                  </a:cxn>
                  <a:cxn ang="0">
                    <a:pos x="69" y="14"/>
                  </a:cxn>
                  <a:cxn ang="0">
                    <a:pos x="73" y="25"/>
                  </a:cxn>
                  <a:cxn ang="0">
                    <a:pos x="71" y="37"/>
                  </a:cxn>
                  <a:cxn ang="0">
                    <a:pos x="67" y="48"/>
                  </a:cxn>
                  <a:cxn ang="0">
                    <a:pos x="58" y="56"/>
                  </a:cxn>
                  <a:cxn ang="0">
                    <a:pos x="48" y="64"/>
                  </a:cxn>
                  <a:cxn ang="0">
                    <a:pos x="46" y="56"/>
                  </a:cxn>
                  <a:cxn ang="0">
                    <a:pos x="52" y="54"/>
                  </a:cxn>
                  <a:cxn ang="0">
                    <a:pos x="58" y="52"/>
                  </a:cxn>
                  <a:cxn ang="0">
                    <a:pos x="63" y="46"/>
                  </a:cxn>
                  <a:cxn ang="0">
                    <a:pos x="65" y="41"/>
                  </a:cxn>
                  <a:cxn ang="0">
                    <a:pos x="65" y="35"/>
                  </a:cxn>
                  <a:cxn ang="0">
                    <a:pos x="63" y="25"/>
                  </a:cxn>
                  <a:cxn ang="0">
                    <a:pos x="58" y="18"/>
                  </a:cxn>
                  <a:cxn ang="0">
                    <a:pos x="52" y="12"/>
                  </a:cxn>
                  <a:cxn ang="0">
                    <a:pos x="46" y="10"/>
                  </a:cxn>
                  <a:cxn ang="0">
                    <a:pos x="42" y="12"/>
                  </a:cxn>
                  <a:cxn ang="0">
                    <a:pos x="38" y="16"/>
                  </a:cxn>
                  <a:cxn ang="0">
                    <a:pos x="35" y="22"/>
                  </a:cxn>
                  <a:cxn ang="0">
                    <a:pos x="33" y="29"/>
                  </a:cxn>
                  <a:cxn ang="0">
                    <a:pos x="33" y="39"/>
                  </a:cxn>
                  <a:cxn ang="0">
                    <a:pos x="37" y="48"/>
                  </a:cxn>
                </a:cxnLst>
                <a:rect l="0" t="0" r="r" b="b"/>
                <a:pathLst>
                  <a:path w="73" h="129">
                    <a:moveTo>
                      <a:pt x="48" y="64"/>
                    </a:moveTo>
                    <a:lnTo>
                      <a:pt x="50" y="68"/>
                    </a:lnTo>
                    <a:lnTo>
                      <a:pt x="54" y="71"/>
                    </a:lnTo>
                    <a:lnTo>
                      <a:pt x="56" y="75"/>
                    </a:lnTo>
                    <a:lnTo>
                      <a:pt x="58" y="79"/>
                    </a:lnTo>
                    <a:lnTo>
                      <a:pt x="58" y="83"/>
                    </a:lnTo>
                    <a:lnTo>
                      <a:pt x="58" y="87"/>
                    </a:lnTo>
                    <a:lnTo>
                      <a:pt x="60" y="91"/>
                    </a:lnTo>
                    <a:lnTo>
                      <a:pt x="58" y="94"/>
                    </a:lnTo>
                    <a:lnTo>
                      <a:pt x="58" y="98"/>
                    </a:lnTo>
                    <a:lnTo>
                      <a:pt x="56" y="104"/>
                    </a:lnTo>
                    <a:lnTo>
                      <a:pt x="54" y="108"/>
                    </a:lnTo>
                    <a:lnTo>
                      <a:pt x="52" y="112"/>
                    </a:lnTo>
                    <a:lnTo>
                      <a:pt x="50" y="114"/>
                    </a:lnTo>
                    <a:lnTo>
                      <a:pt x="48" y="117"/>
                    </a:lnTo>
                    <a:lnTo>
                      <a:pt x="44" y="121"/>
                    </a:lnTo>
                    <a:lnTo>
                      <a:pt x="40" y="123"/>
                    </a:lnTo>
                    <a:lnTo>
                      <a:pt x="37" y="125"/>
                    </a:lnTo>
                    <a:lnTo>
                      <a:pt x="37" y="125"/>
                    </a:lnTo>
                    <a:lnTo>
                      <a:pt x="35" y="127"/>
                    </a:lnTo>
                    <a:lnTo>
                      <a:pt x="35" y="127"/>
                    </a:lnTo>
                    <a:lnTo>
                      <a:pt x="33" y="127"/>
                    </a:lnTo>
                    <a:lnTo>
                      <a:pt x="33" y="127"/>
                    </a:lnTo>
                    <a:lnTo>
                      <a:pt x="31" y="127"/>
                    </a:lnTo>
                    <a:lnTo>
                      <a:pt x="31" y="129"/>
                    </a:lnTo>
                    <a:lnTo>
                      <a:pt x="29" y="129"/>
                    </a:lnTo>
                    <a:lnTo>
                      <a:pt x="33" y="116"/>
                    </a:lnTo>
                    <a:lnTo>
                      <a:pt x="35" y="116"/>
                    </a:lnTo>
                    <a:lnTo>
                      <a:pt x="37" y="116"/>
                    </a:lnTo>
                    <a:lnTo>
                      <a:pt x="37" y="116"/>
                    </a:lnTo>
                    <a:lnTo>
                      <a:pt x="38" y="116"/>
                    </a:lnTo>
                    <a:lnTo>
                      <a:pt x="38" y="114"/>
                    </a:lnTo>
                    <a:lnTo>
                      <a:pt x="40" y="114"/>
                    </a:lnTo>
                    <a:lnTo>
                      <a:pt x="40" y="114"/>
                    </a:lnTo>
                    <a:lnTo>
                      <a:pt x="42" y="114"/>
                    </a:lnTo>
                    <a:lnTo>
                      <a:pt x="46" y="110"/>
                    </a:lnTo>
                    <a:lnTo>
                      <a:pt x="50" y="106"/>
                    </a:lnTo>
                    <a:lnTo>
                      <a:pt x="52" y="104"/>
                    </a:lnTo>
                    <a:lnTo>
                      <a:pt x="54" y="98"/>
                    </a:lnTo>
                    <a:lnTo>
                      <a:pt x="54" y="94"/>
                    </a:lnTo>
                    <a:lnTo>
                      <a:pt x="52" y="91"/>
                    </a:lnTo>
                    <a:lnTo>
                      <a:pt x="50" y="85"/>
                    </a:lnTo>
                    <a:lnTo>
                      <a:pt x="46" y="79"/>
                    </a:lnTo>
                    <a:lnTo>
                      <a:pt x="10" y="29"/>
                    </a:lnTo>
                    <a:lnTo>
                      <a:pt x="10" y="31"/>
                    </a:lnTo>
                    <a:lnTo>
                      <a:pt x="10" y="31"/>
                    </a:lnTo>
                    <a:lnTo>
                      <a:pt x="8" y="33"/>
                    </a:lnTo>
                    <a:lnTo>
                      <a:pt x="8" y="33"/>
                    </a:lnTo>
                    <a:lnTo>
                      <a:pt x="8" y="35"/>
                    </a:lnTo>
                    <a:lnTo>
                      <a:pt x="8" y="35"/>
                    </a:lnTo>
                    <a:lnTo>
                      <a:pt x="6" y="35"/>
                    </a:lnTo>
                    <a:lnTo>
                      <a:pt x="6" y="37"/>
                    </a:lnTo>
                    <a:lnTo>
                      <a:pt x="6" y="39"/>
                    </a:lnTo>
                    <a:lnTo>
                      <a:pt x="6" y="39"/>
                    </a:lnTo>
                    <a:lnTo>
                      <a:pt x="4" y="41"/>
                    </a:lnTo>
                    <a:lnTo>
                      <a:pt x="4" y="41"/>
                    </a:lnTo>
                    <a:lnTo>
                      <a:pt x="4" y="43"/>
                    </a:lnTo>
                    <a:lnTo>
                      <a:pt x="4" y="43"/>
                    </a:lnTo>
                    <a:lnTo>
                      <a:pt x="2" y="45"/>
                    </a:lnTo>
                    <a:lnTo>
                      <a:pt x="2" y="45"/>
                    </a:lnTo>
                    <a:lnTo>
                      <a:pt x="0" y="41"/>
                    </a:lnTo>
                    <a:lnTo>
                      <a:pt x="2" y="39"/>
                    </a:lnTo>
                    <a:lnTo>
                      <a:pt x="2" y="35"/>
                    </a:lnTo>
                    <a:lnTo>
                      <a:pt x="4" y="33"/>
                    </a:lnTo>
                    <a:lnTo>
                      <a:pt x="6" y="29"/>
                    </a:lnTo>
                    <a:lnTo>
                      <a:pt x="8" y="25"/>
                    </a:lnTo>
                    <a:lnTo>
                      <a:pt x="10" y="23"/>
                    </a:lnTo>
                    <a:lnTo>
                      <a:pt x="12" y="20"/>
                    </a:lnTo>
                    <a:lnTo>
                      <a:pt x="14" y="16"/>
                    </a:lnTo>
                    <a:lnTo>
                      <a:pt x="29" y="37"/>
                    </a:lnTo>
                    <a:lnTo>
                      <a:pt x="29" y="35"/>
                    </a:lnTo>
                    <a:lnTo>
                      <a:pt x="29" y="31"/>
                    </a:lnTo>
                    <a:lnTo>
                      <a:pt x="29" y="29"/>
                    </a:lnTo>
                    <a:lnTo>
                      <a:pt x="29" y="25"/>
                    </a:lnTo>
                    <a:lnTo>
                      <a:pt x="31" y="23"/>
                    </a:lnTo>
                    <a:lnTo>
                      <a:pt x="31" y="20"/>
                    </a:lnTo>
                    <a:lnTo>
                      <a:pt x="31" y="18"/>
                    </a:lnTo>
                    <a:lnTo>
                      <a:pt x="33" y="16"/>
                    </a:lnTo>
                    <a:lnTo>
                      <a:pt x="33" y="14"/>
                    </a:lnTo>
                    <a:lnTo>
                      <a:pt x="35" y="10"/>
                    </a:lnTo>
                    <a:lnTo>
                      <a:pt x="37" y="8"/>
                    </a:lnTo>
                    <a:lnTo>
                      <a:pt x="37" y="6"/>
                    </a:lnTo>
                    <a:lnTo>
                      <a:pt x="38" y="6"/>
                    </a:lnTo>
                    <a:lnTo>
                      <a:pt x="40" y="4"/>
                    </a:lnTo>
                    <a:lnTo>
                      <a:pt x="42" y="2"/>
                    </a:lnTo>
                    <a:lnTo>
                      <a:pt x="44" y="2"/>
                    </a:lnTo>
                    <a:lnTo>
                      <a:pt x="46" y="0"/>
                    </a:lnTo>
                    <a:lnTo>
                      <a:pt x="48" y="0"/>
                    </a:lnTo>
                    <a:lnTo>
                      <a:pt x="50" y="0"/>
                    </a:lnTo>
                    <a:lnTo>
                      <a:pt x="54" y="0"/>
                    </a:lnTo>
                    <a:lnTo>
                      <a:pt x="56" y="2"/>
                    </a:lnTo>
                    <a:lnTo>
                      <a:pt x="58" y="2"/>
                    </a:lnTo>
                    <a:lnTo>
                      <a:pt x="62" y="4"/>
                    </a:lnTo>
                    <a:lnTo>
                      <a:pt x="63" y="8"/>
                    </a:lnTo>
                    <a:lnTo>
                      <a:pt x="67" y="10"/>
                    </a:lnTo>
                    <a:lnTo>
                      <a:pt x="69" y="14"/>
                    </a:lnTo>
                    <a:lnTo>
                      <a:pt x="71" y="18"/>
                    </a:lnTo>
                    <a:lnTo>
                      <a:pt x="71" y="22"/>
                    </a:lnTo>
                    <a:lnTo>
                      <a:pt x="73" y="25"/>
                    </a:lnTo>
                    <a:lnTo>
                      <a:pt x="73" y="29"/>
                    </a:lnTo>
                    <a:lnTo>
                      <a:pt x="73" y="33"/>
                    </a:lnTo>
                    <a:lnTo>
                      <a:pt x="71" y="37"/>
                    </a:lnTo>
                    <a:lnTo>
                      <a:pt x="71" y="41"/>
                    </a:lnTo>
                    <a:lnTo>
                      <a:pt x="69" y="45"/>
                    </a:lnTo>
                    <a:lnTo>
                      <a:pt x="67" y="48"/>
                    </a:lnTo>
                    <a:lnTo>
                      <a:pt x="65" y="50"/>
                    </a:lnTo>
                    <a:lnTo>
                      <a:pt x="62" y="54"/>
                    </a:lnTo>
                    <a:lnTo>
                      <a:pt x="58" y="56"/>
                    </a:lnTo>
                    <a:lnTo>
                      <a:pt x="54" y="60"/>
                    </a:lnTo>
                    <a:lnTo>
                      <a:pt x="50" y="62"/>
                    </a:lnTo>
                    <a:lnTo>
                      <a:pt x="48" y="64"/>
                    </a:lnTo>
                    <a:close/>
                    <a:moveTo>
                      <a:pt x="42" y="56"/>
                    </a:moveTo>
                    <a:lnTo>
                      <a:pt x="44" y="56"/>
                    </a:lnTo>
                    <a:lnTo>
                      <a:pt x="46" y="56"/>
                    </a:lnTo>
                    <a:lnTo>
                      <a:pt x="48" y="56"/>
                    </a:lnTo>
                    <a:lnTo>
                      <a:pt x="50" y="54"/>
                    </a:lnTo>
                    <a:lnTo>
                      <a:pt x="52" y="54"/>
                    </a:lnTo>
                    <a:lnTo>
                      <a:pt x="54" y="54"/>
                    </a:lnTo>
                    <a:lnTo>
                      <a:pt x="56" y="52"/>
                    </a:lnTo>
                    <a:lnTo>
                      <a:pt x="58" y="52"/>
                    </a:lnTo>
                    <a:lnTo>
                      <a:pt x="60" y="50"/>
                    </a:lnTo>
                    <a:lnTo>
                      <a:pt x="62" y="48"/>
                    </a:lnTo>
                    <a:lnTo>
                      <a:pt x="63" y="46"/>
                    </a:lnTo>
                    <a:lnTo>
                      <a:pt x="63" y="45"/>
                    </a:lnTo>
                    <a:lnTo>
                      <a:pt x="65" y="43"/>
                    </a:lnTo>
                    <a:lnTo>
                      <a:pt x="65" y="41"/>
                    </a:lnTo>
                    <a:lnTo>
                      <a:pt x="65" y="39"/>
                    </a:lnTo>
                    <a:lnTo>
                      <a:pt x="65" y="37"/>
                    </a:lnTo>
                    <a:lnTo>
                      <a:pt x="65" y="35"/>
                    </a:lnTo>
                    <a:lnTo>
                      <a:pt x="65" y="31"/>
                    </a:lnTo>
                    <a:lnTo>
                      <a:pt x="63" y="29"/>
                    </a:lnTo>
                    <a:lnTo>
                      <a:pt x="63" y="25"/>
                    </a:lnTo>
                    <a:lnTo>
                      <a:pt x="62" y="23"/>
                    </a:lnTo>
                    <a:lnTo>
                      <a:pt x="60" y="22"/>
                    </a:lnTo>
                    <a:lnTo>
                      <a:pt x="58" y="18"/>
                    </a:lnTo>
                    <a:lnTo>
                      <a:pt x="54" y="16"/>
                    </a:lnTo>
                    <a:lnTo>
                      <a:pt x="54" y="14"/>
                    </a:lnTo>
                    <a:lnTo>
                      <a:pt x="52" y="12"/>
                    </a:lnTo>
                    <a:lnTo>
                      <a:pt x="50" y="12"/>
                    </a:lnTo>
                    <a:lnTo>
                      <a:pt x="48" y="12"/>
                    </a:lnTo>
                    <a:lnTo>
                      <a:pt x="46" y="10"/>
                    </a:lnTo>
                    <a:lnTo>
                      <a:pt x="46" y="10"/>
                    </a:lnTo>
                    <a:lnTo>
                      <a:pt x="44" y="12"/>
                    </a:lnTo>
                    <a:lnTo>
                      <a:pt x="42" y="12"/>
                    </a:lnTo>
                    <a:lnTo>
                      <a:pt x="40" y="12"/>
                    </a:lnTo>
                    <a:lnTo>
                      <a:pt x="40" y="14"/>
                    </a:lnTo>
                    <a:lnTo>
                      <a:pt x="38" y="16"/>
                    </a:lnTo>
                    <a:lnTo>
                      <a:pt x="37" y="18"/>
                    </a:lnTo>
                    <a:lnTo>
                      <a:pt x="37" y="18"/>
                    </a:lnTo>
                    <a:lnTo>
                      <a:pt x="35" y="22"/>
                    </a:lnTo>
                    <a:lnTo>
                      <a:pt x="35" y="23"/>
                    </a:lnTo>
                    <a:lnTo>
                      <a:pt x="35" y="25"/>
                    </a:lnTo>
                    <a:lnTo>
                      <a:pt x="33" y="29"/>
                    </a:lnTo>
                    <a:lnTo>
                      <a:pt x="33" y="33"/>
                    </a:lnTo>
                    <a:lnTo>
                      <a:pt x="33" y="35"/>
                    </a:lnTo>
                    <a:lnTo>
                      <a:pt x="33" y="39"/>
                    </a:lnTo>
                    <a:lnTo>
                      <a:pt x="35" y="43"/>
                    </a:lnTo>
                    <a:lnTo>
                      <a:pt x="35" y="45"/>
                    </a:lnTo>
                    <a:lnTo>
                      <a:pt x="37" y="48"/>
                    </a:lnTo>
                    <a:lnTo>
                      <a:pt x="38" y="50"/>
                    </a:lnTo>
                    <a:lnTo>
                      <a:pt x="42" y="56"/>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78" name="Freeform 321"/>
              <p:cNvSpPr>
                <a:spLocks/>
              </p:cNvSpPr>
              <p:nvPr/>
            </p:nvSpPr>
            <p:spPr bwMode="auto">
              <a:xfrm>
                <a:off x="3299" y="1958"/>
                <a:ext cx="52" cy="69"/>
              </a:xfrm>
              <a:custGeom>
                <a:avLst/>
                <a:gdLst/>
                <a:ahLst/>
                <a:cxnLst>
                  <a:cxn ang="0">
                    <a:pos x="31" y="31"/>
                  </a:cxn>
                  <a:cxn ang="0">
                    <a:pos x="31" y="19"/>
                  </a:cxn>
                  <a:cxn ang="0">
                    <a:pos x="35" y="12"/>
                  </a:cxn>
                  <a:cxn ang="0">
                    <a:pos x="39" y="6"/>
                  </a:cxn>
                  <a:cxn ang="0">
                    <a:pos x="44" y="2"/>
                  </a:cxn>
                  <a:cxn ang="0">
                    <a:pos x="46" y="2"/>
                  </a:cxn>
                  <a:cxn ang="0">
                    <a:pos x="48" y="2"/>
                  </a:cxn>
                  <a:cxn ang="0">
                    <a:pos x="50" y="0"/>
                  </a:cxn>
                  <a:cxn ang="0">
                    <a:pos x="48" y="12"/>
                  </a:cxn>
                  <a:cxn ang="0">
                    <a:pos x="46" y="12"/>
                  </a:cxn>
                  <a:cxn ang="0">
                    <a:pos x="46" y="13"/>
                  </a:cxn>
                  <a:cxn ang="0">
                    <a:pos x="44" y="13"/>
                  </a:cxn>
                  <a:cxn ang="0">
                    <a:pos x="42" y="13"/>
                  </a:cxn>
                  <a:cxn ang="0">
                    <a:pos x="39" y="17"/>
                  </a:cxn>
                  <a:cxn ang="0">
                    <a:pos x="37" y="19"/>
                  </a:cxn>
                  <a:cxn ang="0">
                    <a:pos x="35" y="23"/>
                  </a:cxn>
                  <a:cxn ang="0">
                    <a:pos x="35" y="29"/>
                  </a:cxn>
                  <a:cxn ang="0">
                    <a:pos x="35" y="35"/>
                  </a:cxn>
                  <a:cxn ang="0">
                    <a:pos x="35" y="40"/>
                  </a:cxn>
                  <a:cxn ang="0">
                    <a:pos x="37" y="44"/>
                  </a:cxn>
                  <a:cxn ang="0">
                    <a:pos x="40" y="50"/>
                  </a:cxn>
                  <a:cxn ang="0">
                    <a:pos x="40" y="69"/>
                  </a:cxn>
                  <a:cxn ang="0">
                    <a:pos x="37" y="63"/>
                  </a:cxn>
                  <a:cxn ang="0">
                    <a:pos x="17" y="38"/>
                  </a:cxn>
                  <a:cxn ang="0">
                    <a:pos x="15" y="35"/>
                  </a:cxn>
                  <a:cxn ang="0">
                    <a:pos x="15" y="33"/>
                  </a:cxn>
                  <a:cxn ang="0">
                    <a:pos x="14" y="33"/>
                  </a:cxn>
                  <a:cxn ang="0">
                    <a:pos x="14" y="31"/>
                  </a:cxn>
                  <a:cxn ang="0">
                    <a:pos x="12" y="31"/>
                  </a:cxn>
                  <a:cxn ang="0">
                    <a:pos x="12" y="29"/>
                  </a:cxn>
                  <a:cxn ang="0">
                    <a:pos x="10" y="29"/>
                  </a:cxn>
                  <a:cxn ang="0">
                    <a:pos x="8" y="29"/>
                  </a:cxn>
                  <a:cxn ang="0">
                    <a:pos x="6" y="31"/>
                  </a:cxn>
                  <a:cxn ang="0">
                    <a:pos x="6" y="33"/>
                  </a:cxn>
                  <a:cxn ang="0">
                    <a:pos x="4" y="36"/>
                  </a:cxn>
                  <a:cxn ang="0">
                    <a:pos x="4" y="40"/>
                  </a:cxn>
                  <a:cxn ang="0">
                    <a:pos x="4" y="42"/>
                  </a:cxn>
                  <a:cxn ang="0">
                    <a:pos x="2" y="42"/>
                  </a:cxn>
                  <a:cxn ang="0">
                    <a:pos x="2" y="42"/>
                  </a:cxn>
                  <a:cxn ang="0">
                    <a:pos x="2" y="42"/>
                  </a:cxn>
                  <a:cxn ang="0">
                    <a:pos x="0" y="40"/>
                  </a:cxn>
                  <a:cxn ang="0">
                    <a:pos x="0" y="38"/>
                  </a:cxn>
                  <a:cxn ang="0">
                    <a:pos x="0" y="36"/>
                  </a:cxn>
                  <a:cxn ang="0">
                    <a:pos x="2" y="33"/>
                  </a:cxn>
                  <a:cxn ang="0">
                    <a:pos x="2" y="29"/>
                  </a:cxn>
                  <a:cxn ang="0">
                    <a:pos x="4" y="25"/>
                  </a:cxn>
                  <a:cxn ang="0">
                    <a:pos x="6" y="23"/>
                  </a:cxn>
                  <a:cxn ang="0">
                    <a:pos x="8" y="21"/>
                  </a:cxn>
                  <a:cxn ang="0">
                    <a:pos x="12" y="19"/>
                  </a:cxn>
                  <a:cxn ang="0">
                    <a:pos x="14" y="19"/>
                  </a:cxn>
                  <a:cxn ang="0">
                    <a:pos x="15" y="19"/>
                  </a:cxn>
                  <a:cxn ang="0">
                    <a:pos x="19" y="21"/>
                  </a:cxn>
                  <a:cxn ang="0">
                    <a:pos x="19" y="23"/>
                  </a:cxn>
                  <a:cxn ang="0">
                    <a:pos x="21" y="23"/>
                  </a:cxn>
                  <a:cxn ang="0">
                    <a:pos x="21" y="25"/>
                  </a:cxn>
                  <a:cxn ang="0">
                    <a:pos x="23" y="25"/>
                  </a:cxn>
                  <a:cxn ang="0">
                    <a:pos x="25" y="29"/>
                  </a:cxn>
                  <a:cxn ang="0">
                    <a:pos x="31" y="36"/>
                  </a:cxn>
                </a:cxnLst>
                <a:rect l="0" t="0" r="r" b="b"/>
                <a:pathLst>
                  <a:path w="52" h="69">
                    <a:moveTo>
                      <a:pt x="31" y="36"/>
                    </a:moveTo>
                    <a:lnTo>
                      <a:pt x="31" y="31"/>
                    </a:lnTo>
                    <a:lnTo>
                      <a:pt x="31" y="25"/>
                    </a:lnTo>
                    <a:lnTo>
                      <a:pt x="31" y="19"/>
                    </a:lnTo>
                    <a:lnTo>
                      <a:pt x="33" y="15"/>
                    </a:lnTo>
                    <a:lnTo>
                      <a:pt x="35" y="12"/>
                    </a:lnTo>
                    <a:lnTo>
                      <a:pt x="37" y="8"/>
                    </a:lnTo>
                    <a:lnTo>
                      <a:pt x="39" y="6"/>
                    </a:lnTo>
                    <a:lnTo>
                      <a:pt x="42" y="4"/>
                    </a:lnTo>
                    <a:lnTo>
                      <a:pt x="44" y="2"/>
                    </a:lnTo>
                    <a:lnTo>
                      <a:pt x="44" y="2"/>
                    </a:lnTo>
                    <a:lnTo>
                      <a:pt x="46" y="2"/>
                    </a:lnTo>
                    <a:lnTo>
                      <a:pt x="46" y="2"/>
                    </a:lnTo>
                    <a:lnTo>
                      <a:pt x="48" y="2"/>
                    </a:lnTo>
                    <a:lnTo>
                      <a:pt x="48" y="0"/>
                    </a:lnTo>
                    <a:lnTo>
                      <a:pt x="50" y="0"/>
                    </a:lnTo>
                    <a:lnTo>
                      <a:pt x="52" y="0"/>
                    </a:lnTo>
                    <a:lnTo>
                      <a:pt x="48" y="12"/>
                    </a:lnTo>
                    <a:lnTo>
                      <a:pt x="48" y="12"/>
                    </a:lnTo>
                    <a:lnTo>
                      <a:pt x="46" y="12"/>
                    </a:lnTo>
                    <a:lnTo>
                      <a:pt x="46" y="12"/>
                    </a:lnTo>
                    <a:lnTo>
                      <a:pt x="46" y="13"/>
                    </a:lnTo>
                    <a:lnTo>
                      <a:pt x="44" y="13"/>
                    </a:lnTo>
                    <a:lnTo>
                      <a:pt x="44" y="13"/>
                    </a:lnTo>
                    <a:lnTo>
                      <a:pt x="42" y="13"/>
                    </a:lnTo>
                    <a:lnTo>
                      <a:pt x="42" y="13"/>
                    </a:lnTo>
                    <a:lnTo>
                      <a:pt x="40" y="15"/>
                    </a:lnTo>
                    <a:lnTo>
                      <a:pt x="39" y="17"/>
                    </a:lnTo>
                    <a:lnTo>
                      <a:pt x="39" y="17"/>
                    </a:lnTo>
                    <a:lnTo>
                      <a:pt x="37" y="19"/>
                    </a:lnTo>
                    <a:lnTo>
                      <a:pt x="37" y="21"/>
                    </a:lnTo>
                    <a:lnTo>
                      <a:pt x="35" y="23"/>
                    </a:lnTo>
                    <a:lnTo>
                      <a:pt x="35" y="27"/>
                    </a:lnTo>
                    <a:lnTo>
                      <a:pt x="35" y="29"/>
                    </a:lnTo>
                    <a:lnTo>
                      <a:pt x="35" y="33"/>
                    </a:lnTo>
                    <a:lnTo>
                      <a:pt x="35" y="35"/>
                    </a:lnTo>
                    <a:lnTo>
                      <a:pt x="35" y="36"/>
                    </a:lnTo>
                    <a:lnTo>
                      <a:pt x="35" y="40"/>
                    </a:lnTo>
                    <a:lnTo>
                      <a:pt x="37" y="42"/>
                    </a:lnTo>
                    <a:lnTo>
                      <a:pt x="37" y="44"/>
                    </a:lnTo>
                    <a:lnTo>
                      <a:pt x="39" y="46"/>
                    </a:lnTo>
                    <a:lnTo>
                      <a:pt x="40" y="50"/>
                    </a:lnTo>
                    <a:lnTo>
                      <a:pt x="48" y="61"/>
                    </a:lnTo>
                    <a:lnTo>
                      <a:pt x="40" y="69"/>
                    </a:lnTo>
                    <a:lnTo>
                      <a:pt x="39" y="67"/>
                    </a:lnTo>
                    <a:lnTo>
                      <a:pt x="37" y="63"/>
                    </a:lnTo>
                    <a:lnTo>
                      <a:pt x="35" y="61"/>
                    </a:lnTo>
                    <a:lnTo>
                      <a:pt x="17" y="38"/>
                    </a:lnTo>
                    <a:lnTo>
                      <a:pt x="17" y="35"/>
                    </a:lnTo>
                    <a:lnTo>
                      <a:pt x="15" y="35"/>
                    </a:lnTo>
                    <a:lnTo>
                      <a:pt x="15" y="35"/>
                    </a:lnTo>
                    <a:lnTo>
                      <a:pt x="15" y="33"/>
                    </a:lnTo>
                    <a:lnTo>
                      <a:pt x="15" y="33"/>
                    </a:lnTo>
                    <a:lnTo>
                      <a:pt x="14" y="33"/>
                    </a:lnTo>
                    <a:lnTo>
                      <a:pt x="14" y="33"/>
                    </a:lnTo>
                    <a:lnTo>
                      <a:pt x="14" y="31"/>
                    </a:lnTo>
                    <a:lnTo>
                      <a:pt x="14" y="31"/>
                    </a:lnTo>
                    <a:lnTo>
                      <a:pt x="12" y="31"/>
                    </a:lnTo>
                    <a:lnTo>
                      <a:pt x="12" y="31"/>
                    </a:lnTo>
                    <a:lnTo>
                      <a:pt x="12" y="29"/>
                    </a:lnTo>
                    <a:lnTo>
                      <a:pt x="10" y="29"/>
                    </a:lnTo>
                    <a:lnTo>
                      <a:pt x="10" y="29"/>
                    </a:lnTo>
                    <a:lnTo>
                      <a:pt x="10" y="29"/>
                    </a:lnTo>
                    <a:lnTo>
                      <a:pt x="8" y="29"/>
                    </a:lnTo>
                    <a:lnTo>
                      <a:pt x="8" y="29"/>
                    </a:lnTo>
                    <a:lnTo>
                      <a:pt x="6" y="31"/>
                    </a:lnTo>
                    <a:lnTo>
                      <a:pt x="6" y="31"/>
                    </a:lnTo>
                    <a:lnTo>
                      <a:pt x="6" y="33"/>
                    </a:lnTo>
                    <a:lnTo>
                      <a:pt x="4" y="35"/>
                    </a:lnTo>
                    <a:lnTo>
                      <a:pt x="4" y="36"/>
                    </a:lnTo>
                    <a:lnTo>
                      <a:pt x="4" y="38"/>
                    </a:lnTo>
                    <a:lnTo>
                      <a:pt x="4" y="40"/>
                    </a:lnTo>
                    <a:lnTo>
                      <a:pt x="4" y="42"/>
                    </a:lnTo>
                    <a:lnTo>
                      <a:pt x="4" y="42"/>
                    </a:lnTo>
                    <a:lnTo>
                      <a:pt x="4" y="42"/>
                    </a:lnTo>
                    <a:lnTo>
                      <a:pt x="2" y="42"/>
                    </a:lnTo>
                    <a:lnTo>
                      <a:pt x="2" y="42"/>
                    </a:lnTo>
                    <a:lnTo>
                      <a:pt x="2" y="42"/>
                    </a:lnTo>
                    <a:lnTo>
                      <a:pt x="2" y="42"/>
                    </a:lnTo>
                    <a:lnTo>
                      <a:pt x="2" y="42"/>
                    </a:lnTo>
                    <a:lnTo>
                      <a:pt x="2" y="42"/>
                    </a:lnTo>
                    <a:lnTo>
                      <a:pt x="0" y="40"/>
                    </a:lnTo>
                    <a:lnTo>
                      <a:pt x="0" y="40"/>
                    </a:lnTo>
                    <a:lnTo>
                      <a:pt x="0" y="38"/>
                    </a:lnTo>
                    <a:lnTo>
                      <a:pt x="0" y="38"/>
                    </a:lnTo>
                    <a:lnTo>
                      <a:pt x="0" y="36"/>
                    </a:lnTo>
                    <a:lnTo>
                      <a:pt x="0" y="35"/>
                    </a:lnTo>
                    <a:lnTo>
                      <a:pt x="2" y="33"/>
                    </a:lnTo>
                    <a:lnTo>
                      <a:pt x="2" y="31"/>
                    </a:lnTo>
                    <a:lnTo>
                      <a:pt x="2" y="29"/>
                    </a:lnTo>
                    <a:lnTo>
                      <a:pt x="4" y="27"/>
                    </a:lnTo>
                    <a:lnTo>
                      <a:pt x="4" y="25"/>
                    </a:lnTo>
                    <a:lnTo>
                      <a:pt x="6" y="25"/>
                    </a:lnTo>
                    <a:lnTo>
                      <a:pt x="6" y="23"/>
                    </a:lnTo>
                    <a:lnTo>
                      <a:pt x="8" y="21"/>
                    </a:lnTo>
                    <a:lnTo>
                      <a:pt x="8" y="21"/>
                    </a:lnTo>
                    <a:lnTo>
                      <a:pt x="10" y="21"/>
                    </a:lnTo>
                    <a:lnTo>
                      <a:pt x="12" y="19"/>
                    </a:lnTo>
                    <a:lnTo>
                      <a:pt x="12" y="19"/>
                    </a:lnTo>
                    <a:lnTo>
                      <a:pt x="14" y="19"/>
                    </a:lnTo>
                    <a:lnTo>
                      <a:pt x="15" y="19"/>
                    </a:lnTo>
                    <a:lnTo>
                      <a:pt x="15" y="19"/>
                    </a:lnTo>
                    <a:lnTo>
                      <a:pt x="17" y="21"/>
                    </a:lnTo>
                    <a:lnTo>
                      <a:pt x="19" y="21"/>
                    </a:lnTo>
                    <a:lnTo>
                      <a:pt x="19" y="23"/>
                    </a:lnTo>
                    <a:lnTo>
                      <a:pt x="19" y="23"/>
                    </a:lnTo>
                    <a:lnTo>
                      <a:pt x="21" y="23"/>
                    </a:lnTo>
                    <a:lnTo>
                      <a:pt x="21" y="23"/>
                    </a:lnTo>
                    <a:lnTo>
                      <a:pt x="21" y="23"/>
                    </a:lnTo>
                    <a:lnTo>
                      <a:pt x="21" y="25"/>
                    </a:lnTo>
                    <a:lnTo>
                      <a:pt x="21" y="25"/>
                    </a:lnTo>
                    <a:lnTo>
                      <a:pt x="23" y="25"/>
                    </a:lnTo>
                    <a:lnTo>
                      <a:pt x="23" y="25"/>
                    </a:lnTo>
                    <a:lnTo>
                      <a:pt x="25" y="29"/>
                    </a:lnTo>
                    <a:lnTo>
                      <a:pt x="29" y="33"/>
                    </a:lnTo>
                    <a:lnTo>
                      <a:pt x="31" y="36"/>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79" name="Freeform 322"/>
              <p:cNvSpPr>
                <a:spLocks noEditPoints="1"/>
              </p:cNvSpPr>
              <p:nvPr/>
            </p:nvSpPr>
            <p:spPr bwMode="auto">
              <a:xfrm>
                <a:off x="3368" y="1939"/>
                <a:ext cx="52" cy="55"/>
              </a:xfrm>
              <a:custGeom>
                <a:avLst/>
                <a:gdLst/>
                <a:ahLst/>
                <a:cxnLst>
                  <a:cxn ang="0">
                    <a:pos x="48" y="25"/>
                  </a:cxn>
                  <a:cxn ang="0">
                    <a:pos x="50" y="25"/>
                  </a:cxn>
                  <a:cxn ang="0">
                    <a:pos x="52" y="25"/>
                  </a:cxn>
                  <a:cxn ang="0">
                    <a:pos x="52" y="27"/>
                  </a:cxn>
                  <a:cxn ang="0">
                    <a:pos x="52" y="31"/>
                  </a:cxn>
                  <a:cxn ang="0">
                    <a:pos x="50" y="36"/>
                  </a:cxn>
                  <a:cxn ang="0">
                    <a:pos x="46" y="46"/>
                  </a:cxn>
                  <a:cxn ang="0">
                    <a:pos x="41" y="52"/>
                  </a:cxn>
                  <a:cxn ang="0">
                    <a:pos x="33" y="55"/>
                  </a:cxn>
                  <a:cxn ang="0">
                    <a:pos x="29" y="55"/>
                  </a:cxn>
                  <a:cxn ang="0">
                    <a:pos x="23" y="55"/>
                  </a:cxn>
                  <a:cxn ang="0">
                    <a:pos x="18" y="54"/>
                  </a:cxn>
                  <a:cxn ang="0">
                    <a:pos x="12" y="52"/>
                  </a:cxn>
                  <a:cxn ang="0">
                    <a:pos x="6" y="46"/>
                  </a:cxn>
                  <a:cxn ang="0">
                    <a:pos x="2" y="38"/>
                  </a:cxn>
                  <a:cxn ang="0">
                    <a:pos x="0" y="27"/>
                  </a:cxn>
                  <a:cxn ang="0">
                    <a:pos x="2" y="15"/>
                  </a:cxn>
                  <a:cxn ang="0">
                    <a:pos x="6" y="7"/>
                  </a:cxn>
                  <a:cxn ang="0">
                    <a:pos x="14" y="2"/>
                  </a:cxn>
                  <a:cxn ang="0">
                    <a:pos x="19" y="0"/>
                  </a:cxn>
                  <a:cxn ang="0">
                    <a:pos x="25" y="0"/>
                  </a:cxn>
                  <a:cxn ang="0">
                    <a:pos x="29" y="4"/>
                  </a:cxn>
                  <a:cxn ang="0">
                    <a:pos x="31" y="9"/>
                  </a:cxn>
                  <a:cxn ang="0">
                    <a:pos x="31" y="17"/>
                  </a:cxn>
                  <a:cxn ang="0">
                    <a:pos x="29" y="25"/>
                  </a:cxn>
                  <a:cxn ang="0">
                    <a:pos x="23" y="32"/>
                  </a:cxn>
                  <a:cxn ang="0">
                    <a:pos x="16" y="40"/>
                  </a:cxn>
                  <a:cxn ang="0">
                    <a:pos x="23" y="46"/>
                  </a:cxn>
                  <a:cxn ang="0">
                    <a:pos x="33" y="46"/>
                  </a:cxn>
                  <a:cxn ang="0">
                    <a:pos x="41" y="42"/>
                  </a:cxn>
                  <a:cxn ang="0">
                    <a:pos x="46" y="36"/>
                  </a:cxn>
                  <a:cxn ang="0">
                    <a:pos x="48" y="29"/>
                  </a:cxn>
                  <a:cxn ang="0">
                    <a:pos x="12" y="34"/>
                  </a:cxn>
                  <a:cxn ang="0">
                    <a:pos x="12" y="34"/>
                  </a:cxn>
                  <a:cxn ang="0">
                    <a:pos x="14" y="34"/>
                  </a:cxn>
                  <a:cxn ang="0">
                    <a:pos x="18" y="31"/>
                  </a:cxn>
                  <a:cxn ang="0">
                    <a:pos x="23" y="27"/>
                  </a:cxn>
                  <a:cxn ang="0">
                    <a:pos x="25" y="23"/>
                  </a:cxn>
                  <a:cxn ang="0">
                    <a:pos x="27" y="17"/>
                  </a:cxn>
                  <a:cxn ang="0">
                    <a:pos x="25" y="13"/>
                  </a:cxn>
                  <a:cxn ang="0">
                    <a:pos x="23" y="11"/>
                  </a:cxn>
                  <a:cxn ang="0">
                    <a:pos x="19" y="9"/>
                  </a:cxn>
                  <a:cxn ang="0">
                    <a:pos x="14" y="9"/>
                  </a:cxn>
                  <a:cxn ang="0">
                    <a:pos x="10" y="13"/>
                  </a:cxn>
                  <a:cxn ang="0">
                    <a:pos x="6" y="15"/>
                  </a:cxn>
                  <a:cxn ang="0">
                    <a:pos x="6" y="21"/>
                  </a:cxn>
                  <a:cxn ang="0">
                    <a:pos x="6" y="27"/>
                  </a:cxn>
                  <a:cxn ang="0">
                    <a:pos x="8" y="31"/>
                  </a:cxn>
                </a:cxnLst>
                <a:rect l="0" t="0" r="r" b="b"/>
                <a:pathLst>
                  <a:path w="52" h="55">
                    <a:moveTo>
                      <a:pt x="48" y="25"/>
                    </a:moveTo>
                    <a:lnTo>
                      <a:pt x="48" y="25"/>
                    </a:lnTo>
                    <a:lnTo>
                      <a:pt x="48" y="25"/>
                    </a:lnTo>
                    <a:lnTo>
                      <a:pt x="50" y="25"/>
                    </a:lnTo>
                    <a:lnTo>
                      <a:pt x="50" y="25"/>
                    </a:lnTo>
                    <a:lnTo>
                      <a:pt x="50" y="25"/>
                    </a:lnTo>
                    <a:lnTo>
                      <a:pt x="50" y="25"/>
                    </a:lnTo>
                    <a:lnTo>
                      <a:pt x="50" y="25"/>
                    </a:lnTo>
                    <a:lnTo>
                      <a:pt x="52" y="25"/>
                    </a:lnTo>
                    <a:lnTo>
                      <a:pt x="52" y="27"/>
                    </a:lnTo>
                    <a:lnTo>
                      <a:pt x="52" y="27"/>
                    </a:lnTo>
                    <a:lnTo>
                      <a:pt x="52" y="27"/>
                    </a:lnTo>
                    <a:lnTo>
                      <a:pt x="52" y="29"/>
                    </a:lnTo>
                    <a:lnTo>
                      <a:pt x="52" y="29"/>
                    </a:lnTo>
                    <a:lnTo>
                      <a:pt x="52" y="31"/>
                    </a:lnTo>
                    <a:lnTo>
                      <a:pt x="52" y="31"/>
                    </a:lnTo>
                    <a:lnTo>
                      <a:pt x="52" y="32"/>
                    </a:lnTo>
                    <a:lnTo>
                      <a:pt x="50" y="36"/>
                    </a:lnTo>
                    <a:lnTo>
                      <a:pt x="50" y="40"/>
                    </a:lnTo>
                    <a:lnTo>
                      <a:pt x="48" y="42"/>
                    </a:lnTo>
                    <a:lnTo>
                      <a:pt x="46" y="46"/>
                    </a:lnTo>
                    <a:lnTo>
                      <a:pt x="44" y="48"/>
                    </a:lnTo>
                    <a:lnTo>
                      <a:pt x="42" y="50"/>
                    </a:lnTo>
                    <a:lnTo>
                      <a:pt x="41" y="52"/>
                    </a:lnTo>
                    <a:lnTo>
                      <a:pt x="37" y="54"/>
                    </a:lnTo>
                    <a:lnTo>
                      <a:pt x="35" y="54"/>
                    </a:lnTo>
                    <a:lnTo>
                      <a:pt x="33" y="55"/>
                    </a:lnTo>
                    <a:lnTo>
                      <a:pt x="31" y="55"/>
                    </a:lnTo>
                    <a:lnTo>
                      <a:pt x="31" y="55"/>
                    </a:lnTo>
                    <a:lnTo>
                      <a:pt x="29" y="55"/>
                    </a:lnTo>
                    <a:lnTo>
                      <a:pt x="27" y="55"/>
                    </a:lnTo>
                    <a:lnTo>
                      <a:pt x="25" y="55"/>
                    </a:lnTo>
                    <a:lnTo>
                      <a:pt x="23" y="55"/>
                    </a:lnTo>
                    <a:lnTo>
                      <a:pt x="19" y="55"/>
                    </a:lnTo>
                    <a:lnTo>
                      <a:pt x="19" y="55"/>
                    </a:lnTo>
                    <a:lnTo>
                      <a:pt x="18" y="54"/>
                    </a:lnTo>
                    <a:lnTo>
                      <a:pt x="16" y="54"/>
                    </a:lnTo>
                    <a:lnTo>
                      <a:pt x="14" y="52"/>
                    </a:lnTo>
                    <a:lnTo>
                      <a:pt x="12" y="52"/>
                    </a:lnTo>
                    <a:lnTo>
                      <a:pt x="10" y="50"/>
                    </a:lnTo>
                    <a:lnTo>
                      <a:pt x="10" y="50"/>
                    </a:lnTo>
                    <a:lnTo>
                      <a:pt x="6" y="46"/>
                    </a:lnTo>
                    <a:lnTo>
                      <a:pt x="4" y="44"/>
                    </a:lnTo>
                    <a:lnTo>
                      <a:pt x="4" y="40"/>
                    </a:lnTo>
                    <a:lnTo>
                      <a:pt x="2" y="38"/>
                    </a:lnTo>
                    <a:lnTo>
                      <a:pt x="2" y="34"/>
                    </a:lnTo>
                    <a:lnTo>
                      <a:pt x="0" y="31"/>
                    </a:lnTo>
                    <a:lnTo>
                      <a:pt x="0" y="27"/>
                    </a:lnTo>
                    <a:lnTo>
                      <a:pt x="0" y="23"/>
                    </a:lnTo>
                    <a:lnTo>
                      <a:pt x="2" y="19"/>
                    </a:lnTo>
                    <a:lnTo>
                      <a:pt x="2" y="15"/>
                    </a:lnTo>
                    <a:lnTo>
                      <a:pt x="4" y="13"/>
                    </a:lnTo>
                    <a:lnTo>
                      <a:pt x="6" y="9"/>
                    </a:lnTo>
                    <a:lnTo>
                      <a:pt x="6" y="7"/>
                    </a:lnTo>
                    <a:lnTo>
                      <a:pt x="10" y="6"/>
                    </a:lnTo>
                    <a:lnTo>
                      <a:pt x="12" y="4"/>
                    </a:lnTo>
                    <a:lnTo>
                      <a:pt x="14" y="2"/>
                    </a:lnTo>
                    <a:lnTo>
                      <a:pt x="16" y="0"/>
                    </a:lnTo>
                    <a:lnTo>
                      <a:pt x="18" y="0"/>
                    </a:lnTo>
                    <a:lnTo>
                      <a:pt x="19" y="0"/>
                    </a:lnTo>
                    <a:lnTo>
                      <a:pt x="21" y="0"/>
                    </a:lnTo>
                    <a:lnTo>
                      <a:pt x="23" y="0"/>
                    </a:lnTo>
                    <a:lnTo>
                      <a:pt x="25" y="0"/>
                    </a:lnTo>
                    <a:lnTo>
                      <a:pt x="27" y="2"/>
                    </a:lnTo>
                    <a:lnTo>
                      <a:pt x="27" y="2"/>
                    </a:lnTo>
                    <a:lnTo>
                      <a:pt x="29" y="4"/>
                    </a:lnTo>
                    <a:lnTo>
                      <a:pt x="31" y="6"/>
                    </a:lnTo>
                    <a:lnTo>
                      <a:pt x="31" y="7"/>
                    </a:lnTo>
                    <a:lnTo>
                      <a:pt x="31" y="9"/>
                    </a:lnTo>
                    <a:lnTo>
                      <a:pt x="31" y="11"/>
                    </a:lnTo>
                    <a:lnTo>
                      <a:pt x="31" y="15"/>
                    </a:lnTo>
                    <a:lnTo>
                      <a:pt x="31" y="17"/>
                    </a:lnTo>
                    <a:lnTo>
                      <a:pt x="31" y="19"/>
                    </a:lnTo>
                    <a:lnTo>
                      <a:pt x="29" y="23"/>
                    </a:lnTo>
                    <a:lnTo>
                      <a:pt x="29" y="25"/>
                    </a:lnTo>
                    <a:lnTo>
                      <a:pt x="27" y="29"/>
                    </a:lnTo>
                    <a:lnTo>
                      <a:pt x="25" y="31"/>
                    </a:lnTo>
                    <a:lnTo>
                      <a:pt x="23" y="32"/>
                    </a:lnTo>
                    <a:lnTo>
                      <a:pt x="21" y="36"/>
                    </a:lnTo>
                    <a:lnTo>
                      <a:pt x="18" y="38"/>
                    </a:lnTo>
                    <a:lnTo>
                      <a:pt x="16" y="40"/>
                    </a:lnTo>
                    <a:lnTo>
                      <a:pt x="18" y="42"/>
                    </a:lnTo>
                    <a:lnTo>
                      <a:pt x="21" y="44"/>
                    </a:lnTo>
                    <a:lnTo>
                      <a:pt x="23" y="46"/>
                    </a:lnTo>
                    <a:lnTo>
                      <a:pt x="27" y="46"/>
                    </a:lnTo>
                    <a:lnTo>
                      <a:pt x="29" y="46"/>
                    </a:lnTo>
                    <a:lnTo>
                      <a:pt x="33" y="46"/>
                    </a:lnTo>
                    <a:lnTo>
                      <a:pt x="35" y="46"/>
                    </a:lnTo>
                    <a:lnTo>
                      <a:pt x="39" y="44"/>
                    </a:lnTo>
                    <a:lnTo>
                      <a:pt x="41" y="42"/>
                    </a:lnTo>
                    <a:lnTo>
                      <a:pt x="42" y="40"/>
                    </a:lnTo>
                    <a:lnTo>
                      <a:pt x="44" y="38"/>
                    </a:lnTo>
                    <a:lnTo>
                      <a:pt x="46" y="36"/>
                    </a:lnTo>
                    <a:lnTo>
                      <a:pt x="48" y="34"/>
                    </a:lnTo>
                    <a:lnTo>
                      <a:pt x="48" y="31"/>
                    </a:lnTo>
                    <a:lnTo>
                      <a:pt x="48" y="29"/>
                    </a:lnTo>
                    <a:lnTo>
                      <a:pt x="48" y="25"/>
                    </a:lnTo>
                    <a:close/>
                    <a:moveTo>
                      <a:pt x="10" y="34"/>
                    </a:moveTo>
                    <a:lnTo>
                      <a:pt x="12" y="34"/>
                    </a:lnTo>
                    <a:lnTo>
                      <a:pt x="12" y="34"/>
                    </a:lnTo>
                    <a:lnTo>
                      <a:pt x="12" y="34"/>
                    </a:lnTo>
                    <a:lnTo>
                      <a:pt x="12" y="34"/>
                    </a:lnTo>
                    <a:lnTo>
                      <a:pt x="14" y="34"/>
                    </a:lnTo>
                    <a:lnTo>
                      <a:pt x="14" y="34"/>
                    </a:lnTo>
                    <a:lnTo>
                      <a:pt x="14" y="34"/>
                    </a:lnTo>
                    <a:lnTo>
                      <a:pt x="14" y="32"/>
                    </a:lnTo>
                    <a:lnTo>
                      <a:pt x="16" y="32"/>
                    </a:lnTo>
                    <a:lnTo>
                      <a:pt x="18" y="31"/>
                    </a:lnTo>
                    <a:lnTo>
                      <a:pt x="19" y="31"/>
                    </a:lnTo>
                    <a:lnTo>
                      <a:pt x="21" y="29"/>
                    </a:lnTo>
                    <a:lnTo>
                      <a:pt x="23" y="27"/>
                    </a:lnTo>
                    <a:lnTo>
                      <a:pt x="23" y="25"/>
                    </a:lnTo>
                    <a:lnTo>
                      <a:pt x="25" y="25"/>
                    </a:lnTo>
                    <a:lnTo>
                      <a:pt x="25" y="23"/>
                    </a:lnTo>
                    <a:lnTo>
                      <a:pt x="27" y="21"/>
                    </a:lnTo>
                    <a:lnTo>
                      <a:pt x="27" y="19"/>
                    </a:lnTo>
                    <a:lnTo>
                      <a:pt x="27" y="17"/>
                    </a:lnTo>
                    <a:lnTo>
                      <a:pt x="27" y="17"/>
                    </a:lnTo>
                    <a:lnTo>
                      <a:pt x="27" y="15"/>
                    </a:lnTo>
                    <a:lnTo>
                      <a:pt x="25" y="13"/>
                    </a:lnTo>
                    <a:lnTo>
                      <a:pt x="25" y="13"/>
                    </a:lnTo>
                    <a:lnTo>
                      <a:pt x="25" y="11"/>
                    </a:lnTo>
                    <a:lnTo>
                      <a:pt x="23" y="11"/>
                    </a:lnTo>
                    <a:lnTo>
                      <a:pt x="21" y="9"/>
                    </a:lnTo>
                    <a:lnTo>
                      <a:pt x="19" y="9"/>
                    </a:lnTo>
                    <a:lnTo>
                      <a:pt x="19" y="9"/>
                    </a:lnTo>
                    <a:lnTo>
                      <a:pt x="18" y="9"/>
                    </a:lnTo>
                    <a:lnTo>
                      <a:pt x="16" y="9"/>
                    </a:lnTo>
                    <a:lnTo>
                      <a:pt x="14" y="9"/>
                    </a:lnTo>
                    <a:lnTo>
                      <a:pt x="12" y="11"/>
                    </a:lnTo>
                    <a:lnTo>
                      <a:pt x="10" y="11"/>
                    </a:lnTo>
                    <a:lnTo>
                      <a:pt x="10" y="13"/>
                    </a:lnTo>
                    <a:lnTo>
                      <a:pt x="8" y="13"/>
                    </a:lnTo>
                    <a:lnTo>
                      <a:pt x="8" y="15"/>
                    </a:lnTo>
                    <a:lnTo>
                      <a:pt x="6" y="15"/>
                    </a:lnTo>
                    <a:lnTo>
                      <a:pt x="6" y="17"/>
                    </a:lnTo>
                    <a:lnTo>
                      <a:pt x="6" y="19"/>
                    </a:lnTo>
                    <a:lnTo>
                      <a:pt x="6" y="21"/>
                    </a:lnTo>
                    <a:lnTo>
                      <a:pt x="6" y="23"/>
                    </a:lnTo>
                    <a:lnTo>
                      <a:pt x="6" y="25"/>
                    </a:lnTo>
                    <a:lnTo>
                      <a:pt x="6" y="27"/>
                    </a:lnTo>
                    <a:lnTo>
                      <a:pt x="6" y="27"/>
                    </a:lnTo>
                    <a:lnTo>
                      <a:pt x="8" y="29"/>
                    </a:lnTo>
                    <a:lnTo>
                      <a:pt x="8" y="31"/>
                    </a:lnTo>
                    <a:lnTo>
                      <a:pt x="10" y="32"/>
                    </a:lnTo>
                    <a:lnTo>
                      <a:pt x="10" y="34"/>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80" name="Freeform 323"/>
              <p:cNvSpPr>
                <a:spLocks/>
              </p:cNvSpPr>
              <p:nvPr/>
            </p:nvSpPr>
            <p:spPr bwMode="auto">
              <a:xfrm>
                <a:off x="3414" y="1910"/>
                <a:ext cx="52" cy="63"/>
              </a:xfrm>
              <a:custGeom>
                <a:avLst/>
                <a:gdLst/>
                <a:ahLst/>
                <a:cxnLst>
                  <a:cxn ang="0">
                    <a:pos x="25" y="54"/>
                  </a:cxn>
                  <a:cxn ang="0">
                    <a:pos x="29" y="54"/>
                  </a:cxn>
                  <a:cxn ang="0">
                    <a:pos x="33" y="54"/>
                  </a:cxn>
                  <a:cxn ang="0">
                    <a:pos x="37" y="52"/>
                  </a:cxn>
                  <a:cxn ang="0">
                    <a:pos x="41" y="50"/>
                  </a:cxn>
                  <a:cxn ang="0">
                    <a:pos x="44" y="48"/>
                  </a:cxn>
                  <a:cxn ang="0">
                    <a:pos x="46" y="44"/>
                  </a:cxn>
                  <a:cxn ang="0">
                    <a:pos x="46" y="42"/>
                  </a:cxn>
                  <a:cxn ang="0">
                    <a:pos x="44" y="38"/>
                  </a:cxn>
                  <a:cxn ang="0">
                    <a:pos x="43" y="38"/>
                  </a:cxn>
                  <a:cxn ang="0">
                    <a:pos x="39" y="36"/>
                  </a:cxn>
                  <a:cxn ang="0">
                    <a:pos x="33" y="35"/>
                  </a:cxn>
                  <a:cxn ang="0">
                    <a:pos x="27" y="35"/>
                  </a:cxn>
                  <a:cxn ang="0">
                    <a:pos x="18" y="35"/>
                  </a:cxn>
                  <a:cxn ang="0">
                    <a:pos x="12" y="33"/>
                  </a:cxn>
                  <a:cxn ang="0">
                    <a:pos x="8" y="31"/>
                  </a:cxn>
                  <a:cxn ang="0">
                    <a:pos x="4" y="31"/>
                  </a:cxn>
                  <a:cxn ang="0">
                    <a:pos x="2" y="29"/>
                  </a:cxn>
                  <a:cxn ang="0">
                    <a:pos x="0" y="25"/>
                  </a:cxn>
                  <a:cxn ang="0">
                    <a:pos x="0" y="23"/>
                  </a:cxn>
                  <a:cxn ang="0">
                    <a:pos x="0" y="19"/>
                  </a:cxn>
                  <a:cxn ang="0">
                    <a:pos x="2" y="15"/>
                  </a:cxn>
                  <a:cxn ang="0">
                    <a:pos x="4" y="13"/>
                  </a:cxn>
                  <a:cxn ang="0">
                    <a:pos x="8" y="10"/>
                  </a:cxn>
                  <a:cxn ang="0">
                    <a:pos x="12" y="8"/>
                  </a:cxn>
                  <a:cxn ang="0">
                    <a:pos x="16" y="6"/>
                  </a:cxn>
                  <a:cxn ang="0">
                    <a:pos x="19" y="4"/>
                  </a:cxn>
                  <a:cxn ang="0">
                    <a:pos x="21" y="2"/>
                  </a:cxn>
                  <a:cxn ang="0">
                    <a:pos x="25" y="2"/>
                  </a:cxn>
                  <a:cxn ang="0">
                    <a:pos x="25" y="10"/>
                  </a:cxn>
                  <a:cxn ang="0">
                    <a:pos x="21" y="10"/>
                  </a:cxn>
                  <a:cxn ang="0">
                    <a:pos x="18" y="12"/>
                  </a:cxn>
                  <a:cxn ang="0">
                    <a:pos x="14" y="12"/>
                  </a:cxn>
                  <a:cxn ang="0">
                    <a:pos x="10" y="13"/>
                  </a:cxn>
                  <a:cxn ang="0">
                    <a:pos x="8" y="15"/>
                  </a:cxn>
                  <a:cxn ang="0">
                    <a:pos x="6" y="17"/>
                  </a:cxn>
                  <a:cxn ang="0">
                    <a:pos x="6" y="19"/>
                  </a:cxn>
                  <a:cxn ang="0">
                    <a:pos x="8" y="21"/>
                  </a:cxn>
                  <a:cxn ang="0">
                    <a:pos x="10" y="23"/>
                  </a:cxn>
                  <a:cxn ang="0">
                    <a:pos x="12" y="23"/>
                  </a:cxn>
                  <a:cxn ang="0">
                    <a:pos x="18" y="25"/>
                  </a:cxn>
                  <a:cxn ang="0">
                    <a:pos x="23" y="25"/>
                  </a:cxn>
                  <a:cxn ang="0">
                    <a:pos x="35" y="25"/>
                  </a:cxn>
                  <a:cxn ang="0">
                    <a:pos x="41" y="27"/>
                  </a:cxn>
                  <a:cxn ang="0">
                    <a:pos x="44" y="27"/>
                  </a:cxn>
                  <a:cxn ang="0">
                    <a:pos x="48" y="29"/>
                  </a:cxn>
                  <a:cxn ang="0">
                    <a:pos x="50" y="31"/>
                  </a:cxn>
                  <a:cxn ang="0">
                    <a:pos x="52" y="35"/>
                  </a:cxn>
                  <a:cxn ang="0">
                    <a:pos x="52" y="38"/>
                  </a:cxn>
                  <a:cxn ang="0">
                    <a:pos x="52" y="42"/>
                  </a:cxn>
                  <a:cxn ang="0">
                    <a:pos x="50" y="46"/>
                  </a:cxn>
                  <a:cxn ang="0">
                    <a:pos x="48" y="50"/>
                  </a:cxn>
                  <a:cxn ang="0">
                    <a:pos x="44" y="54"/>
                  </a:cxn>
                  <a:cxn ang="0">
                    <a:pos x="39" y="56"/>
                  </a:cxn>
                  <a:cxn ang="0">
                    <a:pos x="35" y="60"/>
                  </a:cxn>
                  <a:cxn ang="0">
                    <a:pos x="31" y="61"/>
                  </a:cxn>
                  <a:cxn ang="0">
                    <a:pos x="27" y="61"/>
                  </a:cxn>
                  <a:cxn ang="0">
                    <a:pos x="23" y="63"/>
                  </a:cxn>
                </a:cxnLst>
                <a:rect l="0" t="0" r="r" b="b"/>
                <a:pathLst>
                  <a:path w="52" h="63">
                    <a:moveTo>
                      <a:pt x="19" y="63"/>
                    </a:moveTo>
                    <a:lnTo>
                      <a:pt x="25" y="54"/>
                    </a:lnTo>
                    <a:lnTo>
                      <a:pt x="27" y="54"/>
                    </a:lnTo>
                    <a:lnTo>
                      <a:pt x="29" y="54"/>
                    </a:lnTo>
                    <a:lnTo>
                      <a:pt x="31" y="54"/>
                    </a:lnTo>
                    <a:lnTo>
                      <a:pt x="33" y="54"/>
                    </a:lnTo>
                    <a:lnTo>
                      <a:pt x="35" y="52"/>
                    </a:lnTo>
                    <a:lnTo>
                      <a:pt x="37" y="52"/>
                    </a:lnTo>
                    <a:lnTo>
                      <a:pt x="39" y="52"/>
                    </a:lnTo>
                    <a:lnTo>
                      <a:pt x="41" y="50"/>
                    </a:lnTo>
                    <a:lnTo>
                      <a:pt x="44" y="48"/>
                    </a:lnTo>
                    <a:lnTo>
                      <a:pt x="44" y="48"/>
                    </a:lnTo>
                    <a:lnTo>
                      <a:pt x="46" y="46"/>
                    </a:lnTo>
                    <a:lnTo>
                      <a:pt x="46" y="44"/>
                    </a:lnTo>
                    <a:lnTo>
                      <a:pt x="48" y="44"/>
                    </a:lnTo>
                    <a:lnTo>
                      <a:pt x="46" y="42"/>
                    </a:lnTo>
                    <a:lnTo>
                      <a:pt x="46" y="40"/>
                    </a:lnTo>
                    <a:lnTo>
                      <a:pt x="44" y="38"/>
                    </a:lnTo>
                    <a:lnTo>
                      <a:pt x="44" y="38"/>
                    </a:lnTo>
                    <a:lnTo>
                      <a:pt x="43" y="38"/>
                    </a:lnTo>
                    <a:lnTo>
                      <a:pt x="41" y="36"/>
                    </a:lnTo>
                    <a:lnTo>
                      <a:pt x="39" y="36"/>
                    </a:lnTo>
                    <a:lnTo>
                      <a:pt x="37" y="36"/>
                    </a:lnTo>
                    <a:lnTo>
                      <a:pt x="33" y="35"/>
                    </a:lnTo>
                    <a:lnTo>
                      <a:pt x="31" y="35"/>
                    </a:lnTo>
                    <a:lnTo>
                      <a:pt x="27" y="35"/>
                    </a:lnTo>
                    <a:lnTo>
                      <a:pt x="21" y="35"/>
                    </a:lnTo>
                    <a:lnTo>
                      <a:pt x="18" y="35"/>
                    </a:lnTo>
                    <a:lnTo>
                      <a:pt x="14" y="33"/>
                    </a:lnTo>
                    <a:lnTo>
                      <a:pt x="12" y="33"/>
                    </a:lnTo>
                    <a:lnTo>
                      <a:pt x="10" y="33"/>
                    </a:lnTo>
                    <a:lnTo>
                      <a:pt x="8" y="31"/>
                    </a:lnTo>
                    <a:lnTo>
                      <a:pt x="6" y="31"/>
                    </a:lnTo>
                    <a:lnTo>
                      <a:pt x="4" y="31"/>
                    </a:lnTo>
                    <a:lnTo>
                      <a:pt x="2" y="29"/>
                    </a:lnTo>
                    <a:lnTo>
                      <a:pt x="2" y="29"/>
                    </a:lnTo>
                    <a:lnTo>
                      <a:pt x="0" y="27"/>
                    </a:lnTo>
                    <a:lnTo>
                      <a:pt x="0" y="25"/>
                    </a:lnTo>
                    <a:lnTo>
                      <a:pt x="0" y="25"/>
                    </a:lnTo>
                    <a:lnTo>
                      <a:pt x="0" y="23"/>
                    </a:lnTo>
                    <a:lnTo>
                      <a:pt x="0" y="21"/>
                    </a:lnTo>
                    <a:lnTo>
                      <a:pt x="0" y="19"/>
                    </a:lnTo>
                    <a:lnTo>
                      <a:pt x="2" y="17"/>
                    </a:lnTo>
                    <a:lnTo>
                      <a:pt x="2" y="15"/>
                    </a:lnTo>
                    <a:lnTo>
                      <a:pt x="4" y="13"/>
                    </a:lnTo>
                    <a:lnTo>
                      <a:pt x="4" y="13"/>
                    </a:lnTo>
                    <a:lnTo>
                      <a:pt x="6" y="12"/>
                    </a:lnTo>
                    <a:lnTo>
                      <a:pt x="8" y="10"/>
                    </a:lnTo>
                    <a:lnTo>
                      <a:pt x="10" y="8"/>
                    </a:lnTo>
                    <a:lnTo>
                      <a:pt x="12" y="8"/>
                    </a:lnTo>
                    <a:lnTo>
                      <a:pt x="14" y="6"/>
                    </a:lnTo>
                    <a:lnTo>
                      <a:pt x="16" y="6"/>
                    </a:lnTo>
                    <a:lnTo>
                      <a:pt x="18" y="4"/>
                    </a:lnTo>
                    <a:lnTo>
                      <a:pt x="19" y="4"/>
                    </a:lnTo>
                    <a:lnTo>
                      <a:pt x="21" y="4"/>
                    </a:lnTo>
                    <a:lnTo>
                      <a:pt x="21" y="2"/>
                    </a:lnTo>
                    <a:lnTo>
                      <a:pt x="23" y="2"/>
                    </a:lnTo>
                    <a:lnTo>
                      <a:pt x="25" y="2"/>
                    </a:lnTo>
                    <a:lnTo>
                      <a:pt x="27" y="0"/>
                    </a:lnTo>
                    <a:lnTo>
                      <a:pt x="25" y="10"/>
                    </a:lnTo>
                    <a:lnTo>
                      <a:pt x="23" y="10"/>
                    </a:lnTo>
                    <a:lnTo>
                      <a:pt x="21" y="10"/>
                    </a:lnTo>
                    <a:lnTo>
                      <a:pt x="19" y="10"/>
                    </a:lnTo>
                    <a:lnTo>
                      <a:pt x="18" y="12"/>
                    </a:lnTo>
                    <a:lnTo>
                      <a:pt x="16" y="12"/>
                    </a:lnTo>
                    <a:lnTo>
                      <a:pt x="14" y="12"/>
                    </a:lnTo>
                    <a:lnTo>
                      <a:pt x="12" y="12"/>
                    </a:lnTo>
                    <a:lnTo>
                      <a:pt x="10" y="13"/>
                    </a:lnTo>
                    <a:lnTo>
                      <a:pt x="10" y="13"/>
                    </a:lnTo>
                    <a:lnTo>
                      <a:pt x="8" y="15"/>
                    </a:lnTo>
                    <a:lnTo>
                      <a:pt x="6" y="15"/>
                    </a:lnTo>
                    <a:lnTo>
                      <a:pt x="6" y="17"/>
                    </a:lnTo>
                    <a:lnTo>
                      <a:pt x="6" y="17"/>
                    </a:lnTo>
                    <a:lnTo>
                      <a:pt x="6" y="19"/>
                    </a:lnTo>
                    <a:lnTo>
                      <a:pt x="6" y="19"/>
                    </a:lnTo>
                    <a:lnTo>
                      <a:pt x="8" y="21"/>
                    </a:lnTo>
                    <a:lnTo>
                      <a:pt x="8" y="21"/>
                    </a:lnTo>
                    <a:lnTo>
                      <a:pt x="10" y="23"/>
                    </a:lnTo>
                    <a:lnTo>
                      <a:pt x="12" y="23"/>
                    </a:lnTo>
                    <a:lnTo>
                      <a:pt x="12" y="23"/>
                    </a:lnTo>
                    <a:lnTo>
                      <a:pt x="16" y="23"/>
                    </a:lnTo>
                    <a:lnTo>
                      <a:pt x="18" y="25"/>
                    </a:lnTo>
                    <a:lnTo>
                      <a:pt x="19" y="25"/>
                    </a:lnTo>
                    <a:lnTo>
                      <a:pt x="23" y="25"/>
                    </a:lnTo>
                    <a:lnTo>
                      <a:pt x="31" y="25"/>
                    </a:lnTo>
                    <a:lnTo>
                      <a:pt x="35" y="25"/>
                    </a:lnTo>
                    <a:lnTo>
                      <a:pt x="37" y="27"/>
                    </a:lnTo>
                    <a:lnTo>
                      <a:pt x="41" y="27"/>
                    </a:lnTo>
                    <a:lnTo>
                      <a:pt x="43" y="27"/>
                    </a:lnTo>
                    <a:lnTo>
                      <a:pt x="44" y="27"/>
                    </a:lnTo>
                    <a:lnTo>
                      <a:pt x="46" y="29"/>
                    </a:lnTo>
                    <a:lnTo>
                      <a:pt x="48" y="29"/>
                    </a:lnTo>
                    <a:lnTo>
                      <a:pt x="50" y="31"/>
                    </a:lnTo>
                    <a:lnTo>
                      <a:pt x="50" y="31"/>
                    </a:lnTo>
                    <a:lnTo>
                      <a:pt x="52" y="33"/>
                    </a:lnTo>
                    <a:lnTo>
                      <a:pt x="52" y="35"/>
                    </a:lnTo>
                    <a:lnTo>
                      <a:pt x="52" y="36"/>
                    </a:lnTo>
                    <a:lnTo>
                      <a:pt x="52" y="38"/>
                    </a:lnTo>
                    <a:lnTo>
                      <a:pt x="52" y="40"/>
                    </a:lnTo>
                    <a:lnTo>
                      <a:pt x="52" y="42"/>
                    </a:lnTo>
                    <a:lnTo>
                      <a:pt x="52" y="44"/>
                    </a:lnTo>
                    <a:lnTo>
                      <a:pt x="50" y="46"/>
                    </a:lnTo>
                    <a:lnTo>
                      <a:pt x="48" y="48"/>
                    </a:lnTo>
                    <a:lnTo>
                      <a:pt x="48" y="50"/>
                    </a:lnTo>
                    <a:lnTo>
                      <a:pt x="46" y="52"/>
                    </a:lnTo>
                    <a:lnTo>
                      <a:pt x="44" y="54"/>
                    </a:lnTo>
                    <a:lnTo>
                      <a:pt x="43" y="56"/>
                    </a:lnTo>
                    <a:lnTo>
                      <a:pt x="39" y="56"/>
                    </a:lnTo>
                    <a:lnTo>
                      <a:pt x="37" y="58"/>
                    </a:lnTo>
                    <a:lnTo>
                      <a:pt x="35" y="60"/>
                    </a:lnTo>
                    <a:lnTo>
                      <a:pt x="33" y="60"/>
                    </a:lnTo>
                    <a:lnTo>
                      <a:pt x="31" y="61"/>
                    </a:lnTo>
                    <a:lnTo>
                      <a:pt x="29" y="61"/>
                    </a:lnTo>
                    <a:lnTo>
                      <a:pt x="27" y="61"/>
                    </a:lnTo>
                    <a:lnTo>
                      <a:pt x="25" y="61"/>
                    </a:lnTo>
                    <a:lnTo>
                      <a:pt x="23" y="63"/>
                    </a:lnTo>
                    <a:lnTo>
                      <a:pt x="19" y="63"/>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81" name="Freeform 324"/>
              <p:cNvSpPr>
                <a:spLocks/>
              </p:cNvSpPr>
              <p:nvPr/>
            </p:nvSpPr>
            <p:spPr bwMode="auto">
              <a:xfrm>
                <a:off x="3462" y="1885"/>
                <a:ext cx="54" cy="61"/>
              </a:xfrm>
              <a:custGeom>
                <a:avLst/>
                <a:gdLst/>
                <a:ahLst/>
                <a:cxnLst>
                  <a:cxn ang="0">
                    <a:pos x="25" y="52"/>
                  </a:cxn>
                  <a:cxn ang="0">
                    <a:pos x="29" y="52"/>
                  </a:cxn>
                  <a:cxn ang="0">
                    <a:pos x="35" y="52"/>
                  </a:cxn>
                  <a:cxn ang="0">
                    <a:pos x="39" y="52"/>
                  </a:cxn>
                  <a:cxn ang="0">
                    <a:pos x="43" y="50"/>
                  </a:cxn>
                  <a:cxn ang="0">
                    <a:pos x="46" y="46"/>
                  </a:cxn>
                  <a:cxn ang="0">
                    <a:pos x="48" y="44"/>
                  </a:cxn>
                  <a:cxn ang="0">
                    <a:pos x="48" y="42"/>
                  </a:cxn>
                  <a:cxn ang="0">
                    <a:pos x="46" y="38"/>
                  </a:cxn>
                  <a:cxn ang="0">
                    <a:pos x="43" y="37"/>
                  </a:cxn>
                  <a:cxn ang="0">
                    <a:pos x="39" y="37"/>
                  </a:cxn>
                  <a:cxn ang="0">
                    <a:pos x="35" y="35"/>
                  </a:cxn>
                  <a:cxn ang="0">
                    <a:pos x="27" y="35"/>
                  </a:cxn>
                  <a:cxn ang="0">
                    <a:pos x="18" y="33"/>
                  </a:cxn>
                  <a:cxn ang="0">
                    <a:pos x="12" y="33"/>
                  </a:cxn>
                  <a:cxn ang="0">
                    <a:pos x="8" y="31"/>
                  </a:cxn>
                  <a:cxn ang="0">
                    <a:pos x="4" y="31"/>
                  </a:cxn>
                  <a:cxn ang="0">
                    <a:pos x="2" y="27"/>
                  </a:cxn>
                  <a:cxn ang="0">
                    <a:pos x="0" y="25"/>
                  </a:cxn>
                  <a:cxn ang="0">
                    <a:pos x="0" y="23"/>
                  </a:cxn>
                  <a:cxn ang="0">
                    <a:pos x="0" y="19"/>
                  </a:cxn>
                  <a:cxn ang="0">
                    <a:pos x="2" y="15"/>
                  </a:cxn>
                  <a:cxn ang="0">
                    <a:pos x="6" y="14"/>
                  </a:cxn>
                  <a:cxn ang="0">
                    <a:pos x="8" y="10"/>
                  </a:cxn>
                  <a:cxn ang="0">
                    <a:pos x="12" y="8"/>
                  </a:cxn>
                  <a:cxn ang="0">
                    <a:pos x="16" y="6"/>
                  </a:cxn>
                  <a:cxn ang="0">
                    <a:pos x="19" y="4"/>
                  </a:cxn>
                  <a:cxn ang="0">
                    <a:pos x="21" y="2"/>
                  </a:cxn>
                  <a:cxn ang="0">
                    <a:pos x="25" y="2"/>
                  </a:cxn>
                  <a:cxn ang="0">
                    <a:pos x="25" y="10"/>
                  </a:cxn>
                  <a:cxn ang="0">
                    <a:pos x="21" y="10"/>
                  </a:cxn>
                  <a:cxn ang="0">
                    <a:pos x="18" y="10"/>
                  </a:cxn>
                  <a:cxn ang="0">
                    <a:pos x="14" y="12"/>
                  </a:cxn>
                  <a:cxn ang="0">
                    <a:pos x="12" y="14"/>
                  </a:cxn>
                  <a:cxn ang="0">
                    <a:pos x="8" y="15"/>
                  </a:cxn>
                  <a:cxn ang="0">
                    <a:pos x="6" y="17"/>
                  </a:cxn>
                  <a:cxn ang="0">
                    <a:pos x="6" y="19"/>
                  </a:cxn>
                  <a:cxn ang="0">
                    <a:pos x="8" y="21"/>
                  </a:cxn>
                  <a:cxn ang="0">
                    <a:pos x="10" y="21"/>
                  </a:cxn>
                  <a:cxn ang="0">
                    <a:pos x="14" y="23"/>
                  </a:cxn>
                  <a:cxn ang="0">
                    <a:pos x="18" y="23"/>
                  </a:cxn>
                  <a:cxn ang="0">
                    <a:pos x="23" y="25"/>
                  </a:cxn>
                  <a:cxn ang="0">
                    <a:pos x="35" y="25"/>
                  </a:cxn>
                  <a:cxn ang="0">
                    <a:pos x="41" y="27"/>
                  </a:cxn>
                  <a:cxn ang="0">
                    <a:pos x="46" y="27"/>
                  </a:cxn>
                  <a:cxn ang="0">
                    <a:pos x="48" y="29"/>
                  </a:cxn>
                  <a:cxn ang="0">
                    <a:pos x="52" y="31"/>
                  </a:cxn>
                  <a:cxn ang="0">
                    <a:pos x="52" y="35"/>
                  </a:cxn>
                  <a:cxn ang="0">
                    <a:pos x="54" y="38"/>
                  </a:cxn>
                  <a:cxn ang="0">
                    <a:pos x="52" y="42"/>
                  </a:cxn>
                  <a:cxn ang="0">
                    <a:pos x="50" y="46"/>
                  </a:cxn>
                  <a:cxn ang="0">
                    <a:pos x="48" y="50"/>
                  </a:cxn>
                  <a:cxn ang="0">
                    <a:pos x="44" y="52"/>
                  </a:cxn>
                  <a:cxn ang="0">
                    <a:pos x="41" y="56"/>
                  </a:cxn>
                  <a:cxn ang="0">
                    <a:pos x="35" y="58"/>
                  </a:cxn>
                  <a:cxn ang="0">
                    <a:pos x="31" y="60"/>
                  </a:cxn>
                  <a:cxn ang="0">
                    <a:pos x="27" y="61"/>
                  </a:cxn>
                  <a:cxn ang="0">
                    <a:pos x="23" y="61"/>
                  </a:cxn>
                </a:cxnLst>
                <a:rect l="0" t="0" r="r" b="b"/>
                <a:pathLst>
                  <a:path w="54" h="61">
                    <a:moveTo>
                      <a:pt x="21" y="61"/>
                    </a:moveTo>
                    <a:lnTo>
                      <a:pt x="25" y="52"/>
                    </a:lnTo>
                    <a:lnTo>
                      <a:pt x="27" y="54"/>
                    </a:lnTo>
                    <a:lnTo>
                      <a:pt x="29" y="52"/>
                    </a:lnTo>
                    <a:lnTo>
                      <a:pt x="33" y="52"/>
                    </a:lnTo>
                    <a:lnTo>
                      <a:pt x="35" y="52"/>
                    </a:lnTo>
                    <a:lnTo>
                      <a:pt x="37" y="52"/>
                    </a:lnTo>
                    <a:lnTo>
                      <a:pt x="39" y="52"/>
                    </a:lnTo>
                    <a:lnTo>
                      <a:pt x="41" y="50"/>
                    </a:lnTo>
                    <a:lnTo>
                      <a:pt x="43" y="50"/>
                    </a:lnTo>
                    <a:lnTo>
                      <a:pt x="44" y="48"/>
                    </a:lnTo>
                    <a:lnTo>
                      <a:pt x="46" y="46"/>
                    </a:lnTo>
                    <a:lnTo>
                      <a:pt x="46" y="46"/>
                    </a:lnTo>
                    <a:lnTo>
                      <a:pt x="48" y="44"/>
                    </a:lnTo>
                    <a:lnTo>
                      <a:pt x="48" y="42"/>
                    </a:lnTo>
                    <a:lnTo>
                      <a:pt x="48" y="42"/>
                    </a:lnTo>
                    <a:lnTo>
                      <a:pt x="46" y="40"/>
                    </a:lnTo>
                    <a:lnTo>
                      <a:pt x="46" y="38"/>
                    </a:lnTo>
                    <a:lnTo>
                      <a:pt x="44" y="38"/>
                    </a:lnTo>
                    <a:lnTo>
                      <a:pt x="43" y="37"/>
                    </a:lnTo>
                    <a:lnTo>
                      <a:pt x="41" y="37"/>
                    </a:lnTo>
                    <a:lnTo>
                      <a:pt x="39" y="37"/>
                    </a:lnTo>
                    <a:lnTo>
                      <a:pt x="37" y="35"/>
                    </a:lnTo>
                    <a:lnTo>
                      <a:pt x="35" y="35"/>
                    </a:lnTo>
                    <a:lnTo>
                      <a:pt x="31" y="35"/>
                    </a:lnTo>
                    <a:lnTo>
                      <a:pt x="27" y="35"/>
                    </a:lnTo>
                    <a:lnTo>
                      <a:pt x="21" y="33"/>
                    </a:lnTo>
                    <a:lnTo>
                      <a:pt x="18" y="33"/>
                    </a:lnTo>
                    <a:lnTo>
                      <a:pt x="16" y="33"/>
                    </a:lnTo>
                    <a:lnTo>
                      <a:pt x="12" y="33"/>
                    </a:lnTo>
                    <a:lnTo>
                      <a:pt x="10" y="33"/>
                    </a:lnTo>
                    <a:lnTo>
                      <a:pt x="8" y="31"/>
                    </a:lnTo>
                    <a:lnTo>
                      <a:pt x="6" y="31"/>
                    </a:lnTo>
                    <a:lnTo>
                      <a:pt x="4" y="31"/>
                    </a:lnTo>
                    <a:lnTo>
                      <a:pt x="4" y="29"/>
                    </a:lnTo>
                    <a:lnTo>
                      <a:pt x="2" y="27"/>
                    </a:lnTo>
                    <a:lnTo>
                      <a:pt x="2" y="27"/>
                    </a:lnTo>
                    <a:lnTo>
                      <a:pt x="0" y="25"/>
                    </a:lnTo>
                    <a:lnTo>
                      <a:pt x="0" y="23"/>
                    </a:lnTo>
                    <a:lnTo>
                      <a:pt x="0" y="23"/>
                    </a:lnTo>
                    <a:lnTo>
                      <a:pt x="0" y="21"/>
                    </a:lnTo>
                    <a:lnTo>
                      <a:pt x="0" y="19"/>
                    </a:lnTo>
                    <a:lnTo>
                      <a:pt x="2" y="17"/>
                    </a:lnTo>
                    <a:lnTo>
                      <a:pt x="2" y="15"/>
                    </a:lnTo>
                    <a:lnTo>
                      <a:pt x="4" y="14"/>
                    </a:lnTo>
                    <a:lnTo>
                      <a:pt x="6" y="14"/>
                    </a:lnTo>
                    <a:lnTo>
                      <a:pt x="6" y="12"/>
                    </a:lnTo>
                    <a:lnTo>
                      <a:pt x="8" y="10"/>
                    </a:lnTo>
                    <a:lnTo>
                      <a:pt x="10" y="8"/>
                    </a:lnTo>
                    <a:lnTo>
                      <a:pt x="12" y="8"/>
                    </a:lnTo>
                    <a:lnTo>
                      <a:pt x="16" y="6"/>
                    </a:lnTo>
                    <a:lnTo>
                      <a:pt x="16" y="6"/>
                    </a:lnTo>
                    <a:lnTo>
                      <a:pt x="18" y="4"/>
                    </a:lnTo>
                    <a:lnTo>
                      <a:pt x="19" y="4"/>
                    </a:lnTo>
                    <a:lnTo>
                      <a:pt x="21" y="4"/>
                    </a:lnTo>
                    <a:lnTo>
                      <a:pt x="21" y="2"/>
                    </a:lnTo>
                    <a:lnTo>
                      <a:pt x="23" y="2"/>
                    </a:lnTo>
                    <a:lnTo>
                      <a:pt x="25" y="2"/>
                    </a:lnTo>
                    <a:lnTo>
                      <a:pt x="27" y="0"/>
                    </a:lnTo>
                    <a:lnTo>
                      <a:pt x="25" y="10"/>
                    </a:lnTo>
                    <a:lnTo>
                      <a:pt x="23" y="10"/>
                    </a:lnTo>
                    <a:lnTo>
                      <a:pt x="21" y="10"/>
                    </a:lnTo>
                    <a:lnTo>
                      <a:pt x="19" y="10"/>
                    </a:lnTo>
                    <a:lnTo>
                      <a:pt x="18" y="10"/>
                    </a:lnTo>
                    <a:lnTo>
                      <a:pt x="16" y="12"/>
                    </a:lnTo>
                    <a:lnTo>
                      <a:pt x="14" y="12"/>
                    </a:lnTo>
                    <a:lnTo>
                      <a:pt x="12" y="12"/>
                    </a:lnTo>
                    <a:lnTo>
                      <a:pt x="12" y="14"/>
                    </a:lnTo>
                    <a:lnTo>
                      <a:pt x="10" y="14"/>
                    </a:lnTo>
                    <a:lnTo>
                      <a:pt x="8" y="15"/>
                    </a:lnTo>
                    <a:lnTo>
                      <a:pt x="8" y="15"/>
                    </a:lnTo>
                    <a:lnTo>
                      <a:pt x="6" y="17"/>
                    </a:lnTo>
                    <a:lnTo>
                      <a:pt x="6" y="17"/>
                    </a:lnTo>
                    <a:lnTo>
                      <a:pt x="6" y="19"/>
                    </a:lnTo>
                    <a:lnTo>
                      <a:pt x="6" y="19"/>
                    </a:lnTo>
                    <a:lnTo>
                      <a:pt x="8" y="21"/>
                    </a:lnTo>
                    <a:lnTo>
                      <a:pt x="8" y="21"/>
                    </a:lnTo>
                    <a:lnTo>
                      <a:pt x="10" y="21"/>
                    </a:lnTo>
                    <a:lnTo>
                      <a:pt x="12" y="23"/>
                    </a:lnTo>
                    <a:lnTo>
                      <a:pt x="14" y="23"/>
                    </a:lnTo>
                    <a:lnTo>
                      <a:pt x="16" y="23"/>
                    </a:lnTo>
                    <a:lnTo>
                      <a:pt x="18" y="23"/>
                    </a:lnTo>
                    <a:lnTo>
                      <a:pt x="21" y="23"/>
                    </a:lnTo>
                    <a:lnTo>
                      <a:pt x="23" y="25"/>
                    </a:lnTo>
                    <a:lnTo>
                      <a:pt x="31" y="25"/>
                    </a:lnTo>
                    <a:lnTo>
                      <a:pt x="35" y="25"/>
                    </a:lnTo>
                    <a:lnTo>
                      <a:pt x="39" y="25"/>
                    </a:lnTo>
                    <a:lnTo>
                      <a:pt x="41" y="27"/>
                    </a:lnTo>
                    <a:lnTo>
                      <a:pt x="43" y="27"/>
                    </a:lnTo>
                    <a:lnTo>
                      <a:pt x="46" y="27"/>
                    </a:lnTo>
                    <a:lnTo>
                      <a:pt x="48" y="29"/>
                    </a:lnTo>
                    <a:lnTo>
                      <a:pt x="48" y="29"/>
                    </a:lnTo>
                    <a:lnTo>
                      <a:pt x="50" y="31"/>
                    </a:lnTo>
                    <a:lnTo>
                      <a:pt x="52" y="31"/>
                    </a:lnTo>
                    <a:lnTo>
                      <a:pt x="52" y="33"/>
                    </a:lnTo>
                    <a:lnTo>
                      <a:pt x="52" y="35"/>
                    </a:lnTo>
                    <a:lnTo>
                      <a:pt x="54" y="37"/>
                    </a:lnTo>
                    <a:lnTo>
                      <a:pt x="54" y="38"/>
                    </a:lnTo>
                    <a:lnTo>
                      <a:pt x="54" y="40"/>
                    </a:lnTo>
                    <a:lnTo>
                      <a:pt x="52" y="42"/>
                    </a:lnTo>
                    <a:lnTo>
                      <a:pt x="52" y="44"/>
                    </a:lnTo>
                    <a:lnTo>
                      <a:pt x="50" y="46"/>
                    </a:lnTo>
                    <a:lnTo>
                      <a:pt x="50" y="48"/>
                    </a:lnTo>
                    <a:lnTo>
                      <a:pt x="48" y="50"/>
                    </a:lnTo>
                    <a:lnTo>
                      <a:pt x="46" y="52"/>
                    </a:lnTo>
                    <a:lnTo>
                      <a:pt x="44" y="52"/>
                    </a:lnTo>
                    <a:lnTo>
                      <a:pt x="43" y="54"/>
                    </a:lnTo>
                    <a:lnTo>
                      <a:pt x="41" y="56"/>
                    </a:lnTo>
                    <a:lnTo>
                      <a:pt x="37" y="58"/>
                    </a:lnTo>
                    <a:lnTo>
                      <a:pt x="35" y="58"/>
                    </a:lnTo>
                    <a:lnTo>
                      <a:pt x="33" y="60"/>
                    </a:lnTo>
                    <a:lnTo>
                      <a:pt x="31" y="60"/>
                    </a:lnTo>
                    <a:lnTo>
                      <a:pt x="29" y="61"/>
                    </a:lnTo>
                    <a:lnTo>
                      <a:pt x="27" y="61"/>
                    </a:lnTo>
                    <a:lnTo>
                      <a:pt x="25" y="61"/>
                    </a:lnTo>
                    <a:lnTo>
                      <a:pt x="23" y="61"/>
                    </a:lnTo>
                    <a:lnTo>
                      <a:pt x="21" y="61"/>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82" name="Freeform 325"/>
              <p:cNvSpPr>
                <a:spLocks noEditPoints="1"/>
              </p:cNvSpPr>
              <p:nvPr/>
            </p:nvSpPr>
            <p:spPr bwMode="auto">
              <a:xfrm>
                <a:off x="3505" y="1843"/>
                <a:ext cx="55" cy="73"/>
              </a:xfrm>
              <a:custGeom>
                <a:avLst/>
                <a:gdLst/>
                <a:ahLst/>
                <a:cxnLst>
                  <a:cxn ang="0">
                    <a:pos x="53" y="48"/>
                  </a:cxn>
                  <a:cxn ang="0">
                    <a:pos x="53" y="50"/>
                  </a:cxn>
                  <a:cxn ang="0">
                    <a:pos x="55" y="50"/>
                  </a:cxn>
                  <a:cxn ang="0">
                    <a:pos x="55" y="52"/>
                  </a:cxn>
                  <a:cxn ang="0">
                    <a:pos x="55" y="56"/>
                  </a:cxn>
                  <a:cxn ang="0">
                    <a:pos x="55" y="61"/>
                  </a:cxn>
                  <a:cxn ang="0">
                    <a:pos x="51" y="67"/>
                  </a:cxn>
                  <a:cxn ang="0">
                    <a:pos x="49" y="71"/>
                  </a:cxn>
                  <a:cxn ang="0">
                    <a:pos x="44" y="73"/>
                  </a:cxn>
                  <a:cxn ang="0">
                    <a:pos x="42" y="73"/>
                  </a:cxn>
                  <a:cxn ang="0">
                    <a:pos x="38" y="71"/>
                  </a:cxn>
                  <a:cxn ang="0">
                    <a:pos x="36" y="67"/>
                  </a:cxn>
                  <a:cxn ang="0">
                    <a:pos x="32" y="63"/>
                  </a:cxn>
                  <a:cxn ang="0">
                    <a:pos x="19" y="46"/>
                  </a:cxn>
                  <a:cxn ang="0">
                    <a:pos x="15" y="40"/>
                  </a:cxn>
                  <a:cxn ang="0">
                    <a:pos x="15" y="38"/>
                  </a:cxn>
                  <a:cxn ang="0">
                    <a:pos x="13" y="38"/>
                  </a:cxn>
                  <a:cxn ang="0">
                    <a:pos x="11" y="36"/>
                  </a:cxn>
                  <a:cxn ang="0">
                    <a:pos x="11" y="36"/>
                  </a:cxn>
                  <a:cxn ang="0">
                    <a:pos x="9" y="36"/>
                  </a:cxn>
                  <a:cxn ang="0">
                    <a:pos x="5" y="40"/>
                  </a:cxn>
                  <a:cxn ang="0">
                    <a:pos x="5" y="44"/>
                  </a:cxn>
                  <a:cxn ang="0">
                    <a:pos x="5" y="50"/>
                  </a:cxn>
                  <a:cxn ang="0">
                    <a:pos x="3" y="50"/>
                  </a:cxn>
                  <a:cxn ang="0">
                    <a:pos x="3" y="50"/>
                  </a:cxn>
                  <a:cxn ang="0">
                    <a:pos x="1" y="48"/>
                  </a:cxn>
                  <a:cxn ang="0">
                    <a:pos x="1" y="44"/>
                  </a:cxn>
                  <a:cxn ang="0">
                    <a:pos x="3" y="38"/>
                  </a:cxn>
                  <a:cxn ang="0">
                    <a:pos x="5" y="32"/>
                  </a:cxn>
                  <a:cxn ang="0">
                    <a:pos x="7" y="29"/>
                  </a:cxn>
                  <a:cxn ang="0">
                    <a:pos x="11" y="27"/>
                  </a:cxn>
                  <a:cxn ang="0">
                    <a:pos x="15" y="27"/>
                  </a:cxn>
                  <a:cxn ang="0">
                    <a:pos x="19" y="29"/>
                  </a:cxn>
                  <a:cxn ang="0">
                    <a:pos x="21" y="31"/>
                  </a:cxn>
                  <a:cxn ang="0">
                    <a:pos x="21" y="31"/>
                  </a:cxn>
                  <a:cxn ang="0">
                    <a:pos x="23" y="32"/>
                  </a:cxn>
                  <a:cxn ang="0">
                    <a:pos x="24" y="36"/>
                  </a:cxn>
                  <a:cxn ang="0">
                    <a:pos x="26" y="38"/>
                  </a:cxn>
                  <a:cxn ang="0">
                    <a:pos x="28" y="40"/>
                  </a:cxn>
                  <a:cxn ang="0">
                    <a:pos x="40" y="57"/>
                  </a:cxn>
                  <a:cxn ang="0">
                    <a:pos x="42" y="59"/>
                  </a:cxn>
                  <a:cxn ang="0">
                    <a:pos x="44" y="61"/>
                  </a:cxn>
                  <a:cxn ang="0">
                    <a:pos x="46" y="63"/>
                  </a:cxn>
                  <a:cxn ang="0">
                    <a:pos x="48" y="63"/>
                  </a:cxn>
                  <a:cxn ang="0">
                    <a:pos x="48" y="63"/>
                  </a:cxn>
                  <a:cxn ang="0">
                    <a:pos x="51" y="59"/>
                  </a:cxn>
                  <a:cxn ang="0">
                    <a:pos x="51" y="54"/>
                  </a:cxn>
                  <a:cxn ang="0">
                    <a:pos x="3" y="23"/>
                  </a:cxn>
                  <a:cxn ang="0">
                    <a:pos x="1" y="9"/>
                  </a:cxn>
                  <a:cxn ang="0">
                    <a:pos x="5" y="4"/>
                  </a:cxn>
                  <a:cxn ang="0">
                    <a:pos x="7" y="0"/>
                  </a:cxn>
                  <a:cxn ang="0">
                    <a:pos x="7" y="0"/>
                  </a:cxn>
                  <a:cxn ang="0">
                    <a:pos x="7" y="2"/>
                  </a:cxn>
                  <a:cxn ang="0">
                    <a:pos x="9" y="2"/>
                  </a:cxn>
                  <a:cxn ang="0">
                    <a:pos x="9" y="9"/>
                  </a:cxn>
                  <a:cxn ang="0">
                    <a:pos x="5" y="19"/>
                  </a:cxn>
                </a:cxnLst>
                <a:rect l="0" t="0" r="r" b="b"/>
                <a:pathLst>
                  <a:path w="55" h="73">
                    <a:moveTo>
                      <a:pt x="51" y="50"/>
                    </a:moveTo>
                    <a:lnTo>
                      <a:pt x="51" y="48"/>
                    </a:lnTo>
                    <a:lnTo>
                      <a:pt x="53" y="48"/>
                    </a:lnTo>
                    <a:lnTo>
                      <a:pt x="53" y="48"/>
                    </a:lnTo>
                    <a:lnTo>
                      <a:pt x="53" y="48"/>
                    </a:lnTo>
                    <a:lnTo>
                      <a:pt x="53" y="50"/>
                    </a:lnTo>
                    <a:lnTo>
                      <a:pt x="53" y="50"/>
                    </a:lnTo>
                    <a:lnTo>
                      <a:pt x="53" y="50"/>
                    </a:lnTo>
                    <a:lnTo>
                      <a:pt x="55" y="50"/>
                    </a:lnTo>
                    <a:lnTo>
                      <a:pt x="55" y="50"/>
                    </a:lnTo>
                    <a:lnTo>
                      <a:pt x="55" y="50"/>
                    </a:lnTo>
                    <a:lnTo>
                      <a:pt x="55" y="52"/>
                    </a:lnTo>
                    <a:lnTo>
                      <a:pt x="55" y="52"/>
                    </a:lnTo>
                    <a:lnTo>
                      <a:pt x="55" y="54"/>
                    </a:lnTo>
                    <a:lnTo>
                      <a:pt x="55" y="56"/>
                    </a:lnTo>
                    <a:lnTo>
                      <a:pt x="55" y="56"/>
                    </a:lnTo>
                    <a:lnTo>
                      <a:pt x="55" y="57"/>
                    </a:lnTo>
                    <a:lnTo>
                      <a:pt x="55" y="61"/>
                    </a:lnTo>
                    <a:lnTo>
                      <a:pt x="53" y="63"/>
                    </a:lnTo>
                    <a:lnTo>
                      <a:pt x="53" y="65"/>
                    </a:lnTo>
                    <a:lnTo>
                      <a:pt x="51" y="67"/>
                    </a:lnTo>
                    <a:lnTo>
                      <a:pt x="51" y="69"/>
                    </a:lnTo>
                    <a:lnTo>
                      <a:pt x="49" y="69"/>
                    </a:lnTo>
                    <a:lnTo>
                      <a:pt x="49" y="71"/>
                    </a:lnTo>
                    <a:lnTo>
                      <a:pt x="48" y="71"/>
                    </a:lnTo>
                    <a:lnTo>
                      <a:pt x="46" y="73"/>
                    </a:lnTo>
                    <a:lnTo>
                      <a:pt x="44" y="73"/>
                    </a:lnTo>
                    <a:lnTo>
                      <a:pt x="44" y="73"/>
                    </a:lnTo>
                    <a:lnTo>
                      <a:pt x="42" y="73"/>
                    </a:lnTo>
                    <a:lnTo>
                      <a:pt x="42" y="73"/>
                    </a:lnTo>
                    <a:lnTo>
                      <a:pt x="40" y="71"/>
                    </a:lnTo>
                    <a:lnTo>
                      <a:pt x="40" y="71"/>
                    </a:lnTo>
                    <a:lnTo>
                      <a:pt x="38" y="71"/>
                    </a:lnTo>
                    <a:lnTo>
                      <a:pt x="38" y="69"/>
                    </a:lnTo>
                    <a:lnTo>
                      <a:pt x="36" y="69"/>
                    </a:lnTo>
                    <a:lnTo>
                      <a:pt x="36" y="67"/>
                    </a:lnTo>
                    <a:lnTo>
                      <a:pt x="34" y="67"/>
                    </a:lnTo>
                    <a:lnTo>
                      <a:pt x="34" y="65"/>
                    </a:lnTo>
                    <a:lnTo>
                      <a:pt x="32" y="63"/>
                    </a:lnTo>
                    <a:lnTo>
                      <a:pt x="30" y="61"/>
                    </a:lnTo>
                    <a:lnTo>
                      <a:pt x="28" y="59"/>
                    </a:lnTo>
                    <a:lnTo>
                      <a:pt x="19" y="46"/>
                    </a:lnTo>
                    <a:lnTo>
                      <a:pt x="17" y="42"/>
                    </a:lnTo>
                    <a:lnTo>
                      <a:pt x="15" y="40"/>
                    </a:lnTo>
                    <a:lnTo>
                      <a:pt x="15" y="40"/>
                    </a:lnTo>
                    <a:lnTo>
                      <a:pt x="15" y="40"/>
                    </a:lnTo>
                    <a:lnTo>
                      <a:pt x="15" y="38"/>
                    </a:lnTo>
                    <a:lnTo>
                      <a:pt x="15" y="38"/>
                    </a:lnTo>
                    <a:lnTo>
                      <a:pt x="13" y="38"/>
                    </a:lnTo>
                    <a:lnTo>
                      <a:pt x="13" y="38"/>
                    </a:lnTo>
                    <a:lnTo>
                      <a:pt x="13" y="38"/>
                    </a:lnTo>
                    <a:lnTo>
                      <a:pt x="13" y="38"/>
                    </a:lnTo>
                    <a:lnTo>
                      <a:pt x="13" y="36"/>
                    </a:lnTo>
                    <a:lnTo>
                      <a:pt x="11" y="36"/>
                    </a:lnTo>
                    <a:lnTo>
                      <a:pt x="11" y="36"/>
                    </a:lnTo>
                    <a:lnTo>
                      <a:pt x="11" y="36"/>
                    </a:lnTo>
                    <a:lnTo>
                      <a:pt x="11" y="36"/>
                    </a:lnTo>
                    <a:lnTo>
                      <a:pt x="9" y="36"/>
                    </a:lnTo>
                    <a:lnTo>
                      <a:pt x="9" y="36"/>
                    </a:lnTo>
                    <a:lnTo>
                      <a:pt x="9" y="36"/>
                    </a:lnTo>
                    <a:lnTo>
                      <a:pt x="7" y="38"/>
                    </a:lnTo>
                    <a:lnTo>
                      <a:pt x="7" y="38"/>
                    </a:lnTo>
                    <a:lnTo>
                      <a:pt x="5" y="40"/>
                    </a:lnTo>
                    <a:lnTo>
                      <a:pt x="5" y="40"/>
                    </a:lnTo>
                    <a:lnTo>
                      <a:pt x="5" y="42"/>
                    </a:lnTo>
                    <a:lnTo>
                      <a:pt x="5" y="44"/>
                    </a:lnTo>
                    <a:lnTo>
                      <a:pt x="5" y="48"/>
                    </a:lnTo>
                    <a:lnTo>
                      <a:pt x="5" y="50"/>
                    </a:lnTo>
                    <a:lnTo>
                      <a:pt x="5" y="50"/>
                    </a:lnTo>
                    <a:lnTo>
                      <a:pt x="5" y="50"/>
                    </a:lnTo>
                    <a:lnTo>
                      <a:pt x="3" y="50"/>
                    </a:lnTo>
                    <a:lnTo>
                      <a:pt x="3" y="50"/>
                    </a:lnTo>
                    <a:lnTo>
                      <a:pt x="3" y="50"/>
                    </a:lnTo>
                    <a:lnTo>
                      <a:pt x="3" y="50"/>
                    </a:lnTo>
                    <a:lnTo>
                      <a:pt x="3" y="50"/>
                    </a:lnTo>
                    <a:lnTo>
                      <a:pt x="3" y="48"/>
                    </a:lnTo>
                    <a:lnTo>
                      <a:pt x="1" y="48"/>
                    </a:lnTo>
                    <a:lnTo>
                      <a:pt x="1" y="48"/>
                    </a:lnTo>
                    <a:lnTo>
                      <a:pt x="1" y="46"/>
                    </a:lnTo>
                    <a:lnTo>
                      <a:pt x="1" y="44"/>
                    </a:lnTo>
                    <a:lnTo>
                      <a:pt x="1" y="44"/>
                    </a:lnTo>
                    <a:lnTo>
                      <a:pt x="1" y="42"/>
                    </a:lnTo>
                    <a:lnTo>
                      <a:pt x="1" y="40"/>
                    </a:lnTo>
                    <a:lnTo>
                      <a:pt x="3" y="38"/>
                    </a:lnTo>
                    <a:lnTo>
                      <a:pt x="3" y="36"/>
                    </a:lnTo>
                    <a:lnTo>
                      <a:pt x="5" y="34"/>
                    </a:lnTo>
                    <a:lnTo>
                      <a:pt x="5" y="32"/>
                    </a:lnTo>
                    <a:lnTo>
                      <a:pt x="5" y="31"/>
                    </a:lnTo>
                    <a:lnTo>
                      <a:pt x="7" y="31"/>
                    </a:lnTo>
                    <a:lnTo>
                      <a:pt x="7" y="29"/>
                    </a:lnTo>
                    <a:lnTo>
                      <a:pt x="9" y="29"/>
                    </a:lnTo>
                    <a:lnTo>
                      <a:pt x="11" y="27"/>
                    </a:lnTo>
                    <a:lnTo>
                      <a:pt x="11" y="27"/>
                    </a:lnTo>
                    <a:lnTo>
                      <a:pt x="13" y="27"/>
                    </a:lnTo>
                    <a:lnTo>
                      <a:pt x="13" y="27"/>
                    </a:lnTo>
                    <a:lnTo>
                      <a:pt x="15" y="27"/>
                    </a:lnTo>
                    <a:lnTo>
                      <a:pt x="17" y="27"/>
                    </a:lnTo>
                    <a:lnTo>
                      <a:pt x="17" y="27"/>
                    </a:lnTo>
                    <a:lnTo>
                      <a:pt x="19" y="29"/>
                    </a:lnTo>
                    <a:lnTo>
                      <a:pt x="19" y="29"/>
                    </a:lnTo>
                    <a:lnTo>
                      <a:pt x="21" y="29"/>
                    </a:lnTo>
                    <a:lnTo>
                      <a:pt x="21" y="31"/>
                    </a:lnTo>
                    <a:lnTo>
                      <a:pt x="21" y="31"/>
                    </a:lnTo>
                    <a:lnTo>
                      <a:pt x="21" y="31"/>
                    </a:lnTo>
                    <a:lnTo>
                      <a:pt x="21" y="31"/>
                    </a:lnTo>
                    <a:lnTo>
                      <a:pt x="23" y="32"/>
                    </a:lnTo>
                    <a:lnTo>
                      <a:pt x="23" y="32"/>
                    </a:lnTo>
                    <a:lnTo>
                      <a:pt x="23" y="32"/>
                    </a:lnTo>
                    <a:lnTo>
                      <a:pt x="24" y="36"/>
                    </a:lnTo>
                    <a:lnTo>
                      <a:pt x="24" y="36"/>
                    </a:lnTo>
                    <a:lnTo>
                      <a:pt x="24" y="36"/>
                    </a:lnTo>
                    <a:lnTo>
                      <a:pt x="26" y="36"/>
                    </a:lnTo>
                    <a:lnTo>
                      <a:pt x="26" y="36"/>
                    </a:lnTo>
                    <a:lnTo>
                      <a:pt x="26" y="38"/>
                    </a:lnTo>
                    <a:lnTo>
                      <a:pt x="26" y="38"/>
                    </a:lnTo>
                    <a:lnTo>
                      <a:pt x="26" y="38"/>
                    </a:lnTo>
                    <a:lnTo>
                      <a:pt x="28" y="40"/>
                    </a:lnTo>
                    <a:lnTo>
                      <a:pt x="38" y="54"/>
                    </a:lnTo>
                    <a:lnTo>
                      <a:pt x="40" y="56"/>
                    </a:lnTo>
                    <a:lnTo>
                      <a:pt x="40" y="57"/>
                    </a:lnTo>
                    <a:lnTo>
                      <a:pt x="42" y="57"/>
                    </a:lnTo>
                    <a:lnTo>
                      <a:pt x="42" y="59"/>
                    </a:lnTo>
                    <a:lnTo>
                      <a:pt x="42" y="59"/>
                    </a:lnTo>
                    <a:lnTo>
                      <a:pt x="44" y="59"/>
                    </a:lnTo>
                    <a:lnTo>
                      <a:pt x="44" y="61"/>
                    </a:lnTo>
                    <a:lnTo>
                      <a:pt x="44" y="61"/>
                    </a:lnTo>
                    <a:lnTo>
                      <a:pt x="44" y="61"/>
                    </a:lnTo>
                    <a:lnTo>
                      <a:pt x="46" y="61"/>
                    </a:lnTo>
                    <a:lnTo>
                      <a:pt x="46" y="63"/>
                    </a:lnTo>
                    <a:lnTo>
                      <a:pt x="46" y="63"/>
                    </a:lnTo>
                    <a:lnTo>
                      <a:pt x="46" y="63"/>
                    </a:lnTo>
                    <a:lnTo>
                      <a:pt x="48" y="63"/>
                    </a:lnTo>
                    <a:lnTo>
                      <a:pt x="48" y="63"/>
                    </a:lnTo>
                    <a:lnTo>
                      <a:pt x="48" y="63"/>
                    </a:lnTo>
                    <a:lnTo>
                      <a:pt x="48" y="63"/>
                    </a:lnTo>
                    <a:lnTo>
                      <a:pt x="49" y="61"/>
                    </a:lnTo>
                    <a:lnTo>
                      <a:pt x="51" y="61"/>
                    </a:lnTo>
                    <a:lnTo>
                      <a:pt x="51" y="59"/>
                    </a:lnTo>
                    <a:lnTo>
                      <a:pt x="51" y="57"/>
                    </a:lnTo>
                    <a:lnTo>
                      <a:pt x="51" y="56"/>
                    </a:lnTo>
                    <a:lnTo>
                      <a:pt x="51" y="54"/>
                    </a:lnTo>
                    <a:lnTo>
                      <a:pt x="51" y="52"/>
                    </a:lnTo>
                    <a:lnTo>
                      <a:pt x="51" y="50"/>
                    </a:lnTo>
                    <a:close/>
                    <a:moveTo>
                      <a:pt x="3" y="23"/>
                    </a:moveTo>
                    <a:lnTo>
                      <a:pt x="0" y="11"/>
                    </a:lnTo>
                    <a:lnTo>
                      <a:pt x="1" y="9"/>
                    </a:lnTo>
                    <a:lnTo>
                      <a:pt x="1" y="9"/>
                    </a:lnTo>
                    <a:lnTo>
                      <a:pt x="3" y="8"/>
                    </a:lnTo>
                    <a:lnTo>
                      <a:pt x="3" y="6"/>
                    </a:lnTo>
                    <a:lnTo>
                      <a:pt x="5" y="4"/>
                    </a:lnTo>
                    <a:lnTo>
                      <a:pt x="5" y="4"/>
                    </a:lnTo>
                    <a:lnTo>
                      <a:pt x="5" y="2"/>
                    </a:lnTo>
                    <a:lnTo>
                      <a:pt x="7" y="0"/>
                    </a:lnTo>
                    <a:lnTo>
                      <a:pt x="7" y="0"/>
                    </a:lnTo>
                    <a:lnTo>
                      <a:pt x="7" y="0"/>
                    </a:lnTo>
                    <a:lnTo>
                      <a:pt x="7" y="0"/>
                    </a:lnTo>
                    <a:lnTo>
                      <a:pt x="7" y="0"/>
                    </a:lnTo>
                    <a:lnTo>
                      <a:pt x="7" y="0"/>
                    </a:lnTo>
                    <a:lnTo>
                      <a:pt x="7" y="2"/>
                    </a:lnTo>
                    <a:lnTo>
                      <a:pt x="7" y="2"/>
                    </a:lnTo>
                    <a:lnTo>
                      <a:pt x="9" y="2"/>
                    </a:lnTo>
                    <a:lnTo>
                      <a:pt x="9" y="2"/>
                    </a:lnTo>
                    <a:lnTo>
                      <a:pt x="9" y="4"/>
                    </a:lnTo>
                    <a:lnTo>
                      <a:pt x="11" y="8"/>
                    </a:lnTo>
                    <a:lnTo>
                      <a:pt x="9" y="9"/>
                    </a:lnTo>
                    <a:lnTo>
                      <a:pt x="9" y="11"/>
                    </a:lnTo>
                    <a:lnTo>
                      <a:pt x="7" y="15"/>
                    </a:lnTo>
                    <a:lnTo>
                      <a:pt x="5" y="19"/>
                    </a:lnTo>
                    <a:lnTo>
                      <a:pt x="3" y="23"/>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83" name="Freeform 326"/>
              <p:cNvSpPr>
                <a:spLocks/>
              </p:cNvSpPr>
              <p:nvPr/>
            </p:nvSpPr>
            <p:spPr bwMode="auto">
              <a:xfrm>
                <a:off x="3537" y="1833"/>
                <a:ext cx="65" cy="56"/>
              </a:xfrm>
              <a:custGeom>
                <a:avLst/>
                <a:gdLst/>
                <a:ahLst/>
                <a:cxnLst>
                  <a:cxn ang="0">
                    <a:pos x="62" y="37"/>
                  </a:cxn>
                  <a:cxn ang="0">
                    <a:pos x="60" y="27"/>
                  </a:cxn>
                  <a:cxn ang="0">
                    <a:pos x="60" y="19"/>
                  </a:cxn>
                  <a:cxn ang="0">
                    <a:pos x="56" y="14"/>
                  </a:cxn>
                  <a:cxn ang="0">
                    <a:pos x="54" y="10"/>
                  </a:cxn>
                  <a:cxn ang="0">
                    <a:pos x="52" y="10"/>
                  </a:cxn>
                  <a:cxn ang="0">
                    <a:pos x="50" y="10"/>
                  </a:cxn>
                  <a:cxn ang="0">
                    <a:pos x="48" y="10"/>
                  </a:cxn>
                  <a:cxn ang="0">
                    <a:pos x="50" y="0"/>
                  </a:cxn>
                  <a:cxn ang="0">
                    <a:pos x="52" y="0"/>
                  </a:cxn>
                  <a:cxn ang="0">
                    <a:pos x="56" y="0"/>
                  </a:cxn>
                  <a:cxn ang="0">
                    <a:pos x="58" y="0"/>
                  </a:cxn>
                  <a:cxn ang="0">
                    <a:pos x="60" y="2"/>
                  </a:cxn>
                  <a:cxn ang="0">
                    <a:pos x="62" y="6"/>
                  </a:cxn>
                  <a:cxn ang="0">
                    <a:pos x="64" y="10"/>
                  </a:cxn>
                  <a:cxn ang="0">
                    <a:pos x="64" y="16"/>
                  </a:cxn>
                  <a:cxn ang="0">
                    <a:pos x="65" y="25"/>
                  </a:cxn>
                  <a:cxn ang="0">
                    <a:pos x="65" y="27"/>
                  </a:cxn>
                  <a:cxn ang="0">
                    <a:pos x="65" y="29"/>
                  </a:cxn>
                  <a:cxn ang="0">
                    <a:pos x="65" y="29"/>
                  </a:cxn>
                  <a:cxn ang="0">
                    <a:pos x="65" y="31"/>
                  </a:cxn>
                  <a:cxn ang="0">
                    <a:pos x="65" y="37"/>
                  </a:cxn>
                  <a:cxn ang="0">
                    <a:pos x="65" y="39"/>
                  </a:cxn>
                  <a:cxn ang="0">
                    <a:pos x="65" y="42"/>
                  </a:cxn>
                  <a:cxn ang="0">
                    <a:pos x="65" y="44"/>
                  </a:cxn>
                  <a:cxn ang="0">
                    <a:pos x="65" y="46"/>
                  </a:cxn>
                  <a:cxn ang="0">
                    <a:pos x="60" y="54"/>
                  </a:cxn>
                  <a:cxn ang="0">
                    <a:pos x="50" y="48"/>
                  </a:cxn>
                  <a:cxn ang="0">
                    <a:pos x="42" y="42"/>
                  </a:cxn>
                  <a:cxn ang="0">
                    <a:pos x="33" y="39"/>
                  </a:cxn>
                  <a:cxn ang="0">
                    <a:pos x="25" y="35"/>
                  </a:cxn>
                  <a:cxn ang="0">
                    <a:pos x="17" y="33"/>
                  </a:cxn>
                  <a:cxn ang="0">
                    <a:pos x="12" y="31"/>
                  </a:cxn>
                  <a:cxn ang="0">
                    <a:pos x="8" y="31"/>
                  </a:cxn>
                  <a:cxn ang="0">
                    <a:pos x="6" y="31"/>
                  </a:cxn>
                  <a:cxn ang="0">
                    <a:pos x="6" y="33"/>
                  </a:cxn>
                  <a:cxn ang="0">
                    <a:pos x="6" y="37"/>
                  </a:cxn>
                  <a:cxn ang="0">
                    <a:pos x="6" y="39"/>
                  </a:cxn>
                  <a:cxn ang="0">
                    <a:pos x="6" y="41"/>
                  </a:cxn>
                  <a:cxn ang="0">
                    <a:pos x="6" y="41"/>
                  </a:cxn>
                  <a:cxn ang="0">
                    <a:pos x="4" y="41"/>
                  </a:cxn>
                  <a:cxn ang="0">
                    <a:pos x="4" y="41"/>
                  </a:cxn>
                  <a:cxn ang="0">
                    <a:pos x="2" y="41"/>
                  </a:cxn>
                  <a:cxn ang="0">
                    <a:pos x="2" y="39"/>
                  </a:cxn>
                  <a:cxn ang="0">
                    <a:pos x="0" y="35"/>
                  </a:cxn>
                  <a:cxn ang="0">
                    <a:pos x="0" y="33"/>
                  </a:cxn>
                  <a:cxn ang="0">
                    <a:pos x="0" y="31"/>
                  </a:cxn>
                  <a:cxn ang="0">
                    <a:pos x="2" y="27"/>
                  </a:cxn>
                  <a:cxn ang="0">
                    <a:pos x="2" y="25"/>
                  </a:cxn>
                  <a:cxn ang="0">
                    <a:pos x="4" y="23"/>
                  </a:cxn>
                  <a:cxn ang="0">
                    <a:pos x="10" y="21"/>
                  </a:cxn>
                  <a:cxn ang="0">
                    <a:pos x="19" y="23"/>
                  </a:cxn>
                  <a:cxn ang="0">
                    <a:pos x="33" y="27"/>
                  </a:cxn>
                  <a:cxn ang="0">
                    <a:pos x="50" y="37"/>
                  </a:cxn>
                </a:cxnLst>
                <a:rect l="0" t="0" r="r" b="b"/>
                <a:pathLst>
                  <a:path w="65" h="56">
                    <a:moveTo>
                      <a:pt x="62" y="42"/>
                    </a:moveTo>
                    <a:lnTo>
                      <a:pt x="62" y="37"/>
                    </a:lnTo>
                    <a:lnTo>
                      <a:pt x="62" y="31"/>
                    </a:lnTo>
                    <a:lnTo>
                      <a:pt x="60" y="27"/>
                    </a:lnTo>
                    <a:lnTo>
                      <a:pt x="60" y="21"/>
                    </a:lnTo>
                    <a:lnTo>
                      <a:pt x="60" y="19"/>
                    </a:lnTo>
                    <a:lnTo>
                      <a:pt x="58" y="16"/>
                    </a:lnTo>
                    <a:lnTo>
                      <a:pt x="56" y="14"/>
                    </a:lnTo>
                    <a:lnTo>
                      <a:pt x="56" y="12"/>
                    </a:lnTo>
                    <a:lnTo>
                      <a:pt x="54" y="10"/>
                    </a:lnTo>
                    <a:lnTo>
                      <a:pt x="54" y="10"/>
                    </a:lnTo>
                    <a:lnTo>
                      <a:pt x="52" y="10"/>
                    </a:lnTo>
                    <a:lnTo>
                      <a:pt x="52" y="10"/>
                    </a:lnTo>
                    <a:lnTo>
                      <a:pt x="50" y="10"/>
                    </a:lnTo>
                    <a:lnTo>
                      <a:pt x="50" y="10"/>
                    </a:lnTo>
                    <a:lnTo>
                      <a:pt x="48" y="10"/>
                    </a:lnTo>
                    <a:lnTo>
                      <a:pt x="48" y="10"/>
                    </a:lnTo>
                    <a:lnTo>
                      <a:pt x="50" y="0"/>
                    </a:lnTo>
                    <a:lnTo>
                      <a:pt x="52" y="0"/>
                    </a:lnTo>
                    <a:lnTo>
                      <a:pt x="52" y="0"/>
                    </a:lnTo>
                    <a:lnTo>
                      <a:pt x="54" y="0"/>
                    </a:lnTo>
                    <a:lnTo>
                      <a:pt x="56" y="0"/>
                    </a:lnTo>
                    <a:lnTo>
                      <a:pt x="56" y="0"/>
                    </a:lnTo>
                    <a:lnTo>
                      <a:pt x="58" y="0"/>
                    </a:lnTo>
                    <a:lnTo>
                      <a:pt x="60" y="2"/>
                    </a:lnTo>
                    <a:lnTo>
                      <a:pt x="60" y="2"/>
                    </a:lnTo>
                    <a:lnTo>
                      <a:pt x="62" y="4"/>
                    </a:lnTo>
                    <a:lnTo>
                      <a:pt x="62" y="6"/>
                    </a:lnTo>
                    <a:lnTo>
                      <a:pt x="64" y="8"/>
                    </a:lnTo>
                    <a:lnTo>
                      <a:pt x="64" y="10"/>
                    </a:lnTo>
                    <a:lnTo>
                      <a:pt x="64" y="14"/>
                    </a:lnTo>
                    <a:lnTo>
                      <a:pt x="64" y="16"/>
                    </a:lnTo>
                    <a:lnTo>
                      <a:pt x="65" y="19"/>
                    </a:lnTo>
                    <a:lnTo>
                      <a:pt x="65" y="25"/>
                    </a:lnTo>
                    <a:lnTo>
                      <a:pt x="65" y="25"/>
                    </a:lnTo>
                    <a:lnTo>
                      <a:pt x="65" y="27"/>
                    </a:lnTo>
                    <a:lnTo>
                      <a:pt x="65" y="27"/>
                    </a:lnTo>
                    <a:lnTo>
                      <a:pt x="65" y="29"/>
                    </a:lnTo>
                    <a:lnTo>
                      <a:pt x="65" y="29"/>
                    </a:lnTo>
                    <a:lnTo>
                      <a:pt x="65" y="29"/>
                    </a:lnTo>
                    <a:lnTo>
                      <a:pt x="65" y="29"/>
                    </a:lnTo>
                    <a:lnTo>
                      <a:pt x="65" y="31"/>
                    </a:lnTo>
                    <a:lnTo>
                      <a:pt x="65" y="33"/>
                    </a:lnTo>
                    <a:lnTo>
                      <a:pt x="65" y="37"/>
                    </a:lnTo>
                    <a:lnTo>
                      <a:pt x="65" y="39"/>
                    </a:lnTo>
                    <a:lnTo>
                      <a:pt x="65" y="39"/>
                    </a:lnTo>
                    <a:lnTo>
                      <a:pt x="65" y="41"/>
                    </a:lnTo>
                    <a:lnTo>
                      <a:pt x="65" y="42"/>
                    </a:lnTo>
                    <a:lnTo>
                      <a:pt x="65" y="42"/>
                    </a:lnTo>
                    <a:lnTo>
                      <a:pt x="65" y="44"/>
                    </a:lnTo>
                    <a:lnTo>
                      <a:pt x="65" y="44"/>
                    </a:lnTo>
                    <a:lnTo>
                      <a:pt x="65" y="46"/>
                    </a:lnTo>
                    <a:lnTo>
                      <a:pt x="64" y="56"/>
                    </a:lnTo>
                    <a:lnTo>
                      <a:pt x="60" y="54"/>
                    </a:lnTo>
                    <a:lnTo>
                      <a:pt x="54" y="50"/>
                    </a:lnTo>
                    <a:lnTo>
                      <a:pt x="50" y="48"/>
                    </a:lnTo>
                    <a:lnTo>
                      <a:pt x="46" y="44"/>
                    </a:lnTo>
                    <a:lnTo>
                      <a:pt x="42" y="42"/>
                    </a:lnTo>
                    <a:lnTo>
                      <a:pt x="37" y="41"/>
                    </a:lnTo>
                    <a:lnTo>
                      <a:pt x="33" y="39"/>
                    </a:lnTo>
                    <a:lnTo>
                      <a:pt x="29" y="37"/>
                    </a:lnTo>
                    <a:lnTo>
                      <a:pt x="25" y="35"/>
                    </a:lnTo>
                    <a:lnTo>
                      <a:pt x="21" y="33"/>
                    </a:lnTo>
                    <a:lnTo>
                      <a:pt x="17" y="33"/>
                    </a:lnTo>
                    <a:lnTo>
                      <a:pt x="16" y="31"/>
                    </a:lnTo>
                    <a:lnTo>
                      <a:pt x="12" y="31"/>
                    </a:lnTo>
                    <a:lnTo>
                      <a:pt x="10" y="31"/>
                    </a:lnTo>
                    <a:lnTo>
                      <a:pt x="8" y="31"/>
                    </a:lnTo>
                    <a:lnTo>
                      <a:pt x="8" y="31"/>
                    </a:lnTo>
                    <a:lnTo>
                      <a:pt x="6" y="31"/>
                    </a:lnTo>
                    <a:lnTo>
                      <a:pt x="6" y="33"/>
                    </a:lnTo>
                    <a:lnTo>
                      <a:pt x="6" y="33"/>
                    </a:lnTo>
                    <a:lnTo>
                      <a:pt x="4" y="35"/>
                    </a:lnTo>
                    <a:lnTo>
                      <a:pt x="6" y="37"/>
                    </a:lnTo>
                    <a:lnTo>
                      <a:pt x="6" y="37"/>
                    </a:lnTo>
                    <a:lnTo>
                      <a:pt x="6" y="39"/>
                    </a:lnTo>
                    <a:lnTo>
                      <a:pt x="8" y="41"/>
                    </a:lnTo>
                    <a:lnTo>
                      <a:pt x="6" y="41"/>
                    </a:lnTo>
                    <a:lnTo>
                      <a:pt x="6" y="41"/>
                    </a:lnTo>
                    <a:lnTo>
                      <a:pt x="6" y="41"/>
                    </a:lnTo>
                    <a:lnTo>
                      <a:pt x="6" y="41"/>
                    </a:lnTo>
                    <a:lnTo>
                      <a:pt x="4" y="41"/>
                    </a:lnTo>
                    <a:lnTo>
                      <a:pt x="4" y="41"/>
                    </a:lnTo>
                    <a:lnTo>
                      <a:pt x="4" y="41"/>
                    </a:lnTo>
                    <a:lnTo>
                      <a:pt x="4" y="41"/>
                    </a:lnTo>
                    <a:lnTo>
                      <a:pt x="2" y="41"/>
                    </a:lnTo>
                    <a:lnTo>
                      <a:pt x="2" y="39"/>
                    </a:lnTo>
                    <a:lnTo>
                      <a:pt x="2" y="39"/>
                    </a:lnTo>
                    <a:lnTo>
                      <a:pt x="2" y="37"/>
                    </a:lnTo>
                    <a:lnTo>
                      <a:pt x="0" y="35"/>
                    </a:lnTo>
                    <a:lnTo>
                      <a:pt x="0" y="35"/>
                    </a:lnTo>
                    <a:lnTo>
                      <a:pt x="0" y="33"/>
                    </a:lnTo>
                    <a:lnTo>
                      <a:pt x="0" y="31"/>
                    </a:lnTo>
                    <a:lnTo>
                      <a:pt x="0" y="31"/>
                    </a:lnTo>
                    <a:lnTo>
                      <a:pt x="2" y="29"/>
                    </a:lnTo>
                    <a:lnTo>
                      <a:pt x="2" y="27"/>
                    </a:lnTo>
                    <a:lnTo>
                      <a:pt x="2" y="27"/>
                    </a:lnTo>
                    <a:lnTo>
                      <a:pt x="2" y="25"/>
                    </a:lnTo>
                    <a:lnTo>
                      <a:pt x="4" y="25"/>
                    </a:lnTo>
                    <a:lnTo>
                      <a:pt x="4" y="23"/>
                    </a:lnTo>
                    <a:lnTo>
                      <a:pt x="4" y="23"/>
                    </a:lnTo>
                    <a:lnTo>
                      <a:pt x="10" y="21"/>
                    </a:lnTo>
                    <a:lnTo>
                      <a:pt x="14" y="21"/>
                    </a:lnTo>
                    <a:lnTo>
                      <a:pt x="19" y="23"/>
                    </a:lnTo>
                    <a:lnTo>
                      <a:pt x="25" y="25"/>
                    </a:lnTo>
                    <a:lnTo>
                      <a:pt x="33" y="27"/>
                    </a:lnTo>
                    <a:lnTo>
                      <a:pt x="42" y="31"/>
                    </a:lnTo>
                    <a:lnTo>
                      <a:pt x="50" y="37"/>
                    </a:lnTo>
                    <a:lnTo>
                      <a:pt x="62" y="42"/>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84" name="Freeform 327"/>
              <p:cNvSpPr>
                <a:spLocks noEditPoints="1"/>
              </p:cNvSpPr>
              <p:nvPr/>
            </p:nvSpPr>
            <p:spPr bwMode="auto">
              <a:xfrm>
                <a:off x="3616" y="1810"/>
                <a:ext cx="52" cy="54"/>
              </a:xfrm>
              <a:custGeom>
                <a:avLst/>
                <a:gdLst/>
                <a:ahLst/>
                <a:cxnLst>
                  <a:cxn ang="0">
                    <a:pos x="48" y="23"/>
                  </a:cxn>
                  <a:cxn ang="0">
                    <a:pos x="50" y="25"/>
                  </a:cxn>
                  <a:cxn ang="0">
                    <a:pos x="50" y="25"/>
                  </a:cxn>
                  <a:cxn ang="0">
                    <a:pos x="52" y="27"/>
                  </a:cxn>
                  <a:cxn ang="0">
                    <a:pos x="52" y="29"/>
                  </a:cxn>
                  <a:cxn ang="0">
                    <a:pos x="50" y="35"/>
                  </a:cxn>
                  <a:cxn ang="0">
                    <a:pos x="46" y="42"/>
                  </a:cxn>
                  <a:cxn ang="0">
                    <a:pos x="40" y="50"/>
                  </a:cxn>
                  <a:cxn ang="0">
                    <a:pos x="34" y="52"/>
                  </a:cxn>
                  <a:cxn ang="0">
                    <a:pos x="29" y="54"/>
                  </a:cxn>
                  <a:cxn ang="0">
                    <a:pos x="23" y="54"/>
                  </a:cxn>
                  <a:cxn ang="0">
                    <a:pos x="17" y="52"/>
                  </a:cxn>
                  <a:cxn ang="0">
                    <a:pos x="13" y="50"/>
                  </a:cxn>
                  <a:cxn ang="0">
                    <a:pos x="8" y="44"/>
                  </a:cxn>
                  <a:cxn ang="0">
                    <a:pos x="2" y="37"/>
                  </a:cxn>
                  <a:cxn ang="0">
                    <a:pos x="0" y="27"/>
                  </a:cxn>
                  <a:cxn ang="0">
                    <a:pos x="2" y="16"/>
                  </a:cxn>
                  <a:cxn ang="0">
                    <a:pos x="6" y="8"/>
                  </a:cxn>
                  <a:cxn ang="0">
                    <a:pos x="11" y="2"/>
                  </a:cxn>
                  <a:cxn ang="0">
                    <a:pos x="17" y="0"/>
                  </a:cxn>
                  <a:cxn ang="0">
                    <a:pos x="23" y="0"/>
                  </a:cxn>
                  <a:cxn ang="0">
                    <a:pos x="27" y="4"/>
                  </a:cxn>
                  <a:cxn ang="0">
                    <a:pos x="31" y="10"/>
                  </a:cxn>
                  <a:cxn ang="0">
                    <a:pos x="31" y="17"/>
                  </a:cxn>
                  <a:cxn ang="0">
                    <a:pos x="27" y="25"/>
                  </a:cxn>
                  <a:cxn ang="0">
                    <a:pos x="23" y="31"/>
                  </a:cxn>
                  <a:cxn ang="0">
                    <a:pos x="15" y="39"/>
                  </a:cxn>
                  <a:cxn ang="0">
                    <a:pos x="25" y="44"/>
                  </a:cxn>
                  <a:cxn ang="0">
                    <a:pos x="33" y="44"/>
                  </a:cxn>
                  <a:cxn ang="0">
                    <a:pos x="40" y="41"/>
                  </a:cxn>
                  <a:cxn ang="0">
                    <a:pos x="46" y="35"/>
                  </a:cxn>
                  <a:cxn ang="0">
                    <a:pos x="48" y="27"/>
                  </a:cxn>
                  <a:cxn ang="0">
                    <a:pos x="11" y="33"/>
                  </a:cxn>
                  <a:cxn ang="0">
                    <a:pos x="11" y="33"/>
                  </a:cxn>
                  <a:cxn ang="0">
                    <a:pos x="13" y="33"/>
                  </a:cxn>
                  <a:cxn ang="0">
                    <a:pos x="17" y="31"/>
                  </a:cxn>
                  <a:cxn ang="0">
                    <a:pos x="23" y="27"/>
                  </a:cxn>
                  <a:cxn ang="0">
                    <a:pos x="25" y="21"/>
                  </a:cxn>
                  <a:cxn ang="0">
                    <a:pos x="25" y="17"/>
                  </a:cxn>
                  <a:cxn ang="0">
                    <a:pos x="25" y="14"/>
                  </a:cxn>
                  <a:cxn ang="0">
                    <a:pos x="21" y="10"/>
                  </a:cxn>
                  <a:cxn ang="0">
                    <a:pos x="17" y="10"/>
                  </a:cxn>
                  <a:cxn ang="0">
                    <a:pos x="11" y="10"/>
                  </a:cxn>
                  <a:cxn ang="0">
                    <a:pos x="8" y="12"/>
                  </a:cxn>
                  <a:cxn ang="0">
                    <a:pos x="6" y="16"/>
                  </a:cxn>
                  <a:cxn ang="0">
                    <a:pos x="4" y="21"/>
                  </a:cxn>
                  <a:cxn ang="0">
                    <a:pos x="6" y="25"/>
                  </a:cxn>
                  <a:cxn ang="0">
                    <a:pos x="8" y="31"/>
                  </a:cxn>
                </a:cxnLst>
                <a:rect l="0" t="0" r="r" b="b"/>
                <a:pathLst>
                  <a:path w="52" h="54">
                    <a:moveTo>
                      <a:pt x="46" y="23"/>
                    </a:moveTo>
                    <a:lnTo>
                      <a:pt x="48" y="23"/>
                    </a:lnTo>
                    <a:lnTo>
                      <a:pt x="48" y="23"/>
                    </a:lnTo>
                    <a:lnTo>
                      <a:pt x="48" y="23"/>
                    </a:lnTo>
                    <a:lnTo>
                      <a:pt x="48" y="25"/>
                    </a:lnTo>
                    <a:lnTo>
                      <a:pt x="50" y="25"/>
                    </a:lnTo>
                    <a:lnTo>
                      <a:pt x="50" y="25"/>
                    </a:lnTo>
                    <a:lnTo>
                      <a:pt x="50" y="25"/>
                    </a:lnTo>
                    <a:lnTo>
                      <a:pt x="50" y="25"/>
                    </a:lnTo>
                    <a:lnTo>
                      <a:pt x="50" y="25"/>
                    </a:lnTo>
                    <a:lnTo>
                      <a:pt x="50" y="25"/>
                    </a:lnTo>
                    <a:lnTo>
                      <a:pt x="52" y="27"/>
                    </a:lnTo>
                    <a:lnTo>
                      <a:pt x="52" y="27"/>
                    </a:lnTo>
                    <a:lnTo>
                      <a:pt x="52" y="27"/>
                    </a:lnTo>
                    <a:lnTo>
                      <a:pt x="52" y="29"/>
                    </a:lnTo>
                    <a:lnTo>
                      <a:pt x="52" y="31"/>
                    </a:lnTo>
                    <a:lnTo>
                      <a:pt x="50" y="31"/>
                    </a:lnTo>
                    <a:lnTo>
                      <a:pt x="50" y="35"/>
                    </a:lnTo>
                    <a:lnTo>
                      <a:pt x="50" y="39"/>
                    </a:lnTo>
                    <a:lnTo>
                      <a:pt x="48" y="41"/>
                    </a:lnTo>
                    <a:lnTo>
                      <a:pt x="46" y="42"/>
                    </a:lnTo>
                    <a:lnTo>
                      <a:pt x="44" y="46"/>
                    </a:lnTo>
                    <a:lnTo>
                      <a:pt x="42" y="48"/>
                    </a:lnTo>
                    <a:lnTo>
                      <a:pt x="40" y="50"/>
                    </a:lnTo>
                    <a:lnTo>
                      <a:pt x="38" y="50"/>
                    </a:lnTo>
                    <a:lnTo>
                      <a:pt x="36" y="52"/>
                    </a:lnTo>
                    <a:lnTo>
                      <a:pt x="34" y="52"/>
                    </a:lnTo>
                    <a:lnTo>
                      <a:pt x="33" y="52"/>
                    </a:lnTo>
                    <a:lnTo>
                      <a:pt x="31" y="54"/>
                    </a:lnTo>
                    <a:lnTo>
                      <a:pt x="29" y="54"/>
                    </a:lnTo>
                    <a:lnTo>
                      <a:pt x="27" y="54"/>
                    </a:lnTo>
                    <a:lnTo>
                      <a:pt x="25" y="54"/>
                    </a:lnTo>
                    <a:lnTo>
                      <a:pt x="23" y="54"/>
                    </a:lnTo>
                    <a:lnTo>
                      <a:pt x="21" y="54"/>
                    </a:lnTo>
                    <a:lnTo>
                      <a:pt x="19" y="52"/>
                    </a:lnTo>
                    <a:lnTo>
                      <a:pt x="17" y="52"/>
                    </a:lnTo>
                    <a:lnTo>
                      <a:pt x="15" y="52"/>
                    </a:lnTo>
                    <a:lnTo>
                      <a:pt x="13" y="50"/>
                    </a:lnTo>
                    <a:lnTo>
                      <a:pt x="13" y="50"/>
                    </a:lnTo>
                    <a:lnTo>
                      <a:pt x="11" y="48"/>
                    </a:lnTo>
                    <a:lnTo>
                      <a:pt x="9" y="46"/>
                    </a:lnTo>
                    <a:lnTo>
                      <a:pt x="8" y="44"/>
                    </a:lnTo>
                    <a:lnTo>
                      <a:pt x="6" y="42"/>
                    </a:lnTo>
                    <a:lnTo>
                      <a:pt x="4" y="39"/>
                    </a:lnTo>
                    <a:lnTo>
                      <a:pt x="2" y="37"/>
                    </a:lnTo>
                    <a:lnTo>
                      <a:pt x="2" y="33"/>
                    </a:lnTo>
                    <a:lnTo>
                      <a:pt x="0" y="29"/>
                    </a:lnTo>
                    <a:lnTo>
                      <a:pt x="0" y="27"/>
                    </a:lnTo>
                    <a:lnTo>
                      <a:pt x="0" y="23"/>
                    </a:lnTo>
                    <a:lnTo>
                      <a:pt x="0" y="19"/>
                    </a:lnTo>
                    <a:lnTo>
                      <a:pt x="2" y="16"/>
                    </a:lnTo>
                    <a:lnTo>
                      <a:pt x="2" y="12"/>
                    </a:lnTo>
                    <a:lnTo>
                      <a:pt x="4" y="10"/>
                    </a:lnTo>
                    <a:lnTo>
                      <a:pt x="6" y="8"/>
                    </a:lnTo>
                    <a:lnTo>
                      <a:pt x="8" y="6"/>
                    </a:lnTo>
                    <a:lnTo>
                      <a:pt x="9" y="4"/>
                    </a:lnTo>
                    <a:lnTo>
                      <a:pt x="11" y="2"/>
                    </a:lnTo>
                    <a:lnTo>
                      <a:pt x="13" y="0"/>
                    </a:lnTo>
                    <a:lnTo>
                      <a:pt x="15" y="0"/>
                    </a:lnTo>
                    <a:lnTo>
                      <a:pt x="17" y="0"/>
                    </a:lnTo>
                    <a:lnTo>
                      <a:pt x="19" y="0"/>
                    </a:lnTo>
                    <a:lnTo>
                      <a:pt x="21" y="0"/>
                    </a:lnTo>
                    <a:lnTo>
                      <a:pt x="23" y="0"/>
                    </a:lnTo>
                    <a:lnTo>
                      <a:pt x="25" y="2"/>
                    </a:lnTo>
                    <a:lnTo>
                      <a:pt x="25" y="2"/>
                    </a:lnTo>
                    <a:lnTo>
                      <a:pt x="27" y="4"/>
                    </a:lnTo>
                    <a:lnTo>
                      <a:pt x="29" y="6"/>
                    </a:lnTo>
                    <a:lnTo>
                      <a:pt x="29" y="8"/>
                    </a:lnTo>
                    <a:lnTo>
                      <a:pt x="31" y="10"/>
                    </a:lnTo>
                    <a:lnTo>
                      <a:pt x="31" y="12"/>
                    </a:lnTo>
                    <a:lnTo>
                      <a:pt x="31" y="14"/>
                    </a:lnTo>
                    <a:lnTo>
                      <a:pt x="31" y="17"/>
                    </a:lnTo>
                    <a:lnTo>
                      <a:pt x="29" y="19"/>
                    </a:lnTo>
                    <a:lnTo>
                      <a:pt x="29" y="21"/>
                    </a:lnTo>
                    <a:lnTo>
                      <a:pt x="27" y="25"/>
                    </a:lnTo>
                    <a:lnTo>
                      <a:pt x="27" y="27"/>
                    </a:lnTo>
                    <a:lnTo>
                      <a:pt x="25" y="29"/>
                    </a:lnTo>
                    <a:lnTo>
                      <a:pt x="23" y="31"/>
                    </a:lnTo>
                    <a:lnTo>
                      <a:pt x="21" y="35"/>
                    </a:lnTo>
                    <a:lnTo>
                      <a:pt x="17" y="37"/>
                    </a:lnTo>
                    <a:lnTo>
                      <a:pt x="15" y="39"/>
                    </a:lnTo>
                    <a:lnTo>
                      <a:pt x="19" y="41"/>
                    </a:lnTo>
                    <a:lnTo>
                      <a:pt x="21" y="42"/>
                    </a:lnTo>
                    <a:lnTo>
                      <a:pt x="25" y="44"/>
                    </a:lnTo>
                    <a:lnTo>
                      <a:pt x="27" y="44"/>
                    </a:lnTo>
                    <a:lnTo>
                      <a:pt x="31" y="44"/>
                    </a:lnTo>
                    <a:lnTo>
                      <a:pt x="33" y="44"/>
                    </a:lnTo>
                    <a:lnTo>
                      <a:pt x="36" y="44"/>
                    </a:lnTo>
                    <a:lnTo>
                      <a:pt x="38" y="42"/>
                    </a:lnTo>
                    <a:lnTo>
                      <a:pt x="40" y="41"/>
                    </a:lnTo>
                    <a:lnTo>
                      <a:pt x="44" y="39"/>
                    </a:lnTo>
                    <a:lnTo>
                      <a:pt x="44" y="37"/>
                    </a:lnTo>
                    <a:lnTo>
                      <a:pt x="46" y="35"/>
                    </a:lnTo>
                    <a:lnTo>
                      <a:pt x="46" y="33"/>
                    </a:lnTo>
                    <a:lnTo>
                      <a:pt x="48" y="29"/>
                    </a:lnTo>
                    <a:lnTo>
                      <a:pt x="48" y="27"/>
                    </a:lnTo>
                    <a:lnTo>
                      <a:pt x="46" y="23"/>
                    </a:lnTo>
                    <a:close/>
                    <a:moveTo>
                      <a:pt x="9" y="33"/>
                    </a:moveTo>
                    <a:lnTo>
                      <a:pt x="11" y="33"/>
                    </a:lnTo>
                    <a:lnTo>
                      <a:pt x="11" y="33"/>
                    </a:lnTo>
                    <a:lnTo>
                      <a:pt x="11" y="33"/>
                    </a:lnTo>
                    <a:lnTo>
                      <a:pt x="11" y="33"/>
                    </a:lnTo>
                    <a:lnTo>
                      <a:pt x="13" y="33"/>
                    </a:lnTo>
                    <a:lnTo>
                      <a:pt x="13" y="33"/>
                    </a:lnTo>
                    <a:lnTo>
                      <a:pt x="13" y="33"/>
                    </a:lnTo>
                    <a:lnTo>
                      <a:pt x="13" y="33"/>
                    </a:lnTo>
                    <a:lnTo>
                      <a:pt x="15" y="31"/>
                    </a:lnTo>
                    <a:lnTo>
                      <a:pt x="17" y="31"/>
                    </a:lnTo>
                    <a:lnTo>
                      <a:pt x="19" y="29"/>
                    </a:lnTo>
                    <a:lnTo>
                      <a:pt x="21" y="27"/>
                    </a:lnTo>
                    <a:lnTo>
                      <a:pt x="23" y="27"/>
                    </a:lnTo>
                    <a:lnTo>
                      <a:pt x="23" y="25"/>
                    </a:lnTo>
                    <a:lnTo>
                      <a:pt x="25" y="23"/>
                    </a:lnTo>
                    <a:lnTo>
                      <a:pt x="25" y="21"/>
                    </a:lnTo>
                    <a:lnTo>
                      <a:pt x="25" y="21"/>
                    </a:lnTo>
                    <a:lnTo>
                      <a:pt x="25" y="19"/>
                    </a:lnTo>
                    <a:lnTo>
                      <a:pt x="25" y="17"/>
                    </a:lnTo>
                    <a:lnTo>
                      <a:pt x="25" y="16"/>
                    </a:lnTo>
                    <a:lnTo>
                      <a:pt x="25" y="16"/>
                    </a:lnTo>
                    <a:lnTo>
                      <a:pt x="25" y="14"/>
                    </a:lnTo>
                    <a:lnTo>
                      <a:pt x="23" y="14"/>
                    </a:lnTo>
                    <a:lnTo>
                      <a:pt x="23" y="12"/>
                    </a:lnTo>
                    <a:lnTo>
                      <a:pt x="21" y="10"/>
                    </a:lnTo>
                    <a:lnTo>
                      <a:pt x="19" y="10"/>
                    </a:lnTo>
                    <a:lnTo>
                      <a:pt x="19" y="10"/>
                    </a:lnTo>
                    <a:lnTo>
                      <a:pt x="17" y="10"/>
                    </a:lnTo>
                    <a:lnTo>
                      <a:pt x="15" y="10"/>
                    </a:lnTo>
                    <a:lnTo>
                      <a:pt x="13" y="10"/>
                    </a:lnTo>
                    <a:lnTo>
                      <a:pt x="11" y="10"/>
                    </a:lnTo>
                    <a:lnTo>
                      <a:pt x="9" y="12"/>
                    </a:lnTo>
                    <a:lnTo>
                      <a:pt x="9" y="12"/>
                    </a:lnTo>
                    <a:lnTo>
                      <a:pt x="8" y="12"/>
                    </a:lnTo>
                    <a:lnTo>
                      <a:pt x="6" y="14"/>
                    </a:lnTo>
                    <a:lnTo>
                      <a:pt x="6" y="16"/>
                    </a:lnTo>
                    <a:lnTo>
                      <a:pt x="6" y="16"/>
                    </a:lnTo>
                    <a:lnTo>
                      <a:pt x="6" y="17"/>
                    </a:lnTo>
                    <a:lnTo>
                      <a:pt x="4" y="19"/>
                    </a:lnTo>
                    <a:lnTo>
                      <a:pt x="4" y="21"/>
                    </a:lnTo>
                    <a:lnTo>
                      <a:pt x="4" y="21"/>
                    </a:lnTo>
                    <a:lnTo>
                      <a:pt x="6" y="23"/>
                    </a:lnTo>
                    <a:lnTo>
                      <a:pt x="6" y="25"/>
                    </a:lnTo>
                    <a:lnTo>
                      <a:pt x="6" y="27"/>
                    </a:lnTo>
                    <a:lnTo>
                      <a:pt x="8" y="29"/>
                    </a:lnTo>
                    <a:lnTo>
                      <a:pt x="8" y="31"/>
                    </a:lnTo>
                    <a:lnTo>
                      <a:pt x="9" y="33"/>
                    </a:lnTo>
                    <a:lnTo>
                      <a:pt x="9" y="33"/>
                    </a:lnTo>
                    <a:close/>
                  </a:path>
                </a:pathLst>
              </a:custGeom>
              <a:solidFill>
                <a:srgbClr val="000000"/>
              </a:solidFill>
              <a:ln w="9525">
                <a:noFill/>
                <a:round/>
                <a:headEnd/>
                <a:tailEnd/>
              </a:ln>
            </p:spPr>
            <p:txBody>
              <a:bodyPr/>
              <a:lstStyle/>
              <a:p>
                <a:endParaRPr lang="en-US">
                  <a:solidFill>
                    <a:srgbClr val="000000"/>
                  </a:solidFill>
                  <a:latin typeface="+mn-lt"/>
                </a:endParaRPr>
              </a:p>
            </p:txBody>
          </p:sp>
          <p:sp>
            <p:nvSpPr>
              <p:cNvPr id="385" name="Freeform 328"/>
              <p:cNvSpPr>
                <a:spLocks/>
              </p:cNvSpPr>
              <p:nvPr/>
            </p:nvSpPr>
            <p:spPr bwMode="auto">
              <a:xfrm>
                <a:off x="3078" y="2470"/>
                <a:ext cx="37" cy="48"/>
              </a:xfrm>
              <a:custGeom>
                <a:avLst/>
                <a:gdLst/>
                <a:ahLst/>
                <a:cxnLst>
                  <a:cxn ang="0">
                    <a:pos x="12" y="0"/>
                  </a:cxn>
                  <a:cxn ang="0">
                    <a:pos x="0" y="6"/>
                  </a:cxn>
                  <a:cxn ang="0">
                    <a:pos x="21" y="31"/>
                  </a:cxn>
                  <a:cxn ang="0">
                    <a:pos x="21" y="33"/>
                  </a:cxn>
                  <a:cxn ang="0">
                    <a:pos x="23" y="35"/>
                  </a:cxn>
                  <a:cxn ang="0">
                    <a:pos x="23" y="35"/>
                  </a:cxn>
                  <a:cxn ang="0">
                    <a:pos x="23" y="37"/>
                  </a:cxn>
                  <a:cxn ang="0">
                    <a:pos x="23" y="37"/>
                  </a:cxn>
                  <a:cxn ang="0">
                    <a:pos x="23" y="39"/>
                  </a:cxn>
                  <a:cxn ang="0">
                    <a:pos x="23" y="41"/>
                  </a:cxn>
                  <a:cxn ang="0">
                    <a:pos x="21" y="41"/>
                  </a:cxn>
                  <a:cxn ang="0">
                    <a:pos x="21" y="41"/>
                  </a:cxn>
                  <a:cxn ang="0">
                    <a:pos x="20" y="41"/>
                  </a:cxn>
                  <a:cxn ang="0">
                    <a:pos x="20" y="43"/>
                  </a:cxn>
                  <a:cxn ang="0">
                    <a:pos x="18" y="43"/>
                  </a:cxn>
                  <a:cxn ang="0">
                    <a:pos x="18" y="43"/>
                  </a:cxn>
                  <a:cxn ang="0">
                    <a:pos x="16" y="43"/>
                  </a:cxn>
                  <a:cxn ang="0">
                    <a:pos x="16" y="43"/>
                  </a:cxn>
                  <a:cxn ang="0">
                    <a:pos x="14" y="43"/>
                  </a:cxn>
                  <a:cxn ang="0">
                    <a:pos x="20" y="48"/>
                  </a:cxn>
                  <a:cxn ang="0">
                    <a:pos x="21" y="48"/>
                  </a:cxn>
                  <a:cxn ang="0">
                    <a:pos x="23" y="48"/>
                  </a:cxn>
                  <a:cxn ang="0">
                    <a:pos x="23" y="48"/>
                  </a:cxn>
                  <a:cxn ang="0">
                    <a:pos x="25" y="48"/>
                  </a:cxn>
                  <a:cxn ang="0">
                    <a:pos x="25" y="48"/>
                  </a:cxn>
                  <a:cxn ang="0">
                    <a:pos x="27" y="47"/>
                  </a:cxn>
                  <a:cxn ang="0">
                    <a:pos x="27" y="47"/>
                  </a:cxn>
                  <a:cxn ang="0">
                    <a:pos x="29" y="47"/>
                  </a:cxn>
                  <a:cxn ang="0">
                    <a:pos x="33" y="43"/>
                  </a:cxn>
                  <a:cxn ang="0">
                    <a:pos x="35" y="41"/>
                  </a:cxn>
                  <a:cxn ang="0">
                    <a:pos x="37" y="37"/>
                  </a:cxn>
                  <a:cxn ang="0">
                    <a:pos x="37" y="35"/>
                  </a:cxn>
                  <a:cxn ang="0">
                    <a:pos x="35" y="31"/>
                  </a:cxn>
                  <a:cxn ang="0">
                    <a:pos x="35" y="29"/>
                  </a:cxn>
                  <a:cxn ang="0">
                    <a:pos x="33" y="27"/>
                  </a:cxn>
                  <a:cxn ang="0">
                    <a:pos x="31" y="25"/>
                  </a:cxn>
                  <a:cxn ang="0">
                    <a:pos x="12" y="0"/>
                  </a:cxn>
                </a:cxnLst>
                <a:rect l="0" t="0" r="r" b="b"/>
                <a:pathLst>
                  <a:path w="37" h="48">
                    <a:moveTo>
                      <a:pt x="12" y="0"/>
                    </a:moveTo>
                    <a:lnTo>
                      <a:pt x="0" y="6"/>
                    </a:lnTo>
                    <a:lnTo>
                      <a:pt x="21" y="31"/>
                    </a:lnTo>
                    <a:lnTo>
                      <a:pt x="21" y="33"/>
                    </a:lnTo>
                    <a:lnTo>
                      <a:pt x="23" y="35"/>
                    </a:lnTo>
                    <a:lnTo>
                      <a:pt x="23" y="35"/>
                    </a:lnTo>
                    <a:lnTo>
                      <a:pt x="23" y="37"/>
                    </a:lnTo>
                    <a:lnTo>
                      <a:pt x="23" y="37"/>
                    </a:lnTo>
                    <a:lnTo>
                      <a:pt x="23" y="39"/>
                    </a:lnTo>
                    <a:lnTo>
                      <a:pt x="23" y="41"/>
                    </a:lnTo>
                    <a:lnTo>
                      <a:pt x="21" y="41"/>
                    </a:lnTo>
                    <a:lnTo>
                      <a:pt x="21" y="41"/>
                    </a:lnTo>
                    <a:lnTo>
                      <a:pt x="20" y="41"/>
                    </a:lnTo>
                    <a:lnTo>
                      <a:pt x="20" y="43"/>
                    </a:lnTo>
                    <a:lnTo>
                      <a:pt x="18" y="43"/>
                    </a:lnTo>
                    <a:lnTo>
                      <a:pt x="18" y="43"/>
                    </a:lnTo>
                    <a:lnTo>
                      <a:pt x="16" y="43"/>
                    </a:lnTo>
                    <a:lnTo>
                      <a:pt x="16" y="43"/>
                    </a:lnTo>
                    <a:lnTo>
                      <a:pt x="14" y="43"/>
                    </a:lnTo>
                    <a:lnTo>
                      <a:pt x="20" y="48"/>
                    </a:lnTo>
                    <a:lnTo>
                      <a:pt x="21" y="48"/>
                    </a:lnTo>
                    <a:lnTo>
                      <a:pt x="23" y="48"/>
                    </a:lnTo>
                    <a:lnTo>
                      <a:pt x="23" y="48"/>
                    </a:lnTo>
                    <a:lnTo>
                      <a:pt x="25" y="48"/>
                    </a:lnTo>
                    <a:lnTo>
                      <a:pt x="25" y="48"/>
                    </a:lnTo>
                    <a:lnTo>
                      <a:pt x="27" y="47"/>
                    </a:lnTo>
                    <a:lnTo>
                      <a:pt x="27" y="47"/>
                    </a:lnTo>
                    <a:lnTo>
                      <a:pt x="29" y="47"/>
                    </a:lnTo>
                    <a:lnTo>
                      <a:pt x="33" y="43"/>
                    </a:lnTo>
                    <a:lnTo>
                      <a:pt x="35" y="41"/>
                    </a:lnTo>
                    <a:lnTo>
                      <a:pt x="37" y="37"/>
                    </a:lnTo>
                    <a:lnTo>
                      <a:pt x="37" y="35"/>
                    </a:lnTo>
                    <a:lnTo>
                      <a:pt x="35" y="31"/>
                    </a:lnTo>
                    <a:lnTo>
                      <a:pt x="35" y="29"/>
                    </a:lnTo>
                    <a:lnTo>
                      <a:pt x="33" y="27"/>
                    </a:lnTo>
                    <a:lnTo>
                      <a:pt x="31" y="25"/>
                    </a:lnTo>
                    <a:lnTo>
                      <a:pt x="12" y="0"/>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86" name="Freeform 329"/>
              <p:cNvSpPr>
                <a:spLocks noEditPoints="1"/>
              </p:cNvSpPr>
              <p:nvPr/>
            </p:nvSpPr>
            <p:spPr bwMode="auto">
              <a:xfrm>
                <a:off x="3111" y="2470"/>
                <a:ext cx="35" cy="31"/>
              </a:xfrm>
              <a:custGeom>
                <a:avLst/>
                <a:gdLst/>
                <a:ahLst/>
                <a:cxnLst>
                  <a:cxn ang="0">
                    <a:pos x="4" y="4"/>
                  </a:cxn>
                  <a:cxn ang="0">
                    <a:pos x="0" y="10"/>
                  </a:cxn>
                  <a:cxn ang="0">
                    <a:pos x="0" y="16"/>
                  </a:cxn>
                  <a:cxn ang="0">
                    <a:pos x="2" y="20"/>
                  </a:cxn>
                  <a:cxn ang="0">
                    <a:pos x="6" y="25"/>
                  </a:cxn>
                  <a:cxn ang="0">
                    <a:pos x="12" y="29"/>
                  </a:cxn>
                  <a:cxn ang="0">
                    <a:pos x="17" y="31"/>
                  </a:cxn>
                  <a:cxn ang="0">
                    <a:pos x="25" y="31"/>
                  </a:cxn>
                  <a:cxn ang="0">
                    <a:pos x="31" y="25"/>
                  </a:cxn>
                  <a:cxn ang="0">
                    <a:pos x="35" y="22"/>
                  </a:cxn>
                  <a:cxn ang="0">
                    <a:pos x="35" y="16"/>
                  </a:cxn>
                  <a:cxn ang="0">
                    <a:pos x="33" y="10"/>
                  </a:cxn>
                  <a:cxn ang="0">
                    <a:pos x="29" y="6"/>
                  </a:cxn>
                  <a:cxn ang="0">
                    <a:pos x="25" y="2"/>
                  </a:cxn>
                  <a:cxn ang="0">
                    <a:pos x="17" y="0"/>
                  </a:cxn>
                  <a:cxn ang="0">
                    <a:pos x="12" y="0"/>
                  </a:cxn>
                  <a:cxn ang="0">
                    <a:pos x="12" y="8"/>
                  </a:cxn>
                  <a:cxn ang="0">
                    <a:pos x="15" y="8"/>
                  </a:cxn>
                  <a:cxn ang="0">
                    <a:pos x="17" y="10"/>
                  </a:cxn>
                  <a:cxn ang="0">
                    <a:pos x="19" y="12"/>
                  </a:cxn>
                  <a:cxn ang="0">
                    <a:pos x="21" y="14"/>
                  </a:cxn>
                  <a:cxn ang="0">
                    <a:pos x="23" y="16"/>
                  </a:cxn>
                  <a:cxn ang="0">
                    <a:pos x="23" y="18"/>
                  </a:cxn>
                  <a:cxn ang="0">
                    <a:pos x="25" y="20"/>
                  </a:cxn>
                  <a:cxn ang="0">
                    <a:pos x="23" y="22"/>
                  </a:cxn>
                  <a:cxn ang="0">
                    <a:pos x="19" y="22"/>
                  </a:cxn>
                  <a:cxn ang="0">
                    <a:pos x="17" y="22"/>
                  </a:cxn>
                  <a:cxn ang="0">
                    <a:pos x="15" y="20"/>
                  </a:cxn>
                  <a:cxn ang="0">
                    <a:pos x="13" y="18"/>
                  </a:cxn>
                  <a:cxn ang="0">
                    <a:pos x="13" y="16"/>
                  </a:cxn>
                  <a:cxn ang="0">
                    <a:pos x="12" y="14"/>
                  </a:cxn>
                  <a:cxn ang="0">
                    <a:pos x="12" y="10"/>
                  </a:cxn>
                  <a:cxn ang="0">
                    <a:pos x="12" y="8"/>
                  </a:cxn>
                </a:cxnLst>
                <a:rect l="0" t="0" r="r" b="b"/>
                <a:pathLst>
                  <a:path w="35" h="31">
                    <a:moveTo>
                      <a:pt x="8" y="2"/>
                    </a:moveTo>
                    <a:lnTo>
                      <a:pt x="4" y="4"/>
                    </a:lnTo>
                    <a:lnTo>
                      <a:pt x="2" y="6"/>
                    </a:lnTo>
                    <a:lnTo>
                      <a:pt x="0" y="10"/>
                    </a:lnTo>
                    <a:lnTo>
                      <a:pt x="0" y="12"/>
                    </a:lnTo>
                    <a:lnTo>
                      <a:pt x="0" y="16"/>
                    </a:lnTo>
                    <a:lnTo>
                      <a:pt x="0" y="18"/>
                    </a:lnTo>
                    <a:lnTo>
                      <a:pt x="2" y="20"/>
                    </a:lnTo>
                    <a:lnTo>
                      <a:pt x="4" y="23"/>
                    </a:lnTo>
                    <a:lnTo>
                      <a:pt x="6" y="25"/>
                    </a:lnTo>
                    <a:lnTo>
                      <a:pt x="8" y="27"/>
                    </a:lnTo>
                    <a:lnTo>
                      <a:pt x="12" y="29"/>
                    </a:lnTo>
                    <a:lnTo>
                      <a:pt x="13" y="31"/>
                    </a:lnTo>
                    <a:lnTo>
                      <a:pt x="17" y="31"/>
                    </a:lnTo>
                    <a:lnTo>
                      <a:pt x="21" y="31"/>
                    </a:lnTo>
                    <a:lnTo>
                      <a:pt x="25" y="31"/>
                    </a:lnTo>
                    <a:lnTo>
                      <a:pt x="29" y="29"/>
                    </a:lnTo>
                    <a:lnTo>
                      <a:pt x="31" y="25"/>
                    </a:lnTo>
                    <a:lnTo>
                      <a:pt x="35" y="23"/>
                    </a:lnTo>
                    <a:lnTo>
                      <a:pt x="35" y="22"/>
                    </a:lnTo>
                    <a:lnTo>
                      <a:pt x="35" y="18"/>
                    </a:lnTo>
                    <a:lnTo>
                      <a:pt x="35" y="16"/>
                    </a:lnTo>
                    <a:lnTo>
                      <a:pt x="35" y="14"/>
                    </a:lnTo>
                    <a:lnTo>
                      <a:pt x="33" y="10"/>
                    </a:lnTo>
                    <a:lnTo>
                      <a:pt x="31" y="8"/>
                    </a:lnTo>
                    <a:lnTo>
                      <a:pt x="29" y="6"/>
                    </a:lnTo>
                    <a:lnTo>
                      <a:pt x="27" y="4"/>
                    </a:lnTo>
                    <a:lnTo>
                      <a:pt x="25" y="2"/>
                    </a:lnTo>
                    <a:lnTo>
                      <a:pt x="21" y="0"/>
                    </a:lnTo>
                    <a:lnTo>
                      <a:pt x="17" y="0"/>
                    </a:lnTo>
                    <a:lnTo>
                      <a:pt x="15" y="0"/>
                    </a:lnTo>
                    <a:lnTo>
                      <a:pt x="12" y="0"/>
                    </a:lnTo>
                    <a:lnTo>
                      <a:pt x="8" y="2"/>
                    </a:lnTo>
                    <a:close/>
                    <a:moveTo>
                      <a:pt x="12" y="8"/>
                    </a:moveTo>
                    <a:lnTo>
                      <a:pt x="13" y="8"/>
                    </a:lnTo>
                    <a:lnTo>
                      <a:pt x="15" y="8"/>
                    </a:lnTo>
                    <a:lnTo>
                      <a:pt x="15" y="8"/>
                    </a:lnTo>
                    <a:lnTo>
                      <a:pt x="17" y="10"/>
                    </a:lnTo>
                    <a:lnTo>
                      <a:pt x="19" y="10"/>
                    </a:lnTo>
                    <a:lnTo>
                      <a:pt x="19" y="12"/>
                    </a:lnTo>
                    <a:lnTo>
                      <a:pt x="21" y="12"/>
                    </a:lnTo>
                    <a:lnTo>
                      <a:pt x="21" y="14"/>
                    </a:lnTo>
                    <a:lnTo>
                      <a:pt x="21" y="14"/>
                    </a:lnTo>
                    <a:lnTo>
                      <a:pt x="23" y="16"/>
                    </a:lnTo>
                    <a:lnTo>
                      <a:pt x="23" y="16"/>
                    </a:lnTo>
                    <a:lnTo>
                      <a:pt x="23" y="18"/>
                    </a:lnTo>
                    <a:lnTo>
                      <a:pt x="25" y="20"/>
                    </a:lnTo>
                    <a:lnTo>
                      <a:pt x="25" y="20"/>
                    </a:lnTo>
                    <a:lnTo>
                      <a:pt x="23" y="22"/>
                    </a:lnTo>
                    <a:lnTo>
                      <a:pt x="23" y="22"/>
                    </a:lnTo>
                    <a:lnTo>
                      <a:pt x="21" y="23"/>
                    </a:lnTo>
                    <a:lnTo>
                      <a:pt x="19" y="22"/>
                    </a:lnTo>
                    <a:lnTo>
                      <a:pt x="19" y="22"/>
                    </a:lnTo>
                    <a:lnTo>
                      <a:pt x="17" y="22"/>
                    </a:lnTo>
                    <a:lnTo>
                      <a:pt x="15" y="20"/>
                    </a:lnTo>
                    <a:lnTo>
                      <a:pt x="15" y="20"/>
                    </a:lnTo>
                    <a:lnTo>
                      <a:pt x="13" y="18"/>
                    </a:lnTo>
                    <a:lnTo>
                      <a:pt x="13" y="18"/>
                    </a:lnTo>
                    <a:lnTo>
                      <a:pt x="13" y="16"/>
                    </a:lnTo>
                    <a:lnTo>
                      <a:pt x="13" y="16"/>
                    </a:lnTo>
                    <a:lnTo>
                      <a:pt x="12" y="14"/>
                    </a:lnTo>
                    <a:lnTo>
                      <a:pt x="12" y="14"/>
                    </a:lnTo>
                    <a:lnTo>
                      <a:pt x="12" y="12"/>
                    </a:lnTo>
                    <a:lnTo>
                      <a:pt x="12" y="10"/>
                    </a:lnTo>
                    <a:lnTo>
                      <a:pt x="12" y="10"/>
                    </a:lnTo>
                    <a:lnTo>
                      <a:pt x="12" y="8"/>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87" name="Freeform 330"/>
              <p:cNvSpPr>
                <a:spLocks/>
              </p:cNvSpPr>
              <p:nvPr/>
            </p:nvSpPr>
            <p:spPr bwMode="auto">
              <a:xfrm>
                <a:off x="3124" y="2444"/>
                <a:ext cx="58" cy="44"/>
              </a:xfrm>
              <a:custGeom>
                <a:avLst/>
                <a:gdLst/>
                <a:ahLst/>
                <a:cxnLst>
                  <a:cxn ang="0">
                    <a:pos x="0" y="3"/>
                  </a:cxn>
                  <a:cxn ang="0">
                    <a:pos x="33" y="44"/>
                  </a:cxn>
                  <a:cxn ang="0">
                    <a:pos x="43" y="38"/>
                  </a:cxn>
                  <a:cxn ang="0">
                    <a:pos x="29" y="23"/>
                  </a:cxn>
                  <a:cxn ang="0">
                    <a:pos x="29" y="23"/>
                  </a:cxn>
                  <a:cxn ang="0">
                    <a:pos x="29" y="23"/>
                  </a:cxn>
                  <a:cxn ang="0">
                    <a:pos x="29" y="21"/>
                  </a:cxn>
                  <a:cxn ang="0">
                    <a:pos x="29" y="21"/>
                  </a:cxn>
                  <a:cxn ang="0">
                    <a:pos x="29" y="21"/>
                  </a:cxn>
                  <a:cxn ang="0">
                    <a:pos x="29" y="19"/>
                  </a:cxn>
                  <a:cxn ang="0">
                    <a:pos x="29" y="19"/>
                  </a:cxn>
                  <a:cxn ang="0">
                    <a:pos x="31" y="19"/>
                  </a:cxn>
                  <a:cxn ang="0">
                    <a:pos x="31" y="19"/>
                  </a:cxn>
                  <a:cxn ang="0">
                    <a:pos x="33" y="19"/>
                  </a:cxn>
                  <a:cxn ang="0">
                    <a:pos x="33" y="19"/>
                  </a:cxn>
                  <a:cxn ang="0">
                    <a:pos x="35" y="19"/>
                  </a:cxn>
                  <a:cxn ang="0">
                    <a:pos x="35" y="21"/>
                  </a:cxn>
                  <a:cxn ang="0">
                    <a:pos x="35" y="21"/>
                  </a:cxn>
                  <a:cxn ang="0">
                    <a:pos x="37" y="21"/>
                  </a:cxn>
                  <a:cxn ang="0">
                    <a:pos x="37" y="23"/>
                  </a:cxn>
                  <a:cxn ang="0">
                    <a:pos x="48" y="36"/>
                  </a:cxn>
                  <a:cxn ang="0">
                    <a:pos x="58" y="30"/>
                  </a:cxn>
                  <a:cxn ang="0">
                    <a:pos x="45" y="15"/>
                  </a:cxn>
                  <a:cxn ang="0">
                    <a:pos x="43" y="13"/>
                  </a:cxn>
                  <a:cxn ang="0">
                    <a:pos x="43" y="11"/>
                  </a:cxn>
                  <a:cxn ang="0">
                    <a:pos x="41" y="9"/>
                  </a:cxn>
                  <a:cxn ang="0">
                    <a:pos x="39" y="9"/>
                  </a:cxn>
                  <a:cxn ang="0">
                    <a:pos x="37" y="7"/>
                  </a:cxn>
                  <a:cxn ang="0">
                    <a:pos x="35" y="7"/>
                  </a:cxn>
                  <a:cxn ang="0">
                    <a:pos x="33" y="7"/>
                  </a:cxn>
                  <a:cxn ang="0">
                    <a:pos x="31" y="9"/>
                  </a:cxn>
                  <a:cxn ang="0">
                    <a:pos x="29" y="9"/>
                  </a:cxn>
                  <a:cxn ang="0">
                    <a:pos x="27" y="11"/>
                  </a:cxn>
                  <a:cxn ang="0">
                    <a:pos x="27" y="11"/>
                  </a:cxn>
                  <a:cxn ang="0">
                    <a:pos x="25" y="13"/>
                  </a:cxn>
                  <a:cxn ang="0">
                    <a:pos x="25" y="13"/>
                  </a:cxn>
                  <a:cxn ang="0">
                    <a:pos x="25" y="15"/>
                  </a:cxn>
                  <a:cxn ang="0">
                    <a:pos x="25" y="17"/>
                  </a:cxn>
                  <a:cxn ang="0">
                    <a:pos x="25" y="17"/>
                  </a:cxn>
                  <a:cxn ang="0">
                    <a:pos x="25" y="17"/>
                  </a:cxn>
                  <a:cxn ang="0">
                    <a:pos x="10" y="0"/>
                  </a:cxn>
                  <a:cxn ang="0">
                    <a:pos x="0" y="3"/>
                  </a:cxn>
                </a:cxnLst>
                <a:rect l="0" t="0" r="r" b="b"/>
                <a:pathLst>
                  <a:path w="58" h="44">
                    <a:moveTo>
                      <a:pt x="0" y="3"/>
                    </a:moveTo>
                    <a:lnTo>
                      <a:pt x="33" y="44"/>
                    </a:lnTo>
                    <a:lnTo>
                      <a:pt x="43" y="38"/>
                    </a:lnTo>
                    <a:lnTo>
                      <a:pt x="29" y="23"/>
                    </a:lnTo>
                    <a:lnTo>
                      <a:pt x="29" y="23"/>
                    </a:lnTo>
                    <a:lnTo>
                      <a:pt x="29" y="23"/>
                    </a:lnTo>
                    <a:lnTo>
                      <a:pt x="29" y="21"/>
                    </a:lnTo>
                    <a:lnTo>
                      <a:pt x="29" y="21"/>
                    </a:lnTo>
                    <a:lnTo>
                      <a:pt x="29" y="21"/>
                    </a:lnTo>
                    <a:lnTo>
                      <a:pt x="29" y="19"/>
                    </a:lnTo>
                    <a:lnTo>
                      <a:pt x="29" y="19"/>
                    </a:lnTo>
                    <a:lnTo>
                      <a:pt x="31" y="19"/>
                    </a:lnTo>
                    <a:lnTo>
                      <a:pt x="31" y="19"/>
                    </a:lnTo>
                    <a:lnTo>
                      <a:pt x="33" y="19"/>
                    </a:lnTo>
                    <a:lnTo>
                      <a:pt x="33" y="19"/>
                    </a:lnTo>
                    <a:lnTo>
                      <a:pt x="35" y="19"/>
                    </a:lnTo>
                    <a:lnTo>
                      <a:pt x="35" y="21"/>
                    </a:lnTo>
                    <a:lnTo>
                      <a:pt x="35" y="21"/>
                    </a:lnTo>
                    <a:lnTo>
                      <a:pt x="37" y="21"/>
                    </a:lnTo>
                    <a:lnTo>
                      <a:pt x="37" y="23"/>
                    </a:lnTo>
                    <a:lnTo>
                      <a:pt x="48" y="36"/>
                    </a:lnTo>
                    <a:lnTo>
                      <a:pt x="58" y="30"/>
                    </a:lnTo>
                    <a:lnTo>
                      <a:pt x="45" y="15"/>
                    </a:lnTo>
                    <a:lnTo>
                      <a:pt x="43" y="13"/>
                    </a:lnTo>
                    <a:lnTo>
                      <a:pt x="43" y="11"/>
                    </a:lnTo>
                    <a:lnTo>
                      <a:pt x="41" y="9"/>
                    </a:lnTo>
                    <a:lnTo>
                      <a:pt x="39" y="9"/>
                    </a:lnTo>
                    <a:lnTo>
                      <a:pt x="37" y="7"/>
                    </a:lnTo>
                    <a:lnTo>
                      <a:pt x="35" y="7"/>
                    </a:lnTo>
                    <a:lnTo>
                      <a:pt x="33" y="7"/>
                    </a:lnTo>
                    <a:lnTo>
                      <a:pt x="31" y="9"/>
                    </a:lnTo>
                    <a:lnTo>
                      <a:pt x="29" y="9"/>
                    </a:lnTo>
                    <a:lnTo>
                      <a:pt x="27" y="11"/>
                    </a:lnTo>
                    <a:lnTo>
                      <a:pt x="27" y="11"/>
                    </a:lnTo>
                    <a:lnTo>
                      <a:pt x="25" y="13"/>
                    </a:lnTo>
                    <a:lnTo>
                      <a:pt x="25" y="13"/>
                    </a:lnTo>
                    <a:lnTo>
                      <a:pt x="25" y="15"/>
                    </a:lnTo>
                    <a:lnTo>
                      <a:pt x="25" y="17"/>
                    </a:lnTo>
                    <a:lnTo>
                      <a:pt x="25" y="17"/>
                    </a:lnTo>
                    <a:lnTo>
                      <a:pt x="25" y="17"/>
                    </a:lnTo>
                    <a:lnTo>
                      <a:pt x="10" y="0"/>
                    </a:lnTo>
                    <a:lnTo>
                      <a:pt x="0" y="3"/>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88" name="Freeform 331"/>
              <p:cNvSpPr>
                <a:spLocks/>
              </p:cNvSpPr>
              <p:nvPr/>
            </p:nvSpPr>
            <p:spPr bwMode="auto">
              <a:xfrm>
                <a:off x="3167" y="2434"/>
                <a:ext cx="44" cy="38"/>
              </a:xfrm>
              <a:custGeom>
                <a:avLst/>
                <a:gdLst/>
                <a:ahLst/>
                <a:cxnLst>
                  <a:cxn ang="0">
                    <a:pos x="9" y="8"/>
                  </a:cxn>
                  <a:cxn ang="0">
                    <a:pos x="0" y="13"/>
                  </a:cxn>
                  <a:cxn ang="0">
                    <a:pos x="19" y="38"/>
                  </a:cxn>
                  <a:cxn ang="0">
                    <a:pos x="30" y="33"/>
                  </a:cxn>
                  <a:cxn ang="0">
                    <a:pos x="17" y="17"/>
                  </a:cxn>
                  <a:cxn ang="0">
                    <a:pos x="17" y="15"/>
                  </a:cxn>
                  <a:cxn ang="0">
                    <a:pos x="17" y="15"/>
                  </a:cxn>
                  <a:cxn ang="0">
                    <a:pos x="15" y="15"/>
                  </a:cxn>
                  <a:cxn ang="0">
                    <a:pos x="15" y="13"/>
                  </a:cxn>
                  <a:cxn ang="0">
                    <a:pos x="15" y="13"/>
                  </a:cxn>
                  <a:cxn ang="0">
                    <a:pos x="15" y="13"/>
                  </a:cxn>
                  <a:cxn ang="0">
                    <a:pos x="17" y="13"/>
                  </a:cxn>
                  <a:cxn ang="0">
                    <a:pos x="17" y="12"/>
                  </a:cxn>
                  <a:cxn ang="0">
                    <a:pos x="19" y="12"/>
                  </a:cxn>
                  <a:cxn ang="0">
                    <a:pos x="19" y="12"/>
                  </a:cxn>
                  <a:cxn ang="0">
                    <a:pos x="21" y="12"/>
                  </a:cxn>
                  <a:cxn ang="0">
                    <a:pos x="21" y="13"/>
                  </a:cxn>
                  <a:cxn ang="0">
                    <a:pos x="23" y="13"/>
                  </a:cxn>
                  <a:cxn ang="0">
                    <a:pos x="23" y="13"/>
                  </a:cxn>
                  <a:cxn ang="0">
                    <a:pos x="23" y="15"/>
                  </a:cxn>
                  <a:cxn ang="0">
                    <a:pos x="23" y="15"/>
                  </a:cxn>
                  <a:cxn ang="0">
                    <a:pos x="34" y="29"/>
                  </a:cxn>
                  <a:cxn ang="0">
                    <a:pos x="44" y="23"/>
                  </a:cxn>
                  <a:cxn ang="0">
                    <a:pos x="32" y="8"/>
                  </a:cxn>
                  <a:cxn ang="0">
                    <a:pos x="30" y="6"/>
                  </a:cxn>
                  <a:cxn ang="0">
                    <a:pos x="28" y="6"/>
                  </a:cxn>
                  <a:cxn ang="0">
                    <a:pos x="27" y="4"/>
                  </a:cxn>
                  <a:cxn ang="0">
                    <a:pos x="27" y="2"/>
                  </a:cxn>
                  <a:cxn ang="0">
                    <a:pos x="25" y="2"/>
                  </a:cxn>
                  <a:cxn ang="0">
                    <a:pos x="23" y="0"/>
                  </a:cxn>
                  <a:cxn ang="0">
                    <a:pos x="19" y="2"/>
                  </a:cxn>
                  <a:cxn ang="0">
                    <a:pos x="17" y="2"/>
                  </a:cxn>
                  <a:cxn ang="0">
                    <a:pos x="15" y="4"/>
                  </a:cxn>
                  <a:cxn ang="0">
                    <a:pos x="15" y="4"/>
                  </a:cxn>
                  <a:cxn ang="0">
                    <a:pos x="13" y="6"/>
                  </a:cxn>
                  <a:cxn ang="0">
                    <a:pos x="13" y="6"/>
                  </a:cxn>
                  <a:cxn ang="0">
                    <a:pos x="13" y="8"/>
                  </a:cxn>
                  <a:cxn ang="0">
                    <a:pos x="13" y="8"/>
                  </a:cxn>
                  <a:cxn ang="0">
                    <a:pos x="13" y="10"/>
                  </a:cxn>
                  <a:cxn ang="0">
                    <a:pos x="13" y="12"/>
                  </a:cxn>
                  <a:cxn ang="0">
                    <a:pos x="13" y="12"/>
                  </a:cxn>
                  <a:cxn ang="0">
                    <a:pos x="9" y="8"/>
                  </a:cxn>
                </a:cxnLst>
                <a:rect l="0" t="0" r="r" b="b"/>
                <a:pathLst>
                  <a:path w="44" h="38">
                    <a:moveTo>
                      <a:pt x="9" y="8"/>
                    </a:moveTo>
                    <a:lnTo>
                      <a:pt x="0" y="13"/>
                    </a:lnTo>
                    <a:lnTo>
                      <a:pt x="19" y="38"/>
                    </a:lnTo>
                    <a:lnTo>
                      <a:pt x="30" y="33"/>
                    </a:lnTo>
                    <a:lnTo>
                      <a:pt x="17" y="17"/>
                    </a:lnTo>
                    <a:lnTo>
                      <a:pt x="17" y="15"/>
                    </a:lnTo>
                    <a:lnTo>
                      <a:pt x="17" y="15"/>
                    </a:lnTo>
                    <a:lnTo>
                      <a:pt x="15" y="15"/>
                    </a:lnTo>
                    <a:lnTo>
                      <a:pt x="15" y="13"/>
                    </a:lnTo>
                    <a:lnTo>
                      <a:pt x="15" y="13"/>
                    </a:lnTo>
                    <a:lnTo>
                      <a:pt x="15" y="13"/>
                    </a:lnTo>
                    <a:lnTo>
                      <a:pt x="17" y="13"/>
                    </a:lnTo>
                    <a:lnTo>
                      <a:pt x="17" y="12"/>
                    </a:lnTo>
                    <a:lnTo>
                      <a:pt x="19" y="12"/>
                    </a:lnTo>
                    <a:lnTo>
                      <a:pt x="19" y="12"/>
                    </a:lnTo>
                    <a:lnTo>
                      <a:pt x="21" y="12"/>
                    </a:lnTo>
                    <a:lnTo>
                      <a:pt x="21" y="13"/>
                    </a:lnTo>
                    <a:lnTo>
                      <a:pt x="23" y="13"/>
                    </a:lnTo>
                    <a:lnTo>
                      <a:pt x="23" y="13"/>
                    </a:lnTo>
                    <a:lnTo>
                      <a:pt x="23" y="15"/>
                    </a:lnTo>
                    <a:lnTo>
                      <a:pt x="23" y="15"/>
                    </a:lnTo>
                    <a:lnTo>
                      <a:pt x="34" y="29"/>
                    </a:lnTo>
                    <a:lnTo>
                      <a:pt x="44" y="23"/>
                    </a:lnTo>
                    <a:lnTo>
                      <a:pt x="32" y="8"/>
                    </a:lnTo>
                    <a:lnTo>
                      <a:pt x="30" y="6"/>
                    </a:lnTo>
                    <a:lnTo>
                      <a:pt x="28" y="6"/>
                    </a:lnTo>
                    <a:lnTo>
                      <a:pt x="27" y="4"/>
                    </a:lnTo>
                    <a:lnTo>
                      <a:pt x="27" y="2"/>
                    </a:lnTo>
                    <a:lnTo>
                      <a:pt x="25" y="2"/>
                    </a:lnTo>
                    <a:lnTo>
                      <a:pt x="23" y="0"/>
                    </a:lnTo>
                    <a:lnTo>
                      <a:pt x="19" y="2"/>
                    </a:lnTo>
                    <a:lnTo>
                      <a:pt x="17" y="2"/>
                    </a:lnTo>
                    <a:lnTo>
                      <a:pt x="15" y="4"/>
                    </a:lnTo>
                    <a:lnTo>
                      <a:pt x="15" y="4"/>
                    </a:lnTo>
                    <a:lnTo>
                      <a:pt x="13" y="6"/>
                    </a:lnTo>
                    <a:lnTo>
                      <a:pt x="13" y="6"/>
                    </a:lnTo>
                    <a:lnTo>
                      <a:pt x="13" y="8"/>
                    </a:lnTo>
                    <a:lnTo>
                      <a:pt x="13" y="8"/>
                    </a:lnTo>
                    <a:lnTo>
                      <a:pt x="13" y="10"/>
                    </a:lnTo>
                    <a:lnTo>
                      <a:pt x="13" y="12"/>
                    </a:lnTo>
                    <a:lnTo>
                      <a:pt x="13" y="12"/>
                    </a:lnTo>
                    <a:lnTo>
                      <a:pt x="9" y="8"/>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89" name="Freeform 332"/>
              <p:cNvSpPr>
                <a:spLocks noEditPoints="1"/>
              </p:cNvSpPr>
              <p:nvPr/>
            </p:nvSpPr>
            <p:spPr bwMode="auto">
              <a:xfrm>
                <a:off x="3205" y="2399"/>
                <a:ext cx="52" cy="47"/>
              </a:xfrm>
              <a:custGeom>
                <a:avLst/>
                <a:gdLst/>
                <a:ahLst/>
                <a:cxnLst>
                  <a:cxn ang="0">
                    <a:pos x="40" y="41"/>
                  </a:cxn>
                  <a:cxn ang="0">
                    <a:pos x="44" y="37"/>
                  </a:cxn>
                  <a:cxn ang="0">
                    <a:pos x="48" y="33"/>
                  </a:cxn>
                  <a:cxn ang="0">
                    <a:pos x="52" y="29"/>
                  </a:cxn>
                  <a:cxn ang="0">
                    <a:pos x="52" y="25"/>
                  </a:cxn>
                  <a:cxn ang="0">
                    <a:pos x="52" y="22"/>
                  </a:cxn>
                  <a:cxn ang="0">
                    <a:pos x="52" y="18"/>
                  </a:cxn>
                  <a:cxn ang="0">
                    <a:pos x="50" y="14"/>
                  </a:cxn>
                  <a:cxn ang="0">
                    <a:pos x="46" y="10"/>
                  </a:cxn>
                  <a:cxn ang="0">
                    <a:pos x="40" y="4"/>
                  </a:cxn>
                  <a:cxn ang="0">
                    <a:pos x="33" y="0"/>
                  </a:cxn>
                  <a:cxn ang="0">
                    <a:pos x="27" y="0"/>
                  </a:cxn>
                  <a:cxn ang="0">
                    <a:pos x="21" y="0"/>
                  </a:cxn>
                  <a:cxn ang="0">
                    <a:pos x="15" y="0"/>
                  </a:cxn>
                  <a:cxn ang="0">
                    <a:pos x="12" y="2"/>
                  </a:cxn>
                  <a:cxn ang="0">
                    <a:pos x="8" y="4"/>
                  </a:cxn>
                  <a:cxn ang="0">
                    <a:pos x="8" y="4"/>
                  </a:cxn>
                  <a:cxn ang="0">
                    <a:pos x="0" y="10"/>
                  </a:cxn>
                  <a:cxn ang="0">
                    <a:pos x="31" y="47"/>
                  </a:cxn>
                  <a:cxn ang="0">
                    <a:pos x="40" y="41"/>
                  </a:cxn>
                  <a:cxn ang="0">
                    <a:pos x="35" y="33"/>
                  </a:cxn>
                  <a:cxn ang="0">
                    <a:pos x="15" y="10"/>
                  </a:cxn>
                  <a:cxn ang="0">
                    <a:pos x="19" y="8"/>
                  </a:cxn>
                  <a:cxn ang="0">
                    <a:pos x="21" y="8"/>
                  </a:cxn>
                  <a:cxn ang="0">
                    <a:pos x="25" y="8"/>
                  </a:cxn>
                  <a:cxn ang="0">
                    <a:pos x="27" y="10"/>
                  </a:cxn>
                  <a:cxn ang="0">
                    <a:pos x="31" y="10"/>
                  </a:cxn>
                  <a:cxn ang="0">
                    <a:pos x="33" y="12"/>
                  </a:cxn>
                  <a:cxn ang="0">
                    <a:pos x="35" y="14"/>
                  </a:cxn>
                  <a:cxn ang="0">
                    <a:pos x="37" y="16"/>
                  </a:cxn>
                  <a:cxn ang="0">
                    <a:pos x="37" y="18"/>
                  </a:cxn>
                  <a:cxn ang="0">
                    <a:pos x="38" y="20"/>
                  </a:cxn>
                  <a:cxn ang="0">
                    <a:pos x="40" y="22"/>
                  </a:cxn>
                  <a:cxn ang="0">
                    <a:pos x="40" y="25"/>
                  </a:cxn>
                  <a:cxn ang="0">
                    <a:pos x="40" y="27"/>
                  </a:cxn>
                  <a:cxn ang="0">
                    <a:pos x="38" y="29"/>
                  </a:cxn>
                  <a:cxn ang="0">
                    <a:pos x="38" y="31"/>
                  </a:cxn>
                  <a:cxn ang="0">
                    <a:pos x="35" y="33"/>
                  </a:cxn>
                </a:cxnLst>
                <a:rect l="0" t="0" r="r" b="b"/>
                <a:pathLst>
                  <a:path w="52" h="47">
                    <a:moveTo>
                      <a:pt x="40" y="41"/>
                    </a:moveTo>
                    <a:lnTo>
                      <a:pt x="44" y="37"/>
                    </a:lnTo>
                    <a:lnTo>
                      <a:pt x="48" y="33"/>
                    </a:lnTo>
                    <a:lnTo>
                      <a:pt x="52" y="29"/>
                    </a:lnTo>
                    <a:lnTo>
                      <a:pt x="52" y="25"/>
                    </a:lnTo>
                    <a:lnTo>
                      <a:pt x="52" y="22"/>
                    </a:lnTo>
                    <a:lnTo>
                      <a:pt x="52" y="18"/>
                    </a:lnTo>
                    <a:lnTo>
                      <a:pt x="50" y="14"/>
                    </a:lnTo>
                    <a:lnTo>
                      <a:pt x="46" y="10"/>
                    </a:lnTo>
                    <a:lnTo>
                      <a:pt x="40" y="4"/>
                    </a:lnTo>
                    <a:lnTo>
                      <a:pt x="33" y="0"/>
                    </a:lnTo>
                    <a:lnTo>
                      <a:pt x="27" y="0"/>
                    </a:lnTo>
                    <a:lnTo>
                      <a:pt x="21" y="0"/>
                    </a:lnTo>
                    <a:lnTo>
                      <a:pt x="15" y="0"/>
                    </a:lnTo>
                    <a:lnTo>
                      <a:pt x="12" y="2"/>
                    </a:lnTo>
                    <a:lnTo>
                      <a:pt x="8" y="4"/>
                    </a:lnTo>
                    <a:lnTo>
                      <a:pt x="8" y="4"/>
                    </a:lnTo>
                    <a:lnTo>
                      <a:pt x="0" y="10"/>
                    </a:lnTo>
                    <a:lnTo>
                      <a:pt x="31" y="47"/>
                    </a:lnTo>
                    <a:lnTo>
                      <a:pt x="40" y="41"/>
                    </a:lnTo>
                    <a:close/>
                    <a:moveTo>
                      <a:pt x="35" y="33"/>
                    </a:moveTo>
                    <a:lnTo>
                      <a:pt x="15" y="10"/>
                    </a:lnTo>
                    <a:lnTo>
                      <a:pt x="19" y="8"/>
                    </a:lnTo>
                    <a:lnTo>
                      <a:pt x="21" y="8"/>
                    </a:lnTo>
                    <a:lnTo>
                      <a:pt x="25" y="8"/>
                    </a:lnTo>
                    <a:lnTo>
                      <a:pt x="27" y="10"/>
                    </a:lnTo>
                    <a:lnTo>
                      <a:pt x="31" y="10"/>
                    </a:lnTo>
                    <a:lnTo>
                      <a:pt x="33" y="12"/>
                    </a:lnTo>
                    <a:lnTo>
                      <a:pt x="35" y="14"/>
                    </a:lnTo>
                    <a:lnTo>
                      <a:pt x="37" y="16"/>
                    </a:lnTo>
                    <a:lnTo>
                      <a:pt x="37" y="18"/>
                    </a:lnTo>
                    <a:lnTo>
                      <a:pt x="38" y="20"/>
                    </a:lnTo>
                    <a:lnTo>
                      <a:pt x="40" y="22"/>
                    </a:lnTo>
                    <a:lnTo>
                      <a:pt x="40" y="25"/>
                    </a:lnTo>
                    <a:lnTo>
                      <a:pt x="40" y="27"/>
                    </a:lnTo>
                    <a:lnTo>
                      <a:pt x="38" y="29"/>
                    </a:lnTo>
                    <a:lnTo>
                      <a:pt x="38" y="31"/>
                    </a:lnTo>
                    <a:lnTo>
                      <a:pt x="35" y="33"/>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90" name="Freeform 333"/>
              <p:cNvSpPr>
                <a:spLocks noEditPoints="1"/>
              </p:cNvSpPr>
              <p:nvPr/>
            </p:nvSpPr>
            <p:spPr bwMode="auto">
              <a:xfrm>
                <a:off x="3255" y="2390"/>
                <a:ext cx="36" cy="31"/>
              </a:xfrm>
              <a:custGeom>
                <a:avLst/>
                <a:gdLst/>
                <a:ahLst/>
                <a:cxnLst>
                  <a:cxn ang="0">
                    <a:pos x="4" y="6"/>
                  </a:cxn>
                  <a:cxn ang="0">
                    <a:pos x="0" y="11"/>
                  </a:cxn>
                  <a:cxn ang="0">
                    <a:pos x="0" y="15"/>
                  </a:cxn>
                  <a:cxn ang="0">
                    <a:pos x="4" y="21"/>
                  </a:cxn>
                  <a:cxn ang="0">
                    <a:pos x="8" y="25"/>
                  </a:cxn>
                  <a:cxn ang="0">
                    <a:pos x="11" y="29"/>
                  </a:cxn>
                  <a:cxn ang="0">
                    <a:pos x="19" y="31"/>
                  </a:cxn>
                  <a:cxn ang="0">
                    <a:pos x="25" y="31"/>
                  </a:cxn>
                  <a:cxn ang="0">
                    <a:pos x="33" y="27"/>
                  </a:cxn>
                  <a:cxn ang="0">
                    <a:pos x="36" y="21"/>
                  </a:cxn>
                  <a:cxn ang="0">
                    <a:pos x="36" y="17"/>
                  </a:cxn>
                  <a:cxn ang="0">
                    <a:pos x="33" y="11"/>
                  </a:cxn>
                  <a:cxn ang="0">
                    <a:pos x="29" y="6"/>
                  </a:cxn>
                  <a:cxn ang="0">
                    <a:pos x="25" y="2"/>
                  </a:cxn>
                  <a:cxn ang="0">
                    <a:pos x="19" y="0"/>
                  </a:cxn>
                  <a:cxn ang="0">
                    <a:pos x="11" y="2"/>
                  </a:cxn>
                  <a:cxn ang="0">
                    <a:pos x="13" y="9"/>
                  </a:cxn>
                  <a:cxn ang="0">
                    <a:pos x="15" y="9"/>
                  </a:cxn>
                  <a:cxn ang="0">
                    <a:pos x="17" y="11"/>
                  </a:cxn>
                  <a:cxn ang="0">
                    <a:pos x="21" y="13"/>
                  </a:cxn>
                  <a:cxn ang="0">
                    <a:pos x="21" y="13"/>
                  </a:cxn>
                  <a:cxn ang="0">
                    <a:pos x="23" y="15"/>
                  </a:cxn>
                  <a:cxn ang="0">
                    <a:pos x="25" y="19"/>
                  </a:cxn>
                  <a:cxn ang="0">
                    <a:pos x="25" y="21"/>
                  </a:cxn>
                  <a:cxn ang="0">
                    <a:pos x="23" y="23"/>
                  </a:cxn>
                  <a:cxn ang="0">
                    <a:pos x="21" y="23"/>
                  </a:cxn>
                  <a:cxn ang="0">
                    <a:pos x="19" y="21"/>
                  </a:cxn>
                  <a:cxn ang="0">
                    <a:pos x="15" y="19"/>
                  </a:cxn>
                  <a:cxn ang="0">
                    <a:pos x="15" y="17"/>
                  </a:cxn>
                  <a:cxn ang="0">
                    <a:pos x="13" y="17"/>
                  </a:cxn>
                  <a:cxn ang="0">
                    <a:pos x="11" y="13"/>
                  </a:cxn>
                  <a:cxn ang="0">
                    <a:pos x="11" y="11"/>
                  </a:cxn>
                  <a:cxn ang="0">
                    <a:pos x="13" y="9"/>
                  </a:cxn>
                </a:cxnLst>
                <a:rect l="0" t="0" r="r" b="b"/>
                <a:pathLst>
                  <a:path w="36" h="31">
                    <a:moveTo>
                      <a:pt x="8" y="4"/>
                    </a:moveTo>
                    <a:lnTo>
                      <a:pt x="4" y="6"/>
                    </a:lnTo>
                    <a:lnTo>
                      <a:pt x="2" y="8"/>
                    </a:lnTo>
                    <a:lnTo>
                      <a:pt x="0" y="11"/>
                    </a:lnTo>
                    <a:lnTo>
                      <a:pt x="0" y="13"/>
                    </a:lnTo>
                    <a:lnTo>
                      <a:pt x="0" y="15"/>
                    </a:lnTo>
                    <a:lnTo>
                      <a:pt x="2" y="19"/>
                    </a:lnTo>
                    <a:lnTo>
                      <a:pt x="4" y="21"/>
                    </a:lnTo>
                    <a:lnTo>
                      <a:pt x="6" y="23"/>
                    </a:lnTo>
                    <a:lnTo>
                      <a:pt x="8" y="25"/>
                    </a:lnTo>
                    <a:lnTo>
                      <a:pt x="10" y="27"/>
                    </a:lnTo>
                    <a:lnTo>
                      <a:pt x="11" y="29"/>
                    </a:lnTo>
                    <a:lnTo>
                      <a:pt x="15" y="31"/>
                    </a:lnTo>
                    <a:lnTo>
                      <a:pt x="19" y="31"/>
                    </a:lnTo>
                    <a:lnTo>
                      <a:pt x="21" y="31"/>
                    </a:lnTo>
                    <a:lnTo>
                      <a:pt x="25" y="31"/>
                    </a:lnTo>
                    <a:lnTo>
                      <a:pt x="29" y="29"/>
                    </a:lnTo>
                    <a:lnTo>
                      <a:pt x="33" y="27"/>
                    </a:lnTo>
                    <a:lnTo>
                      <a:pt x="35" y="25"/>
                    </a:lnTo>
                    <a:lnTo>
                      <a:pt x="36" y="21"/>
                    </a:lnTo>
                    <a:lnTo>
                      <a:pt x="36" y="19"/>
                    </a:lnTo>
                    <a:lnTo>
                      <a:pt x="36" y="17"/>
                    </a:lnTo>
                    <a:lnTo>
                      <a:pt x="35" y="13"/>
                    </a:lnTo>
                    <a:lnTo>
                      <a:pt x="33" y="11"/>
                    </a:lnTo>
                    <a:lnTo>
                      <a:pt x="31" y="9"/>
                    </a:lnTo>
                    <a:lnTo>
                      <a:pt x="29" y="6"/>
                    </a:lnTo>
                    <a:lnTo>
                      <a:pt x="27" y="4"/>
                    </a:lnTo>
                    <a:lnTo>
                      <a:pt x="25" y="2"/>
                    </a:lnTo>
                    <a:lnTo>
                      <a:pt x="21" y="2"/>
                    </a:lnTo>
                    <a:lnTo>
                      <a:pt x="19" y="0"/>
                    </a:lnTo>
                    <a:lnTo>
                      <a:pt x="15" y="0"/>
                    </a:lnTo>
                    <a:lnTo>
                      <a:pt x="11" y="2"/>
                    </a:lnTo>
                    <a:lnTo>
                      <a:pt x="8" y="4"/>
                    </a:lnTo>
                    <a:close/>
                    <a:moveTo>
                      <a:pt x="13" y="9"/>
                    </a:moveTo>
                    <a:lnTo>
                      <a:pt x="13" y="9"/>
                    </a:lnTo>
                    <a:lnTo>
                      <a:pt x="15" y="9"/>
                    </a:lnTo>
                    <a:lnTo>
                      <a:pt x="17" y="9"/>
                    </a:lnTo>
                    <a:lnTo>
                      <a:pt x="17" y="11"/>
                    </a:lnTo>
                    <a:lnTo>
                      <a:pt x="19" y="11"/>
                    </a:lnTo>
                    <a:lnTo>
                      <a:pt x="21" y="13"/>
                    </a:lnTo>
                    <a:lnTo>
                      <a:pt x="21" y="13"/>
                    </a:lnTo>
                    <a:lnTo>
                      <a:pt x="21" y="13"/>
                    </a:lnTo>
                    <a:lnTo>
                      <a:pt x="23" y="15"/>
                    </a:lnTo>
                    <a:lnTo>
                      <a:pt x="23" y="15"/>
                    </a:lnTo>
                    <a:lnTo>
                      <a:pt x="23" y="17"/>
                    </a:lnTo>
                    <a:lnTo>
                      <a:pt x="25" y="19"/>
                    </a:lnTo>
                    <a:lnTo>
                      <a:pt x="25" y="19"/>
                    </a:lnTo>
                    <a:lnTo>
                      <a:pt x="25" y="21"/>
                    </a:lnTo>
                    <a:lnTo>
                      <a:pt x="25" y="21"/>
                    </a:lnTo>
                    <a:lnTo>
                      <a:pt x="23" y="23"/>
                    </a:lnTo>
                    <a:lnTo>
                      <a:pt x="23" y="23"/>
                    </a:lnTo>
                    <a:lnTo>
                      <a:pt x="21" y="23"/>
                    </a:lnTo>
                    <a:lnTo>
                      <a:pt x="19" y="23"/>
                    </a:lnTo>
                    <a:lnTo>
                      <a:pt x="19" y="21"/>
                    </a:lnTo>
                    <a:lnTo>
                      <a:pt x="17" y="21"/>
                    </a:lnTo>
                    <a:lnTo>
                      <a:pt x="15" y="19"/>
                    </a:lnTo>
                    <a:lnTo>
                      <a:pt x="15" y="19"/>
                    </a:lnTo>
                    <a:lnTo>
                      <a:pt x="15" y="17"/>
                    </a:lnTo>
                    <a:lnTo>
                      <a:pt x="13" y="17"/>
                    </a:lnTo>
                    <a:lnTo>
                      <a:pt x="13" y="17"/>
                    </a:lnTo>
                    <a:lnTo>
                      <a:pt x="13" y="15"/>
                    </a:lnTo>
                    <a:lnTo>
                      <a:pt x="11" y="13"/>
                    </a:lnTo>
                    <a:lnTo>
                      <a:pt x="11" y="13"/>
                    </a:lnTo>
                    <a:lnTo>
                      <a:pt x="11" y="11"/>
                    </a:lnTo>
                    <a:lnTo>
                      <a:pt x="11" y="9"/>
                    </a:lnTo>
                    <a:lnTo>
                      <a:pt x="13" y="9"/>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91" name="Freeform 334"/>
              <p:cNvSpPr>
                <a:spLocks noEditPoints="1"/>
              </p:cNvSpPr>
              <p:nvPr/>
            </p:nvSpPr>
            <p:spPr bwMode="auto">
              <a:xfrm>
                <a:off x="3286" y="2374"/>
                <a:ext cx="34" cy="31"/>
              </a:xfrm>
              <a:custGeom>
                <a:avLst/>
                <a:gdLst/>
                <a:ahLst/>
                <a:cxnLst>
                  <a:cxn ang="0">
                    <a:pos x="11" y="16"/>
                  </a:cxn>
                  <a:cxn ang="0">
                    <a:pos x="11" y="14"/>
                  </a:cxn>
                  <a:cxn ang="0">
                    <a:pos x="9" y="12"/>
                  </a:cxn>
                  <a:cxn ang="0">
                    <a:pos x="9" y="10"/>
                  </a:cxn>
                  <a:cxn ang="0">
                    <a:pos x="9" y="8"/>
                  </a:cxn>
                  <a:cxn ang="0">
                    <a:pos x="11" y="8"/>
                  </a:cxn>
                  <a:cxn ang="0">
                    <a:pos x="15" y="8"/>
                  </a:cxn>
                  <a:cxn ang="0">
                    <a:pos x="17" y="8"/>
                  </a:cxn>
                  <a:cxn ang="0">
                    <a:pos x="17" y="10"/>
                  </a:cxn>
                  <a:cxn ang="0">
                    <a:pos x="19" y="10"/>
                  </a:cxn>
                  <a:cxn ang="0">
                    <a:pos x="27" y="4"/>
                  </a:cxn>
                  <a:cxn ang="0">
                    <a:pos x="21" y="2"/>
                  </a:cxn>
                  <a:cxn ang="0">
                    <a:pos x="15" y="0"/>
                  </a:cxn>
                  <a:cxn ang="0">
                    <a:pos x="9" y="2"/>
                  </a:cxn>
                  <a:cxn ang="0">
                    <a:pos x="4" y="4"/>
                  </a:cxn>
                  <a:cxn ang="0">
                    <a:pos x="0" y="10"/>
                  </a:cxn>
                  <a:cxn ang="0">
                    <a:pos x="0" y="16"/>
                  </a:cxn>
                  <a:cxn ang="0">
                    <a:pos x="4" y="22"/>
                  </a:cxn>
                  <a:cxn ang="0">
                    <a:pos x="7" y="25"/>
                  </a:cxn>
                  <a:cxn ang="0">
                    <a:pos x="11" y="29"/>
                  </a:cxn>
                  <a:cxn ang="0">
                    <a:pos x="19" y="31"/>
                  </a:cxn>
                  <a:cxn ang="0">
                    <a:pos x="25" y="29"/>
                  </a:cxn>
                  <a:cxn ang="0">
                    <a:pos x="30" y="25"/>
                  </a:cxn>
                  <a:cxn ang="0">
                    <a:pos x="34" y="24"/>
                  </a:cxn>
                  <a:cxn ang="0">
                    <a:pos x="34" y="20"/>
                  </a:cxn>
                  <a:cxn ang="0">
                    <a:pos x="34" y="16"/>
                  </a:cxn>
                  <a:cxn ang="0">
                    <a:pos x="25" y="18"/>
                  </a:cxn>
                  <a:cxn ang="0">
                    <a:pos x="25" y="20"/>
                  </a:cxn>
                  <a:cxn ang="0">
                    <a:pos x="25" y="20"/>
                  </a:cxn>
                  <a:cxn ang="0">
                    <a:pos x="25" y="22"/>
                  </a:cxn>
                  <a:cxn ang="0">
                    <a:pos x="25" y="24"/>
                  </a:cxn>
                  <a:cxn ang="0">
                    <a:pos x="21" y="24"/>
                  </a:cxn>
                  <a:cxn ang="0">
                    <a:pos x="19" y="22"/>
                  </a:cxn>
                  <a:cxn ang="0">
                    <a:pos x="17" y="22"/>
                  </a:cxn>
                  <a:cxn ang="0">
                    <a:pos x="15" y="20"/>
                  </a:cxn>
                  <a:cxn ang="0">
                    <a:pos x="28" y="8"/>
                  </a:cxn>
                </a:cxnLst>
                <a:rect l="0" t="0" r="r" b="b"/>
                <a:pathLst>
                  <a:path w="34" h="31">
                    <a:moveTo>
                      <a:pt x="19" y="10"/>
                    </a:moveTo>
                    <a:lnTo>
                      <a:pt x="11" y="16"/>
                    </a:lnTo>
                    <a:lnTo>
                      <a:pt x="11" y="14"/>
                    </a:lnTo>
                    <a:lnTo>
                      <a:pt x="11" y="14"/>
                    </a:lnTo>
                    <a:lnTo>
                      <a:pt x="9" y="12"/>
                    </a:lnTo>
                    <a:lnTo>
                      <a:pt x="9" y="12"/>
                    </a:lnTo>
                    <a:lnTo>
                      <a:pt x="9" y="12"/>
                    </a:lnTo>
                    <a:lnTo>
                      <a:pt x="9" y="10"/>
                    </a:lnTo>
                    <a:lnTo>
                      <a:pt x="9" y="10"/>
                    </a:lnTo>
                    <a:lnTo>
                      <a:pt x="9" y="8"/>
                    </a:lnTo>
                    <a:lnTo>
                      <a:pt x="11" y="8"/>
                    </a:lnTo>
                    <a:lnTo>
                      <a:pt x="11" y="8"/>
                    </a:lnTo>
                    <a:lnTo>
                      <a:pt x="13" y="8"/>
                    </a:lnTo>
                    <a:lnTo>
                      <a:pt x="15" y="8"/>
                    </a:lnTo>
                    <a:lnTo>
                      <a:pt x="15" y="8"/>
                    </a:lnTo>
                    <a:lnTo>
                      <a:pt x="17" y="8"/>
                    </a:lnTo>
                    <a:lnTo>
                      <a:pt x="17" y="10"/>
                    </a:lnTo>
                    <a:lnTo>
                      <a:pt x="17" y="10"/>
                    </a:lnTo>
                    <a:lnTo>
                      <a:pt x="19" y="10"/>
                    </a:lnTo>
                    <a:lnTo>
                      <a:pt x="19" y="10"/>
                    </a:lnTo>
                    <a:close/>
                    <a:moveTo>
                      <a:pt x="28" y="8"/>
                    </a:moveTo>
                    <a:lnTo>
                      <a:pt x="27" y="4"/>
                    </a:lnTo>
                    <a:lnTo>
                      <a:pt x="23" y="2"/>
                    </a:lnTo>
                    <a:lnTo>
                      <a:pt x="21" y="2"/>
                    </a:lnTo>
                    <a:lnTo>
                      <a:pt x="17" y="0"/>
                    </a:lnTo>
                    <a:lnTo>
                      <a:pt x="15" y="0"/>
                    </a:lnTo>
                    <a:lnTo>
                      <a:pt x="11" y="0"/>
                    </a:lnTo>
                    <a:lnTo>
                      <a:pt x="9" y="2"/>
                    </a:lnTo>
                    <a:lnTo>
                      <a:pt x="7" y="2"/>
                    </a:lnTo>
                    <a:lnTo>
                      <a:pt x="4" y="4"/>
                    </a:lnTo>
                    <a:lnTo>
                      <a:pt x="2" y="8"/>
                    </a:lnTo>
                    <a:lnTo>
                      <a:pt x="0" y="10"/>
                    </a:lnTo>
                    <a:lnTo>
                      <a:pt x="0" y="12"/>
                    </a:lnTo>
                    <a:lnTo>
                      <a:pt x="0" y="16"/>
                    </a:lnTo>
                    <a:lnTo>
                      <a:pt x="2" y="18"/>
                    </a:lnTo>
                    <a:lnTo>
                      <a:pt x="4" y="22"/>
                    </a:lnTo>
                    <a:lnTo>
                      <a:pt x="5" y="24"/>
                    </a:lnTo>
                    <a:lnTo>
                      <a:pt x="7" y="25"/>
                    </a:lnTo>
                    <a:lnTo>
                      <a:pt x="9" y="27"/>
                    </a:lnTo>
                    <a:lnTo>
                      <a:pt x="11" y="29"/>
                    </a:lnTo>
                    <a:lnTo>
                      <a:pt x="15" y="29"/>
                    </a:lnTo>
                    <a:lnTo>
                      <a:pt x="19" y="31"/>
                    </a:lnTo>
                    <a:lnTo>
                      <a:pt x="21" y="31"/>
                    </a:lnTo>
                    <a:lnTo>
                      <a:pt x="25" y="29"/>
                    </a:lnTo>
                    <a:lnTo>
                      <a:pt x="28" y="27"/>
                    </a:lnTo>
                    <a:lnTo>
                      <a:pt x="30" y="25"/>
                    </a:lnTo>
                    <a:lnTo>
                      <a:pt x="32" y="25"/>
                    </a:lnTo>
                    <a:lnTo>
                      <a:pt x="34" y="24"/>
                    </a:lnTo>
                    <a:lnTo>
                      <a:pt x="34" y="22"/>
                    </a:lnTo>
                    <a:lnTo>
                      <a:pt x="34" y="20"/>
                    </a:lnTo>
                    <a:lnTo>
                      <a:pt x="34" y="18"/>
                    </a:lnTo>
                    <a:lnTo>
                      <a:pt x="34" y="16"/>
                    </a:lnTo>
                    <a:lnTo>
                      <a:pt x="32" y="14"/>
                    </a:lnTo>
                    <a:lnTo>
                      <a:pt x="25" y="18"/>
                    </a:lnTo>
                    <a:lnTo>
                      <a:pt x="25" y="20"/>
                    </a:lnTo>
                    <a:lnTo>
                      <a:pt x="25" y="20"/>
                    </a:lnTo>
                    <a:lnTo>
                      <a:pt x="25" y="20"/>
                    </a:lnTo>
                    <a:lnTo>
                      <a:pt x="25" y="20"/>
                    </a:lnTo>
                    <a:lnTo>
                      <a:pt x="25" y="22"/>
                    </a:lnTo>
                    <a:lnTo>
                      <a:pt x="25" y="22"/>
                    </a:lnTo>
                    <a:lnTo>
                      <a:pt x="25" y="22"/>
                    </a:lnTo>
                    <a:lnTo>
                      <a:pt x="25" y="24"/>
                    </a:lnTo>
                    <a:lnTo>
                      <a:pt x="23" y="24"/>
                    </a:lnTo>
                    <a:lnTo>
                      <a:pt x="21" y="24"/>
                    </a:lnTo>
                    <a:lnTo>
                      <a:pt x="19" y="24"/>
                    </a:lnTo>
                    <a:lnTo>
                      <a:pt x="19" y="22"/>
                    </a:lnTo>
                    <a:lnTo>
                      <a:pt x="17" y="22"/>
                    </a:lnTo>
                    <a:lnTo>
                      <a:pt x="17" y="22"/>
                    </a:lnTo>
                    <a:lnTo>
                      <a:pt x="15" y="20"/>
                    </a:lnTo>
                    <a:lnTo>
                      <a:pt x="15" y="20"/>
                    </a:lnTo>
                    <a:lnTo>
                      <a:pt x="30" y="10"/>
                    </a:lnTo>
                    <a:lnTo>
                      <a:pt x="28" y="8"/>
                    </a:lnTo>
                    <a:close/>
                  </a:path>
                </a:pathLst>
              </a:custGeom>
              <a:solidFill>
                <a:srgbClr val="4C7C44"/>
              </a:solidFill>
              <a:ln w="9525">
                <a:noFill/>
                <a:round/>
                <a:headEnd/>
                <a:tailEnd/>
              </a:ln>
            </p:spPr>
            <p:txBody>
              <a:bodyPr/>
              <a:lstStyle/>
              <a:p>
                <a:endParaRPr lang="en-US">
                  <a:solidFill>
                    <a:srgbClr val="000000"/>
                  </a:solidFill>
                  <a:latin typeface="+mn-lt"/>
                </a:endParaRPr>
              </a:p>
            </p:txBody>
          </p:sp>
          <p:sp>
            <p:nvSpPr>
              <p:cNvPr id="392" name="Freeform 335"/>
              <p:cNvSpPr>
                <a:spLocks/>
              </p:cNvSpPr>
              <p:nvPr/>
            </p:nvSpPr>
            <p:spPr bwMode="auto">
              <a:xfrm>
                <a:off x="3063" y="2469"/>
                <a:ext cx="35" cy="49"/>
              </a:xfrm>
              <a:custGeom>
                <a:avLst/>
                <a:gdLst/>
                <a:ahLst/>
                <a:cxnLst>
                  <a:cxn ang="0">
                    <a:pos x="10" y="0"/>
                  </a:cxn>
                  <a:cxn ang="0">
                    <a:pos x="0" y="5"/>
                  </a:cxn>
                  <a:cxn ang="0">
                    <a:pos x="19" y="32"/>
                  </a:cxn>
                  <a:cxn ang="0">
                    <a:pos x="19" y="32"/>
                  </a:cxn>
                  <a:cxn ang="0">
                    <a:pos x="21" y="34"/>
                  </a:cxn>
                  <a:cxn ang="0">
                    <a:pos x="21" y="34"/>
                  </a:cxn>
                  <a:cxn ang="0">
                    <a:pos x="21" y="36"/>
                  </a:cxn>
                  <a:cxn ang="0">
                    <a:pos x="23" y="36"/>
                  </a:cxn>
                  <a:cxn ang="0">
                    <a:pos x="21" y="38"/>
                  </a:cxn>
                  <a:cxn ang="0">
                    <a:pos x="21" y="40"/>
                  </a:cxn>
                  <a:cxn ang="0">
                    <a:pos x="19" y="40"/>
                  </a:cxn>
                  <a:cxn ang="0">
                    <a:pos x="19" y="40"/>
                  </a:cxn>
                  <a:cxn ang="0">
                    <a:pos x="17" y="42"/>
                  </a:cxn>
                  <a:cxn ang="0">
                    <a:pos x="17" y="42"/>
                  </a:cxn>
                  <a:cxn ang="0">
                    <a:pos x="15" y="42"/>
                  </a:cxn>
                  <a:cxn ang="0">
                    <a:pos x="15" y="42"/>
                  </a:cxn>
                  <a:cxn ang="0">
                    <a:pos x="13" y="42"/>
                  </a:cxn>
                  <a:cxn ang="0">
                    <a:pos x="13" y="42"/>
                  </a:cxn>
                  <a:cxn ang="0">
                    <a:pos x="12" y="42"/>
                  </a:cxn>
                  <a:cxn ang="0">
                    <a:pos x="17" y="49"/>
                  </a:cxn>
                  <a:cxn ang="0">
                    <a:pos x="19" y="49"/>
                  </a:cxn>
                  <a:cxn ang="0">
                    <a:pos x="21" y="48"/>
                  </a:cxn>
                  <a:cxn ang="0">
                    <a:pos x="21" y="48"/>
                  </a:cxn>
                  <a:cxn ang="0">
                    <a:pos x="23" y="48"/>
                  </a:cxn>
                  <a:cxn ang="0">
                    <a:pos x="23" y="48"/>
                  </a:cxn>
                  <a:cxn ang="0">
                    <a:pos x="25" y="46"/>
                  </a:cxn>
                  <a:cxn ang="0">
                    <a:pos x="27" y="46"/>
                  </a:cxn>
                  <a:cxn ang="0">
                    <a:pos x="27" y="46"/>
                  </a:cxn>
                  <a:cxn ang="0">
                    <a:pos x="31" y="42"/>
                  </a:cxn>
                  <a:cxn ang="0">
                    <a:pos x="33" y="40"/>
                  </a:cxn>
                  <a:cxn ang="0">
                    <a:pos x="35" y="36"/>
                  </a:cxn>
                  <a:cxn ang="0">
                    <a:pos x="35" y="34"/>
                  </a:cxn>
                  <a:cxn ang="0">
                    <a:pos x="33" y="32"/>
                  </a:cxn>
                  <a:cxn ang="0">
                    <a:pos x="33" y="28"/>
                  </a:cxn>
                  <a:cxn ang="0">
                    <a:pos x="31" y="26"/>
                  </a:cxn>
                  <a:cxn ang="0">
                    <a:pos x="31" y="26"/>
                  </a:cxn>
                  <a:cxn ang="0">
                    <a:pos x="10" y="0"/>
                  </a:cxn>
                </a:cxnLst>
                <a:rect l="0" t="0" r="r" b="b"/>
                <a:pathLst>
                  <a:path w="35" h="49">
                    <a:moveTo>
                      <a:pt x="10" y="0"/>
                    </a:moveTo>
                    <a:lnTo>
                      <a:pt x="0" y="5"/>
                    </a:lnTo>
                    <a:lnTo>
                      <a:pt x="19" y="32"/>
                    </a:lnTo>
                    <a:lnTo>
                      <a:pt x="19" y="32"/>
                    </a:lnTo>
                    <a:lnTo>
                      <a:pt x="21" y="34"/>
                    </a:lnTo>
                    <a:lnTo>
                      <a:pt x="21" y="34"/>
                    </a:lnTo>
                    <a:lnTo>
                      <a:pt x="21" y="36"/>
                    </a:lnTo>
                    <a:lnTo>
                      <a:pt x="23" y="36"/>
                    </a:lnTo>
                    <a:lnTo>
                      <a:pt x="21" y="38"/>
                    </a:lnTo>
                    <a:lnTo>
                      <a:pt x="21" y="40"/>
                    </a:lnTo>
                    <a:lnTo>
                      <a:pt x="19" y="40"/>
                    </a:lnTo>
                    <a:lnTo>
                      <a:pt x="19" y="40"/>
                    </a:lnTo>
                    <a:lnTo>
                      <a:pt x="17" y="42"/>
                    </a:lnTo>
                    <a:lnTo>
                      <a:pt x="17" y="42"/>
                    </a:lnTo>
                    <a:lnTo>
                      <a:pt x="15" y="42"/>
                    </a:lnTo>
                    <a:lnTo>
                      <a:pt x="15" y="42"/>
                    </a:lnTo>
                    <a:lnTo>
                      <a:pt x="13" y="42"/>
                    </a:lnTo>
                    <a:lnTo>
                      <a:pt x="13" y="42"/>
                    </a:lnTo>
                    <a:lnTo>
                      <a:pt x="12" y="42"/>
                    </a:lnTo>
                    <a:lnTo>
                      <a:pt x="17" y="49"/>
                    </a:lnTo>
                    <a:lnTo>
                      <a:pt x="19" y="49"/>
                    </a:lnTo>
                    <a:lnTo>
                      <a:pt x="21" y="48"/>
                    </a:lnTo>
                    <a:lnTo>
                      <a:pt x="21" y="48"/>
                    </a:lnTo>
                    <a:lnTo>
                      <a:pt x="23" y="48"/>
                    </a:lnTo>
                    <a:lnTo>
                      <a:pt x="23" y="48"/>
                    </a:lnTo>
                    <a:lnTo>
                      <a:pt x="25" y="46"/>
                    </a:lnTo>
                    <a:lnTo>
                      <a:pt x="27" y="46"/>
                    </a:lnTo>
                    <a:lnTo>
                      <a:pt x="27" y="46"/>
                    </a:lnTo>
                    <a:lnTo>
                      <a:pt x="31" y="42"/>
                    </a:lnTo>
                    <a:lnTo>
                      <a:pt x="33" y="40"/>
                    </a:lnTo>
                    <a:lnTo>
                      <a:pt x="35" y="36"/>
                    </a:lnTo>
                    <a:lnTo>
                      <a:pt x="35" y="34"/>
                    </a:lnTo>
                    <a:lnTo>
                      <a:pt x="33" y="32"/>
                    </a:lnTo>
                    <a:lnTo>
                      <a:pt x="33" y="28"/>
                    </a:lnTo>
                    <a:lnTo>
                      <a:pt x="31" y="26"/>
                    </a:lnTo>
                    <a:lnTo>
                      <a:pt x="31" y="26"/>
                    </a:lnTo>
                    <a:lnTo>
                      <a:pt x="10" y="0"/>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3" name="Freeform 336"/>
              <p:cNvSpPr>
                <a:spLocks noEditPoints="1"/>
              </p:cNvSpPr>
              <p:nvPr/>
            </p:nvSpPr>
            <p:spPr bwMode="auto">
              <a:xfrm>
                <a:off x="3094" y="2469"/>
                <a:ext cx="36" cy="30"/>
              </a:xfrm>
              <a:custGeom>
                <a:avLst/>
                <a:gdLst/>
                <a:ahLst/>
                <a:cxnLst>
                  <a:cxn ang="0">
                    <a:pos x="4" y="3"/>
                  </a:cxn>
                  <a:cxn ang="0">
                    <a:pos x="0" y="9"/>
                  </a:cxn>
                  <a:cxn ang="0">
                    <a:pos x="0" y="15"/>
                  </a:cxn>
                  <a:cxn ang="0">
                    <a:pos x="2" y="21"/>
                  </a:cxn>
                  <a:cxn ang="0">
                    <a:pos x="5" y="24"/>
                  </a:cxn>
                  <a:cxn ang="0">
                    <a:pos x="11" y="28"/>
                  </a:cxn>
                  <a:cxn ang="0">
                    <a:pos x="17" y="30"/>
                  </a:cxn>
                  <a:cxn ang="0">
                    <a:pos x="25" y="30"/>
                  </a:cxn>
                  <a:cxn ang="0">
                    <a:pos x="30" y="26"/>
                  </a:cxn>
                  <a:cxn ang="0">
                    <a:pos x="34" y="21"/>
                  </a:cxn>
                  <a:cxn ang="0">
                    <a:pos x="34" y="15"/>
                  </a:cxn>
                  <a:cxn ang="0">
                    <a:pos x="32" y="9"/>
                  </a:cxn>
                  <a:cxn ang="0">
                    <a:pos x="29" y="5"/>
                  </a:cxn>
                  <a:cxn ang="0">
                    <a:pos x="25" y="1"/>
                  </a:cxn>
                  <a:cxn ang="0">
                    <a:pos x="19" y="0"/>
                  </a:cxn>
                  <a:cxn ang="0">
                    <a:pos x="11" y="0"/>
                  </a:cxn>
                  <a:cxn ang="0">
                    <a:pos x="11" y="7"/>
                  </a:cxn>
                  <a:cxn ang="0">
                    <a:pos x="15" y="7"/>
                  </a:cxn>
                  <a:cxn ang="0">
                    <a:pos x="17" y="9"/>
                  </a:cxn>
                  <a:cxn ang="0">
                    <a:pos x="19" y="11"/>
                  </a:cxn>
                  <a:cxn ang="0">
                    <a:pos x="21" y="13"/>
                  </a:cxn>
                  <a:cxn ang="0">
                    <a:pos x="23" y="15"/>
                  </a:cxn>
                  <a:cxn ang="0">
                    <a:pos x="23" y="17"/>
                  </a:cxn>
                  <a:cxn ang="0">
                    <a:pos x="25" y="19"/>
                  </a:cxn>
                  <a:cxn ang="0">
                    <a:pos x="23" y="21"/>
                  </a:cxn>
                  <a:cxn ang="0">
                    <a:pos x="21" y="23"/>
                  </a:cxn>
                  <a:cxn ang="0">
                    <a:pos x="17" y="21"/>
                  </a:cxn>
                  <a:cxn ang="0">
                    <a:pos x="15" y="19"/>
                  </a:cxn>
                  <a:cxn ang="0">
                    <a:pos x="13" y="17"/>
                  </a:cxn>
                  <a:cxn ang="0">
                    <a:pos x="13" y="15"/>
                  </a:cxn>
                  <a:cxn ang="0">
                    <a:pos x="11" y="13"/>
                  </a:cxn>
                  <a:cxn ang="0">
                    <a:pos x="11" y="9"/>
                  </a:cxn>
                  <a:cxn ang="0">
                    <a:pos x="11" y="7"/>
                  </a:cxn>
                </a:cxnLst>
                <a:rect l="0" t="0" r="r" b="b"/>
                <a:pathLst>
                  <a:path w="36" h="30">
                    <a:moveTo>
                      <a:pt x="7" y="1"/>
                    </a:moveTo>
                    <a:lnTo>
                      <a:pt x="4" y="3"/>
                    </a:lnTo>
                    <a:lnTo>
                      <a:pt x="2" y="7"/>
                    </a:lnTo>
                    <a:lnTo>
                      <a:pt x="0" y="9"/>
                    </a:lnTo>
                    <a:lnTo>
                      <a:pt x="0" y="11"/>
                    </a:lnTo>
                    <a:lnTo>
                      <a:pt x="0" y="15"/>
                    </a:lnTo>
                    <a:lnTo>
                      <a:pt x="0" y="17"/>
                    </a:lnTo>
                    <a:lnTo>
                      <a:pt x="2" y="21"/>
                    </a:lnTo>
                    <a:lnTo>
                      <a:pt x="4" y="23"/>
                    </a:lnTo>
                    <a:lnTo>
                      <a:pt x="5" y="24"/>
                    </a:lnTo>
                    <a:lnTo>
                      <a:pt x="7" y="26"/>
                    </a:lnTo>
                    <a:lnTo>
                      <a:pt x="11" y="28"/>
                    </a:lnTo>
                    <a:lnTo>
                      <a:pt x="13" y="30"/>
                    </a:lnTo>
                    <a:lnTo>
                      <a:pt x="17" y="30"/>
                    </a:lnTo>
                    <a:lnTo>
                      <a:pt x="21" y="30"/>
                    </a:lnTo>
                    <a:lnTo>
                      <a:pt x="25" y="30"/>
                    </a:lnTo>
                    <a:lnTo>
                      <a:pt x="29" y="28"/>
                    </a:lnTo>
                    <a:lnTo>
                      <a:pt x="30" y="26"/>
                    </a:lnTo>
                    <a:lnTo>
                      <a:pt x="34" y="23"/>
                    </a:lnTo>
                    <a:lnTo>
                      <a:pt x="34" y="21"/>
                    </a:lnTo>
                    <a:lnTo>
                      <a:pt x="36" y="17"/>
                    </a:lnTo>
                    <a:lnTo>
                      <a:pt x="34" y="15"/>
                    </a:lnTo>
                    <a:lnTo>
                      <a:pt x="34" y="13"/>
                    </a:lnTo>
                    <a:lnTo>
                      <a:pt x="32" y="9"/>
                    </a:lnTo>
                    <a:lnTo>
                      <a:pt x="30" y="7"/>
                    </a:lnTo>
                    <a:lnTo>
                      <a:pt x="29" y="5"/>
                    </a:lnTo>
                    <a:lnTo>
                      <a:pt x="27" y="3"/>
                    </a:lnTo>
                    <a:lnTo>
                      <a:pt x="25" y="1"/>
                    </a:lnTo>
                    <a:lnTo>
                      <a:pt x="21" y="0"/>
                    </a:lnTo>
                    <a:lnTo>
                      <a:pt x="19" y="0"/>
                    </a:lnTo>
                    <a:lnTo>
                      <a:pt x="15" y="0"/>
                    </a:lnTo>
                    <a:lnTo>
                      <a:pt x="11" y="0"/>
                    </a:lnTo>
                    <a:lnTo>
                      <a:pt x="7" y="1"/>
                    </a:lnTo>
                    <a:close/>
                    <a:moveTo>
                      <a:pt x="11" y="7"/>
                    </a:moveTo>
                    <a:lnTo>
                      <a:pt x="13" y="7"/>
                    </a:lnTo>
                    <a:lnTo>
                      <a:pt x="15" y="7"/>
                    </a:lnTo>
                    <a:lnTo>
                      <a:pt x="17" y="9"/>
                    </a:lnTo>
                    <a:lnTo>
                      <a:pt x="17" y="9"/>
                    </a:lnTo>
                    <a:lnTo>
                      <a:pt x="19" y="9"/>
                    </a:lnTo>
                    <a:lnTo>
                      <a:pt x="19" y="11"/>
                    </a:lnTo>
                    <a:lnTo>
                      <a:pt x="21" y="13"/>
                    </a:lnTo>
                    <a:lnTo>
                      <a:pt x="21" y="13"/>
                    </a:lnTo>
                    <a:lnTo>
                      <a:pt x="21" y="13"/>
                    </a:lnTo>
                    <a:lnTo>
                      <a:pt x="23" y="15"/>
                    </a:lnTo>
                    <a:lnTo>
                      <a:pt x="23" y="15"/>
                    </a:lnTo>
                    <a:lnTo>
                      <a:pt x="23" y="17"/>
                    </a:lnTo>
                    <a:lnTo>
                      <a:pt x="25" y="19"/>
                    </a:lnTo>
                    <a:lnTo>
                      <a:pt x="25" y="19"/>
                    </a:lnTo>
                    <a:lnTo>
                      <a:pt x="25" y="21"/>
                    </a:lnTo>
                    <a:lnTo>
                      <a:pt x="23" y="21"/>
                    </a:lnTo>
                    <a:lnTo>
                      <a:pt x="21" y="23"/>
                    </a:lnTo>
                    <a:lnTo>
                      <a:pt x="21" y="23"/>
                    </a:lnTo>
                    <a:lnTo>
                      <a:pt x="19" y="21"/>
                    </a:lnTo>
                    <a:lnTo>
                      <a:pt x="17" y="21"/>
                    </a:lnTo>
                    <a:lnTo>
                      <a:pt x="17" y="19"/>
                    </a:lnTo>
                    <a:lnTo>
                      <a:pt x="15" y="19"/>
                    </a:lnTo>
                    <a:lnTo>
                      <a:pt x="15" y="17"/>
                    </a:lnTo>
                    <a:lnTo>
                      <a:pt x="13" y="17"/>
                    </a:lnTo>
                    <a:lnTo>
                      <a:pt x="13" y="17"/>
                    </a:lnTo>
                    <a:lnTo>
                      <a:pt x="13" y="15"/>
                    </a:lnTo>
                    <a:lnTo>
                      <a:pt x="11" y="13"/>
                    </a:lnTo>
                    <a:lnTo>
                      <a:pt x="11" y="13"/>
                    </a:lnTo>
                    <a:lnTo>
                      <a:pt x="11" y="11"/>
                    </a:lnTo>
                    <a:lnTo>
                      <a:pt x="11" y="9"/>
                    </a:lnTo>
                    <a:lnTo>
                      <a:pt x="11" y="9"/>
                    </a:lnTo>
                    <a:lnTo>
                      <a:pt x="11" y="7"/>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4" name="Freeform 337"/>
              <p:cNvSpPr>
                <a:spLocks/>
              </p:cNvSpPr>
              <p:nvPr/>
            </p:nvSpPr>
            <p:spPr bwMode="auto">
              <a:xfrm>
                <a:off x="3107" y="2442"/>
                <a:ext cx="58" cy="44"/>
              </a:xfrm>
              <a:custGeom>
                <a:avLst/>
                <a:gdLst/>
                <a:ahLst/>
                <a:cxnLst>
                  <a:cxn ang="0">
                    <a:pos x="0" y="5"/>
                  </a:cxn>
                  <a:cxn ang="0">
                    <a:pos x="33" y="44"/>
                  </a:cxn>
                  <a:cxn ang="0">
                    <a:pos x="42" y="38"/>
                  </a:cxn>
                  <a:cxn ang="0">
                    <a:pos x="29" y="23"/>
                  </a:cxn>
                  <a:cxn ang="0">
                    <a:pos x="29" y="23"/>
                  </a:cxn>
                  <a:cxn ang="0">
                    <a:pos x="29" y="23"/>
                  </a:cxn>
                  <a:cxn ang="0">
                    <a:pos x="29" y="23"/>
                  </a:cxn>
                  <a:cxn ang="0">
                    <a:pos x="29" y="21"/>
                  </a:cxn>
                  <a:cxn ang="0">
                    <a:pos x="29" y="21"/>
                  </a:cxn>
                  <a:cxn ang="0">
                    <a:pos x="29" y="21"/>
                  </a:cxn>
                  <a:cxn ang="0">
                    <a:pos x="29" y="19"/>
                  </a:cxn>
                  <a:cxn ang="0">
                    <a:pos x="31" y="19"/>
                  </a:cxn>
                  <a:cxn ang="0">
                    <a:pos x="31" y="19"/>
                  </a:cxn>
                  <a:cxn ang="0">
                    <a:pos x="33" y="19"/>
                  </a:cxn>
                  <a:cxn ang="0">
                    <a:pos x="33" y="19"/>
                  </a:cxn>
                  <a:cxn ang="0">
                    <a:pos x="35" y="19"/>
                  </a:cxn>
                  <a:cxn ang="0">
                    <a:pos x="35" y="21"/>
                  </a:cxn>
                  <a:cxn ang="0">
                    <a:pos x="35" y="21"/>
                  </a:cxn>
                  <a:cxn ang="0">
                    <a:pos x="37" y="23"/>
                  </a:cxn>
                  <a:cxn ang="0">
                    <a:pos x="37" y="23"/>
                  </a:cxn>
                  <a:cxn ang="0">
                    <a:pos x="48" y="36"/>
                  </a:cxn>
                  <a:cxn ang="0">
                    <a:pos x="58" y="30"/>
                  </a:cxn>
                  <a:cxn ang="0">
                    <a:pos x="44" y="15"/>
                  </a:cxn>
                  <a:cxn ang="0">
                    <a:pos x="44" y="13"/>
                  </a:cxn>
                  <a:cxn ang="0">
                    <a:pos x="42" y="11"/>
                  </a:cxn>
                  <a:cxn ang="0">
                    <a:pos x="40" y="9"/>
                  </a:cxn>
                  <a:cxn ang="0">
                    <a:pos x="39" y="9"/>
                  </a:cxn>
                  <a:cxn ang="0">
                    <a:pos x="37" y="7"/>
                  </a:cxn>
                  <a:cxn ang="0">
                    <a:pos x="35" y="7"/>
                  </a:cxn>
                  <a:cxn ang="0">
                    <a:pos x="33" y="7"/>
                  </a:cxn>
                  <a:cxn ang="0">
                    <a:pos x="31" y="9"/>
                  </a:cxn>
                  <a:cxn ang="0">
                    <a:pos x="29" y="9"/>
                  </a:cxn>
                  <a:cxn ang="0">
                    <a:pos x="27" y="11"/>
                  </a:cxn>
                  <a:cxn ang="0">
                    <a:pos x="27" y="11"/>
                  </a:cxn>
                  <a:cxn ang="0">
                    <a:pos x="27" y="13"/>
                  </a:cxn>
                  <a:cxn ang="0">
                    <a:pos x="25" y="15"/>
                  </a:cxn>
                  <a:cxn ang="0">
                    <a:pos x="25" y="15"/>
                  </a:cxn>
                  <a:cxn ang="0">
                    <a:pos x="25" y="17"/>
                  </a:cxn>
                  <a:cxn ang="0">
                    <a:pos x="25" y="17"/>
                  </a:cxn>
                  <a:cxn ang="0">
                    <a:pos x="25" y="17"/>
                  </a:cxn>
                  <a:cxn ang="0">
                    <a:pos x="10" y="0"/>
                  </a:cxn>
                  <a:cxn ang="0">
                    <a:pos x="0" y="5"/>
                  </a:cxn>
                </a:cxnLst>
                <a:rect l="0" t="0" r="r" b="b"/>
                <a:pathLst>
                  <a:path w="58" h="44">
                    <a:moveTo>
                      <a:pt x="0" y="5"/>
                    </a:moveTo>
                    <a:lnTo>
                      <a:pt x="33" y="44"/>
                    </a:lnTo>
                    <a:lnTo>
                      <a:pt x="42" y="38"/>
                    </a:lnTo>
                    <a:lnTo>
                      <a:pt x="29" y="23"/>
                    </a:lnTo>
                    <a:lnTo>
                      <a:pt x="29" y="23"/>
                    </a:lnTo>
                    <a:lnTo>
                      <a:pt x="29" y="23"/>
                    </a:lnTo>
                    <a:lnTo>
                      <a:pt x="29" y="23"/>
                    </a:lnTo>
                    <a:lnTo>
                      <a:pt x="29" y="21"/>
                    </a:lnTo>
                    <a:lnTo>
                      <a:pt x="29" y="21"/>
                    </a:lnTo>
                    <a:lnTo>
                      <a:pt x="29" y="21"/>
                    </a:lnTo>
                    <a:lnTo>
                      <a:pt x="29" y="19"/>
                    </a:lnTo>
                    <a:lnTo>
                      <a:pt x="31" y="19"/>
                    </a:lnTo>
                    <a:lnTo>
                      <a:pt x="31" y="19"/>
                    </a:lnTo>
                    <a:lnTo>
                      <a:pt x="33" y="19"/>
                    </a:lnTo>
                    <a:lnTo>
                      <a:pt x="33" y="19"/>
                    </a:lnTo>
                    <a:lnTo>
                      <a:pt x="35" y="19"/>
                    </a:lnTo>
                    <a:lnTo>
                      <a:pt x="35" y="21"/>
                    </a:lnTo>
                    <a:lnTo>
                      <a:pt x="35" y="21"/>
                    </a:lnTo>
                    <a:lnTo>
                      <a:pt x="37" y="23"/>
                    </a:lnTo>
                    <a:lnTo>
                      <a:pt x="37" y="23"/>
                    </a:lnTo>
                    <a:lnTo>
                      <a:pt x="48" y="36"/>
                    </a:lnTo>
                    <a:lnTo>
                      <a:pt x="58" y="30"/>
                    </a:lnTo>
                    <a:lnTo>
                      <a:pt x="44" y="15"/>
                    </a:lnTo>
                    <a:lnTo>
                      <a:pt x="44" y="13"/>
                    </a:lnTo>
                    <a:lnTo>
                      <a:pt x="42" y="11"/>
                    </a:lnTo>
                    <a:lnTo>
                      <a:pt x="40" y="9"/>
                    </a:lnTo>
                    <a:lnTo>
                      <a:pt x="39" y="9"/>
                    </a:lnTo>
                    <a:lnTo>
                      <a:pt x="37" y="7"/>
                    </a:lnTo>
                    <a:lnTo>
                      <a:pt x="35" y="7"/>
                    </a:lnTo>
                    <a:lnTo>
                      <a:pt x="33" y="7"/>
                    </a:lnTo>
                    <a:lnTo>
                      <a:pt x="31" y="9"/>
                    </a:lnTo>
                    <a:lnTo>
                      <a:pt x="29" y="9"/>
                    </a:lnTo>
                    <a:lnTo>
                      <a:pt x="27" y="11"/>
                    </a:lnTo>
                    <a:lnTo>
                      <a:pt x="27" y="11"/>
                    </a:lnTo>
                    <a:lnTo>
                      <a:pt x="27" y="13"/>
                    </a:lnTo>
                    <a:lnTo>
                      <a:pt x="25" y="15"/>
                    </a:lnTo>
                    <a:lnTo>
                      <a:pt x="25" y="15"/>
                    </a:lnTo>
                    <a:lnTo>
                      <a:pt x="25" y="17"/>
                    </a:lnTo>
                    <a:lnTo>
                      <a:pt x="25" y="17"/>
                    </a:lnTo>
                    <a:lnTo>
                      <a:pt x="25" y="17"/>
                    </a:lnTo>
                    <a:lnTo>
                      <a:pt x="10" y="0"/>
                    </a:lnTo>
                    <a:lnTo>
                      <a:pt x="0" y="5"/>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5" name="Freeform 338"/>
              <p:cNvSpPr>
                <a:spLocks/>
              </p:cNvSpPr>
              <p:nvPr/>
            </p:nvSpPr>
            <p:spPr bwMode="auto">
              <a:xfrm>
                <a:off x="3149" y="2434"/>
                <a:ext cx="46" cy="36"/>
              </a:xfrm>
              <a:custGeom>
                <a:avLst/>
                <a:gdLst/>
                <a:ahLst/>
                <a:cxnLst>
                  <a:cxn ang="0">
                    <a:pos x="10" y="6"/>
                  </a:cxn>
                  <a:cxn ang="0">
                    <a:pos x="0" y="12"/>
                  </a:cxn>
                  <a:cxn ang="0">
                    <a:pos x="22" y="36"/>
                  </a:cxn>
                  <a:cxn ang="0">
                    <a:pos x="31" y="31"/>
                  </a:cxn>
                  <a:cxn ang="0">
                    <a:pos x="18" y="15"/>
                  </a:cxn>
                  <a:cxn ang="0">
                    <a:pos x="18" y="15"/>
                  </a:cxn>
                  <a:cxn ang="0">
                    <a:pos x="18" y="13"/>
                  </a:cxn>
                  <a:cxn ang="0">
                    <a:pos x="18" y="13"/>
                  </a:cxn>
                  <a:cxn ang="0">
                    <a:pos x="18" y="13"/>
                  </a:cxn>
                  <a:cxn ang="0">
                    <a:pos x="18" y="12"/>
                  </a:cxn>
                  <a:cxn ang="0">
                    <a:pos x="18" y="12"/>
                  </a:cxn>
                  <a:cxn ang="0">
                    <a:pos x="18" y="12"/>
                  </a:cxn>
                  <a:cxn ang="0">
                    <a:pos x="18" y="12"/>
                  </a:cxn>
                  <a:cxn ang="0">
                    <a:pos x="20" y="10"/>
                  </a:cxn>
                  <a:cxn ang="0">
                    <a:pos x="20" y="10"/>
                  </a:cxn>
                  <a:cxn ang="0">
                    <a:pos x="22" y="12"/>
                  </a:cxn>
                  <a:cxn ang="0">
                    <a:pos x="22" y="12"/>
                  </a:cxn>
                  <a:cxn ang="0">
                    <a:pos x="23" y="12"/>
                  </a:cxn>
                  <a:cxn ang="0">
                    <a:pos x="23" y="13"/>
                  </a:cxn>
                  <a:cxn ang="0">
                    <a:pos x="23" y="13"/>
                  </a:cxn>
                  <a:cxn ang="0">
                    <a:pos x="25" y="13"/>
                  </a:cxn>
                  <a:cxn ang="0">
                    <a:pos x="35" y="27"/>
                  </a:cxn>
                  <a:cxn ang="0">
                    <a:pos x="46" y="23"/>
                  </a:cxn>
                  <a:cxn ang="0">
                    <a:pos x="33" y="6"/>
                  </a:cxn>
                  <a:cxn ang="0">
                    <a:pos x="31" y="4"/>
                  </a:cxn>
                  <a:cxn ang="0">
                    <a:pos x="29" y="4"/>
                  </a:cxn>
                  <a:cxn ang="0">
                    <a:pos x="29" y="2"/>
                  </a:cxn>
                  <a:cxn ang="0">
                    <a:pos x="27" y="0"/>
                  </a:cxn>
                  <a:cxn ang="0">
                    <a:pos x="25" y="0"/>
                  </a:cxn>
                  <a:cxn ang="0">
                    <a:pos x="23" y="0"/>
                  </a:cxn>
                  <a:cxn ang="0">
                    <a:pos x="22" y="0"/>
                  </a:cxn>
                  <a:cxn ang="0">
                    <a:pos x="18" y="0"/>
                  </a:cxn>
                  <a:cxn ang="0">
                    <a:pos x="18" y="2"/>
                  </a:cxn>
                  <a:cxn ang="0">
                    <a:pos x="16" y="2"/>
                  </a:cxn>
                  <a:cxn ang="0">
                    <a:pos x="16" y="4"/>
                  </a:cxn>
                  <a:cxn ang="0">
                    <a:pos x="14" y="4"/>
                  </a:cxn>
                  <a:cxn ang="0">
                    <a:pos x="14" y="6"/>
                  </a:cxn>
                  <a:cxn ang="0">
                    <a:pos x="14" y="8"/>
                  </a:cxn>
                  <a:cxn ang="0">
                    <a:pos x="14" y="8"/>
                  </a:cxn>
                  <a:cxn ang="0">
                    <a:pos x="14" y="10"/>
                  </a:cxn>
                  <a:cxn ang="0">
                    <a:pos x="14" y="10"/>
                  </a:cxn>
                  <a:cxn ang="0">
                    <a:pos x="10" y="6"/>
                  </a:cxn>
                </a:cxnLst>
                <a:rect l="0" t="0" r="r" b="b"/>
                <a:pathLst>
                  <a:path w="46" h="36">
                    <a:moveTo>
                      <a:pt x="10" y="6"/>
                    </a:moveTo>
                    <a:lnTo>
                      <a:pt x="0" y="12"/>
                    </a:lnTo>
                    <a:lnTo>
                      <a:pt x="22" y="36"/>
                    </a:lnTo>
                    <a:lnTo>
                      <a:pt x="31" y="31"/>
                    </a:lnTo>
                    <a:lnTo>
                      <a:pt x="18" y="15"/>
                    </a:lnTo>
                    <a:lnTo>
                      <a:pt x="18" y="15"/>
                    </a:lnTo>
                    <a:lnTo>
                      <a:pt x="18" y="13"/>
                    </a:lnTo>
                    <a:lnTo>
                      <a:pt x="18" y="13"/>
                    </a:lnTo>
                    <a:lnTo>
                      <a:pt x="18" y="13"/>
                    </a:lnTo>
                    <a:lnTo>
                      <a:pt x="18" y="12"/>
                    </a:lnTo>
                    <a:lnTo>
                      <a:pt x="18" y="12"/>
                    </a:lnTo>
                    <a:lnTo>
                      <a:pt x="18" y="12"/>
                    </a:lnTo>
                    <a:lnTo>
                      <a:pt x="18" y="12"/>
                    </a:lnTo>
                    <a:lnTo>
                      <a:pt x="20" y="10"/>
                    </a:lnTo>
                    <a:lnTo>
                      <a:pt x="20" y="10"/>
                    </a:lnTo>
                    <a:lnTo>
                      <a:pt x="22" y="12"/>
                    </a:lnTo>
                    <a:lnTo>
                      <a:pt x="22" y="12"/>
                    </a:lnTo>
                    <a:lnTo>
                      <a:pt x="23" y="12"/>
                    </a:lnTo>
                    <a:lnTo>
                      <a:pt x="23" y="13"/>
                    </a:lnTo>
                    <a:lnTo>
                      <a:pt x="23" y="13"/>
                    </a:lnTo>
                    <a:lnTo>
                      <a:pt x="25" y="13"/>
                    </a:lnTo>
                    <a:lnTo>
                      <a:pt x="35" y="27"/>
                    </a:lnTo>
                    <a:lnTo>
                      <a:pt x="46" y="23"/>
                    </a:lnTo>
                    <a:lnTo>
                      <a:pt x="33" y="6"/>
                    </a:lnTo>
                    <a:lnTo>
                      <a:pt x="31" y="4"/>
                    </a:lnTo>
                    <a:lnTo>
                      <a:pt x="29" y="4"/>
                    </a:lnTo>
                    <a:lnTo>
                      <a:pt x="29" y="2"/>
                    </a:lnTo>
                    <a:lnTo>
                      <a:pt x="27" y="0"/>
                    </a:lnTo>
                    <a:lnTo>
                      <a:pt x="25" y="0"/>
                    </a:lnTo>
                    <a:lnTo>
                      <a:pt x="23" y="0"/>
                    </a:lnTo>
                    <a:lnTo>
                      <a:pt x="22" y="0"/>
                    </a:lnTo>
                    <a:lnTo>
                      <a:pt x="18" y="0"/>
                    </a:lnTo>
                    <a:lnTo>
                      <a:pt x="18" y="2"/>
                    </a:lnTo>
                    <a:lnTo>
                      <a:pt x="16" y="2"/>
                    </a:lnTo>
                    <a:lnTo>
                      <a:pt x="16" y="4"/>
                    </a:lnTo>
                    <a:lnTo>
                      <a:pt x="14" y="4"/>
                    </a:lnTo>
                    <a:lnTo>
                      <a:pt x="14" y="6"/>
                    </a:lnTo>
                    <a:lnTo>
                      <a:pt x="14" y="8"/>
                    </a:lnTo>
                    <a:lnTo>
                      <a:pt x="14" y="8"/>
                    </a:lnTo>
                    <a:lnTo>
                      <a:pt x="14" y="10"/>
                    </a:lnTo>
                    <a:lnTo>
                      <a:pt x="14" y="10"/>
                    </a:lnTo>
                    <a:lnTo>
                      <a:pt x="10" y="6"/>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6" name="Freeform 339"/>
              <p:cNvSpPr>
                <a:spLocks noEditPoints="1"/>
              </p:cNvSpPr>
              <p:nvPr/>
            </p:nvSpPr>
            <p:spPr bwMode="auto">
              <a:xfrm>
                <a:off x="3188" y="2398"/>
                <a:ext cx="52" cy="46"/>
              </a:xfrm>
              <a:custGeom>
                <a:avLst/>
                <a:gdLst/>
                <a:ahLst/>
                <a:cxnLst>
                  <a:cxn ang="0">
                    <a:pos x="40" y="40"/>
                  </a:cxn>
                  <a:cxn ang="0">
                    <a:pos x="44" y="36"/>
                  </a:cxn>
                  <a:cxn ang="0">
                    <a:pos x="50" y="32"/>
                  </a:cxn>
                  <a:cxn ang="0">
                    <a:pos x="52" y="30"/>
                  </a:cxn>
                  <a:cxn ang="0">
                    <a:pos x="52" y="26"/>
                  </a:cxn>
                  <a:cxn ang="0">
                    <a:pos x="52" y="23"/>
                  </a:cxn>
                  <a:cxn ang="0">
                    <a:pos x="52" y="19"/>
                  </a:cxn>
                  <a:cxn ang="0">
                    <a:pos x="50" y="13"/>
                  </a:cxn>
                  <a:cxn ang="0">
                    <a:pos x="46" y="9"/>
                  </a:cxn>
                  <a:cxn ang="0">
                    <a:pos x="40" y="3"/>
                  </a:cxn>
                  <a:cxn ang="0">
                    <a:pos x="34" y="0"/>
                  </a:cxn>
                  <a:cxn ang="0">
                    <a:pos x="27" y="0"/>
                  </a:cxn>
                  <a:cxn ang="0">
                    <a:pos x="21" y="0"/>
                  </a:cxn>
                  <a:cxn ang="0">
                    <a:pos x="15" y="0"/>
                  </a:cxn>
                  <a:cxn ang="0">
                    <a:pos x="11" y="1"/>
                  </a:cxn>
                  <a:cxn ang="0">
                    <a:pos x="9" y="3"/>
                  </a:cxn>
                  <a:cxn ang="0">
                    <a:pos x="7" y="5"/>
                  </a:cxn>
                  <a:cxn ang="0">
                    <a:pos x="0" y="9"/>
                  </a:cxn>
                  <a:cxn ang="0">
                    <a:pos x="30" y="46"/>
                  </a:cxn>
                  <a:cxn ang="0">
                    <a:pos x="40" y="40"/>
                  </a:cxn>
                  <a:cxn ang="0">
                    <a:pos x="34" y="32"/>
                  </a:cxn>
                  <a:cxn ang="0">
                    <a:pos x="15" y="9"/>
                  </a:cxn>
                  <a:cxn ang="0">
                    <a:pos x="19" y="9"/>
                  </a:cxn>
                  <a:cxn ang="0">
                    <a:pos x="21" y="7"/>
                  </a:cxn>
                  <a:cxn ang="0">
                    <a:pos x="25" y="7"/>
                  </a:cxn>
                  <a:cxn ang="0">
                    <a:pos x="27" y="9"/>
                  </a:cxn>
                  <a:cxn ang="0">
                    <a:pos x="30" y="11"/>
                  </a:cxn>
                  <a:cxn ang="0">
                    <a:pos x="32" y="13"/>
                  </a:cxn>
                  <a:cxn ang="0">
                    <a:pos x="34" y="13"/>
                  </a:cxn>
                  <a:cxn ang="0">
                    <a:pos x="36" y="15"/>
                  </a:cxn>
                  <a:cxn ang="0">
                    <a:pos x="38" y="17"/>
                  </a:cxn>
                  <a:cxn ang="0">
                    <a:pos x="38" y="19"/>
                  </a:cxn>
                  <a:cxn ang="0">
                    <a:pos x="40" y="23"/>
                  </a:cxn>
                  <a:cxn ang="0">
                    <a:pos x="40" y="24"/>
                  </a:cxn>
                  <a:cxn ang="0">
                    <a:pos x="40" y="26"/>
                  </a:cxn>
                  <a:cxn ang="0">
                    <a:pos x="40" y="28"/>
                  </a:cxn>
                  <a:cxn ang="0">
                    <a:pos x="38" y="30"/>
                  </a:cxn>
                  <a:cxn ang="0">
                    <a:pos x="34" y="32"/>
                  </a:cxn>
                </a:cxnLst>
                <a:rect l="0" t="0" r="r" b="b"/>
                <a:pathLst>
                  <a:path w="52" h="46">
                    <a:moveTo>
                      <a:pt x="40" y="40"/>
                    </a:moveTo>
                    <a:lnTo>
                      <a:pt x="44" y="36"/>
                    </a:lnTo>
                    <a:lnTo>
                      <a:pt x="50" y="32"/>
                    </a:lnTo>
                    <a:lnTo>
                      <a:pt x="52" y="30"/>
                    </a:lnTo>
                    <a:lnTo>
                      <a:pt x="52" y="26"/>
                    </a:lnTo>
                    <a:lnTo>
                      <a:pt x="52" y="23"/>
                    </a:lnTo>
                    <a:lnTo>
                      <a:pt x="52" y="19"/>
                    </a:lnTo>
                    <a:lnTo>
                      <a:pt x="50" y="13"/>
                    </a:lnTo>
                    <a:lnTo>
                      <a:pt x="46" y="9"/>
                    </a:lnTo>
                    <a:lnTo>
                      <a:pt x="40" y="3"/>
                    </a:lnTo>
                    <a:lnTo>
                      <a:pt x="34" y="0"/>
                    </a:lnTo>
                    <a:lnTo>
                      <a:pt x="27" y="0"/>
                    </a:lnTo>
                    <a:lnTo>
                      <a:pt x="21" y="0"/>
                    </a:lnTo>
                    <a:lnTo>
                      <a:pt x="15" y="0"/>
                    </a:lnTo>
                    <a:lnTo>
                      <a:pt x="11" y="1"/>
                    </a:lnTo>
                    <a:lnTo>
                      <a:pt x="9" y="3"/>
                    </a:lnTo>
                    <a:lnTo>
                      <a:pt x="7" y="5"/>
                    </a:lnTo>
                    <a:lnTo>
                      <a:pt x="0" y="9"/>
                    </a:lnTo>
                    <a:lnTo>
                      <a:pt x="30" y="46"/>
                    </a:lnTo>
                    <a:lnTo>
                      <a:pt x="40" y="40"/>
                    </a:lnTo>
                    <a:close/>
                    <a:moveTo>
                      <a:pt x="34" y="32"/>
                    </a:moveTo>
                    <a:lnTo>
                      <a:pt x="15" y="9"/>
                    </a:lnTo>
                    <a:lnTo>
                      <a:pt x="19" y="9"/>
                    </a:lnTo>
                    <a:lnTo>
                      <a:pt x="21" y="7"/>
                    </a:lnTo>
                    <a:lnTo>
                      <a:pt x="25" y="7"/>
                    </a:lnTo>
                    <a:lnTo>
                      <a:pt x="27" y="9"/>
                    </a:lnTo>
                    <a:lnTo>
                      <a:pt x="30" y="11"/>
                    </a:lnTo>
                    <a:lnTo>
                      <a:pt x="32" y="13"/>
                    </a:lnTo>
                    <a:lnTo>
                      <a:pt x="34" y="13"/>
                    </a:lnTo>
                    <a:lnTo>
                      <a:pt x="36" y="15"/>
                    </a:lnTo>
                    <a:lnTo>
                      <a:pt x="38" y="17"/>
                    </a:lnTo>
                    <a:lnTo>
                      <a:pt x="38" y="19"/>
                    </a:lnTo>
                    <a:lnTo>
                      <a:pt x="40" y="23"/>
                    </a:lnTo>
                    <a:lnTo>
                      <a:pt x="40" y="24"/>
                    </a:lnTo>
                    <a:lnTo>
                      <a:pt x="40" y="26"/>
                    </a:lnTo>
                    <a:lnTo>
                      <a:pt x="40" y="28"/>
                    </a:lnTo>
                    <a:lnTo>
                      <a:pt x="38" y="30"/>
                    </a:lnTo>
                    <a:lnTo>
                      <a:pt x="34" y="32"/>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7" name="Freeform 340"/>
              <p:cNvSpPr>
                <a:spLocks noEditPoints="1"/>
              </p:cNvSpPr>
              <p:nvPr/>
            </p:nvSpPr>
            <p:spPr bwMode="auto">
              <a:xfrm>
                <a:off x="3238" y="2390"/>
                <a:ext cx="36" cy="29"/>
              </a:xfrm>
              <a:custGeom>
                <a:avLst/>
                <a:gdLst/>
                <a:ahLst/>
                <a:cxnLst>
                  <a:cxn ang="0">
                    <a:pos x="4" y="4"/>
                  </a:cxn>
                  <a:cxn ang="0">
                    <a:pos x="2" y="9"/>
                  </a:cxn>
                  <a:cxn ang="0">
                    <a:pos x="2" y="13"/>
                  </a:cxn>
                  <a:cxn ang="0">
                    <a:pos x="4" y="19"/>
                  </a:cxn>
                  <a:cxn ang="0">
                    <a:pos x="7" y="25"/>
                  </a:cxn>
                  <a:cxn ang="0">
                    <a:pos x="11" y="29"/>
                  </a:cxn>
                  <a:cxn ang="0">
                    <a:pos x="19" y="29"/>
                  </a:cxn>
                  <a:cxn ang="0">
                    <a:pos x="25" y="29"/>
                  </a:cxn>
                  <a:cxn ang="0">
                    <a:pos x="32" y="25"/>
                  </a:cxn>
                  <a:cxn ang="0">
                    <a:pos x="36" y="19"/>
                  </a:cxn>
                  <a:cxn ang="0">
                    <a:pos x="36" y="15"/>
                  </a:cxn>
                  <a:cxn ang="0">
                    <a:pos x="34" y="9"/>
                  </a:cxn>
                  <a:cxn ang="0">
                    <a:pos x="30" y="6"/>
                  </a:cxn>
                  <a:cxn ang="0">
                    <a:pos x="25" y="2"/>
                  </a:cxn>
                  <a:cxn ang="0">
                    <a:pos x="19" y="0"/>
                  </a:cxn>
                  <a:cxn ang="0">
                    <a:pos x="11" y="0"/>
                  </a:cxn>
                  <a:cxn ang="0">
                    <a:pos x="13" y="8"/>
                  </a:cxn>
                  <a:cxn ang="0">
                    <a:pos x="15" y="8"/>
                  </a:cxn>
                  <a:cxn ang="0">
                    <a:pos x="19" y="9"/>
                  </a:cxn>
                  <a:cxn ang="0">
                    <a:pos x="21" y="11"/>
                  </a:cxn>
                  <a:cxn ang="0">
                    <a:pos x="23" y="13"/>
                  </a:cxn>
                  <a:cxn ang="0">
                    <a:pos x="23" y="13"/>
                  </a:cxn>
                  <a:cxn ang="0">
                    <a:pos x="25" y="17"/>
                  </a:cxn>
                  <a:cxn ang="0">
                    <a:pos x="25" y="19"/>
                  </a:cxn>
                  <a:cxn ang="0">
                    <a:pos x="25" y="21"/>
                  </a:cxn>
                  <a:cxn ang="0">
                    <a:pos x="21" y="21"/>
                  </a:cxn>
                  <a:cxn ang="0">
                    <a:pos x="19" y="19"/>
                  </a:cxn>
                  <a:cxn ang="0">
                    <a:pos x="17" y="17"/>
                  </a:cxn>
                  <a:cxn ang="0">
                    <a:pos x="15" y="17"/>
                  </a:cxn>
                  <a:cxn ang="0">
                    <a:pos x="13" y="15"/>
                  </a:cxn>
                  <a:cxn ang="0">
                    <a:pos x="11" y="11"/>
                  </a:cxn>
                  <a:cxn ang="0">
                    <a:pos x="11" y="9"/>
                  </a:cxn>
                  <a:cxn ang="0">
                    <a:pos x="13" y="8"/>
                  </a:cxn>
                </a:cxnLst>
                <a:rect l="0" t="0" r="r" b="b"/>
                <a:pathLst>
                  <a:path w="36" h="29">
                    <a:moveTo>
                      <a:pt x="7" y="2"/>
                    </a:moveTo>
                    <a:lnTo>
                      <a:pt x="4" y="4"/>
                    </a:lnTo>
                    <a:lnTo>
                      <a:pt x="2" y="6"/>
                    </a:lnTo>
                    <a:lnTo>
                      <a:pt x="2" y="9"/>
                    </a:lnTo>
                    <a:lnTo>
                      <a:pt x="0" y="11"/>
                    </a:lnTo>
                    <a:lnTo>
                      <a:pt x="2" y="13"/>
                    </a:lnTo>
                    <a:lnTo>
                      <a:pt x="2" y="17"/>
                    </a:lnTo>
                    <a:lnTo>
                      <a:pt x="4" y="19"/>
                    </a:lnTo>
                    <a:lnTo>
                      <a:pt x="5" y="21"/>
                    </a:lnTo>
                    <a:lnTo>
                      <a:pt x="7" y="25"/>
                    </a:lnTo>
                    <a:lnTo>
                      <a:pt x="9" y="27"/>
                    </a:lnTo>
                    <a:lnTo>
                      <a:pt x="11" y="29"/>
                    </a:lnTo>
                    <a:lnTo>
                      <a:pt x="15" y="29"/>
                    </a:lnTo>
                    <a:lnTo>
                      <a:pt x="19" y="29"/>
                    </a:lnTo>
                    <a:lnTo>
                      <a:pt x="21" y="29"/>
                    </a:lnTo>
                    <a:lnTo>
                      <a:pt x="25" y="29"/>
                    </a:lnTo>
                    <a:lnTo>
                      <a:pt x="28" y="27"/>
                    </a:lnTo>
                    <a:lnTo>
                      <a:pt x="32" y="25"/>
                    </a:lnTo>
                    <a:lnTo>
                      <a:pt x="34" y="23"/>
                    </a:lnTo>
                    <a:lnTo>
                      <a:pt x="36" y="19"/>
                    </a:lnTo>
                    <a:lnTo>
                      <a:pt x="36" y="17"/>
                    </a:lnTo>
                    <a:lnTo>
                      <a:pt x="36" y="15"/>
                    </a:lnTo>
                    <a:lnTo>
                      <a:pt x="34" y="11"/>
                    </a:lnTo>
                    <a:lnTo>
                      <a:pt x="34" y="9"/>
                    </a:lnTo>
                    <a:lnTo>
                      <a:pt x="32" y="8"/>
                    </a:lnTo>
                    <a:lnTo>
                      <a:pt x="30" y="6"/>
                    </a:lnTo>
                    <a:lnTo>
                      <a:pt x="27" y="4"/>
                    </a:lnTo>
                    <a:lnTo>
                      <a:pt x="25" y="2"/>
                    </a:lnTo>
                    <a:lnTo>
                      <a:pt x="21" y="0"/>
                    </a:lnTo>
                    <a:lnTo>
                      <a:pt x="19" y="0"/>
                    </a:lnTo>
                    <a:lnTo>
                      <a:pt x="15" y="0"/>
                    </a:lnTo>
                    <a:lnTo>
                      <a:pt x="11" y="0"/>
                    </a:lnTo>
                    <a:lnTo>
                      <a:pt x="7" y="2"/>
                    </a:lnTo>
                    <a:close/>
                    <a:moveTo>
                      <a:pt x="13" y="8"/>
                    </a:moveTo>
                    <a:lnTo>
                      <a:pt x="15" y="8"/>
                    </a:lnTo>
                    <a:lnTo>
                      <a:pt x="15" y="8"/>
                    </a:lnTo>
                    <a:lnTo>
                      <a:pt x="17" y="8"/>
                    </a:lnTo>
                    <a:lnTo>
                      <a:pt x="19" y="9"/>
                    </a:lnTo>
                    <a:lnTo>
                      <a:pt x="19" y="9"/>
                    </a:lnTo>
                    <a:lnTo>
                      <a:pt x="21" y="11"/>
                    </a:lnTo>
                    <a:lnTo>
                      <a:pt x="21" y="11"/>
                    </a:lnTo>
                    <a:lnTo>
                      <a:pt x="23" y="13"/>
                    </a:lnTo>
                    <a:lnTo>
                      <a:pt x="23" y="13"/>
                    </a:lnTo>
                    <a:lnTo>
                      <a:pt x="23" y="13"/>
                    </a:lnTo>
                    <a:lnTo>
                      <a:pt x="25" y="15"/>
                    </a:lnTo>
                    <a:lnTo>
                      <a:pt x="25" y="17"/>
                    </a:lnTo>
                    <a:lnTo>
                      <a:pt x="25" y="17"/>
                    </a:lnTo>
                    <a:lnTo>
                      <a:pt x="25" y="19"/>
                    </a:lnTo>
                    <a:lnTo>
                      <a:pt x="25" y="21"/>
                    </a:lnTo>
                    <a:lnTo>
                      <a:pt x="25" y="21"/>
                    </a:lnTo>
                    <a:lnTo>
                      <a:pt x="23" y="21"/>
                    </a:lnTo>
                    <a:lnTo>
                      <a:pt x="21" y="21"/>
                    </a:lnTo>
                    <a:lnTo>
                      <a:pt x="19" y="21"/>
                    </a:lnTo>
                    <a:lnTo>
                      <a:pt x="19" y="19"/>
                    </a:lnTo>
                    <a:lnTo>
                      <a:pt x="17" y="19"/>
                    </a:lnTo>
                    <a:lnTo>
                      <a:pt x="17" y="17"/>
                    </a:lnTo>
                    <a:lnTo>
                      <a:pt x="15" y="17"/>
                    </a:lnTo>
                    <a:lnTo>
                      <a:pt x="15" y="17"/>
                    </a:lnTo>
                    <a:lnTo>
                      <a:pt x="15" y="15"/>
                    </a:lnTo>
                    <a:lnTo>
                      <a:pt x="13" y="15"/>
                    </a:lnTo>
                    <a:lnTo>
                      <a:pt x="13" y="13"/>
                    </a:lnTo>
                    <a:lnTo>
                      <a:pt x="11" y="11"/>
                    </a:lnTo>
                    <a:lnTo>
                      <a:pt x="11" y="11"/>
                    </a:lnTo>
                    <a:lnTo>
                      <a:pt x="11" y="9"/>
                    </a:lnTo>
                    <a:lnTo>
                      <a:pt x="11" y="9"/>
                    </a:lnTo>
                    <a:lnTo>
                      <a:pt x="13" y="8"/>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8" name="Freeform 341"/>
              <p:cNvSpPr>
                <a:spLocks noEditPoints="1"/>
              </p:cNvSpPr>
              <p:nvPr/>
            </p:nvSpPr>
            <p:spPr bwMode="auto">
              <a:xfrm>
                <a:off x="3268" y="2373"/>
                <a:ext cx="35" cy="30"/>
              </a:xfrm>
              <a:custGeom>
                <a:avLst/>
                <a:gdLst/>
                <a:ahLst/>
                <a:cxnLst>
                  <a:cxn ang="0">
                    <a:pos x="12" y="15"/>
                  </a:cxn>
                  <a:cxn ang="0">
                    <a:pos x="12" y="13"/>
                  </a:cxn>
                  <a:cxn ang="0">
                    <a:pos x="10" y="11"/>
                  </a:cxn>
                  <a:cxn ang="0">
                    <a:pos x="10" y="9"/>
                  </a:cxn>
                  <a:cxn ang="0">
                    <a:pos x="12" y="7"/>
                  </a:cxn>
                  <a:cxn ang="0">
                    <a:pos x="14" y="7"/>
                  </a:cxn>
                  <a:cxn ang="0">
                    <a:pos x="16" y="7"/>
                  </a:cxn>
                  <a:cxn ang="0">
                    <a:pos x="18" y="7"/>
                  </a:cxn>
                  <a:cxn ang="0">
                    <a:pos x="20" y="9"/>
                  </a:cxn>
                  <a:cxn ang="0">
                    <a:pos x="20" y="11"/>
                  </a:cxn>
                  <a:cxn ang="0">
                    <a:pos x="27" y="5"/>
                  </a:cxn>
                  <a:cxn ang="0">
                    <a:pos x="22" y="1"/>
                  </a:cxn>
                  <a:cxn ang="0">
                    <a:pos x="16" y="0"/>
                  </a:cxn>
                  <a:cxn ang="0">
                    <a:pos x="10" y="1"/>
                  </a:cxn>
                  <a:cxn ang="0">
                    <a:pos x="4" y="5"/>
                  </a:cxn>
                  <a:cxn ang="0">
                    <a:pos x="0" y="9"/>
                  </a:cxn>
                  <a:cxn ang="0">
                    <a:pos x="2" y="15"/>
                  </a:cxn>
                  <a:cxn ang="0">
                    <a:pos x="4" y="21"/>
                  </a:cxn>
                  <a:cxn ang="0">
                    <a:pos x="8" y="25"/>
                  </a:cxn>
                  <a:cxn ang="0">
                    <a:pos x="12" y="28"/>
                  </a:cxn>
                  <a:cxn ang="0">
                    <a:pos x="20" y="30"/>
                  </a:cxn>
                  <a:cxn ang="0">
                    <a:pos x="25" y="28"/>
                  </a:cxn>
                  <a:cxn ang="0">
                    <a:pos x="31" y="26"/>
                  </a:cxn>
                  <a:cxn ang="0">
                    <a:pos x="35" y="23"/>
                  </a:cxn>
                  <a:cxn ang="0">
                    <a:pos x="35" y="19"/>
                  </a:cxn>
                  <a:cxn ang="0">
                    <a:pos x="35" y="15"/>
                  </a:cxn>
                  <a:cxn ang="0">
                    <a:pos x="25" y="19"/>
                  </a:cxn>
                  <a:cxn ang="0">
                    <a:pos x="25" y="19"/>
                  </a:cxn>
                  <a:cxn ang="0">
                    <a:pos x="27" y="21"/>
                  </a:cxn>
                  <a:cxn ang="0">
                    <a:pos x="25" y="21"/>
                  </a:cxn>
                  <a:cxn ang="0">
                    <a:pos x="25" y="23"/>
                  </a:cxn>
                  <a:cxn ang="0">
                    <a:pos x="22" y="23"/>
                  </a:cxn>
                  <a:cxn ang="0">
                    <a:pos x="20" y="23"/>
                  </a:cxn>
                  <a:cxn ang="0">
                    <a:pos x="18" y="21"/>
                  </a:cxn>
                  <a:cxn ang="0">
                    <a:pos x="16" y="19"/>
                  </a:cxn>
                  <a:cxn ang="0">
                    <a:pos x="29" y="7"/>
                  </a:cxn>
                </a:cxnLst>
                <a:rect l="0" t="0" r="r" b="b"/>
                <a:pathLst>
                  <a:path w="35" h="30">
                    <a:moveTo>
                      <a:pt x="20" y="11"/>
                    </a:moveTo>
                    <a:lnTo>
                      <a:pt x="12" y="15"/>
                    </a:lnTo>
                    <a:lnTo>
                      <a:pt x="12" y="13"/>
                    </a:lnTo>
                    <a:lnTo>
                      <a:pt x="12" y="13"/>
                    </a:lnTo>
                    <a:lnTo>
                      <a:pt x="12" y="13"/>
                    </a:lnTo>
                    <a:lnTo>
                      <a:pt x="10" y="11"/>
                    </a:lnTo>
                    <a:lnTo>
                      <a:pt x="10" y="11"/>
                    </a:lnTo>
                    <a:lnTo>
                      <a:pt x="10" y="9"/>
                    </a:lnTo>
                    <a:lnTo>
                      <a:pt x="10" y="9"/>
                    </a:lnTo>
                    <a:lnTo>
                      <a:pt x="12" y="7"/>
                    </a:lnTo>
                    <a:lnTo>
                      <a:pt x="12" y="7"/>
                    </a:lnTo>
                    <a:lnTo>
                      <a:pt x="14" y="7"/>
                    </a:lnTo>
                    <a:lnTo>
                      <a:pt x="14" y="7"/>
                    </a:lnTo>
                    <a:lnTo>
                      <a:pt x="16" y="7"/>
                    </a:lnTo>
                    <a:lnTo>
                      <a:pt x="16" y="7"/>
                    </a:lnTo>
                    <a:lnTo>
                      <a:pt x="18" y="7"/>
                    </a:lnTo>
                    <a:lnTo>
                      <a:pt x="18" y="9"/>
                    </a:lnTo>
                    <a:lnTo>
                      <a:pt x="20" y="9"/>
                    </a:lnTo>
                    <a:lnTo>
                      <a:pt x="20" y="9"/>
                    </a:lnTo>
                    <a:lnTo>
                      <a:pt x="20" y="11"/>
                    </a:lnTo>
                    <a:close/>
                    <a:moveTo>
                      <a:pt x="29" y="7"/>
                    </a:moveTo>
                    <a:lnTo>
                      <a:pt x="27" y="5"/>
                    </a:lnTo>
                    <a:lnTo>
                      <a:pt x="25" y="3"/>
                    </a:lnTo>
                    <a:lnTo>
                      <a:pt x="22" y="1"/>
                    </a:lnTo>
                    <a:lnTo>
                      <a:pt x="20" y="0"/>
                    </a:lnTo>
                    <a:lnTo>
                      <a:pt x="16" y="0"/>
                    </a:lnTo>
                    <a:lnTo>
                      <a:pt x="14" y="0"/>
                    </a:lnTo>
                    <a:lnTo>
                      <a:pt x="10" y="1"/>
                    </a:lnTo>
                    <a:lnTo>
                      <a:pt x="8" y="1"/>
                    </a:lnTo>
                    <a:lnTo>
                      <a:pt x="4" y="5"/>
                    </a:lnTo>
                    <a:lnTo>
                      <a:pt x="2" y="7"/>
                    </a:lnTo>
                    <a:lnTo>
                      <a:pt x="0" y="9"/>
                    </a:lnTo>
                    <a:lnTo>
                      <a:pt x="0" y="13"/>
                    </a:lnTo>
                    <a:lnTo>
                      <a:pt x="2" y="15"/>
                    </a:lnTo>
                    <a:lnTo>
                      <a:pt x="2" y="17"/>
                    </a:lnTo>
                    <a:lnTo>
                      <a:pt x="4" y="21"/>
                    </a:lnTo>
                    <a:lnTo>
                      <a:pt x="6" y="23"/>
                    </a:lnTo>
                    <a:lnTo>
                      <a:pt x="8" y="25"/>
                    </a:lnTo>
                    <a:lnTo>
                      <a:pt x="10" y="26"/>
                    </a:lnTo>
                    <a:lnTo>
                      <a:pt x="12" y="28"/>
                    </a:lnTo>
                    <a:lnTo>
                      <a:pt x="16" y="28"/>
                    </a:lnTo>
                    <a:lnTo>
                      <a:pt x="20" y="30"/>
                    </a:lnTo>
                    <a:lnTo>
                      <a:pt x="22" y="30"/>
                    </a:lnTo>
                    <a:lnTo>
                      <a:pt x="25" y="28"/>
                    </a:lnTo>
                    <a:lnTo>
                      <a:pt x="29" y="26"/>
                    </a:lnTo>
                    <a:lnTo>
                      <a:pt x="31" y="26"/>
                    </a:lnTo>
                    <a:lnTo>
                      <a:pt x="33" y="25"/>
                    </a:lnTo>
                    <a:lnTo>
                      <a:pt x="35" y="23"/>
                    </a:lnTo>
                    <a:lnTo>
                      <a:pt x="35" y="21"/>
                    </a:lnTo>
                    <a:lnTo>
                      <a:pt x="35" y="19"/>
                    </a:lnTo>
                    <a:lnTo>
                      <a:pt x="35" y="17"/>
                    </a:lnTo>
                    <a:lnTo>
                      <a:pt x="35" y="15"/>
                    </a:lnTo>
                    <a:lnTo>
                      <a:pt x="33" y="13"/>
                    </a:lnTo>
                    <a:lnTo>
                      <a:pt x="25" y="19"/>
                    </a:lnTo>
                    <a:lnTo>
                      <a:pt x="25" y="19"/>
                    </a:lnTo>
                    <a:lnTo>
                      <a:pt x="25" y="19"/>
                    </a:lnTo>
                    <a:lnTo>
                      <a:pt x="27" y="19"/>
                    </a:lnTo>
                    <a:lnTo>
                      <a:pt x="27" y="21"/>
                    </a:lnTo>
                    <a:lnTo>
                      <a:pt x="27" y="21"/>
                    </a:lnTo>
                    <a:lnTo>
                      <a:pt x="25" y="21"/>
                    </a:lnTo>
                    <a:lnTo>
                      <a:pt x="25" y="23"/>
                    </a:lnTo>
                    <a:lnTo>
                      <a:pt x="25" y="23"/>
                    </a:lnTo>
                    <a:lnTo>
                      <a:pt x="23" y="23"/>
                    </a:lnTo>
                    <a:lnTo>
                      <a:pt x="22" y="23"/>
                    </a:lnTo>
                    <a:lnTo>
                      <a:pt x="22" y="23"/>
                    </a:lnTo>
                    <a:lnTo>
                      <a:pt x="20" y="23"/>
                    </a:lnTo>
                    <a:lnTo>
                      <a:pt x="18" y="21"/>
                    </a:lnTo>
                    <a:lnTo>
                      <a:pt x="18" y="21"/>
                    </a:lnTo>
                    <a:lnTo>
                      <a:pt x="18" y="19"/>
                    </a:lnTo>
                    <a:lnTo>
                      <a:pt x="16" y="19"/>
                    </a:lnTo>
                    <a:lnTo>
                      <a:pt x="31" y="11"/>
                    </a:lnTo>
                    <a:lnTo>
                      <a:pt x="29" y="7"/>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399" name="Freeform 342"/>
              <p:cNvSpPr>
                <a:spLocks/>
              </p:cNvSpPr>
              <p:nvPr/>
            </p:nvSpPr>
            <p:spPr bwMode="auto">
              <a:xfrm>
                <a:off x="3069" y="2470"/>
                <a:ext cx="34" cy="50"/>
              </a:xfrm>
              <a:custGeom>
                <a:avLst/>
                <a:gdLst/>
                <a:ahLst/>
                <a:cxnLst>
                  <a:cxn ang="0">
                    <a:pos x="11" y="0"/>
                  </a:cxn>
                  <a:cxn ang="0">
                    <a:pos x="0" y="6"/>
                  </a:cxn>
                  <a:cxn ang="0">
                    <a:pos x="19" y="33"/>
                  </a:cxn>
                  <a:cxn ang="0">
                    <a:pos x="21" y="33"/>
                  </a:cxn>
                  <a:cxn ang="0">
                    <a:pos x="21" y="35"/>
                  </a:cxn>
                  <a:cxn ang="0">
                    <a:pos x="23" y="35"/>
                  </a:cxn>
                  <a:cxn ang="0">
                    <a:pos x="23" y="37"/>
                  </a:cxn>
                  <a:cxn ang="0">
                    <a:pos x="23" y="37"/>
                  </a:cxn>
                  <a:cxn ang="0">
                    <a:pos x="23" y="39"/>
                  </a:cxn>
                  <a:cxn ang="0">
                    <a:pos x="21" y="41"/>
                  </a:cxn>
                  <a:cxn ang="0">
                    <a:pos x="21" y="41"/>
                  </a:cxn>
                  <a:cxn ang="0">
                    <a:pos x="19" y="41"/>
                  </a:cxn>
                  <a:cxn ang="0">
                    <a:pos x="19" y="43"/>
                  </a:cxn>
                  <a:cxn ang="0">
                    <a:pos x="17" y="43"/>
                  </a:cxn>
                  <a:cxn ang="0">
                    <a:pos x="17" y="43"/>
                  </a:cxn>
                  <a:cxn ang="0">
                    <a:pos x="15" y="43"/>
                  </a:cxn>
                  <a:cxn ang="0">
                    <a:pos x="15" y="43"/>
                  </a:cxn>
                  <a:cxn ang="0">
                    <a:pos x="13" y="43"/>
                  </a:cxn>
                  <a:cxn ang="0">
                    <a:pos x="13" y="43"/>
                  </a:cxn>
                  <a:cxn ang="0">
                    <a:pos x="19" y="50"/>
                  </a:cxn>
                  <a:cxn ang="0">
                    <a:pos x="21" y="48"/>
                  </a:cxn>
                  <a:cxn ang="0">
                    <a:pos x="21" y="48"/>
                  </a:cxn>
                  <a:cxn ang="0">
                    <a:pos x="23" y="48"/>
                  </a:cxn>
                  <a:cxn ang="0">
                    <a:pos x="23" y="48"/>
                  </a:cxn>
                  <a:cxn ang="0">
                    <a:pos x="25" y="48"/>
                  </a:cxn>
                  <a:cxn ang="0">
                    <a:pos x="27" y="47"/>
                  </a:cxn>
                  <a:cxn ang="0">
                    <a:pos x="27" y="47"/>
                  </a:cxn>
                  <a:cxn ang="0">
                    <a:pos x="29" y="47"/>
                  </a:cxn>
                  <a:cxn ang="0">
                    <a:pos x="32" y="43"/>
                  </a:cxn>
                  <a:cxn ang="0">
                    <a:pos x="34" y="41"/>
                  </a:cxn>
                  <a:cxn ang="0">
                    <a:pos x="34" y="37"/>
                  </a:cxn>
                  <a:cxn ang="0">
                    <a:pos x="34" y="35"/>
                  </a:cxn>
                  <a:cxn ang="0">
                    <a:pos x="34" y="31"/>
                  </a:cxn>
                  <a:cxn ang="0">
                    <a:pos x="32" y="29"/>
                  </a:cxn>
                  <a:cxn ang="0">
                    <a:pos x="32" y="27"/>
                  </a:cxn>
                  <a:cxn ang="0">
                    <a:pos x="30" y="25"/>
                  </a:cxn>
                  <a:cxn ang="0">
                    <a:pos x="11" y="0"/>
                  </a:cxn>
                </a:cxnLst>
                <a:rect l="0" t="0" r="r" b="b"/>
                <a:pathLst>
                  <a:path w="34" h="50">
                    <a:moveTo>
                      <a:pt x="11" y="0"/>
                    </a:moveTo>
                    <a:lnTo>
                      <a:pt x="0" y="6"/>
                    </a:lnTo>
                    <a:lnTo>
                      <a:pt x="19" y="33"/>
                    </a:lnTo>
                    <a:lnTo>
                      <a:pt x="21" y="33"/>
                    </a:lnTo>
                    <a:lnTo>
                      <a:pt x="21" y="35"/>
                    </a:lnTo>
                    <a:lnTo>
                      <a:pt x="23" y="35"/>
                    </a:lnTo>
                    <a:lnTo>
                      <a:pt x="23" y="37"/>
                    </a:lnTo>
                    <a:lnTo>
                      <a:pt x="23" y="37"/>
                    </a:lnTo>
                    <a:lnTo>
                      <a:pt x="23" y="39"/>
                    </a:lnTo>
                    <a:lnTo>
                      <a:pt x="21" y="41"/>
                    </a:lnTo>
                    <a:lnTo>
                      <a:pt x="21" y="41"/>
                    </a:lnTo>
                    <a:lnTo>
                      <a:pt x="19" y="41"/>
                    </a:lnTo>
                    <a:lnTo>
                      <a:pt x="19" y="43"/>
                    </a:lnTo>
                    <a:lnTo>
                      <a:pt x="17" y="43"/>
                    </a:lnTo>
                    <a:lnTo>
                      <a:pt x="17" y="43"/>
                    </a:lnTo>
                    <a:lnTo>
                      <a:pt x="15" y="43"/>
                    </a:lnTo>
                    <a:lnTo>
                      <a:pt x="15" y="43"/>
                    </a:lnTo>
                    <a:lnTo>
                      <a:pt x="13" y="43"/>
                    </a:lnTo>
                    <a:lnTo>
                      <a:pt x="13" y="43"/>
                    </a:lnTo>
                    <a:lnTo>
                      <a:pt x="19" y="50"/>
                    </a:lnTo>
                    <a:lnTo>
                      <a:pt x="21" y="48"/>
                    </a:lnTo>
                    <a:lnTo>
                      <a:pt x="21" y="48"/>
                    </a:lnTo>
                    <a:lnTo>
                      <a:pt x="23" y="48"/>
                    </a:lnTo>
                    <a:lnTo>
                      <a:pt x="23" y="48"/>
                    </a:lnTo>
                    <a:lnTo>
                      <a:pt x="25" y="48"/>
                    </a:lnTo>
                    <a:lnTo>
                      <a:pt x="27" y="47"/>
                    </a:lnTo>
                    <a:lnTo>
                      <a:pt x="27" y="47"/>
                    </a:lnTo>
                    <a:lnTo>
                      <a:pt x="29" y="47"/>
                    </a:lnTo>
                    <a:lnTo>
                      <a:pt x="32" y="43"/>
                    </a:lnTo>
                    <a:lnTo>
                      <a:pt x="34" y="41"/>
                    </a:lnTo>
                    <a:lnTo>
                      <a:pt x="34" y="37"/>
                    </a:lnTo>
                    <a:lnTo>
                      <a:pt x="34" y="35"/>
                    </a:lnTo>
                    <a:lnTo>
                      <a:pt x="34" y="31"/>
                    </a:lnTo>
                    <a:lnTo>
                      <a:pt x="32" y="29"/>
                    </a:lnTo>
                    <a:lnTo>
                      <a:pt x="32" y="27"/>
                    </a:lnTo>
                    <a:lnTo>
                      <a:pt x="30" y="25"/>
                    </a:lnTo>
                    <a:lnTo>
                      <a:pt x="11" y="0"/>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0" name="Freeform 343"/>
              <p:cNvSpPr>
                <a:spLocks noEditPoints="1"/>
              </p:cNvSpPr>
              <p:nvPr/>
            </p:nvSpPr>
            <p:spPr bwMode="auto">
              <a:xfrm>
                <a:off x="3099" y="2470"/>
                <a:ext cx="37" cy="31"/>
              </a:xfrm>
              <a:custGeom>
                <a:avLst/>
                <a:gdLst/>
                <a:ahLst/>
                <a:cxnLst>
                  <a:cxn ang="0">
                    <a:pos x="6" y="4"/>
                  </a:cxn>
                  <a:cxn ang="0">
                    <a:pos x="2" y="10"/>
                  </a:cxn>
                  <a:cxn ang="0">
                    <a:pos x="0" y="16"/>
                  </a:cxn>
                  <a:cxn ang="0">
                    <a:pos x="4" y="20"/>
                  </a:cxn>
                  <a:cxn ang="0">
                    <a:pos x="8" y="25"/>
                  </a:cxn>
                  <a:cxn ang="0">
                    <a:pos x="12" y="29"/>
                  </a:cxn>
                  <a:cxn ang="0">
                    <a:pos x="18" y="31"/>
                  </a:cxn>
                  <a:cxn ang="0">
                    <a:pos x="25" y="31"/>
                  </a:cxn>
                  <a:cxn ang="0">
                    <a:pos x="33" y="25"/>
                  </a:cxn>
                  <a:cxn ang="0">
                    <a:pos x="37" y="22"/>
                  </a:cxn>
                  <a:cxn ang="0">
                    <a:pos x="37" y="16"/>
                  </a:cxn>
                  <a:cxn ang="0">
                    <a:pos x="35" y="10"/>
                  </a:cxn>
                  <a:cxn ang="0">
                    <a:pos x="31" y="6"/>
                  </a:cxn>
                  <a:cxn ang="0">
                    <a:pos x="25" y="2"/>
                  </a:cxn>
                  <a:cxn ang="0">
                    <a:pos x="20" y="0"/>
                  </a:cxn>
                  <a:cxn ang="0">
                    <a:pos x="12" y="0"/>
                  </a:cxn>
                  <a:cxn ang="0">
                    <a:pos x="14" y="8"/>
                  </a:cxn>
                  <a:cxn ang="0">
                    <a:pos x="16" y="8"/>
                  </a:cxn>
                  <a:cxn ang="0">
                    <a:pos x="20" y="10"/>
                  </a:cxn>
                  <a:cxn ang="0">
                    <a:pos x="22" y="12"/>
                  </a:cxn>
                  <a:cxn ang="0">
                    <a:pos x="24" y="14"/>
                  </a:cxn>
                  <a:cxn ang="0">
                    <a:pos x="24" y="16"/>
                  </a:cxn>
                  <a:cxn ang="0">
                    <a:pos x="25" y="18"/>
                  </a:cxn>
                  <a:cxn ang="0">
                    <a:pos x="25" y="20"/>
                  </a:cxn>
                  <a:cxn ang="0">
                    <a:pos x="25" y="22"/>
                  </a:cxn>
                  <a:cxn ang="0">
                    <a:pos x="22" y="23"/>
                  </a:cxn>
                  <a:cxn ang="0">
                    <a:pos x="20" y="22"/>
                  </a:cxn>
                  <a:cxn ang="0">
                    <a:pos x="18" y="20"/>
                  </a:cxn>
                  <a:cxn ang="0">
                    <a:pos x="16" y="18"/>
                  </a:cxn>
                  <a:cxn ang="0">
                    <a:pos x="14" y="16"/>
                  </a:cxn>
                  <a:cxn ang="0">
                    <a:pos x="12" y="14"/>
                  </a:cxn>
                  <a:cxn ang="0">
                    <a:pos x="12" y="10"/>
                  </a:cxn>
                  <a:cxn ang="0">
                    <a:pos x="14" y="8"/>
                  </a:cxn>
                </a:cxnLst>
                <a:rect l="0" t="0" r="r" b="b"/>
                <a:pathLst>
                  <a:path w="37" h="31">
                    <a:moveTo>
                      <a:pt x="8" y="2"/>
                    </a:moveTo>
                    <a:lnTo>
                      <a:pt x="6" y="4"/>
                    </a:lnTo>
                    <a:lnTo>
                      <a:pt x="2" y="6"/>
                    </a:lnTo>
                    <a:lnTo>
                      <a:pt x="2" y="10"/>
                    </a:lnTo>
                    <a:lnTo>
                      <a:pt x="0" y="12"/>
                    </a:lnTo>
                    <a:lnTo>
                      <a:pt x="0" y="16"/>
                    </a:lnTo>
                    <a:lnTo>
                      <a:pt x="2" y="18"/>
                    </a:lnTo>
                    <a:lnTo>
                      <a:pt x="4" y="20"/>
                    </a:lnTo>
                    <a:lnTo>
                      <a:pt x="6" y="23"/>
                    </a:lnTo>
                    <a:lnTo>
                      <a:pt x="8" y="25"/>
                    </a:lnTo>
                    <a:lnTo>
                      <a:pt x="10" y="27"/>
                    </a:lnTo>
                    <a:lnTo>
                      <a:pt x="12" y="29"/>
                    </a:lnTo>
                    <a:lnTo>
                      <a:pt x="16" y="31"/>
                    </a:lnTo>
                    <a:lnTo>
                      <a:pt x="18" y="31"/>
                    </a:lnTo>
                    <a:lnTo>
                      <a:pt x="22" y="31"/>
                    </a:lnTo>
                    <a:lnTo>
                      <a:pt x="25" y="31"/>
                    </a:lnTo>
                    <a:lnTo>
                      <a:pt x="29" y="29"/>
                    </a:lnTo>
                    <a:lnTo>
                      <a:pt x="33" y="25"/>
                    </a:lnTo>
                    <a:lnTo>
                      <a:pt x="35" y="23"/>
                    </a:lnTo>
                    <a:lnTo>
                      <a:pt x="37" y="22"/>
                    </a:lnTo>
                    <a:lnTo>
                      <a:pt x="37" y="18"/>
                    </a:lnTo>
                    <a:lnTo>
                      <a:pt x="37" y="16"/>
                    </a:lnTo>
                    <a:lnTo>
                      <a:pt x="35" y="14"/>
                    </a:lnTo>
                    <a:lnTo>
                      <a:pt x="35" y="10"/>
                    </a:lnTo>
                    <a:lnTo>
                      <a:pt x="33" y="8"/>
                    </a:lnTo>
                    <a:lnTo>
                      <a:pt x="31" y="6"/>
                    </a:lnTo>
                    <a:lnTo>
                      <a:pt x="29" y="4"/>
                    </a:lnTo>
                    <a:lnTo>
                      <a:pt x="25" y="2"/>
                    </a:lnTo>
                    <a:lnTo>
                      <a:pt x="24" y="0"/>
                    </a:lnTo>
                    <a:lnTo>
                      <a:pt x="20" y="0"/>
                    </a:lnTo>
                    <a:lnTo>
                      <a:pt x="16" y="0"/>
                    </a:lnTo>
                    <a:lnTo>
                      <a:pt x="12" y="0"/>
                    </a:lnTo>
                    <a:lnTo>
                      <a:pt x="8" y="2"/>
                    </a:lnTo>
                    <a:close/>
                    <a:moveTo>
                      <a:pt x="14" y="8"/>
                    </a:moveTo>
                    <a:lnTo>
                      <a:pt x="16" y="8"/>
                    </a:lnTo>
                    <a:lnTo>
                      <a:pt x="16" y="8"/>
                    </a:lnTo>
                    <a:lnTo>
                      <a:pt x="18" y="8"/>
                    </a:lnTo>
                    <a:lnTo>
                      <a:pt x="20" y="10"/>
                    </a:lnTo>
                    <a:lnTo>
                      <a:pt x="20" y="10"/>
                    </a:lnTo>
                    <a:lnTo>
                      <a:pt x="22" y="12"/>
                    </a:lnTo>
                    <a:lnTo>
                      <a:pt x="22" y="12"/>
                    </a:lnTo>
                    <a:lnTo>
                      <a:pt x="24" y="14"/>
                    </a:lnTo>
                    <a:lnTo>
                      <a:pt x="24" y="14"/>
                    </a:lnTo>
                    <a:lnTo>
                      <a:pt x="24" y="16"/>
                    </a:lnTo>
                    <a:lnTo>
                      <a:pt x="25" y="16"/>
                    </a:lnTo>
                    <a:lnTo>
                      <a:pt x="25" y="18"/>
                    </a:lnTo>
                    <a:lnTo>
                      <a:pt x="25" y="20"/>
                    </a:lnTo>
                    <a:lnTo>
                      <a:pt x="25" y="20"/>
                    </a:lnTo>
                    <a:lnTo>
                      <a:pt x="25" y="22"/>
                    </a:lnTo>
                    <a:lnTo>
                      <a:pt x="25" y="22"/>
                    </a:lnTo>
                    <a:lnTo>
                      <a:pt x="24" y="23"/>
                    </a:lnTo>
                    <a:lnTo>
                      <a:pt x="22" y="23"/>
                    </a:lnTo>
                    <a:lnTo>
                      <a:pt x="20" y="22"/>
                    </a:lnTo>
                    <a:lnTo>
                      <a:pt x="20" y="22"/>
                    </a:lnTo>
                    <a:lnTo>
                      <a:pt x="18" y="20"/>
                    </a:lnTo>
                    <a:lnTo>
                      <a:pt x="18" y="20"/>
                    </a:lnTo>
                    <a:lnTo>
                      <a:pt x="16" y="18"/>
                    </a:lnTo>
                    <a:lnTo>
                      <a:pt x="16" y="18"/>
                    </a:lnTo>
                    <a:lnTo>
                      <a:pt x="16" y="18"/>
                    </a:lnTo>
                    <a:lnTo>
                      <a:pt x="14" y="16"/>
                    </a:lnTo>
                    <a:lnTo>
                      <a:pt x="14" y="14"/>
                    </a:lnTo>
                    <a:lnTo>
                      <a:pt x="12" y="14"/>
                    </a:lnTo>
                    <a:lnTo>
                      <a:pt x="12" y="12"/>
                    </a:lnTo>
                    <a:lnTo>
                      <a:pt x="12" y="10"/>
                    </a:lnTo>
                    <a:lnTo>
                      <a:pt x="12" y="10"/>
                    </a:lnTo>
                    <a:lnTo>
                      <a:pt x="14" y="8"/>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1" name="Freeform 344"/>
              <p:cNvSpPr>
                <a:spLocks/>
              </p:cNvSpPr>
              <p:nvPr/>
            </p:nvSpPr>
            <p:spPr bwMode="auto">
              <a:xfrm>
                <a:off x="3115" y="2444"/>
                <a:ext cx="56" cy="44"/>
              </a:xfrm>
              <a:custGeom>
                <a:avLst/>
                <a:gdLst/>
                <a:ahLst/>
                <a:cxnLst>
                  <a:cxn ang="0">
                    <a:pos x="0" y="3"/>
                  </a:cxn>
                  <a:cxn ang="0">
                    <a:pos x="31" y="44"/>
                  </a:cxn>
                  <a:cxn ang="0">
                    <a:pos x="42" y="38"/>
                  </a:cxn>
                  <a:cxn ang="0">
                    <a:pos x="29" y="23"/>
                  </a:cxn>
                  <a:cxn ang="0">
                    <a:pos x="29" y="23"/>
                  </a:cxn>
                  <a:cxn ang="0">
                    <a:pos x="29" y="23"/>
                  </a:cxn>
                  <a:cxn ang="0">
                    <a:pos x="27" y="21"/>
                  </a:cxn>
                  <a:cxn ang="0">
                    <a:pos x="27" y="21"/>
                  </a:cxn>
                  <a:cxn ang="0">
                    <a:pos x="27" y="21"/>
                  </a:cxn>
                  <a:cxn ang="0">
                    <a:pos x="29" y="21"/>
                  </a:cxn>
                  <a:cxn ang="0">
                    <a:pos x="29" y="19"/>
                  </a:cxn>
                  <a:cxn ang="0">
                    <a:pos x="29" y="19"/>
                  </a:cxn>
                  <a:cxn ang="0">
                    <a:pos x="31" y="19"/>
                  </a:cxn>
                  <a:cxn ang="0">
                    <a:pos x="31" y="19"/>
                  </a:cxn>
                  <a:cxn ang="0">
                    <a:pos x="32" y="19"/>
                  </a:cxn>
                  <a:cxn ang="0">
                    <a:pos x="32" y="19"/>
                  </a:cxn>
                  <a:cxn ang="0">
                    <a:pos x="34" y="21"/>
                  </a:cxn>
                  <a:cxn ang="0">
                    <a:pos x="34" y="21"/>
                  </a:cxn>
                  <a:cxn ang="0">
                    <a:pos x="34" y="21"/>
                  </a:cxn>
                  <a:cxn ang="0">
                    <a:pos x="34" y="23"/>
                  </a:cxn>
                  <a:cxn ang="0">
                    <a:pos x="46" y="36"/>
                  </a:cxn>
                  <a:cxn ang="0">
                    <a:pos x="56" y="30"/>
                  </a:cxn>
                  <a:cxn ang="0">
                    <a:pos x="44" y="15"/>
                  </a:cxn>
                  <a:cxn ang="0">
                    <a:pos x="42" y="13"/>
                  </a:cxn>
                  <a:cxn ang="0">
                    <a:pos x="40" y="11"/>
                  </a:cxn>
                  <a:cxn ang="0">
                    <a:pos x="40" y="9"/>
                  </a:cxn>
                  <a:cxn ang="0">
                    <a:pos x="38" y="9"/>
                  </a:cxn>
                  <a:cxn ang="0">
                    <a:pos x="36" y="7"/>
                  </a:cxn>
                  <a:cxn ang="0">
                    <a:pos x="34" y="7"/>
                  </a:cxn>
                  <a:cxn ang="0">
                    <a:pos x="32" y="7"/>
                  </a:cxn>
                  <a:cxn ang="0">
                    <a:pos x="29" y="9"/>
                  </a:cxn>
                  <a:cxn ang="0">
                    <a:pos x="27" y="9"/>
                  </a:cxn>
                  <a:cxn ang="0">
                    <a:pos x="27" y="11"/>
                  </a:cxn>
                  <a:cxn ang="0">
                    <a:pos x="25" y="11"/>
                  </a:cxn>
                  <a:cxn ang="0">
                    <a:pos x="25" y="13"/>
                  </a:cxn>
                  <a:cxn ang="0">
                    <a:pos x="25" y="13"/>
                  </a:cxn>
                  <a:cxn ang="0">
                    <a:pos x="25" y="15"/>
                  </a:cxn>
                  <a:cxn ang="0">
                    <a:pos x="25" y="17"/>
                  </a:cxn>
                  <a:cxn ang="0">
                    <a:pos x="25" y="17"/>
                  </a:cxn>
                  <a:cxn ang="0">
                    <a:pos x="25" y="17"/>
                  </a:cxn>
                  <a:cxn ang="0">
                    <a:pos x="9" y="0"/>
                  </a:cxn>
                  <a:cxn ang="0">
                    <a:pos x="0" y="3"/>
                  </a:cxn>
                </a:cxnLst>
                <a:rect l="0" t="0" r="r" b="b"/>
                <a:pathLst>
                  <a:path w="56" h="44">
                    <a:moveTo>
                      <a:pt x="0" y="3"/>
                    </a:moveTo>
                    <a:lnTo>
                      <a:pt x="31" y="44"/>
                    </a:lnTo>
                    <a:lnTo>
                      <a:pt x="42" y="38"/>
                    </a:lnTo>
                    <a:lnTo>
                      <a:pt x="29" y="23"/>
                    </a:lnTo>
                    <a:lnTo>
                      <a:pt x="29" y="23"/>
                    </a:lnTo>
                    <a:lnTo>
                      <a:pt x="29" y="23"/>
                    </a:lnTo>
                    <a:lnTo>
                      <a:pt x="27" y="21"/>
                    </a:lnTo>
                    <a:lnTo>
                      <a:pt x="27" y="21"/>
                    </a:lnTo>
                    <a:lnTo>
                      <a:pt x="27" y="21"/>
                    </a:lnTo>
                    <a:lnTo>
                      <a:pt x="29" y="21"/>
                    </a:lnTo>
                    <a:lnTo>
                      <a:pt x="29" y="19"/>
                    </a:lnTo>
                    <a:lnTo>
                      <a:pt x="29" y="19"/>
                    </a:lnTo>
                    <a:lnTo>
                      <a:pt x="31" y="19"/>
                    </a:lnTo>
                    <a:lnTo>
                      <a:pt x="31" y="19"/>
                    </a:lnTo>
                    <a:lnTo>
                      <a:pt x="32" y="19"/>
                    </a:lnTo>
                    <a:lnTo>
                      <a:pt x="32" y="19"/>
                    </a:lnTo>
                    <a:lnTo>
                      <a:pt x="34" y="21"/>
                    </a:lnTo>
                    <a:lnTo>
                      <a:pt x="34" y="21"/>
                    </a:lnTo>
                    <a:lnTo>
                      <a:pt x="34" y="21"/>
                    </a:lnTo>
                    <a:lnTo>
                      <a:pt x="34" y="23"/>
                    </a:lnTo>
                    <a:lnTo>
                      <a:pt x="46" y="36"/>
                    </a:lnTo>
                    <a:lnTo>
                      <a:pt x="56" y="30"/>
                    </a:lnTo>
                    <a:lnTo>
                      <a:pt x="44" y="15"/>
                    </a:lnTo>
                    <a:lnTo>
                      <a:pt x="42" y="13"/>
                    </a:lnTo>
                    <a:lnTo>
                      <a:pt x="40" y="11"/>
                    </a:lnTo>
                    <a:lnTo>
                      <a:pt x="40" y="9"/>
                    </a:lnTo>
                    <a:lnTo>
                      <a:pt x="38" y="9"/>
                    </a:lnTo>
                    <a:lnTo>
                      <a:pt x="36" y="7"/>
                    </a:lnTo>
                    <a:lnTo>
                      <a:pt x="34" y="7"/>
                    </a:lnTo>
                    <a:lnTo>
                      <a:pt x="32" y="7"/>
                    </a:lnTo>
                    <a:lnTo>
                      <a:pt x="29" y="9"/>
                    </a:lnTo>
                    <a:lnTo>
                      <a:pt x="27" y="9"/>
                    </a:lnTo>
                    <a:lnTo>
                      <a:pt x="27" y="11"/>
                    </a:lnTo>
                    <a:lnTo>
                      <a:pt x="25" y="11"/>
                    </a:lnTo>
                    <a:lnTo>
                      <a:pt x="25" y="13"/>
                    </a:lnTo>
                    <a:lnTo>
                      <a:pt x="25" y="13"/>
                    </a:lnTo>
                    <a:lnTo>
                      <a:pt x="25" y="15"/>
                    </a:lnTo>
                    <a:lnTo>
                      <a:pt x="25" y="17"/>
                    </a:lnTo>
                    <a:lnTo>
                      <a:pt x="25" y="17"/>
                    </a:lnTo>
                    <a:lnTo>
                      <a:pt x="25" y="17"/>
                    </a:lnTo>
                    <a:lnTo>
                      <a:pt x="9" y="0"/>
                    </a:lnTo>
                    <a:lnTo>
                      <a:pt x="0" y="3"/>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2" name="Freeform 345"/>
              <p:cNvSpPr>
                <a:spLocks/>
              </p:cNvSpPr>
              <p:nvPr/>
            </p:nvSpPr>
            <p:spPr bwMode="auto">
              <a:xfrm>
                <a:off x="3155" y="2436"/>
                <a:ext cx="46" cy="36"/>
              </a:xfrm>
              <a:custGeom>
                <a:avLst/>
                <a:gdLst/>
                <a:ahLst/>
                <a:cxnLst>
                  <a:cxn ang="0">
                    <a:pos x="12" y="6"/>
                  </a:cxn>
                  <a:cxn ang="0">
                    <a:pos x="0" y="11"/>
                  </a:cxn>
                  <a:cxn ang="0">
                    <a:pos x="21" y="36"/>
                  </a:cxn>
                  <a:cxn ang="0">
                    <a:pos x="31" y="31"/>
                  </a:cxn>
                  <a:cxn ang="0">
                    <a:pos x="19" y="15"/>
                  </a:cxn>
                  <a:cxn ang="0">
                    <a:pos x="17" y="13"/>
                  </a:cxn>
                  <a:cxn ang="0">
                    <a:pos x="17" y="13"/>
                  </a:cxn>
                  <a:cxn ang="0">
                    <a:pos x="17" y="13"/>
                  </a:cxn>
                  <a:cxn ang="0">
                    <a:pos x="17" y="13"/>
                  </a:cxn>
                  <a:cxn ang="0">
                    <a:pos x="17" y="11"/>
                  </a:cxn>
                  <a:cxn ang="0">
                    <a:pos x="17" y="11"/>
                  </a:cxn>
                  <a:cxn ang="0">
                    <a:pos x="17" y="11"/>
                  </a:cxn>
                  <a:cxn ang="0">
                    <a:pos x="19" y="10"/>
                  </a:cxn>
                  <a:cxn ang="0">
                    <a:pos x="19" y="10"/>
                  </a:cxn>
                  <a:cxn ang="0">
                    <a:pos x="21" y="10"/>
                  </a:cxn>
                  <a:cxn ang="0">
                    <a:pos x="21" y="10"/>
                  </a:cxn>
                  <a:cxn ang="0">
                    <a:pos x="23" y="11"/>
                  </a:cxn>
                  <a:cxn ang="0">
                    <a:pos x="23" y="11"/>
                  </a:cxn>
                  <a:cxn ang="0">
                    <a:pos x="25" y="13"/>
                  </a:cxn>
                  <a:cxn ang="0">
                    <a:pos x="25" y="13"/>
                  </a:cxn>
                  <a:cxn ang="0">
                    <a:pos x="25" y="13"/>
                  </a:cxn>
                  <a:cxn ang="0">
                    <a:pos x="37" y="27"/>
                  </a:cxn>
                  <a:cxn ang="0">
                    <a:pos x="46" y="21"/>
                  </a:cxn>
                  <a:cxn ang="0">
                    <a:pos x="33" y="6"/>
                  </a:cxn>
                  <a:cxn ang="0">
                    <a:pos x="33" y="4"/>
                  </a:cxn>
                  <a:cxn ang="0">
                    <a:pos x="31" y="4"/>
                  </a:cxn>
                  <a:cxn ang="0">
                    <a:pos x="29" y="2"/>
                  </a:cxn>
                  <a:cxn ang="0">
                    <a:pos x="27" y="0"/>
                  </a:cxn>
                  <a:cxn ang="0">
                    <a:pos x="25" y="0"/>
                  </a:cxn>
                  <a:cxn ang="0">
                    <a:pos x="23" y="0"/>
                  </a:cxn>
                  <a:cxn ang="0">
                    <a:pos x="21" y="0"/>
                  </a:cxn>
                  <a:cxn ang="0">
                    <a:pos x="19" y="0"/>
                  </a:cxn>
                  <a:cxn ang="0">
                    <a:pos x="17" y="2"/>
                  </a:cxn>
                  <a:cxn ang="0">
                    <a:pos x="16" y="2"/>
                  </a:cxn>
                  <a:cxn ang="0">
                    <a:pos x="16" y="4"/>
                  </a:cxn>
                  <a:cxn ang="0">
                    <a:pos x="16" y="4"/>
                  </a:cxn>
                  <a:cxn ang="0">
                    <a:pos x="14" y="6"/>
                  </a:cxn>
                  <a:cxn ang="0">
                    <a:pos x="14" y="8"/>
                  </a:cxn>
                  <a:cxn ang="0">
                    <a:pos x="14" y="8"/>
                  </a:cxn>
                  <a:cxn ang="0">
                    <a:pos x="14" y="10"/>
                  </a:cxn>
                  <a:cxn ang="0">
                    <a:pos x="14" y="10"/>
                  </a:cxn>
                  <a:cxn ang="0">
                    <a:pos x="12" y="6"/>
                  </a:cxn>
                </a:cxnLst>
                <a:rect l="0" t="0" r="r" b="b"/>
                <a:pathLst>
                  <a:path w="46" h="36">
                    <a:moveTo>
                      <a:pt x="12" y="6"/>
                    </a:moveTo>
                    <a:lnTo>
                      <a:pt x="0" y="11"/>
                    </a:lnTo>
                    <a:lnTo>
                      <a:pt x="21" y="36"/>
                    </a:lnTo>
                    <a:lnTo>
                      <a:pt x="31" y="31"/>
                    </a:lnTo>
                    <a:lnTo>
                      <a:pt x="19" y="15"/>
                    </a:lnTo>
                    <a:lnTo>
                      <a:pt x="17" y="13"/>
                    </a:lnTo>
                    <a:lnTo>
                      <a:pt x="17" y="13"/>
                    </a:lnTo>
                    <a:lnTo>
                      <a:pt x="17" y="13"/>
                    </a:lnTo>
                    <a:lnTo>
                      <a:pt x="17" y="13"/>
                    </a:lnTo>
                    <a:lnTo>
                      <a:pt x="17" y="11"/>
                    </a:lnTo>
                    <a:lnTo>
                      <a:pt x="17" y="11"/>
                    </a:lnTo>
                    <a:lnTo>
                      <a:pt x="17" y="11"/>
                    </a:lnTo>
                    <a:lnTo>
                      <a:pt x="19" y="10"/>
                    </a:lnTo>
                    <a:lnTo>
                      <a:pt x="19" y="10"/>
                    </a:lnTo>
                    <a:lnTo>
                      <a:pt x="21" y="10"/>
                    </a:lnTo>
                    <a:lnTo>
                      <a:pt x="21" y="10"/>
                    </a:lnTo>
                    <a:lnTo>
                      <a:pt x="23" y="11"/>
                    </a:lnTo>
                    <a:lnTo>
                      <a:pt x="23" y="11"/>
                    </a:lnTo>
                    <a:lnTo>
                      <a:pt x="25" y="13"/>
                    </a:lnTo>
                    <a:lnTo>
                      <a:pt x="25" y="13"/>
                    </a:lnTo>
                    <a:lnTo>
                      <a:pt x="25" y="13"/>
                    </a:lnTo>
                    <a:lnTo>
                      <a:pt x="37" y="27"/>
                    </a:lnTo>
                    <a:lnTo>
                      <a:pt x="46" y="21"/>
                    </a:lnTo>
                    <a:lnTo>
                      <a:pt x="33" y="6"/>
                    </a:lnTo>
                    <a:lnTo>
                      <a:pt x="33" y="4"/>
                    </a:lnTo>
                    <a:lnTo>
                      <a:pt x="31" y="4"/>
                    </a:lnTo>
                    <a:lnTo>
                      <a:pt x="29" y="2"/>
                    </a:lnTo>
                    <a:lnTo>
                      <a:pt x="27" y="0"/>
                    </a:lnTo>
                    <a:lnTo>
                      <a:pt x="25" y="0"/>
                    </a:lnTo>
                    <a:lnTo>
                      <a:pt x="23" y="0"/>
                    </a:lnTo>
                    <a:lnTo>
                      <a:pt x="21" y="0"/>
                    </a:lnTo>
                    <a:lnTo>
                      <a:pt x="19" y="0"/>
                    </a:lnTo>
                    <a:lnTo>
                      <a:pt x="17" y="2"/>
                    </a:lnTo>
                    <a:lnTo>
                      <a:pt x="16" y="2"/>
                    </a:lnTo>
                    <a:lnTo>
                      <a:pt x="16" y="4"/>
                    </a:lnTo>
                    <a:lnTo>
                      <a:pt x="16" y="4"/>
                    </a:lnTo>
                    <a:lnTo>
                      <a:pt x="14" y="6"/>
                    </a:lnTo>
                    <a:lnTo>
                      <a:pt x="14" y="8"/>
                    </a:lnTo>
                    <a:lnTo>
                      <a:pt x="14" y="8"/>
                    </a:lnTo>
                    <a:lnTo>
                      <a:pt x="14" y="10"/>
                    </a:lnTo>
                    <a:lnTo>
                      <a:pt x="14" y="10"/>
                    </a:lnTo>
                    <a:lnTo>
                      <a:pt x="12" y="6"/>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3" name="Freeform 346"/>
              <p:cNvSpPr>
                <a:spLocks noEditPoints="1"/>
              </p:cNvSpPr>
              <p:nvPr/>
            </p:nvSpPr>
            <p:spPr bwMode="auto">
              <a:xfrm>
                <a:off x="3194" y="2399"/>
                <a:ext cx="53" cy="47"/>
              </a:xfrm>
              <a:custGeom>
                <a:avLst/>
                <a:gdLst/>
                <a:ahLst/>
                <a:cxnLst>
                  <a:cxn ang="0">
                    <a:pos x="40" y="41"/>
                  </a:cxn>
                  <a:cxn ang="0">
                    <a:pos x="46" y="37"/>
                  </a:cxn>
                  <a:cxn ang="0">
                    <a:pos x="49" y="33"/>
                  </a:cxn>
                  <a:cxn ang="0">
                    <a:pos x="51" y="29"/>
                  </a:cxn>
                  <a:cxn ang="0">
                    <a:pos x="53" y="25"/>
                  </a:cxn>
                  <a:cxn ang="0">
                    <a:pos x="53" y="22"/>
                  </a:cxn>
                  <a:cxn ang="0">
                    <a:pos x="51" y="18"/>
                  </a:cxn>
                  <a:cxn ang="0">
                    <a:pos x="49" y="14"/>
                  </a:cxn>
                  <a:cxn ang="0">
                    <a:pos x="48" y="10"/>
                  </a:cxn>
                  <a:cxn ang="0">
                    <a:pos x="40" y="4"/>
                  </a:cxn>
                  <a:cxn ang="0">
                    <a:pos x="34" y="0"/>
                  </a:cxn>
                  <a:cxn ang="0">
                    <a:pos x="28" y="0"/>
                  </a:cxn>
                  <a:cxn ang="0">
                    <a:pos x="23" y="0"/>
                  </a:cxn>
                  <a:cxn ang="0">
                    <a:pos x="17" y="0"/>
                  </a:cxn>
                  <a:cxn ang="0">
                    <a:pos x="13" y="2"/>
                  </a:cxn>
                  <a:cxn ang="0">
                    <a:pos x="9" y="4"/>
                  </a:cxn>
                  <a:cxn ang="0">
                    <a:pos x="7" y="4"/>
                  </a:cxn>
                  <a:cxn ang="0">
                    <a:pos x="0" y="10"/>
                  </a:cxn>
                  <a:cxn ang="0">
                    <a:pos x="30" y="47"/>
                  </a:cxn>
                  <a:cxn ang="0">
                    <a:pos x="40" y="41"/>
                  </a:cxn>
                  <a:cxn ang="0">
                    <a:pos x="36" y="33"/>
                  </a:cxn>
                  <a:cxn ang="0">
                    <a:pos x="17" y="10"/>
                  </a:cxn>
                  <a:cxn ang="0">
                    <a:pos x="19" y="8"/>
                  </a:cxn>
                  <a:cxn ang="0">
                    <a:pos x="23" y="8"/>
                  </a:cxn>
                  <a:cxn ang="0">
                    <a:pos x="24" y="8"/>
                  </a:cxn>
                  <a:cxn ang="0">
                    <a:pos x="28" y="10"/>
                  </a:cxn>
                  <a:cxn ang="0">
                    <a:pos x="30" y="12"/>
                  </a:cxn>
                  <a:cxn ang="0">
                    <a:pos x="32" y="12"/>
                  </a:cxn>
                  <a:cxn ang="0">
                    <a:pos x="34" y="14"/>
                  </a:cxn>
                  <a:cxn ang="0">
                    <a:pos x="36" y="16"/>
                  </a:cxn>
                  <a:cxn ang="0">
                    <a:pos x="38" y="18"/>
                  </a:cxn>
                  <a:cxn ang="0">
                    <a:pos x="40" y="20"/>
                  </a:cxn>
                  <a:cxn ang="0">
                    <a:pos x="40" y="23"/>
                  </a:cxn>
                  <a:cxn ang="0">
                    <a:pos x="42" y="25"/>
                  </a:cxn>
                  <a:cxn ang="0">
                    <a:pos x="42" y="27"/>
                  </a:cxn>
                  <a:cxn ang="0">
                    <a:pos x="40" y="29"/>
                  </a:cxn>
                  <a:cxn ang="0">
                    <a:pos x="38" y="31"/>
                  </a:cxn>
                  <a:cxn ang="0">
                    <a:pos x="36" y="33"/>
                  </a:cxn>
                </a:cxnLst>
                <a:rect l="0" t="0" r="r" b="b"/>
                <a:pathLst>
                  <a:path w="53" h="47">
                    <a:moveTo>
                      <a:pt x="40" y="41"/>
                    </a:moveTo>
                    <a:lnTo>
                      <a:pt x="46" y="37"/>
                    </a:lnTo>
                    <a:lnTo>
                      <a:pt x="49" y="33"/>
                    </a:lnTo>
                    <a:lnTo>
                      <a:pt x="51" y="29"/>
                    </a:lnTo>
                    <a:lnTo>
                      <a:pt x="53" y="25"/>
                    </a:lnTo>
                    <a:lnTo>
                      <a:pt x="53" y="22"/>
                    </a:lnTo>
                    <a:lnTo>
                      <a:pt x="51" y="18"/>
                    </a:lnTo>
                    <a:lnTo>
                      <a:pt x="49" y="14"/>
                    </a:lnTo>
                    <a:lnTo>
                      <a:pt x="48" y="10"/>
                    </a:lnTo>
                    <a:lnTo>
                      <a:pt x="40" y="4"/>
                    </a:lnTo>
                    <a:lnTo>
                      <a:pt x="34" y="0"/>
                    </a:lnTo>
                    <a:lnTo>
                      <a:pt x="28" y="0"/>
                    </a:lnTo>
                    <a:lnTo>
                      <a:pt x="23" y="0"/>
                    </a:lnTo>
                    <a:lnTo>
                      <a:pt x="17" y="0"/>
                    </a:lnTo>
                    <a:lnTo>
                      <a:pt x="13" y="2"/>
                    </a:lnTo>
                    <a:lnTo>
                      <a:pt x="9" y="4"/>
                    </a:lnTo>
                    <a:lnTo>
                      <a:pt x="7" y="4"/>
                    </a:lnTo>
                    <a:lnTo>
                      <a:pt x="0" y="10"/>
                    </a:lnTo>
                    <a:lnTo>
                      <a:pt x="30" y="47"/>
                    </a:lnTo>
                    <a:lnTo>
                      <a:pt x="40" y="41"/>
                    </a:lnTo>
                    <a:close/>
                    <a:moveTo>
                      <a:pt x="36" y="33"/>
                    </a:moveTo>
                    <a:lnTo>
                      <a:pt x="17" y="10"/>
                    </a:lnTo>
                    <a:lnTo>
                      <a:pt x="19" y="8"/>
                    </a:lnTo>
                    <a:lnTo>
                      <a:pt x="23" y="8"/>
                    </a:lnTo>
                    <a:lnTo>
                      <a:pt x="24" y="8"/>
                    </a:lnTo>
                    <a:lnTo>
                      <a:pt x="28" y="10"/>
                    </a:lnTo>
                    <a:lnTo>
                      <a:pt x="30" y="12"/>
                    </a:lnTo>
                    <a:lnTo>
                      <a:pt x="32" y="12"/>
                    </a:lnTo>
                    <a:lnTo>
                      <a:pt x="34" y="14"/>
                    </a:lnTo>
                    <a:lnTo>
                      <a:pt x="36" y="16"/>
                    </a:lnTo>
                    <a:lnTo>
                      <a:pt x="38" y="18"/>
                    </a:lnTo>
                    <a:lnTo>
                      <a:pt x="40" y="20"/>
                    </a:lnTo>
                    <a:lnTo>
                      <a:pt x="40" y="23"/>
                    </a:lnTo>
                    <a:lnTo>
                      <a:pt x="42" y="25"/>
                    </a:lnTo>
                    <a:lnTo>
                      <a:pt x="42" y="27"/>
                    </a:lnTo>
                    <a:lnTo>
                      <a:pt x="40" y="29"/>
                    </a:lnTo>
                    <a:lnTo>
                      <a:pt x="38" y="31"/>
                    </a:lnTo>
                    <a:lnTo>
                      <a:pt x="36" y="33"/>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4" name="Freeform 347"/>
              <p:cNvSpPr>
                <a:spLocks noEditPoints="1"/>
              </p:cNvSpPr>
              <p:nvPr/>
            </p:nvSpPr>
            <p:spPr bwMode="auto">
              <a:xfrm>
                <a:off x="3245" y="2392"/>
                <a:ext cx="37" cy="29"/>
              </a:xfrm>
              <a:custGeom>
                <a:avLst/>
                <a:gdLst/>
                <a:ahLst/>
                <a:cxnLst>
                  <a:cxn ang="0">
                    <a:pos x="4" y="4"/>
                  </a:cxn>
                  <a:cxn ang="0">
                    <a:pos x="0" y="9"/>
                  </a:cxn>
                  <a:cxn ang="0">
                    <a:pos x="0" y="13"/>
                  </a:cxn>
                  <a:cxn ang="0">
                    <a:pos x="2" y="19"/>
                  </a:cxn>
                  <a:cxn ang="0">
                    <a:pos x="6" y="25"/>
                  </a:cxn>
                  <a:cxn ang="0">
                    <a:pos x="12" y="27"/>
                  </a:cxn>
                  <a:cxn ang="0">
                    <a:pos x="18" y="29"/>
                  </a:cxn>
                  <a:cxn ang="0">
                    <a:pos x="25" y="29"/>
                  </a:cxn>
                  <a:cxn ang="0">
                    <a:pos x="33" y="25"/>
                  </a:cxn>
                  <a:cxn ang="0">
                    <a:pos x="35" y="19"/>
                  </a:cxn>
                  <a:cxn ang="0">
                    <a:pos x="35" y="15"/>
                  </a:cxn>
                  <a:cxn ang="0">
                    <a:pos x="33" y="9"/>
                  </a:cxn>
                  <a:cxn ang="0">
                    <a:pos x="29" y="6"/>
                  </a:cxn>
                  <a:cxn ang="0">
                    <a:pos x="23" y="2"/>
                  </a:cxn>
                  <a:cxn ang="0">
                    <a:pos x="18" y="0"/>
                  </a:cxn>
                  <a:cxn ang="0">
                    <a:pos x="12" y="0"/>
                  </a:cxn>
                  <a:cxn ang="0">
                    <a:pos x="12" y="7"/>
                  </a:cxn>
                  <a:cxn ang="0">
                    <a:pos x="16" y="7"/>
                  </a:cxn>
                  <a:cxn ang="0">
                    <a:pos x="18" y="9"/>
                  </a:cxn>
                  <a:cxn ang="0">
                    <a:pos x="20" y="11"/>
                  </a:cxn>
                  <a:cxn ang="0">
                    <a:pos x="21" y="11"/>
                  </a:cxn>
                  <a:cxn ang="0">
                    <a:pos x="23" y="13"/>
                  </a:cxn>
                  <a:cxn ang="0">
                    <a:pos x="23" y="17"/>
                  </a:cxn>
                  <a:cxn ang="0">
                    <a:pos x="25" y="19"/>
                  </a:cxn>
                  <a:cxn ang="0">
                    <a:pos x="23" y="21"/>
                  </a:cxn>
                  <a:cxn ang="0">
                    <a:pos x="21" y="21"/>
                  </a:cxn>
                  <a:cxn ang="0">
                    <a:pos x="18" y="19"/>
                  </a:cxn>
                  <a:cxn ang="0">
                    <a:pos x="16" y="17"/>
                  </a:cxn>
                  <a:cxn ang="0">
                    <a:pos x="14" y="15"/>
                  </a:cxn>
                  <a:cxn ang="0">
                    <a:pos x="14" y="15"/>
                  </a:cxn>
                  <a:cxn ang="0">
                    <a:pos x="12" y="11"/>
                  </a:cxn>
                  <a:cxn ang="0">
                    <a:pos x="12" y="9"/>
                  </a:cxn>
                  <a:cxn ang="0">
                    <a:pos x="12" y="7"/>
                  </a:cxn>
                </a:cxnLst>
                <a:rect l="0" t="0" r="r" b="b"/>
                <a:pathLst>
                  <a:path w="37" h="29">
                    <a:moveTo>
                      <a:pt x="8" y="2"/>
                    </a:moveTo>
                    <a:lnTo>
                      <a:pt x="4" y="4"/>
                    </a:lnTo>
                    <a:lnTo>
                      <a:pt x="2" y="6"/>
                    </a:lnTo>
                    <a:lnTo>
                      <a:pt x="0" y="9"/>
                    </a:lnTo>
                    <a:lnTo>
                      <a:pt x="0" y="11"/>
                    </a:lnTo>
                    <a:lnTo>
                      <a:pt x="0" y="13"/>
                    </a:lnTo>
                    <a:lnTo>
                      <a:pt x="2" y="17"/>
                    </a:lnTo>
                    <a:lnTo>
                      <a:pt x="2" y="19"/>
                    </a:lnTo>
                    <a:lnTo>
                      <a:pt x="4" y="21"/>
                    </a:lnTo>
                    <a:lnTo>
                      <a:pt x="6" y="25"/>
                    </a:lnTo>
                    <a:lnTo>
                      <a:pt x="10" y="27"/>
                    </a:lnTo>
                    <a:lnTo>
                      <a:pt x="12" y="27"/>
                    </a:lnTo>
                    <a:lnTo>
                      <a:pt x="14" y="29"/>
                    </a:lnTo>
                    <a:lnTo>
                      <a:pt x="18" y="29"/>
                    </a:lnTo>
                    <a:lnTo>
                      <a:pt x="21" y="29"/>
                    </a:lnTo>
                    <a:lnTo>
                      <a:pt x="25" y="29"/>
                    </a:lnTo>
                    <a:lnTo>
                      <a:pt x="29" y="27"/>
                    </a:lnTo>
                    <a:lnTo>
                      <a:pt x="33" y="25"/>
                    </a:lnTo>
                    <a:lnTo>
                      <a:pt x="35" y="23"/>
                    </a:lnTo>
                    <a:lnTo>
                      <a:pt x="35" y="19"/>
                    </a:lnTo>
                    <a:lnTo>
                      <a:pt x="37" y="17"/>
                    </a:lnTo>
                    <a:lnTo>
                      <a:pt x="35" y="15"/>
                    </a:lnTo>
                    <a:lnTo>
                      <a:pt x="35" y="11"/>
                    </a:lnTo>
                    <a:lnTo>
                      <a:pt x="33" y="9"/>
                    </a:lnTo>
                    <a:lnTo>
                      <a:pt x="31" y="7"/>
                    </a:lnTo>
                    <a:lnTo>
                      <a:pt x="29" y="6"/>
                    </a:lnTo>
                    <a:lnTo>
                      <a:pt x="27" y="2"/>
                    </a:lnTo>
                    <a:lnTo>
                      <a:pt x="23" y="2"/>
                    </a:lnTo>
                    <a:lnTo>
                      <a:pt x="21" y="0"/>
                    </a:lnTo>
                    <a:lnTo>
                      <a:pt x="18" y="0"/>
                    </a:lnTo>
                    <a:lnTo>
                      <a:pt x="14" y="0"/>
                    </a:lnTo>
                    <a:lnTo>
                      <a:pt x="12" y="0"/>
                    </a:lnTo>
                    <a:lnTo>
                      <a:pt x="8" y="2"/>
                    </a:lnTo>
                    <a:close/>
                    <a:moveTo>
                      <a:pt x="12" y="7"/>
                    </a:moveTo>
                    <a:lnTo>
                      <a:pt x="14" y="7"/>
                    </a:lnTo>
                    <a:lnTo>
                      <a:pt x="16" y="7"/>
                    </a:lnTo>
                    <a:lnTo>
                      <a:pt x="16" y="7"/>
                    </a:lnTo>
                    <a:lnTo>
                      <a:pt x="18" y="9"/>
                    </a:lnTo>
                    <a:lnTo>
                      <a:pt x="20" y="9"/>
                    </a:lnTo>
                    <a:lnTo>
                      <a:pt x="20" y="11"/>
                    </a:lnTo>
                    <a:lnTo>
                      <a:pt x="21" y="11"/>
                    </a:lnTo>
                    <a:lnTo>
                      <a:pt x="21" y="11"/>
                    </a:lnTo>
                    <a:lnTo>
                      <a:pt x="21" y="13"/>
                    </a:lnTo>
                    <a:lnTo>
                      <a:pt x="23" y="13"/>
                    </a:lnTo>
                    <a:lnTo>
                      <a:pt x="23" y="15"/>
                    </a:lnTo>
                    <a:lnTo>
                      <a:pt x="23" y="17"/>
                    </a:lnTo>
                    <a:lnTo>
                      <a:pt x="25" y="17"/>
                    </a:lnTo>
                    <a:lnTo>
                      <a:pt x="25" y="19"/>
                    </a:lnTo>
                    <a:lnTo>
                      <a:pt x="25" y="19"/>
                    </a:lnTo>
                    <a:lnTo>
                      <a:pt x="23" y="21"/>
                    </a:lnTo>
                    <a:lnTo>
                      <a:pt x="21" y="21"/>
                    </a:lnTo>
                    <a:lnTo>
                      <a:pt x="21" y="21"/>
                    </a:lnTo>
                    <a:lnTo>
                      <a:pt x="20" y="21"/>
                    </a:lnTo>
                    <a:lnTo>
                      <a:pt x="18" y="19"/>
                    </a:lnTo>
                    <a:lnTo>
                      <a:pt x="18" y="19"/>
                    </a:lnTo>
                    <a:lnTo>
                      <a:pt x="16" y="17"/>
                    </a:lnTo>
                    <a:lnTo>
                      <a:pt x="16" y="17"/>
                    </a:lnTo>
                    <a:lnTo>
                      <a:pt x="14" y="15"/>
                    </a:lnTo>
                    <a:lnTo>
                      <a:pt x="14" y="15"/>
                    </a:lnTo>
                    <a:lnTo>
                      <a:pt x="14" y="15"/>
                    </a:lnTo>
                    <a:lnTo>
                      <a:pt x="12" y="13"/>
                    </a:lnTo>
                    <a:lnTo>
                      <a:pt x="12" y="11"/>
                    </a:lnTo>
                    <a:lnTo>
                      <a:pt x="12" y="11"/>
                    </a:lnTo>
                    <a:lnTo>
                      <a:pt x="12" y="9"/>
                    </a:lnTo>
                    <a:lnTo>
                      <a:pt x="12" y="7"/>
                    </a:lnTo>
                    <a:lnTo>
                      <a:pt x="12" y="7"/>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5" name="Freeform 348"/>
              <p:cNvSpPr>
                <a:spLocks noEditPoints="1"/>
              </p:cNvSpPr>
              <p:nvPr/>
            </p:nvSpPr>
            <p:spPr bwMode="auto">
              <a:xfrm>
                <a:off x="3276" y="2374"/>
                <a:ext cx="35" cy="31"/>
              </a:xfrm>
              <a:custGeom>
                <a:avLst/>
                <a:gdLst/>
                <a:ahLst/>
                <a:cxnLst>
                  <a:cxn ang="0">
                    <a:pos x="12" y="16"/>
                  </a:cxn>
                  <a:cxn ang="0">
                    <a:pos x="10" y="14"/>
                  </a:cxn>
                  <a:cxn ang="0">
                    <a:pos x="10" y="12"/>
                  </a:cxn>
                  <a:cxn ang="0">
                    <a:pos x="10" y="10"/>
                  </a:cxn>
                  <a:cxn ang="0">
                    <a:pos x="10" y="8"/>
                  </a:cxn>
                  <a:cxn ang="0">
                    <a:pos x="12" y="8"/>
                  </a:cxn>
                  <a:cxn ang="0">
                    <a:pos x="14" y="8"/>
                  </a:cxn>
                  <a:cxn ang="0">
                    <a:pos x="15" y="8"/>
                  </a:cxn>
                  <a:cxn ang="0">
                    <a:pos x="17" y="10"/>
                  </a:cxn>
                  <a:cxn ang="0">
                    <a:pos x="19" y="12"/>
                  </a:cxn>
                  <a:cxn ang="0">
                    <a:pos x="25" y="6"/>
                  </a:cxn>
                  <a:cxn ang="0">
                    <a:pos x="21" y="2"/>
                  </a:cxn>
                  <a:cxn ang="0">
                    <a:pos x="15" y="0"/>
                  </a:cxn>
                  <a:cxn ang="0">
                    <a:pos x="10" y="2"/>
                  </a:cxn>
                  <a:cxn ang="0">
                    <a:pos x="4" y="4"/>
                  </a:cxn>
                  <a:cxn ang="0">
                    <a:pos x="0" y="10"/>
                  </a:cxn>
                  <a:cxn ang="0">
                    <a:pos x="0" y="16"/>
                  </a:cxn>
                  <a:cxn ang="0">
                    <a:pos x="2" y="22"/>
                  </a:cxn>
                  <a:cxn ang="0">
                    <a:pos x="6" y="25"/>
                  </a:cxn>
                  <a:cxn ang="0">
                    <a:pos x="12" y="29"/>
                  </a:cxn>
                  <a:cxn ang="0">
                    <a:pos x="17" y="31"/>
                  </a:cxn>
                  <a:cxn ang="0">
                    <a:pos x="25" y="29"/>
                  </a:cxn>
                  <a:cxn ang="0">
                    <a:pos x="31" y="27"/>
                  </a:cxn>
                  <a:cxn ang="0">
                    <a:pos x="33" y="24"/>
                  </a:cxn>
                  <a:cxn ang="0">
                    <a:pos x="35" y="20"/>
                  </a:cxn>
                  <a:cxn ang="0">
                    <a:pos x="33" y="16"/>
                  </a:cxn>
                  <a:cxn ang="0">
                    <a:pos x="25" y="18"/>
                  </a:cxn>
                  <a:cxn ang="0">
                    <a:pos x="25" y="20"/>
                  </a:cxn>
                  <a:cxn ang="0">
                    <a:pos x="25" y="22"/>
                  </a:cxn>
                  <a:cxn ang="0">
                    <a:pos x="25" y="22"/>
                  </a:cxn>
                  <a:cxn ang="0">
                    <a:pos x="23" y="24"/>
                  </a:cxn>
                  <a:cxn ang="0">
                    <a:pos x="21" y="24"/>
                  </a:cxn>
                  <a:cxn ang="0">
                    <a:pos x="19" y="24"/>
                  </a:cxn>
                  <a:cxn ang="0">
                    <a:pos x="15" y="22"/>
                  </a:cxn>
                  <a:cxn ang="0">
                    <a:pos x="15" y="20"/>
                  </a:cxn>
                  <a:cxn ang="0">
                    <a:pos x="29" y="8"/>
                  </a:cxn>
                </a:cxnLst>
                <a:rect l="0" t="0" r="r" b="b"/>
                <a:pathLst>
                  <a:path w="35" h="31">
                    <a:moveTo>
                      <a:pt x="19" y="12"/>
                    </a:moveTo>
                    <a:lnTo>
                      <a:pt x="12" y="16"/>
                    </a:lnTo>
                    <a:lnTo>
                      <a:pt x="12" y="14"/>
                    </a:lnTo>
                    <a:lnTo>
                      <a:pt x="10" y="14"/>
                    </a:lnTo>
                    <a:lnTo>
                      <a:pt x="10" y="14"/>
                    </a:lnTo>
                    <a:lnTo>
                      <a:pt x="10" y="12"/>
                    </a:lnTo>
                    <a:lnTo>
                      <a:pt x="10" y="12"/>
                    </a:lnTo>
                    <a:lnTo>
                      <a:pt x="10" y="10"/>
                    </a:lnTo>
                    <a:lnTo>
                      <a:pt x="10" y="10"/>
                    </a:lnTo>
                    <a:lnTo>
                      <a:pt x="10" y="8"/>
                    </a:lnTo>
                    <a:lnTo>
                      <a:pt x="12" y="8"/>
                    </a:lnTo>
                    <a:lnTo>
                      <a:pt x="12" y="8"/>
                    </a:lnTo>
                    <a:lnTo>
                      <a:pt x="14" y="8"/>
                    </a:lnTo>
                    <a:lnTo>
                      <a:pt x="14" y="8"/>
                    </a:lnTo>
                    <a:lnTo>
                      <a:pt x="15" y="8"/>
                    </a:lnTo>
                    <a:lnTo>
                      <a:pt x="15" y="8"/>
                    </a:lnTo>
                    <a:lnTo>
                      <a:pt x="17" y="10"/>
                    </a:lnTo>
                    <a:lnTo>
                      <a:pt x="17" y="10"/>
                    </a:lnTo>
                    <a:lnTo>
                      <a:pt x="17" y="10"/>
                    </a:lnTo>
                    <a:lnTo>
                      <a:pt x="19" y="12"/>
                    </a:lnTo>
                    <a:close/>
                    <a:moveTo>
                      <a:pt x="29" y="8"/>
                    </a:moveTo>
                    <a:lnTo>
                      <a:pt x="25" y="6"/>
                    </a:lnTo>
                    <a:lnTo>
                      <a:pt x="23" y="4"/>
                    </a:lnTo>
                    <a:lnTo>
                      <a:pt x="21" y="2"/>
                    </a:lnTo>
                    <a:lnTo>
                      <a:pt x="17" y="0"/>
                    </a:lnTo>
                    <a:lnTo>
                      <a:pt x="15" y="0"/>
                    </a:lnTo>
                    <a:lnTo>
                      <a:pt x="12" y="0"/>
                    </a:lnTo>
                    <a:lnTo>
                      <a:pt x="10" y="2"/>
                    </a:lnTo>
                    <a:lnTo>
                      <a:pt x="6" y="2"/>
                    </a:lnTo>
                    <a:lnTo>
                      <a:pt x="4" y="4"/>
                    </a:lnTo>
                    <a:lnTo>
                      <a:pt x="0" y="8"/>
                    </a:lnTo>
                    <a:lnTo>
                      <a:pt x="0" y="10"/>
                    </a:lnTo>
                    <a:lnTo>
                      <a:pt x="0" y="14"/>
                    </a:lnTo>
                    <a:lnTo>
                      <a:pt x="0" y="16"/>
                    </a:lnTo>
                    <a:lnTo>
                      <a:pt x="2" y="18"/>
                    </a:lnTo>
                    <a:lnTo>
                      <a:pt x="2" y="22"/>
                    </a:lnTo>
                    <a:lnTo>
                      <a:pt x="4" y="24"/>
                    </a:lnTo>
                    <a:lnTo>
                      <a:pt x="6" y="25"/>
                    </a:lnTo>
                    <a:lnTo>
                      <a:pt x="10" y="27"/>
                    </a:lnTo>
                    <a:lnTo>
                      <a:pt x="12" y="29"/>
                    </a:lnTo>
                    <a:lnTo>
                      <a:pt x="15" y="29"/>
                    </a:lnTo>
                    <a:lnTo>
                      <a:pt x="17" y="31"/>
                    </a:lnTo>
                    <a:lnTo>
                      <a:pt x="21" y="31"/>
                    </a:lnTo>
                    <a:lnTo>
                      <a:pt x="25" y="29"/>
                    </a:lnTo>
                    <a:lnTo>
                      <a:pt x="29" y="27"/>
                    </a:lnTo>
                    <a:lnTo>
                      <a:pt x="31" y="27"/>
                    </a:lnTo>
                    <a:lnTo>
                      <a:pt x="33" y="25"/>
                    </a:lnTo>
                    <a:lnTo>
                      <a:pt x="33" y="24"/>
                    </a:lnTo>
                    <a:lnTo>
                      <a:pt x="35" y="22"/>
                    </a:lnTo>
                    <a:lnTo>
                      <a:pt x="35" y="20"/>
                    </a:lnTo>
                    <a:lnTo>
                      <a:pt x="35" y="18"/>
                    </a:lnTo>
                    <a:lnTo>
                      <a:pt x="33" y="16"/>
                    </a:lnTo>
                    <a:lnTo>
                      <a:pt x="33" y="14"/>
                    </a:lnTo>
                    <a:lnTo>
                      <a:pt x="25" y="18"/>
                    </a:lnTo>
                    <a:lnTo>
                      <a:pt x="25" y="20"/>
                    </a:lnTo>
                    <a:lnTo>
                      <a:pt x="25" y="20"/>
                    </a:lnTo>
                    <a:lnTo>
                      <a:pt x="25" y="20"/>
                    </a:lnTo>
                    <a:lnTo>
                      <a:pt x="25" y="22"/>
                    </a:lnTo>
                    <a:lnTo>
                      <a:pt x="25" y="22"/>
                    </a:lnTo>
                    <a:lnTo>
                      <a:pt x="25" y="22"/>
                    </a:lnTo>
                    <a:lnTo>
                      <a:pt x="25" y="24"/>
                    </a:lnTo>
                    <a:lnTo>
                      <a:pt x="23" y="24"/>
                    </a:lnTo>
                    <a:lnTo>
                      <a:pt x="21" y="24"/>
                    </a:lnTo>
                    <a:lnTo>
                      <a:pt x="21" y="24"/>
                    </a:lnTo>
                    <a:lnTo>
                      <a:pt x="19" y="24"/>
                    </a:lnTo>
                    <a:lnTo>
                      <a:pt x="19" y="24"/>
                    </a:lnTo>
                    <a:lnTo>
                      <a:pt x="17" y="22"/>
                    </a:lnTo>
                    <a:lnTo>
                      <a:pt x="15" y="22"/>
                    </a:lnTo>
                    <a:lnTo>
                      <a:pt x="15" y="20"/>
                    </a:lnTo>
                    <a:lnTo>
                      <a:pt x="15" y="20"/>
                    </a:lnTo>
                    <a:lnTo>
                      <a:pt x="31" y="10"/>
                    </a:lnTo>
                    <a:lnTo>
                      <a:pt x="29" y="8"/>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6" name="Freeform 349"/>
              <p:cNvSpPr>
                <a:spLocks/>
              </p:cNvSpPr>
              <p:nvPr/>
            </p:nvSpPr>
            <p:spPr bwMode="auto">
              <a:xfrm>
                <a:off x="2975" y="2357"/>
                <a:ext cx="48" cy="44"/>
              </a:xfrm>
              <a:custGeom>
                <a:avLst/>
                <a:gdLst/>
                <a:ahLst/>
                <a:cxnLst>
                  <a:cxn ang="0">
                    <a:pos x="15" y="39"/>
                  </a:cxn>
                  <a:cxn ang="0">
                    <a:pos x="19" y="42"/>
                  </a:cxn>
                  <a:cxn ang="0">
                    <a:pos x="25" y="44"/>
                  </a:cxn>
                  <a:cxn ang="0">
                    <a:pos x="32" y="44"/>
                  </a:cxn>
                  <a:cxn ang="0">
                    <a:pos x="38" y="42"/>
                  </a:cxn>
                  <a:cxn ang="0">
                    <a:pos x="44" y="37"/>
                  </a:cxn>
                  <a:cxn ang="0">
                    <a:pos x="48" y="33"/>
                  </a:cxn>
                  <a:cxn ang="0">
                    <a:pos x="48" y="27"/>
                  </a:cxn>
                  <a:cxn ang="0">
                    <a:pos x="46" y="21"/>
                  </a:cxn>
                  <a:cxn ang="0">
                    <a:pos x="42" y="19"/>
                  </a:cxn>
                  <a:cxn ang="0">
                    <a:pos x="40" y="17"/>
                  </a:cxn>
                  <a:cxn ang="0">
                    <a:pos x="34" y="17"/>
                  </a:cxn>
                  <a:cxn ang="0">
                    <a:pos x="30" y="17"/>
                  </a:cxn>
                  <a:cxn ang="0">
                    <a:pos x="30" y="16"/>
                  </a:cxn>
                  <a:cxn ang="0">
                    <a:pos x="32" y="12"/>
                  </a:cxn>
                  <a:cxn ang="0">
                    <a:pos x="32" y="10"/>
                  </a:cxn>
                  <a:cxn ang="0">
                    <a:pos x="30" y="6"/>
                  </a:cxn>
                  <a:cxn ang="0">
                    <a:pos x="27" y="2"/>
                  </a:cxn>
                  <a:cxn ang="0">
                    <a:pos x="23" y="0"/>
                  </a:cxn>
                  <a:cxn ang="0">
                    <a:pos x="17" y="0"/>
                  </a:cxn>
                  <a:cxn ang="0">
                    <a:pos x="11" y="2"/>
                  </a:cxn>
                  <a:cxn ang="0">
                    <a:pos x="4" y="4"/>
                  </a:cxn>
                  <a:cxn ang="0">
                    <a:pos x="0" y="10"/>
                  </a:cxn>
                  <a:cxn ang="0">
                    <a:pos x="0" y="14"/>
                  </a:cxn>
                  <a:cxn ang="0">
                    <a:pos x="2" y="19"/>
                  </a:cxn>
                  <a:cxn ang="0">
                    <a:pos x="13" y="16"/>
                  </a:cxn>
                  <a:cxn ang="0">
                    <a:pos x="11" y="14"/>
                  </a:cxn>
                  <a:cxn ang="0">
                    <a:pos x="11" y="14"/>
                  </a:cxn>
                  <a:cxn ang="0">
                    <a:pos x="11" y="12"/>
                  </a:cxn>
                  <a:cxn ang="0">
                    <a:pos x="11" y="10"/>
                  </a:cxn>
                  <a:cxn ang="0">
                    <a:pos x="15" y="8"/>
                  </a:cxn>
                  <a:cxn ang="0">
                    <a:pos x="17" y="8"/>
                  </a:cxn>
                  <a:cxn ang="0">
                    <a:pos x="19" y="10"/>
                  </a:cxn>
                  <a:cxn ang="0">
                    <a:pos x="19" y="10"/>
                  </a:cxn>
                  <a:cxn ang="0">
                    <a:pos x="21" y="12"/>
                  </a:cxn>
                  <a:cxn ang="0">
                    <a:pos x="21" y="16"/>
                  </a:cxn>
                  <a:cxn ang="0">
                    <a:pos x="21" y="17"/>
                  </a:cxn>
                  <a:cxn ang="0">
                    <a:pos x="17" y="19"/>
                  </a:cxn>
                  <a:cxn ang="0">
                    <a:pos x="21" y="27"/>
                  </a:cxn>
                  <a:cxn ang="0">
                    <a:pos x="25" y="25"/>
                  </a:cxn>
                  <a:cxn ang="0">
                    <a:pos x="28" y="25"/>
                  </a:cxn>
                  <a:cxn ang="0">
                    <a:pos x="30" y="25"/>
                  </a:cxn>
                  <a:cxn ang="0">
                    <a:pos x="32" y="27"/>
                  </a:cxn>
                  <a:cxn ang="0">
                    <a:pos x="34" y="29"/>
                  </a:cxn>
                  <a:cxn ang="0">
                    <a:pos x="36" y="31"/>
                  </a:cxn>
                  <a:cxn ang="0">
                    <a:pos x="34" y="33"/>
                  </a:cxn>
                  <a:cxn ang="0">
                    <a:pos x="32" y="35"/>
                  </a:cxn>
                  <a:cxn ang="0">
                    <a:pos x="30" y="37"/>
                  </a:cxn>
                  <a:cxn ang="0">
                    <a:pos x="28" y="37"/>
                  </a:cxn>
                  <a:cxn ang="0">
                    <a:pos x="27" y="37"/>
                  </a:cxn>
                  <a:cxn ang="0">
                    <a:pos x="27" y="35"/>
                  </a:cxn>
                </a:cxnLst>
                <a:rect l="0" t="0" r="r" b="b"/>
                <a:pathLst>
                  <a:path w="48" h="44">
                    <a:moveTo>
                      <a:pt x="25" y="33"/>
                    </a:moveTo>
                    <a:lnTo>
                      <a:pt x="15" y="39"/>
                    </a:lnTo>
                    <a:lnTo>
                      <a:pt x="17" y="42"/>
                    </a:lnTo>
                    <a:lnTo>
                      <a:pt x="19" y="42"/>
                    </a:lnTo>
                    <a:lnTo>
                      <a:pt x="23" y="44"/>
                    </a:lnTo>
                    <a:lnTo>
                      <a:pt x="25" y="44"/>
                    </a:lnTo>
                    <a:lnTo>
                      <a:pt x="28" y="44"/>
                    </a:lnTo>
                    <a:lnTo>
                      <a:pt x="32" y="44"/>
                    </a:lnTo>
                    <a:lnTo>
                      <a:pt x="34" y="44"/>
                    </a:lnTo>
                    <a:lnTo>
                      <a:pt x="38" y="42"/>
                    </a:lnTo>
                    <a:lnTo>
                      <a:pt x="42" y="41"/>
                    </a:lnTo>
                    <a:lnTo>
                      <a:pt x="44" y="37"/>
                    </a:lnTo>
                    <a:lnTo>
                      <a:pt x="46" y="35"/>
                    </a:lnTo>
                    <a:lnTo>
                      <a:pt x="48" y="33"/>
                    </a:lnTo>
                    <a:lnTo>
                      <a:pt x="48" y="31"/>
                    </a:lnTo>
                    <a:lnTo>
                      <a:pt x="48" y="27"/>
                    </a:lnTo>
                    <a:lnTo>
                      <a:pt x="48" y="25"/>
                    </a:lnTo>
                    <a:lnTo>
                      <a:pt x="46" y="21"/>
                    </a:lnTo>
                    <a:lnTo>
                      <a:pt x="44" y="21"/>
                    </a:lnTo>
                    <a:lnTo>
                      <a:pt x="42" y="19"/>
                    </a:lnTo>
                    <a:lnTo>
                      <a:pt x="42" y="17"/>
                    </a:lnTo>
                    <a:lnTo>
                      <a:pt x="40" y="17"/>
                    </a:lnTo>
                    <a:lnTo>
                      <a:pt x="36" y="17"/>
                    </a:lnTo>
                    <a:lnTo>
                      <a:pt x="34" y="17"/>
                    </a:lnTo>
                    <a:lnTo>
                      <a:pt x="32" y="17"/>
                    </a:lnTo>
                    <a:lnTo>
                      <a:pt x="30" y="17"/>
                    </a:lnTo>
                    <a:lnTo>
                      <a:pt x="30" y="17"/>
                    </a:lnTo>
                    <a:lnTo>
                      <a:pt x="30" y="16"/>
                    </a:lnTo>
                    <a:lnTo>
                      <a:pt x="32" y="14"/>
                    </a:lnTo>
                    <a:lnTo>
                      <a:pt x="32" y="12"/>
                    </a:lnTo>
                    <a:lnTo>
                      <a:pt x="32" y="12"/>
                    </a:lnTo>
                    <a:lnTo>
                      <a:pt x="32" y="10"/>
                    </a:lnTo>
                    <a:lnTo>
                      <a:pt x="30" y="8"/>
                    </a:lnTo>
                    <a:lnTo>
                      <a:pt x="30" y="6"/>
                    </a:lnTo>
                    <a:lnTo>
                      <a:pt x="30" y="4"/>
                    </a:lnTo>
                    <a:lnTo>
                      <a:pt x="27" y="2"/>
                    </a:lnTo>
                    <a:lnTo>
                      <a:pt x="25" y="2"/>
                    </a:lnTo>
                    <a:lnTo>
                      <a:pt x="23" y="0"/>
                    </a:lnTo>
                    <a:lnTo>
                      <a:pt x="21" y="0"/>
                    </a:lnTo>
                    <a:lnTo>
                      <a:pt x="17" y="0"/>
                    </a:lnTo>
                    <a:lnTo>
                      <a:pt x="15" y="0"/>
                    </a:lnTo>
                    <a:lnTo>
                      <a:pt x="11" y="2"/>
                    </a:lnTo>
                    <a:lnTo>
                      <a:pt x="7" y="2"/>
                    </a:lnTo>
                    <a:lnTo>
                      <a:pt x="4" y="4"/>
                    </a:lnTo>
                    <a:lnTo>
                      <a:pt x="2" y="8"/>
                    </a:lnTo>
                    <a:lnTo>
                      <a:pt x="0" y="10"/>
                    </a:lnTo>
                    <a:lnTo>
                      <a:pt x="0" y="12"/>
                    </a:lnTo>
                    <a:lnTo>
                      <a:pt x="0" y="14"/>
                    </a:lnTo>
                    <a:lnTo>
                      <a:pt x="0" y="16"/>
                    </a:lnTo>
                    <a:lnTo>
                      <a:pt x="2" y="19"/>
                    </a:lnTo>
                    <a:lnTo>
                      <a:pt x="4" y="21"/>
                    </a:lnTo>
                    <a:lnTo>
                      <a:pt x="13" y="16"/>
                    </a:lnTo>
                    <a:lnTo>
                      <a:pt x="13" y="16"/>
                    </a:lnTo>
                    <a:lnTo>
                      <a:pt x="11" y="14"/>
                    </a:lnTo>
                    <a:lnTo>
                      <a:pt x="11" y="14"/>
                    </a:lnTo>
                    <a:lnTo>
                      <a:pt x="11" y="14"/>
                    </a:lnTo>
                    <a:lnTo>
                      <a:pt x="11" y="12"/>
                    </a:lnTo>
                    <a:lnTo>
                      <a:pt x="11" y="12"/>
                    </a:lnTo>
                    <a:lnTo>
                      <a:pt x="11" y="10"/>
                    </a:lnTo>
                    <a:lnTo>
                      <a:pt x="11" y="10"/>
                    </a:lnTo>
                    <a:lnTo>
                      <a:pt x="13" y="10"/>
                    </a:lnTo>
                    <a:lnTo>
                      <a:pt x="15" y="8"/>
                    </a:lnTo>
                    <a:lnTo>
                      <a:pt x="15" y="8"/>
                    </a:lnTo>
                    <a:lnTo>
                      <a:pt x="17" y="8"/>
                    </a:lnTo>
                    <a:lnTo>
                      <a:pt x="17" y="8"/>
                    </a:lnTo>
                    <a:lnTo>
                      <a:pt x="19" y="10"/>
                    </a:lnTo>
                    <a:lnTo>
                      <a:pt x="19" y="10"/>
                    </a:lnTo>
                    <a:lnTo>
                      <a:pt x="19" y="10"/>
                    </a:lnTo>
                    <a:lnTo>
                      <a:pt x="21" y="12"/>
                    </a:lnTo>
                    <a:lnTo>
                      <a:pt x="21" y="12"/>
                    </a:lnTo>
                    <a:lnTo>
                      <a:pt x="21" y="14"/>
                    </a:lnTo>
                    <a:lnTo>
                      <a:pt x="21" y="16"/>
                    </a:lnTo>
                    <a:lnTo>
                      <a:pt x="21" y="16"/>
                    </a:lnTo>
                    <a:lnTo>
                      <a:pt x="21" y="17"/>
                    </a:lnTo>
                    <a:lnTo>
                      <a:pt x="19" y="17"/>
                    </a:lnTo>
                    <a:lnTo>
                      <a:pt x="17" y="19"/>
                    </a:lnTo>
                    <a:lnTo>
                      <a:pt x="15" y="19"/>
                    </a:lnTo>
                    <a:lnTo>
                      <a:pt x="21" y="27"/>
                    </a:lnTo>
                    <a:lnTo>
                      <a:pt x="23" y="25"/>
                    </a:lnTo>
                    <a:lnTo>
                      <a:pt x="25" y="25"/>
                    </a:lnTo>
                    <a:lnTo>
                      <a:pt x="27" y="25"/>
                    </a:lnTo>
                    <a:lnTo>
                      <a:pt x="28" y="25"/>
                    </a:lnTo>
                    <a:lnTo>
                      <a:pt x="28" y="25"/>
                    </a:lnTo>
                    <a:lnTo>
                      <a:pt x="30" y="25"/>
                    </a:lnTo>
                    <a:lnTo>
                      <a:pt x="32" y="27"/>
                    </a:lnTo>
                    <a:lnTo>
                      <a:pt x="32" y="27"/>
                    </a:lnTo>
                    <a:lnTo>
                      <a:pt x="34" y="29"/>
                    </a:lnTo>
                    <a:lnTo>
                      <a:pt x="34" y="29"/>
                    </a:lnTo>
                    <a:lnTo>
                      <a:pt x="34" y="31"/>
                    </a:lnTo>
                    <a:lnTo>
                      <a:pt x="36" y="31"/>
                    </a:lnTo>
                    <a:lnTo>
                      <a:pt x="36" y="33"/>
                    </a:lnTo>
                    <a:lnTo>
                      <a:pt x="34" y="33"/>
                    </a:lnTo>
                    <a:lnTo>
                      <a:pt x="34" y="35"/>
                    </a:lnTo>
                    <a:lnTo>
                      <a:pt x="32" y="35"/>
                    </a:lnTo>
                    <a:lnTo>
                      <a:pt x="32" y="37"/>
                    </a:lnTo>
                    <a:lnTo>
                      <a:pt x="30" y="37"/>
                    </a:lnTo>
                    <a:lnTo>
                      <a:pt x="30" y="37"/>
                    </a:lnTo>
                    <a:lnTo>
                      <a:pt x="28" y="37"/>
                    </a:lnTo>
                    <a:lnTo>
                      <a:pt x="28" y="37"/>
                    </a:lnTo>
                    <a:lnTo>
                      <a:pt x="27" y="37"/>
                    </a:lnTo>
                    <a:lnTo>
                      <a:pt x="27" y="35"/>
                    </a:lnTo>
                    <a:lnTo>
                      <a:pt x="27" y="35"/>
                    </a:lnTo>
                    <a:lnTo>
                      <a:pt x="25" y="33"/>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7" name="Freeform 350"/>
              <p:cNvSpPr>
                <a:spLocks/>
              </p:cNvSpPr>
              <p:nvPr/>
            </p:nvSpPr>
            <p:spPr bwMode="auto">
              <a:xfrm>
                <a:off x="3011" y="2334"/>
                <a:ext cx="46" cy="52"/>
              </a:xfrm>
              <a:custGeom>
                <a:avLst/>
                <a:gdLst/>
                <a:ahLst/>
                <a:cxnLst>
                  <a:cxn ang="0">
                    <a:pos x="10" y="33"/>
                  </a:cxn>
                  <a:cxn ang="0">
                    <a:pos x="12" y="31"/>
                  </a:cxn>
                  <a:cxn ang="0">
                    <a:pos x="12" y="31"/>
                  </a:cxn>
                  <a:cxn ang="0">
                    <a:pos x="12" y="31"/>
                  </a:cxn>
                  <a:cxn ang="0">
                    <a:pos x="12" y="31"/>
                  </a:cxn>
                  <a:cxn ang="0">
                    <a:pos x="14" y="31"/>
                  </a:cxn>
                  <a:cxn ang="0">
                    <a:pos x="14" y="31"/>
                  </a:cxn>
                  <a:cxn ang="0">
                    <a:pos x="14" y="29"/>
                  </a:cxn>
                  <a:cxn ang="0">
                    <a:pos x="14" y="29"/>
                  </a:cxn>
                  <a:cxn ang="0">
                    <a:pos x="17" y="29"/>
                  </a:cxn>
                  <a:cxn ang="0">
                    <a:pos x="19" y="27"/>
                  </a:cxn>
                  <a:cxn ang="0">
                    <a:pos x="21" y="27"/>
                  </a:cxn>
                  <a:cxn ang="0">
                    <a:pos x="23" y="27"/>
                  </a:cxn>
                  <a:cxn ang="0">
                    <a:pos x="25" y="27"/>
                  </a:cxn>
                  <a:cxn ang="0">
                    <a:pos x="27" y="27"/>
                  </a:cxn>
                  <a:cxn ang="0">
                    <a:pos x="29" y="29"/>
                  </a:cxn>
                  <a:cxn ang="0">
                    <a:pos x="31" y="31"/>
                  </a:cxn>
                  <a:cxn ang="0">
                    <a:pos x="33" y="31"/>
                  </a:cxn>
                  <a:cxn ang="0">
                    <a:pos x="33" y="33"/>
                  </a:cxn>
                  <a:cxn ang="0">
                    <a:pos x="33" y="35"/>
                  </a:cxn>
                  <a:cxn ang="0">
                    <a:pos x="33" y="37"/>
                  </a:cxn>
                  <a:cxn ang="0">
                    <a:pos x="33" y="37"/>
                  </a:cxn>
                  <a:cxn ang="0">
                    <a:pos x="31" y="39"/>
                  </a:cxn>
                  <a:cxn ang="0">
                    <a:pos x="31" y="40"/>
                  </a:cxn>
                  <a:cxn ang="0">
                    <a:pos x="29" y="42"/>
                  </a:cxn>
                  <a:cxn ang="0">
                    <a:pos x="27" y="42"/>
                  </a:cxn>
                  <a:cxn ang="0">
                    <a:pos x="27" y="42"/>
                  </a:cxn>
                  <a:cxn ang="0">
                    <a:pos x="25" y="42"/>
                  </a:cxn>
                  <a:cxn ang="0">
                    <a:pos x="23" y="42"/>
                  </a:cxn>
                  <a:cxn ang="0">
                    <a:pos x="23" y="42"/>
                  </a:cxn>
                  <a:cxn ang="0">
                    <a:pos x="21" y="44"/>
                  </a:cxn>
                  <a:cxn ang="0">
                    <a:pos x="21" y="44"/>
                  </a:cxn>
                  <a:cxn ang="0">
                    <a:pos x="19" y="44"/>
                  </a:cxn>
                  <a:cxn ang="0">
                    <a:pos x="23" y="52"/>
                  </a:cxn>
                  <a:cxn ang="0">
                    <a:pos x="25" y="50"/>
                  </a:cxn>
                  <a:cxn ang="0">
                    <a:pos x="27" y="50"/>
                  </a:cxn>
                  <a:cxn ang="0">
                    <a:pos x="29" y="50"/>
                  </a:cxn>
                  <a:cxn ang="0">
                    <a:pos x="29" y="50"/>
                  </a:cxn>
                  <a:cxn ang="0">
                    <a:pos x="31" y="48"/>
                  </a:cxn>
                  <a:cxn ang="0">
                    <a:pos x="33" y="48"/>
                  </a:cxn>
                  <a:cxn ang="0">
                    <a:pos x="35" y="48"/>
                  </a:cxn>
                  <a:cxn ang="0">
                    <a:pos x="35" y="46"/>
                  </a:cxn>
                  <a:cxn ang="0">
                    <a:pos x="40" y="44"/>
                  </a:cxn>
                  <a:cxn ang="0">
                    <a:pos x="42" y="42"/>
                  </a:cxn>
                  <a:cxn ang="0">
                    <a:pos x="44" y="39"/>
                  </a:cxn>
                  <a:cxn ang="0">
                    <a:pos x="46" y="37"/>
                  </a:cxn>
                  <a:cxn ang="0">
                    <a:pos x="46" y="33"/>
                  </a:cxn>
                  <a:cxn ang="0">
                    <a:pos x="46" y="31"/>
                  </a:cxn>
                  <a:cxn ang="0">
                    <a:pos x="44" y="27"/>
                  </a:cxn>
                  <a:cxn ang="0">
                    <a:pos x="42" y="23"/>
                  </a:cxn>
                  <a:cxn ang="0">
                    <a:pos x="40" y="21"/>
                  </a:cxn>
                  <a:cxn ang="0">
                    <a:pos x="39" y="19"/>
                  </a:cxn>
                  <a:cxn ang="0">
                    <a:pos x="35" y="17"/>
                  </a:cxn>
                  <a:cxn ang="0">
                    <a:pos x="31" y="17"/>
                  </a:cxn>
                  <a:cxn ang="0">
                    <a:pos x="29" y="17"/>
                  </a:cxn>
                  <a:cxn ang="0">
                    <a:pos x="25" y="17"/>
                  </a:cxn>
                  <a:cxn ang="0">
                    <a:pos x="21" y="19"/>
                  </a:cxn>
                  <a:cxn ang="0">
                    <a:pos x="16" y="21"/>
                  </a:cxn>
                  <a:cxn ang="0">
                    <a:pos x="14" y="14"/>
                  </a:cxn>
                  <a:cxn ang="0">
                    <a:pos x="27" y="6"/>
                  </a:cxn>
                  <a:cxn ang="0">
                    <a:pos x="21" y="0"/>
                  </a:cxn>
                  <a:cxn ang="0">
                    <a:pos x="0" y="12"/>
                  </a:cxn>
                  <a:cxn ang="0">
                    <a:pos x="10" y="33"/>
                  </a:cxn>
                </a:cxnLst>
                <a:rect l="0" t="0" r="r" b="b"/>
                <a:pathLst>
                  <a:path w="46" h="52">
                    <a:moveTo>
                      <a:pt x="10" y="33"/>
                    </a:moveTo>
                    <a:lnTo>
                      <a:pt x="12" y="31"/>
                    </a:lnTo>
                    <a:lnTo>
                      <a:pt x="12" y="31"/>
                    </a:lnTo>
                    <a:lnTo>
                      <a:pt x="12" y="31"/>
                    </a:lnTo>
                    <a:lnTo>
                      <a:pt x="12" y="31"/>
                    </a:lnTo>
                    <a:lnTo>
                      <a:pt x="14" y="31"/>
                    </a:lnTo>
                    <a:lnTo>
                      <a:pt x="14" y="31"/>
                    </a:lnTo>
                    <a:lnTo>
                      <a:pt x="14" y="29"/>
                    </a:lnTo>
                    <a:lnTo>
                      <a:pt x="14" y="29"/>
                    </a:lnTo>
                    <a:lnTo>
                      <a:pt x="17" y="29"/>
                    </a:lnTo>
                    <a:lnTo>
                      <a:pt x="19" y="27"/>
                    </a:lnTo>
                    <a:lnTo>
                      <a:pt x="21" y="27"/>
                    </a:lnTo>
                    <a:lnTo>
                      <a:pt x="23" y="27"/>
                    </a:lnTo>
                    <a:lnTo>
                      <a:pt x="25" y="27"/>
                    </a:lnTo>
                    <a:lnTo>
                      <a:pt x="27" y="27"/>
                    </a:lnTo>
                    <a:lnTo>
                      <a:pt x="29" y="29"/>
                    </a:lnTo>
                    <a:lnTo>
                      <a:pt x="31" y="31"/>
                    </a:lnTo>
                    <a:lnTo>
                      <a:pt x="33" y="31"/>
                    </a:lnTo>
                    <a:lnTo>
                      <a:pt x="33" y="33"/>
                    </a:lnTo>
                    <a:lnTo>
                      <a:pt x="33" y="35"/>
                    </a:lnTo>
                    <a:lnTo>
                      <a:pt x="33" y="37"/>
                    </a:lnTo>
                    <a:lnTo>
                      <a:pt x="33" y="37"/>
                    </a:lnTo>
                    <a:lnTo>
                      <a:pt x="31" y="39"/>
                    </a:lnTo>
                    <a:lnTo>
                      <a:pt x="31" y="40"/>
                    </a:lnTo>
                    <a:lnTo>
                      <a:pt x="29" y="42"/>
                    </a:lnTo>
                    <a:lnTo>
                      <a:pt x="27" y="42"/>
                    </a:lnTo>
                    <a:lnTo>
                      <a:pt x="27" y="42"/>
                    </a:lnTo>
                    <a:lnTo>
                      <a:pt x="25" y="42"/>
                    </a:lnTo>
                    <a:lnTo>
                      <a:pt x="23" y="42"/>
                    </a:lnTo>
                    <a:lnTo>
                      <a:pt x="23" y="42"/>
                    </a:lnTo>
                    <a:lnTo>
                      <a:pt x="21" y="44"/>
                    </a:lnTo>
                    <a:lnTo>
                      <a:pt x="21" y="44"/>
                    </a:lnTo>
                    <a:lnTo>
                      <a:pt x="19" y="44"/>
                    </a:lnTo>
                    <a:lnTo>
                      <a:pt x="23" y="52"/>
                    </a:lnTo>
                    <a:lnTo>
                      <a:pt x="25" y="50"/>
                    </a:lnTo>
                    <a:lnTo>
                      <a:pt x="27" y="50"/>
                    </a:lnTo>
                    <a:lnTo>
                      <a:pt x="29" y="50"/>
                    </a:lnTo>
                    <a:lnTo>
                      <a:pt x="29" y="50"/>
                    </a:lnTo>
                    <a:lnTo>
                      <a:pt x="31" y="48"/>
                    </a:lnTo>
                    <a:lnTo>
                      <a:pt x="33" y="48"/>
                    </a:lnTo>
                    <a:lnTo>
                      <a:pt x="35" y="48"/>
                    </a:lnTo>
                    <a:lnTo>
                      <a:pt x="35" y="46"/>
                    </a:lnTo>
                    <a:lnTo>
                      <a:pt x="40" y="44"/>
                    </a:lnTo>
                    <a:lnTo>
                      <a:pt x="42" y="42"/>
                    </a:lnTo>
                    <a:lnTo>
                      <a:pt x="44" y="39"/>
                    </a:lnTo>
                    <a:lnTo>
                      <a:pt x="46" y="37"/>
                    </a:lnTo>
                    <a:lnTo>
                      <a:pt x="46" y="33"/>
                    </a:lnTo>
                    <a:lnTo>
                      <a:pt x="46" y="31"/>
                    </a:lnTo>
                    <a:lnTo>
                      <a:pt x="44" y="27"/>
                    </a:lnTo>
                    <a:lnTo>
                      <a:pt x="42" y="23"/>
                    </a:lnTo>
                    <a:lnTo>
                      <a:pt x="40" y="21"/>
                    </a:lnTo>
                    <a:lnTo>
                      <a:pt x="39" y="19"/>
                    </a:lnTo>
                    <a:lnTo>
                      <a:pt x="35" y="17"/>
                    </a:lnTo>
                    <a:lnTo>
                      <a:pt x="31" y="17"/>
                    </a:lnTo>
                    <a:lnTo>
                      <a:pt x="29" y="17"/>
                    </a:lnTo>
                    <a:lnTo>
                      <a:pt x="25" y="17"/>
                    </a:lnTo>
                    <a:lnTo>
                      <a:pt x="21" y="19"/>
                    </a:lnTo>
                    <a:lnTo>
                      <a:pt x="16" y="21"/>
                    </a:lnTo>
                    <a:lnTo>
                      <a:pt x="14" y="14"/>
                    </a:lnTo>
                    <a:lnTo>
                      <a:pt x="27" y="6"/>
                    </a:lnTo>
                    <a:lnTo>
                      <a:pt x="21" y="0"/>
                    </a:lnTo>
                    <a:lnTo>
                      <a:pt x="0" y="12"/>
                    </a:lnTo>
                    <a:lnTo>
                      <a:pt x="10" y="33"/>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8" name="Freeform 351"/>
              <p:cNvSpPr>
                <a:spLocks/>
              </p:cNvSpPr>
              <p:nvPr/>
            </p:nvSpPr>
            <p:spPr bwMode="auto">
              <a:xfrm>
                <a:off x="3046" y="2319"/>
                <a:ext cx="46" cy="42"/>
              </a:xfrm>
              <a:custGeom>
                <a:avLst/>
                <a:gdLst/>
                <a:ahLst/>
                <a:cxnLst>
                  <a:cxn ang="0">
                    <a:pos x="0" y="8"/>
                  </a:cxn>
                  <a:cxn ang="0">
                    <a:pos x="4" y="15"/>
                  </a:cxn>
                  <a:cxn ang="0">
                    <a:pos x="9" y="11"/>
                  </a:cxn>
                  <a:cxn ang="0">
                    <a:pos x="34" y="42"/>
                  </a:cxn>
                  <a:cxn ang="0">
                    <a:pos x="46" y="36"/>
                  </a:cxn>
                  <a:cxn ang="0">
                    <a:pos x="15" y="0"/>
                  </a:cxn>
                  <a:cxn ang="0">
                    <a:pos x="0" y="8"/>
                  </a:cxn>
                </a:cxnLst>
                <a:rect l="0" t="0" r="r" b="b"/>
                <a:pathLst>
                  <a:path w="46" h="42">
                    <a:moveTo>
                      <a:pt x="0" y="8"/>
                    </a:moveTo>
                    <a:lnTo>
                      <a:pt x="4" y="15"/>
                    </a:lnTo>
                    <a:lnTo>
                      <a:pt x="9" y="11"/>
                    </a:lnTo>
                    <a:lnTo>
                      <a:pt x="34" y="42"/>
                    </a:lnTo>
                    <a:lnTo>
                      <a:pt x="46" y="36"/>
                    </a:lnTo>
                    <a:lnTo>
                      <a:pt x="15" y="0"/>
                    </a:lnTo>
                    <a:lnTo>
                      <a:pt x="0" y="8"/>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09" name="Freeform 352"/>
              <p:cNvSpPr>
                <a:spLocks noEditPoints="1"/>
              </p:cNvSpPr>
              <p:nvPr/>
            </p:nvSpPr>
            <p:spPr bwMode="auto">
              <a:xfrm>
                <a:off x="3082" y="2300"/>
                <a:ext cx="48" cy="44"/>
              </a:xfrm>
              <a:custGeom>
                <a:avLst/>
                <a:gdLst/>
                <a:ahLst/>
                <a:cxnLst>
                  <a:cxn ang="0">
                    <a:pos x="17" y="17"/>
                  </a:cxn>
                  <a:cxn ang="0">
                    <a:pos x="14" y="15"/>
                  </a:cxn>
                  <a:cxn ang="0">
                    <a:pos x="12" y="13"/>
                  </a:cxn>
                  <a:cxn ang="0">
                    <a:pos x="12" y="11"/>
                  </a:cxn>
                  <a:cxn ang="0">
                    <a:pos x="12" y="9"/>
                  </a:cxn>
                  <a:cxn ang="0">
                    <a:pos x="14" y="7"/>
                  </a:cxn>
                  <a:cxn ang="0">
                    <a:pos x="16" y="7"/>
                  </a:cxn>
                  <a:cxn ang="0">
                    <a:pos x="17" y="9"/>
                  </a:cxn>
                  <a:cxn ang="0">
                    <a:pos x="19" y="11"/>
                  </a:cxn>
                  <a:cxn ang="0">
                    <a:pos x="21" y="13"/>
                  </a:cxn>
                  <a:cxn ang="0">
                    <a:pos x="19" y="17"/>
                  </a:cxn>
                  <a:cxn ang="0">
                    <a:pos x="27" y="23"/>
                  </a:cxn>
                  <a:cxn ang="0">
                    <a:pos x="31" y="25"/>
                  </a:cxn>
                  <a:cxn ang="0">
                    <a:pos x="35" y="27"/>
                  </a:cxn>
                  <a:cxn ang="0">
                    <a:pos x="37" y="28"/>
                  </a:cxn>
                  <a:cxn ang="0">
                    <a:pos x="37" y="32"/>
                  </a:cxn>
                  <a:cxn ang="0">
                    <a:pos x="33" y="34"/>
                  </a:cxn>
                  <a:cxn ang="0">
                    <a:pos x="29" y="34"/>
                  </a:cxn>
                  <a:cxn ang="0">
                    <a:pos x="25" y="32"/>
                  </a:cxn>
                  <a:cxn ang="0">
                    <a:pos x="23" y="28"/>
                  </a:cxn>
                  <a:cxn ang="0">
                    <a:pos x="23" y="27"/>
                  </a:cxn>
                  <a:cxn ang="0">
                    <a:pos x="25" y="23"/>
                  </a:cxn>
                  <a:cxn ang="0">
                    <a:pos x="31" y="13"/>
                  </a:cxn>
                  <a:cxn ang="0">
                    <a:pos x="31" y="9"/>
                  </a:cxn>
                  <a:cxn ang="0">
                    <a:pos x="29" y="5"/>
                  </a:cxn>
                  <a:cxn ang="0">
                    <a:pos x="23" y="0"/>
                  </a:cxn>
                  <a:cxn ang="0">
                    <a:pos x="14" y="0"/>
                  </a:cxn>
                  <a:cxn ang="0">
                    <a:pos x="4" y="3"/>
                  </a:cxn>
                  <a:cxn ang="0">
                    <a:pos x="0" y="11"/>
                  </a:cxn>
                  <a:cxn ang="0">
                    <a:pos x="0" y="17"/>
                  </a:cxn>
                  <a:cxn ang="0">
                    <a:pos x="4" y="21"/>
                  </a:cxn>
                  <a:cxn ang="0">
                    <a:pos x="10" y="23"/>
                  </a:cxn>
                  <a:cxn ang="0">
                    <a:pos x="16" y="23"/>
                  </a:cxn>
                  <a:cxn ang="0">
                    <a:pos x="14" y="27"/>
                  </a:cxn>
                  <a:cxn ang="0">
                    <a:pos x="12" y="32"/>
                  </a:cxn>
                  <a:cxn ang="0">
                    <a:pos x="16" y="38"/>
                  </a:cxn>
                  <a:cxn ang="0">
                    <a:pos x="23" y="42"/>
                  </a:cxn>
                  <a:cxn ang="0">
                    <a:pos x="33" y="44"/>
                  </a:cxn>
                  <a:cxn ang="0">
                    <a:pos x="42" y="38"/>
                  </a:cxn>
                  <a:cxn ang="0">
                    <a:pos x="48" y="30"/>
                  </a:cxn>
                  <a:cxn ang="0">
                    <a:pos x="48" y="23"/>
                  </a:cxn>
                  <a:cxn ang="0">
                    <a:pos x="42" y="19"/>
                  </a:cxn>
                  <a:cxn ang="0">
                    <a:pos x="37" y="15"/>
                  </a:cxn>
                  <a:cxn ang="0">
                    <a:pos x="29" y="17"/>
                  </a:cxn>
                </a:cxnLst>
                <a:rect l="0" t="0" r="r" b="b"/>
                <a:pathLst>
                  <a:path w="48" h="44">
                    <a:moveTo>
                      <a:pt x="19" y="17"/>
                    </a:moveTo>
                    <a:lnTo>
                      <a:pt x="17" y="17"/>
                    </a:lnTo>
                    <a:lnTo>
                      <a:pt x="17" y="17"/>
                    </a:lnTo>
                    <a:lnTo>
                      <a:pt x="16" y="17"/>
                    </a:lnTo>
                    <a:lnTo>
                      <a:pt x="16" y="15"/>
                    </a:lnTo>
                    <a:lnTo>
                      <a:pt x="14" y="15"/>
                    </a:lnTo>
                    <a:lnTo>
                      <a:pt x="14" y="15"/>
                    </a:lnTo>
                    <a:lnTo>
                      <a:pt x="14" y="13"/>
                    </a:lnTo>
                    <a:lnTo>
                      <a:pt x="12" y="13"/>
                    </a:lnTo>
                    <a:lnTo>
                      <a:pt x="12" y="13"/>
                    </a:lnTo>
                    <a:lnTo>
                      <a:pt x="12" y="13"/>
                    </a:lnTo>
                    <a:lnTo>
                      <a:pt x="12" y="11"/>
                    </a:lnTo>
                    <a:lnTo>
                      <a:pt x="10" y="11"/>
                    </a:lnTo>
                    <a:lnTo>
                      <a:pt x="10" y="9"/>
                    </a:lnTo>
                    <a:lnTo>
                      <a:pt x="12" y="9"/>
                    </a:lnTo>
                    <a:lnTo>
                      <a:pt x="12" y="9"/>
                    </a:lnTo>
                    <a:lnTo>
                      <a:pt x="12" y="7"/>
                    </a:lnTo>
                    <a:lnTo>
                      <a:pt x="14" y="7"/>
                    </a:lnTo>
                    <a:lnTo>
                      <a:pt x="14" y="7"/>
                    </a:lnTo>
                    <a:lnTo>
                      <a:pt x="16" y="7"/>
                    </a:lnTo>
                    <a:lnTo>
                      <a:pt x="16" y="7"/>
                    </a:lnTo>
                    <a:lnTo>
                      <a:pt x="17" y="9"/>
                    </a:lnTo>
                    <a:lnTo>
                      <a:pt x="17" y="9"/>
                    </a:lnTo>
                    <a:lnTo>
                      <a:pt x="17" y="9"/>
                    </a:lnTo>
                    <a:lnTo>
                      <a:pt x="19" y="9"/>
                    </a:lnTo>
                    <a:lnTo>
                      <a:pt x="19" y="11"/>
                    </a:lnTo>
                    <a:lnTo>
                      <a:pt x="19" y="11"/>
                    </a:lnTo>
                    <a:lnTo>
                      <a:pt x="19" y="11"/>
                    </a:lnTo>
                    <a:lnTo>
                      <a:pt x="19" y="13"/>
                    </a:lnTo>
                    <a:lnTo>
                      <a:pt x="21" y="13"/>
                    </a:lnTo>
                    <a:lnTo>
                      <a:pt x="19" y="15"/>
                    </a:lnTo>
                    <a:lnTo>
                      <a:pt x="19" y="15"/>
                    </a:lnTo>
                    <a:lnTo>
                      <a:pt x="19" y="17"/>
                    </a:lnTo>
                    <a:close/>
                    <a:moveTo>
                      <a:pt x="25" y="23"/>
                    </a:moveTo>
                    <a:lnTo>
                      <a:pt x="27" y="23"/>
                    </a:lnTo>
                    <a:lnTo>
                      <a:pt x="27" y="23"/>
                    </a:lnTo>
                    <a:lnTo>
                      <a:pt x="29" y="23"/>
                    </a:lnTo>
                    <a:lnTo>
                      <a:pt x="31" y="23"/>
                    </a:lnTo>
                    <a:lnTo>
                      <a:pt x="31" y="25"/>
                    </a:lnTo>
                    <a:lnTo>
                      <a:pt x="33" y="25"/>
                    </a:lnTo>
                    <a:lnTo>
                      <a:pt x="33" y="25"/>
                    </a:lnTo>
                    <a:lnTo>
                      <a:pt x="35" y="27"/>
                    </a:lnTo>
                    <a:lnTo>
                      <a:pt x="35" y="27"/>
                    </a:lnTo>
                    <a:lnTo>
                      <a:pt x="35" y="28"/>
                    </a:lnTo>
                    <a:lnTo>
                      <a:pt x="37" y="28"/>
                    </a:lnTo>
                    <a:lnTo>
                      <a:pt x="37" y="30"/>
                    </a:lnTo>
                    <a:lnTo>
                      <a:pt x="37" y="30"/>
                    </a:lnTo>
                    <a:lnTo>
                      <a:pt x="37" y="32"/>
                    </a:lnTo>
                    <a:lnTo>
                      <a:pt x="35" y="32"/>
                    </a:lnTo>
                    <a:lnTo>
                      <a:pt x="35" y="34"/>
                    </a:lnTo>
                    <a:lnTo>
                      <a:pt x="33" y="34"/>
                    </a:lnTo>
                    <a:lnTo>
                      <a:pt x="31" y="34"/>
                    </a:lnTo>
                    <a:lnTo>
                      <a:pt x="31" y="34"/>
                    </a:lnTo>
                    <a:lnTo>
                      <a:pt x="29" y="34"/>
                    </a:lnTo>
                    <a:lnTo>
                      <a:pt x="27" y="34"/>
                    </a:lnTo>
                    <a:lnTo>
                      <a:pt x="27" y="32"/>
                    </a:lnTo>
                    <a:lnTo>
                      <a:pt x="25" y="32"/>
                    </a:lnTo>
                    <a:lnTo>
                      <a:pt x="25" y="30"/>
                    </a:lnTo>
                    <a:lnTo>
                      <a:pt x="25" y="30"/>
                    </a:lnTo>
                    <a:lnTo>
                      <a:pt x="23" y="28"/>
                    </a:lnTo>
                    <a:lnTo>
                      <a:pt x="23" y="28"/>
                    </a:lnTo>
                    <a:lnTo>
                      <a:pt x="23" y="27"/>
                    </a:lnTo>
                    <a:lnTo>
                      <a:pt x="23" y="27"/>
                    </a:lnTo>
                    <a:lnTo>
                      <a:pt x="23" y="25"/>
                    </a:lnTo>
                    <a:lnTo>
                      <a:pt x="23" y="25"/>
                    </a:lnTo>
                    <a:lnTo>
                      <a:pt x="25" y="23"/>
                    </a:lnTo>
                    <a:close/>
                    <a:moveTo>
                      <a:pt x="29" y="17"/>
                    </a:moveTo>
                    <a:lnTo>
                      <a:pt x="29" y="15"/>
                    </a:lnTo>
                    <a:lnTo>
                      <a:pt x="31" y="13"/>
                    </a:lnTo>
                    <a:lnTo>
                      <a:pt x="31" y="11"/>
                    </a:lnTo>
                    <a:lnTo>
                      <a:pt x="31" y="11"/>
                    </a:lnTo>
                    <a:lnTo>
                      <a:pt x="31" y="9"/>
                    </a:lnTo>
                    <a:lnTo>
                      <a:pt x="31" y="7"/>
                    </a:lnTo>
                    <a:lnTo>
                      <a:pt x="31" y="5"/>
                    </a:lnTo>
                    <a:lnTo>
                      <a:pt x="29" y="5"/>
                    </a:lnTo>
                    <a:lnTo>
                      <a:pt x="27" y="3"/>
                    </a:lnTo>
                    <a:lnTo>
                      <a:pt x="25" y="2"/>
                    </a:lnTo>
                    <a:lnTo>
                      <a:pt x="23" y="0"/>
                    </a:lnTo>
                    <a:lnTo>
                      <a:pt x="19" y="0"/>
                    </a:lnTo>
                    <a:lnTo>
                      <a:pt x="17" y="0"/>
                    </a:lnTo>
                    <a:lnTo>
                      <a:pt x="14" y="0"/>
                    </a:lnTo>
                    <a:lnTo>
                      <a:pt x="10" y="2"/>
                    </a:lnTo>
                    <a:lnTo>
                      <a:pt x="8" y="2"/>
                    </a:lnTo>
                    <a:lnTo>
                      <a:pt x="4" y="3"/>
                    </a:lnTo>
                    <a:lnTo>
                      <a:pt x="2" y="5"/>
                    </a:lnTo>
                    <a:lnTo>
                      <a:pt x="0" y="7"/>
                    </a:lnTo>
                    <a:lnTo>
                      <a:pt x="0" y="11"/>
                    </a:lnTo>
                    <a:lnTo>
                      <a:pt x="0" y="13"/>
                    </a:lnTo>
                    <a:lnTo>
                      <a:pt x="0" y="15"/>
                    </a:lnTo>
                    <a:lnTo>
                      <a:pt x="0" y="17"/>
                    </a:lnTo>
                    <a:lnTo>
                      <a:pt x="2" y="19"/>
                    </a:lnTo>
                    <a:lnTo>
                      <a:pt x="4" y="21"/>
                    </a:lnTo>
                    <a:lnTo>
                      <a:pt x="4" y="21"/>
                    </a:lnTo>
                    <a:lnTo>
                      <a:pt x="6" y="23"/>
                    </a:lnTo>
                    <a:lnTo>
                      <a:pt x="8" y="23"/>
                    </a:lnTo>
                    <a:lnTo>
                      <a:pt x="10" y="23"/>
                    </a:lnTo>
                    <a:lnTo>
                      <a:pt x="12" y="23"/>
                    </a:lnTo>
                    <a:lnTo>
                      <a:pt x="14" y="23"/>
                    </a:lnTo>
                    <a:lnTo>
                      <a:pt x="16" y="23"/>
                    </a:lnTo>
                    <a:lnTo>
                      <a:pt x="16" y="23"/>
                    </a:lnTo>
                    <a:lnTo>
                      <a:pt x="14" y="25"/>
                    </a:lnTo>
                    <a:lnTo>
                      <a:pt x="14" y="27"/>
                    </a:lnTo>
                    <a:lnTo>
                      <a:pt x="12" y="28"/>
                    </a:lnTo>
                    <a:lnTo>
                      <a:pt x="12" y="30"/>
                    </a:lnTo>
                    <a:lnTo>
                      <a:pt x="12" y="32"/>
                    </a:lnTo>
                    <a:lnTo>
                      <a:pt x="12" y="34"/>
                    </a:lnTo>
                    <a:lnTo>
                      <a:pt x="14" y="36"/>
                    </a:lnTo>
                    <a:lnTo>
                      <a:pt x="16" y="38"/>
                    </a:lnTo>
                    <a:lnTo>
                      <a:pt x="17" y="40"/>
                    </a:lnTo>
                    <a:lnTo>
                      <a:pt x="19" y="42"/>
                    </a:lnTo>
                    <a:lnTo>
                      <a:pt x="23" y="42"/>
                    </a:lnTo>
                    <a:lnTo>
                      <a:pt x="25" y="44"/>
                    </a:lnTo>
                    <a:lnTo>
                      <a:pt x="29" y="44"/>
                    </a:lnTo>
                    <a:lnTo>
                      <a:pt x="33" y="44"/>
                    </a:lnTo>
                    <a:lnTo>
                      <a:pt x="37" y="42"/>
                    </a:lnTo>
                    <a:lnTo>
                      <a:pt x="39" y="40"/>
                    </a:lnTo>
                    <a:lnTo>
                      <a:pt x="42" y="38"/>
                    </a:lnTo>
                    <a:lnTo>
                      <a:pt x="44" y="36"/>
                    </a:lnTo>
                    <a:lnTo>
                      <a:pt x="46" y="34"/>
                    </a:lnTo>
                    <a:lnTo>
                      <a:pt x="48" y="30"/>
                    </a:lnTo>
                    <a:lnTo>
                      <a:pt x="48" y="28"/>
                    </a:lnTo>
                    <a:lnTo>
                      <a:pt x="48" y="27"/>
                    </a:lnTo>
                    <a:lnTo>
                      <a:pt x="48" y="23"/>
                    </a:lnTo>
                    <a:lnTo>
                      <a:pt x="46" y="21"/>
                    </a:lnTo>
                    <a:lnTo>
                      <a:pt x="44" y="19"/>
                    </a:lnTo>
                    <a:lnTo>
                      <a:pt x="42" y="19"/>
                    </a:lnTo>
                    <a:lnTo>
                      <a:pt x="41" y="17"/>
                    </a:lnTo>
                    <a:lnTo>
                      <a:pt x="39" y="17"/>
                    </a:lnTo>
                    <a:lnTo>
                      <a:pt x="37" y="15"/>
                    </a:lnTo>
                    <a:lnTo>
                      <a:pt x="35" y="15"/>
                    </a:lnTo>
                    <a:lnTo>
                      <a:pt x="31" y="15"/>
                    </a:lnTo>
                    <a:lnTo>
                      <a:pt x="29" y="17"/>
                    </a:lnTo>
                    <a:lnTo>
                      <a:pt x="29" y="17"/>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0" name="Freeform 353"/>
              <p:cNvSpPr>
                <a:spLocks/>
              </p:cNvSpPr>
              <p:nvPr/>
            </p:nvSpPr>
            <p:spPr bwMode="auto">
              <a:xfrm>
                <a:off x="3113" y="2275"/>
                <a:ext cx="40" cy="53"/>
              </a:xfrm>
              <a:custGeom>
                <a:avLst/>
                <a:gdLst/>
                <a:ahLst/>
                <a:cxnLst>
                  <a:cxn ang="0">
                    <a:pos x="0" y="15"/>
                  </a:cxn>
                  <a:cxn ang="0">
                    <a:pos x="6" y="23"/>
                  </a:cxn>
                  <a:cxn ang="0">
                    <a:pos x="19" y="13"/>
                  </a:cxn>
                  <a:cxn ang="0">
                    <a:pos x="29" y="53"/>
                  </a:cxn>
                  <a:cxn ang="0">
                    <a:pos x="40" y="48"/>
                  </a:cxn>
                  <a:cxn ang="0">
                    <a:pos x="29" y="0"/>
                  </a:cxn>
                  <a:cxn ang="0">
                    <a:pos x="0" y="15"/>
                  </a:cxn>
                </a:cxnLst>
                <a:rect l="0" t="0" r="r" b="b"/>
                <a:pathLst>
                  <a:path w="40" h="53">
                    <a:moveTo>
                      <a:pt x="0" y="15"/>
                    </a:moveTo>
                    <a:lnTo>
                      <a:pt x="6" y="23"/>
                    </a:lnTo>
                    <a:lnTo>
                      <a:pt x="19" y="13"/>
                    </a:lnTo>
                    <a:lnTo>
                      <a:pt x="29" y="53"/>
                    </a:lnTo>
                    <a:lnTo>
                      <a:pt x="40" y="48"/>
                    </a:lnTo>
                    <a:lnTo>
                      <a:pt x="29" y="0"/>
                    </a:lnTo>
                    <a:lnTo>
                      <a:pt x="0" y="15"/>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1" name="Freeform 354"/>
              <p:cNvSpPr>
                <a:spLocks noEditPoints="1"/>
              </p:cNvSpPr>
              <p:nvPr/>
            </p:nvSpPr>
            <p:spPr bwMode="auto">
              <a:xfrm>
                <a:off x="3157" y="2261"/>
                <a:ext cx="42" cy="44"/>
              </a:xfrm>
              <a:custGeom>
                <a:avLst/>
                <a:gdLst/>
                <a:ahLst/>
                <a:cxnLst>
                  <a:cxn ang="0">
                    <a:pos x="0" y="14"/>
                  </a:cxn>
                  <a:cxn ang="0">
                    <a:pos x="2" y="19"/>
                  </a:cxn>
                  <a:cxn ang="0">
                    <a:pos x="4" y="25"/>
                  </a:cxn>
                  <a:cxn ang="0">
                    <a:pos x="6" y="31"/>
                  </a:cxn>
                  <a:cxn ang="0">
                    <a:pos x="10" y="37"/>
                  </a:cxn>
                  <a:cxn ang="0">
                    <a:pos x="14" y="41"/>
                  </a:cxn>
                  <a:cxn ang="0">
                    <a:pos x="19" y="42"/>
                  </a:cxn>
                  <a:cxn ang="0">
                    <a:pos x="27" y="44"/>
                  </a:cxn>
                  <a:cxn ang="0">
                    <a:pos x="35" y="41"/>
                  </a:cxn>
                  <a:cxn ang="0">
                    <a:pos x="40" y="37"/>
                  </a:cxn>
                  <a:cxn ang="0">
                    <a:pos x="42" y="31"/>
                  </a:cxn>
                  <a:cxn ang="0">
                    <a:pos x="42" y="25"/>
                  </a:cxn>
                  <a:cxn ang="0">
                    <a:pos x="38" y="19"/>
                  </a:cxn>
                  <a:cxn ang="0">
                    <a:pos x="35" y="16"/>
                  </a:cxn>
                  <a:cxn ang="0">
                    <a:pos x="29" y="14"/>
                  </a:cxn>
                  <a:cxn ang="0">
                    <a:pos x="23" y="12"/>
                  </a:cxn>
                  <a:cxn ang="0">
                    <a:pos x="17" y="14"/>
                  </a:cxn>
                  <a:cxn ang="0">
                    <a:pos x="15" y="16"/>
                  </a:cxn>
                  <a:cxn ang="0">
                    <a:pos x="14" y="18"/>
                  </a:cxn>
                  <a:cxn ang="0">
                    <a:pos x="14" y="18"/>
                  </a:cxn>
                  <a:cxn ang="0">
                    <a:pos x="12" y="19"/>
                  </a:cxn>
                  <a:cxn ang="0">
                    <a:pos x="10" y="0"/>
                  </a:cxn>
                  <a:cxn ang="0">
                    <a:pos x="19" y="23"/>
                  </a:cxn>
                  <a:cxn ang="0">
                    <a:pos x="21" y="21"/>
                  </a:cxn>
                  <a:cxn ang="0">
                    <a:pos x="25" y="23"/>
                  </a:cxn>
                  <a:cxn ang="0">
                    <a:pos x="27" y="25"/>
                  </a:cxn>
                  <a:cxn ang="0">
                    <a:pos x="29" y="25"/>
                  </a:cxn>
                  <a:cxn ang="0">
                    <a:pos x="31" y="27"/>
                  </a:cxn>
                  <a:cxn ang="0">
                    <a:pos x="31" y="31"/>
                  </a:cxn>
                  <a:cxn ang="0">
                    <a:pos x="31" y="33"/>
                  </a:cxn>
                  <a:cxn ang="0">
                    <a:pos x="29" y="35"/>
                  </a:cxn>
                  <a:cxn ang="0">
                    <a:pos x="27" y="35"/>
                  </a:cxn>
                  <a:cxn ang="0">
                    <a:pos x="23" y="35"/>
                  </a:cxn>
                  <a:cxn ang="0">
                    <a:pos x="21" y="33"/>
                  </a:cxn>
                  <a:cxn ang="0">
                    <a:pos x="19" y="31"/>
                  </a:cxn>
                  <a:cxn ang="0">
                    <a:pos x="19" y="29"/>
                  </a:cxn>
                  <a:cxn ang="0">
                    <a:pos x="17" y="27"/>
                  </a:cxn>
                  <a:cxn ang="0">
                    <a:pos x="17" y="25"/>
                  </a:cxn>
                  <a:cxn ang="0">
                    <a:pos x="19" y="23"/>
                  </a:cxn>
                </a:cxnLst>
                <a:rect l="0" t="0" r="r" b="b"/>
                <a:pathLst>
                  <a:path w="42" h="44">
                    <a:moveTo>
                      <a:pt x="0" y="6"/>
                    </a:moveTo>
                    <a:lnTo>
                      <a:pt x="0" y="14"/>
                    </a:lnTo>
                    <a:lnTo>
                      <a:pt x="2" y="18"/>
                    </a:lnTo>
                    <a:lnTo>
                      <a:pt x="2" y="19"/>
                    </a:lnTo>
                    <a:lnTo>
                      <a:pt x="2" y="23"/>
                    </a:lnTo>
                    <a:lnTo>
                      <a:pt x="4" y="25"/>
                    </a:lnTo>
                    <a:lnTo>
                      <a:pt x="4" y="29"/>
                    </a:lnTo>
                    <a:lnTo>
                      <a:pt x="6" y="31"/>
                    </a:lnTo>
                    <a:lnTo>
                      <a:pt x="8" y="33"/>
                    </a:lnTo>
                    <a:lnTo>
                      <a:pt x="10" y="37"/>
                    </a:lnTo>
                    <a:lnTo>
                      <a:pt x="12" y="39"/>
                    </a:lnTo>
                    <a:lnTo>
                      <a:pt x="14" y="41"/>
                    </a:lnTo>
                    <a:lnTo>
                      <a:pt x="17" y="42"/>
                    </a:lnTo>
                    <a:lnTo>
                      <a:pt x="19" y="42"/>
                    </a:lnTo>
                    <a:lnTo>
                      <a:pt x="23" y="44"/>
                    </a:lnTo>
                    <a:lnTo>
                      <a:pt x="27" y="44"/>
                    </a:lnTo>
                    <a:lnTo>
                      <a:pt x="31" y="42"/>
                    </a:lnTo>
                    <a:lnTo>
                      <a:pt x="35" y="41"/>
                    </a:lnTo>
                    <a:lnTo>
                      <a:pt x="38" y="39"/>
                    </a:lnTo>
                    <a:lnTo>
                      <a:pt x="40" y="37"/>
                    </a:lnTo>
                    <a:lnTo>
                      <a:pt x="42" y="33"/>
                    </a:lnTo>
                    <a:lnTo>
                      <a:pt x="42" y="31"/>
                    </a:lnTo>
                    <a:lnTo>
                      <a:pt x="42" y="27"/>
                    </a:lnTo>
                    <a:lnTo>
                      <a:pt x="42" y="25"/>
                    </a:lnTo>
                    <a:lnTo>
                      <a:pt x="40" y="21"/>
                    </a:lnTo>
                    <a:lnTo>
                      <a:pt x="38" y="19"/>
                    </a:lnTo>
                    <a:lnTo>
                      <a:pt x="37" y="18"/>
                    </a:lnTo>
                    <a:lnTo>
                      <a:pt x="35" y="16"/>
                    </a:lnTo>
                    <a:lnTo>
                      <a:pt x="33" y="16"/>
                    </a:lnTo>
                    <a:lnTo>
                      <a:pt x="29" y="14"/>
                    </a:lnTo>
                    <a:lnTo>
                      <a:pt x="27" y="14"/>
                    </a:lnTo>
                    <a:lnTo>
                      <a:pt x="23" y="12"/>
                    </a:lnTo>
                    <a:lnTo>
                      <a:pt x="21" y="14"/>
                    </a:lnTo>
                    <a:lnTo>
                      <a:pt x="17" y="14"/>
                    </a:lnTo>
                    <a:lnTo>
                      <a:pt x="17" y="16"/>
                    </a:lnTo>
                    <a:lnTo>
                      <a:pt x="15" y="16"/>
                    </a:lnTo>
                    <a:lnTo>
                      <a:pt x="15" y="16"/>
                    </a:lnTo>
                    <a:lnTo>
                      <a:pt x="14" y="18"/>
                    </a:lnTo>
                    <a:lnTo>
                      <a:pt x="14" y="18"/>
                    </a:lnTo>
                    <a:lnTo>
                      <a:pt x="14" y="18"/>
                    </a:lnTo>
                    <a:lnTo>
                      <a:pt x="14" y="19"/>
                    </a:lnTo>
                    <a:lnTo>
                      <a:pt x="12" y="19"/>
                    </a:lnTo>
                    <a:lnTo>
                      <a:pt x="12" y="19"/>
                    </a:lnTo>
                    <a:lnTo>
                      <a:pt x="10" y="0"/>
                    </a:lnTo>
                    <a:lnTo>
                      <a:pt x="0" y="6"/>
                    </a:lnTo>
                    <a:close/>
                    <a:moveTo>
                      <a:pt x="19" y="23"/>
                    </a:moveTo>
                    <a:lnTo>
                      <a:pt x="21" y="21"/>
                    </a:lnTo>
                    <a:lnTo>
                      <a:pt x="21" y="21"/>
                    </a:lnTo>
                    <a:lnTo>
                      <a:pt x="23" y="21"/>
                    </a:lnTo>
                    <a:lnTo>
                      <a:pt x="25" y="23"/>
                    </a:lnTo>
                    <a:lnTo>
                      <a:pt x="25" y="23"/>
                    </a:lnTo>
                    <a:lnTo>
                      <a:pt x="27" y="25"/>
                    </a:lnTo>
                    <a:lnTo>
                      <a:pt x="27" y="25"/>
                    </a:lnTo>
                    <a:lnTo>
                      <a:pt x="29" y="25"/>
                    </a:lnTo>
                    <a:lnTo>
                      <a:pt x="29" y="27"/>
                    </a:lnTo>
                    <a:lnTo>
                      <a:pt x="31" y="27"/>
                    </a:lnTo>
                    <a:lnTo>
                      <a:pt x="31" y="29"/>
                    </a:lnTo>
                    <a:lnTo>
                      <a:pt x="31" y="31"/>
                    </a:lnTo>
                    <a:lnTo>
                      <a:pt x="31" y="31"/>
                    </a:lnTo>
                    <a:lnTo>
                      <a:pt x="31" y="33"/>
                    </a:lnTo>
                    <a:lnTo>
                      <a:pt x="31" y="35"/>
                    </a:lnTo>
                    <a:lnTo>
                      <a:pt x="29" y="35"/>
                    </a:lnTo>
                    <a:lnTo>
                      <a:pt x="29" y="35"/>
                    </a:lnTo>
                    <a:lnTo>
                      <a:pt x="27" y="35"/>
                    </a:lnTo>
                    <a:lnTo>
                      <a:pt x="25" y="35"/>
                    </a:lnTo>
                    <a:lnTo>
                      <a:pt x="23" y="35"/>
                    </a:lnTo>
                    <a:lnTo>
                      <a:pt x="23" y="33"/>
                    </a:lnTo>
                    <a:lnTo>
                      <a:pt x="21" y="33"/>
                    </a:lnTo>
                    <a:lnTo>
                      <a:pt x="21" y="33"/>
                    </a:lnTo>
                    <a:lnTo>
                      <a:pt x="19" y="31"/>
                    </a:lnTo>
                    <a:lnTo>
                      <a:pt x="19" y="31"/>
                    </a:lnTo>
                    <a:lnTo>
                      <a:pt x="19" y="29"/>
                    </a:lnTo>
                    <a:lnTo>
                      <a:pt x="17" y="29"/>
                    </a:lnTo>
                    <a:lnTo>
                      <a:pt x="17" y="27"/>
                    </a:lnTo>
                    <a:lnTo>
                      <a:pt x="17" y="25"/>
                    </a:lnTo>
                    <a:lnTo>
                      <a:pt x="17" y="25"/>
                    </a:lnTo>
                    <a:lnTo>
                      <a:pt x="17" y="23"/>
                    </a:lnTo>
                    <a:lnTo>
                      <a:pt x="19" y="23"/>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2" name="Freeform 355"/>
              <p:cNvSpPr>
                <a:spLocks/>
              </p:cNvSpPr>
              <p:nvPr/>
            </p:nvSpPr>
            <p:spPr bwMode="auto">
              <a:xfrm>
                <a:off x="3186" y="2240"/>
                <a:ext cx="48" cy="48"/>
              </a:xfrm>
              <a:custGeom>
                <a:avLst/>
                <a:gdLst/>
                <a:ahLst/>
                <a:cxnLst>
                  <a:cxn ang="0">
                    <a:pos x="11" y="31"/>
                  </a:cxn>
                  <a:cxn ang="0">
                    <a:pos x="13" y="31"/>
                  </a:cxn>
                  <a:cxn ang="0">
                    <a:pos x="13" y="31"/>
                  </a:cxn>
                  <a:cxn ang="0">
                    <a:pos x="13" y="29"/>
                  </a:cxn>
                  <a:cxn ang="0">
                    <a:pos x="13" y="29"/>
                  </a:cxn>
                  <a:cxn ang="0">
                    <a:pos x="15" y="29"/>
                  </a:cxn>
                  <a:cxn ang="0">
                    <a:pos x="15" y="29"/>
                  </a:cxn>
                  <a:cxn ang="0">
                    <a:pos x="15" y="29"/>
                  </a:cxn>
                  <a:cxn ang="0">
                    <a:pos x="15" y="29"/>
                  </a:cxn>
                  <a:cxn ang="0">
                    <a:pos x="17" y="27"/>
                  </a:cxn>
                  <a:cxn ang="0">
                    <a:pos x="21" y="27"/>
                  </a:cxn>
                  <a:cxn ang="0">
                    <a:pos x="23" y="25"/>
                  </a:cxn>
                  <a:cxn ang="0">
                    <a:pos x="25" y="25"/>
                  </a:cxn>
                  <a:cxn ang="0">
                    <a:pos x="27" y="25"/>
                  </a:cxn>
                  <a:cxn ang="0">
                    <a:pos x="29" y="27"/>
                  </a:cxn>
                  <a:cxn ang="0">
                    <a:pos x="31" y="27"/>
                  </a:cxn>
                  <a:cxn ang="0">
                    <a:pos x="32" y="29"/>
                  </a:cxn>
                  <a:cxn ang="0">
                    <a:pos x="32" y="31"/>
                  </a:cxn>
                  <a:cxn ang="0">
                    <a:pos x="34" y="31"/>
                  </a:cxn>
                  <a:cxn ang="0">
                    <a:pos x="34" y="33"/>
                  </a:cxn>
                  <a:cxn ang="0">
                    <a:pos x="34" y="35"/>
                  </a:cxn>
                  <a:cxn ang="0">
                    <a:pos x="34" y="37"/>
                  </a:cxn>
                  <a:cxn ang="0">
                    <a:pos x="32" y="37"/>
                  </a:cxn>
                  <a:cxn ang="0">
                    <a:pos x="31" y="39"/>
                  </a:cxn>
                  <a:cxn ang="0">
                    <a:pos x="31" y="40"/>
                  </a:cxn>
                  <a:cxn ang="0">
                    <a:pos x="29" y="40"/>
                  </a:cxn>
                  <a:cxn ang="0">
                    <a:pos x="29" y="40"/>
                  </a:cxn>
                  <a:cxn ang="0">
                    <a:pos x="27" y="40"/>
                  </a:cxn>
                  <a:cxn ang="0">
                    <a:pos x="27" y="40"/>
                  </a:cxn>
                  <a:cxn ang="0">
                    <a:pos x="25" y="42"/>
                  </a:cxn>
                  <a:cxn ang="0">
                    <a:pos x="23" y="42"/>
                  </a:cxn>
                  <a:cxn ang="0">
                    <a:pos x="23" y="42"/>
                  </a:cxn>
                  <a:cxn ang="0">
                    <a:pos x="21" y="42"/>
                  </a:cxn>
                  <a:cxn ang="0">
                    <a:pos x="25" y="48"/>
                  </a:cxn>
                  <a:cxn ang="0">
                    <a:pos x="27" y="48"/>
                  </a:cxn>
                  <a:cxn ang="0">
                    <a:pos x="29" y="48"/>
                  </a:cxn>
                  <a:cxn ang="0">
                    <a:pos x="31" y="48"/>
                  </a:cxn>
                  <a:cxn ang="0">
                    <a:pos x="31" y="48"/>
                  </a:cxn>
                  <a:cxn ang="0">
                    <a:pos x="32" y="46"/>
                  </a:cxn>
                  <a:cxn ang="0">
                    <a:pos x="34" y="46"/>
                  </a:cxn>
                  <a:cxn ang="0">
                    <a:pos x="36" y="46"/>
                  </a:cxn>
                  <a:cxn ang="0">
                    <a:pos x="36" y="44"/>
                  </a:cxn>
                  <a:cxn ang="0">
                    <a:pos x="42" y="42"/>
                  </a:cxn>
                  <a:cxn ang="0">
                    <a:pos x="44" y="40"/>
                  </a:cxn>
                  <a:cxn ang="0">
                    <a:pos x="46" y="37"/>
                  </a:cxn>
                  <a:cxn ang="0">
                    <a:pos x="48" y="35"/>
                  </a:cxn>
                  <a:cxn ang="0">
                    <a:pos x="48" y="31"/>
                  </a:cxn>
                  <a:cxn ang="0">
                    <a:pos x="48" y="29"/>
                  </a:cxn>
                  <a:cxn ang="0">
                    <a:pos x="46" y="25"/>
                  </a:cxn>
                  <a:cxn ang="0">
                    <a:pos x="44" y="23"/>
                  </a:cxn>
                  <a:cxn ang="0">
                    <a:pos x="40" y="21"/>
                  </a:cxn>
                  <a:cxn ang="0">
                    <a:pos x="38" y="19"/>
                  </a:cxn>
                  <a:cxn ang="0">
                    <a:pos x="34" y="17"/>
                  </a:cxn>
                  <a:cxn ang="0">
                    <a:pos x="32" y="15"/>
                  </a:cxn>
                  <a:cxn ang="0">
                    <a:pos x="29" y="15"/>
                  </a:cxn>
                  <a:cxn ang="0">
                    <a:pos x="25" y="17"/>
                  </a:cxn>
                  <a:cxn ang="0">
                    <a:pos x="21" y="17"/>
                  </a:cxn>
                  <a:cxn ang="0">
                    <a:pos x="17" y="19"/>
                  </a:cxn>
                  <a:cxn ang="0">
                    <a:pos x="13" y="14"/>
                  </a:cxn>
                  <a:cxn ang="0">
                    <a:pos x="27" y="6"/>
                  </a:cxn>
                  <a:cxn ang="0">
                    <a:pos x="21" y="0"/>
                  </a:cxn>
                  <a:cxn ang="0">
                    <a:pos x="0" y="10"/>
                  </a:cxn>
                  <a:cxn ang="0">
                    <a:pos x="11" y="31"/>
                  </a:cxn>
                </a:cxnLst>
                <a:rect l="0" t="0" r="r" b="b"/>
                <a:pathLst>
                  <a:path w="48" h="48">
                    <a:moveTo>
                      <a:pt x="11" y="31"/>
                    </a:moveTo>
                    <a:lnTo>
                      <a:pt x="13" y="31"/>
                    </a:lnTo>
                    <a:lnTo>
                      <a:pt x="13" y="31"/>
                    </a:lnTo>
                    <a:lnTo>
                      <a:pt x="13" y="29"/>
                    </a:lnTo>
                    <a:lnTo>
                      <a:pt x="13" y="29"/>
                    </a:lnTo>
                    <a:lnTo>
                      <a:pt x="15" y="29"/>
                    </a:lnTo>
                    <a:lnTo>
                      <a:pt x="15" y="29"/>
                    </a:lnTo>
                    <a:lnTo>
                      <a:pt x="15" y="29"/>
                    </a:lnTo>
                    <a:lnTo>
                      <a:pt x="15" y="29"/>
                    </a:lnTo>
                    <a:lnTo>
                      <a:pt x="17" y="27"/>
                    </a:lnTo>
                    <a:lnTo>
                      <a:pt x="21" y="27"/>
                    </a:lnTo>
                    <a:lnTo>
                      <a:pt x="23" y="25"/>
                    </a:lnTo>
                    <a:lnTo>
                      <a:pt x="25" y="25"/>
                    </a:lnTo>
                    <a:lnTo>
                      <a:pt x="27" y="25"/>
                    </a:lnTo>
                    <a:lnTo>
                      <a:pt x="29" y="27"/>
                    </a:lnTo>
                    <a:lnTo>
                      <a:pt x="31" y="27"/>
                    </a:lnTo>
                    <a:lnTo>
                      <a:pt x="32" y="29"/>
                    </a:lnTo>
                    <a:lnTo>
                      <a:pt x="32" y="31"/>
                    </a:lnTo>
                    <a:lnTo>
                      <a:pt x="34" y="31"/>
                    </a:lnTo>
                    <a:lnTo>
                      <a:pt x="34" y="33"/>
                    </a:lnTo>
                    <a:lnTo>
                      <a:pt x="34" y="35"/>
                    </a:lnTo>
                    <a:lnTo>
                      <a:pt x="34" y="37"/>
                    </a:lnTo>
                    <a:lnTo>
                      <a:pt x="32" y="37"/>
                    </a:lnTo>
                    <a:lnTo>
                      <a:pt x="31" y="39"/>
                    </a:lnTo>
                    <a:lnTo>
                      <a:pt x="31" y="40"/>
                    </a:lnTo>
                    <a:lnTo>
                      <a:pt x="29" y="40"/>
                    </a:lnTo>
                    <a:lnTo>
                      <a:pt x="29" y="40"/>
                    </a:lnTo>
                    <a:lnTo>
                      <a:pt x="27" y="40"/>
                    </a:lnTo>
                    <a:lnTo>
                      <a:pt x="27" y="40"/>
                    </a:lnTo>
                    <a:lnTo>
                      <a:pt x="25" y="42"/>
                    </a:lnTo>
                    <a:lnTo>
                      <a:pt x="23" y="42"/>
                    </a:lnTo>
                    <a:lnTo>
                      <a:pt x="23" y="42"/>
                    </a:lnTo>
                    <a:lnTo>
                      <a:pt x="21" y="42"/>
                    </a:lnTo>
                    <a:lnTo>
                      <a:pt x="25" y="48"/>
                    </a:lnTo>
                    <a:lnTo>
                      <a:pt x="27" y="48"/>
                    </a:lnTo>
                    <a:lnTo>
                      <a:pt x="29" y="48"/>
                    </a:lnTo>
                    <a:lnTo>
                      <a:pt x="31" y="48"/>
                    </a:lnTo>
                    <a:lnTo>
                      <a:pt x="31" y="48"/>
                    </a:lnTo>
                    <a:lnTo>
                      <a:pt x="32" y="46"/>
                    </a:lnTo>
                    <a:lnTo>
                      <a:pt x="34" y="46"/>
                    </a:lnTo>
                    <a:lnTo>
                      <a:pt x="36" y="46"/>
                    </a:lnTo>
                    <a:lnTo>
                      <a:pt x="36" y="44"/>
                    </a:lnTo>
                    <a:lnTo>
                      <a:pt x="42" y="42"/>
                    </a:lnTo>
                    <a:lnTo>
                      <a:pt x="44" y="40"/>
                    </a:lnTo>
                    <a:lnTo>
                      <a:pt x="46" y="37"/>
                    </a:lnTo>
                    <a:lnTo>
                      <a:pt x="48" y="35"/>
                    </a:lnTo>
                    <a:lnTo>
                      <a:pt x="48" y="31"/>
                    </a:lnTo>
                    <a:lnTo>
                      <a:pt x="48" y="29"/>
                    </a:lnTo>
                    <a:lnTo>
                      <a:pt x="46" y="25"/>
                    </a:lnTo>
                    <a:lnTo>
                      <a:pt x="44" y="23"/>
                    </a:lnTo>
                    <a:lnTo>
                      <a:pt x="40" y="21"/>
                    </a:lnTo>
                    <a:lnTo>
                      <a:pt x="38" y="19"/>
                    </a:lnTo>
                    <a:lnTo>
                      <a:pt x="34" y="17"/>
                    </a:lnTo>
                    <a:lnTo>
                      <a:pt x="32" y="15"/>
                    </a:lnTo>
                    <a:lnTo>
                      <a:pt x="29" y="15"/>
                    </a:lnTo>
                    <a:lnTo>
                      <a:pt x="25" y="17"/>
                    </a:lnTo>
                    <a:lnTo>
                      <a:pt x="21" y="17"/>
                    </a:lnTo>
                    <a:lnTo>
                      <a:pt x="17" y="19"/>
                    </a:lnTo>
                    <a:lnTo>
                      <a:pt x="13" y="14"/>
                    </a:lnTo>
                    <a:lnTo>
                      <a:pt x="27" y="6"/>
                    </a:lnTo>
                    <a:lnTo>
                      <a:pt x="21" y="0"/>
                    </a:lnTo>
                    <a:lnTo>
                      <a:pt x="0" y="10"/>
                    </a:lnTo>
                    <a:lnTo>
                      <a:pt x="11" y="31"/>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3" name="Freeform 356"/>
              <p:cNvSpPr>
                <a:spLocks/>
              </p:cNvSpPr>
              <p:nvPr/>
            </p:nvSpPr>
            <p:spPr bwMode="auto">
              <a:xfrm>
                <a:off x="3238" y="2211"/>
                <a:ext cx="48" cy="50"/>
              </a:xfrm>
              <a:custGeom>
                <a:avLst/>
                <a:gdLst/>
                <a:ahLst/>
                <a:cxnLst>
                  <a:cxn ang="0">
                    <a:pos x="11" y="31"/>
                  </a:cxn>
                  <a:cxn ang="0">
                    <a:pos x="13" y="31"/>
                  </a:cxn>
                  <a:cxn ang="0">
                    <a:pos x="13" y="31"/>
                  </a:cxn>
                  <a:cxn ang="0">
                    <a:pos x="13" y="31"/>
                  </a:cxn>
                  <a:cxn ang="0">
                    <a:pos x="13" y="31"/>
                  </a:cxn>
                  <a:cxn ang="0">
                    <a:pos x="15" y="29"/>
                  </a:cxn>
                  <a:cxn ang="0">
                    <a:pos x="15" y="29"/>
                  </a:cxn>
                  <a:cxn ang="0">
                    <a:pos x="15" y="29"/>
                  </a:cxn>
                  <a:cxn ang="0">
                    <a:pos x="15" y="29"/>
                  </a:cxn>
                  <a:cxn ang="0">
                    <a:pos x="19" y="27"/>
                  </a:cxn>
                  <a:cxn ang="0">
                    <a:pos x="21" y="27"/>
                  </a:cxn>
                  <a:cxn ang="0">
                    <a:pos x="23" y="27"/>
                  </a:cxn>
                  <a:cxn ang="0">
                    <a:pos x="25" y="27"/>
                  </a:cxn>
                  <a:cxn ang="0">
                    <a:pos x="27" y="27"/>
                  </a:cxn>
                  <a:cxn ang="0">
                    <a:pos x="28" y="27"/>
                  </a:cxn>
                  <a:cxn ang="0">
                    <a:pos x="30" y="29"/>
                  </a:cxn>
                  <a:cxn ang="0">
                    <a:pos x="32" y="29"/>
                  </a:cxn>
                  <a:cxn ang="0">
                    <a:pos x="32" y="31"/>
                  </a:cxn>
                  <a:cxn ang="0">
                    <a:pos x="34" y="33"/>
                  </a:cxn>
                  <a:cxn ang="0">
                    <a:pos x="34" y="33"/>
                  </a:cxn>
                  <a:cxn ang="0">
                    <a:pos x="34" y="35"/>
                  </a:cxn>
                  <a:cxn ang="0">
                    <a:pos x="34" y="37"/>
                  </a:cxn>
                  <a:cxn ang="0">
                    <a:pos x="32" y="39"/>
                  </a:cxn>
                  <a:cxn ang="0">
                    <a:pos x="32" y="39"/>
                  </a:cxn>
                  <a:cxn ang="0">
                    <a:pos x="30" y="41"/>
                  </a:cxn>
                  <a:cxn ang="0">
                    <a:pos x="28" y="41"/>
                  </a:cxn>
                  <a:cxn ang="0">
                    <a:pos x="28" y="41"/>
                  </a:cxn>
                  <a:cxn ang="0">
                    <a:pos x="27" y="43"/>
                  </a:cxn>
                  <a:cxn ang="0">
                    <a:pos x="27" y="43"/>
                  </a:cxn>
                  <a:cxn ang="0">
                    <a:pos x="25" y="43"/>
                  </a:cxn>
                  <a:cxn ang="0">
                    <a:pos x="25" y="43"/>
                  </a:cxn>
                  <a:cxn ang="0">
                    <a:pos x="23" y="43"/>
                  </a:cxn>
                  <a:cxn ang="0">
                    <a:pos x="21" y="43"/>
                  </a:cxn>
                  <a:cxn ang="0">
                    <a:pos x="25" y="50"/>
                  </a:cxn>
                  <a:cxn ang="0">
                    <a:pos x="27" y="50"/>
                  </a:cxn>
                  <a:cxn ang="0">
                    <a:pos x="28" y="48"/>
                  </a:cxn>
                  <a:cxn ang="0">
                    <a:pos x="30" y="48"/>
                  </a:cxn>
                  <a:cxn ang="0">
                    <a:pos x="32" y="48"/>
                  </a:cxn>
                  <a:cxn ang="0">
                    <a:pos x="32" y="48"/>
                  </a:cxn>
                  <a:cxn ang="0">
                    <a:pos x="34" y="46"/>
                  </a:cxn>
                  <a:cxn ang="0">
                    <a:pos x="36" y="46"/>
                  </a:cxn>
                  <a:cxn ang="0">
                    <a:pos x="38" y="46"/>
                  </a:cxn>
                  <a:cxn ang="0">
                    <a:pos x="42" y="43"/>
                  </a:cxn>
                  <a:cxn ang="0">
                    <a:pos x="44" y="41"/>
                  </a:cxn>
                  <a:cxn ang="0">
                    <a:pos x="46" y="39"/>
                  </a:cxn>
                  <a:cxn ang="0">
                    <a:pos x="48" y="35"/>
                  </a:cxn>
                  <a:cxn ang="0">
                    <a:pos x="48" y="33"/>
                  </a:cxn>
                  <a:cxn ang="0">
                    <a:pos x="48" y="29"/>
                  </a:cxn>
                  <a:cxn ang="0">
                    <a:pos x="46" y="27"/>
                  </a:cxn>
                  <a:cxn ang="0">
                    <a:pos x="44" y="23"/>
                  </a:cxn>
                  <a:cxn ang="0">
                    <a:pos x="40" y="21"/>
                  </a:cxn>
                  <a:cxn ang="0">
                    <a:pos x="38" y="20"/>
                  </a:cxn>
                  <a:cxn ang="0">
                    <a:pos x="34" y="18"/>
                  </a:cxn>
                  <a:cxn ang="0">
                    <a:pos x="32" y="18"/>
                  </a:cxn>
                  <a:cxn ang="0">
                    <a:pos x="28" y="18"/>
                  </a:cxn>
                  <a:cxn ang="0">
                    <a:pos x="25" y="18"/>
                  </a:cxn>
                  <a:cxn ang="0">
                    <a:pos x="21" y="20"/>
                  </a:cxn>
                  <a:cxn ang="0">
                    <a:pos x="17" y="20"/>
                  </a:cxn>
                  <a:cxn ang="0">
                    <a:pos x="13" y="14"/>
                  </a:cxn>
                  <a:cxn ang="0">
                    <a:pos x="27" y="6"/>
                  </a:cxn>
                  <a:cxn ang="0">
                    <a:pos x="21" y="0"/>
                  </a:cxn>
                  <a:cxn ang="0">
                    <a:pos x="0" y="12"/>
                  </a:cxn>
                  <a:cxn ang="0">
                    <a:pos x="11" y="31"/>
                  </a:cxn>
                </a:cxnLst>
                <a:rect l="0" t="0" r="r" b="b"/>
                <a:pathLst>
                  <a:path w="48" h="50">
                    <a:moveTo>
                      <a:pt x="11" y="31"/>
                    </a:moveTo>
                    <a:lnTo>
                      <a:pt x="13" y="31"/>
                    </a:lnTo>
                    <a:lnTo>
                      <a:pt x="13" y="31"/>
                    </a:lnTo>
                    <a:lnTo>
                      <a:pt x="13" y="31"/>
                    </a:lnTo>
                    <a:lnTo>
                      <a:pt x="13" y="31"/>
                    </a:lnTo>
                    <a:lnTo>
                      <a:pt x="15" y="29"/>
                    </a:lnTo>
                    <a:lnTo>
                      <a:pt x="15" y="29"/>
                    </a:lnTo>
                    <a:lnTo>
                      <a:pt x="15" y="29"/>
                    </a:lnTo>
                    <a:lnTo>
                      <a:pt x="15" y="29"/>
                    </a:lnTo>
                    <a:lnTo>
                      <a:pt x="19" y="27"/>
                    </a:lnTo>
                    <a:lnTo>
                      <a:pt x="21" y="27"/>
                    </a:lnTo>
                    <a:lnTo>
                      <a:pt x="23" y="27"/>
                    </a:lnTo>
                    <a:lnTo>
                      <a:pt x="25" y="27"/>
                    </a:lnTo>
                    <a:lnTo>
                      <a:pt x="27" y="27"/>
                    </a:lnTo>
                    <a:lnTo>
                      <a:pt x="28" y="27"/>
                    </a:lnTo>
                    <a:lnTo>
                      <a:pt x="30" y="29"/>
                    </a:lnTo>
                    <a:lnTo>
                      <a:pt x="32" y="29"/>
                    </a:lnTo>
                    <a:lnTo>
                      <a:pt x="32" y="31"/>
                    </a:lnTo>
                    <a:lnTo>
                      <a:pt x="34" y="33"/>
                    </a:lnTo>
                    <a:lnTo>
                      <a:pt x="34" y="33"/>
                    </a:lnTo>
                    <a:lnTo>
                      <a:pt x="34" y="35"/>
                    </a:lnTo>
                    <a:lnTo>
                      <a:pt x="34" y="37"/>
                    </a:lnTo>
                    <a:lnTo>
                      <a:pt x="32" y="39"/>
                    </a:lnTo>
                    <a:lnTo>
                      <a:pt x="32" y="39"/>
                    </a:lnTo>
                    <a:lnTo>
                      <a:pt x="30" y="41"/>
                    </a:lnTo>
                    <a:lnTo>
                      <a:pt x="28" y="41"/>
                    </a:lnTo>
                    <a:lnTo>
                      <a:pt x="28" y="41"/>
                    </a:lnTo>
                    <a:lnTo>
                      <a:pt x="27" y="43"/>
                    </a:lnTo>
                    <a:lnTo>
                      <a:pt x="27" y="43"/>
                    </a:lnTo>
                    <a:lnTo>
                      <a:pt x="25" y="43"/>
                    </a:lnTo>
                    <a:lnTo>
                      <a:pt x="25" y="43"/>
                    </a:lnTo>
                    <a:lnTo>
                      <a:pt x="23" y="43"/>
                    </a:lnTo>
                    <a:lnTo>
                      <a:pt x="21" y="43"/>
                    </a:lnTo>
                    <a:lnTo>
                      <a:pt x="25" y="50"/>
                    </a:lnTo>
                    <a:lnTo>
                      <a:pt x="27" y="50"/>
                    </a:lnTo>
                    <a:lnTo>
                      <a:pt x="28" y="48"/>
                    </a:lnTo>
                    <a:lnTo>
                      <a:pt x="30" y="48"/>
                    </a:lnTo>
                    <a:lnTo>
                      <a:pt x="32" y="48"/>
                    </a:lnTo>
                    <a:lnTo>
                      <a:pt x="32" y="48"/>
                    </a:lnTo>
                    <a:lnTo>
                      <a:pt x="34" y="46"/>
                    </a:lnTo>
                    <a:lnTo>
                      <a:pt x="36" y="46"/>
                    </a:lnTo>
                    <a:lnTo>
                      <a:pt x="38" y="46"/>
                    </a:lnTo>
                    <a:lnTo>
                      <a:pt x="42" y="43"/>
                    </a:lnTo>
                    <a:lnTo>
                      <a:pt x="44" y="41"/>
                    </a:lnTo>
                    <a:lnTo>
                      <a:pt x="46" y="39"/>
                    </a:lnTo>
                    <a:lnTo>
                      <a:pt x="48" y="35"/>
                    </a:lnTo>
                    <a:lnTo>
                      <a:pt x="48" y="33"/>
                    </a:lnTo>
                    <a:lnTo>
                      <a:pt x="48" y="29"/>
                    </a:lnTo>
                    <a:lnTo>
                      <a:pt x="46" y="27"/>
                    </a:lnTo>
                    <a:lnTo>
                      <a:pt x="44" y="23"/>
                    </a:lnTo>
                    <a:lnTo>
                      <a:pt x="40" y="21"/>
                    </a:lnTo>
                    <a:lnTo>
                      <a:pt x="38" y="20"/>
                    </a:lnTo>
                    <a:lnTo>
                      <a:pt x="34" y="18"/>
                    </a:lnTo>
                    <a:lnTo>
                      <a:pt x="32" y="18"/>
                    </a:lnTo>
                    <a:lnTo>
                      <a:pt x="28" y="18"/>
                    </a:lnTo>
                    <a:lnTo>
                      <a:pt x="25" y="18"/>
                    </a:lnTo>
                    <a:lnTo>
                      <a:pt x="21" y="20"/>
                    </a:lnTo>
                    <a:lnTo>
                      <a:pt x="17" y="20"/>
                    </a:lnTo>
                    <a:lnTo>
                      <a:pt x="13" y="14"/>
                    </a:lnTo>
                    <a:lnTo>
                      <a:pt x="27" y="6"/>
                    </a:lnTo>
                    <a:lnTo>
                      <a:pt x="21" y="0"/>
                    </a:lnTo>
                    <a:lnTo>
                      <a:pt x="0" y="12"/>
                    </a:lnTo>
                    <a:lnTo>
                      <a:pt x="11" y="31"/>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4" name="Freeform 357"/>
              <p:cNvSpPr>
                <a:spLocks/>
              </p:cNvSpPr>
              <p:nvPr/>
            </p:nvSpPr>
            <p:spPr bwMode="auto">
              <a:xfrm>
                <a:off x="3272" y="2196"/>
                <a:ext cx="50" cy="44"/>
              </a:xfrm>
              <a:custGeom>
                <a:avLst/>
                <a:gdLst/>
                <a:ahLst/>
                <a:cxnLst>
                  <a:cxn ang="0">
                    <a:pos x="18" y="38"/>
                  </a:cxn>
                  <a:cxn ang="0">
                    <a:pos x="21" y="42"/>
                  </a:cxn>
                  <a:cxn ang="0">
                    <a:pos x="27" y="44"/>
                  </a:cxn>
                  <a:cxn ang="0">
                    <a:pos x="33" y="44"/>
                  </a:cxn>
                  <a:cxn ang="0">
                    <a:pos x="41" y="40"/>
                  </a:cxn>
                  <a:cxn ang="0">
                    <a:pos x="46" y="36"/>
                  </a:cxn>
                  <a:cxn ang="0">
                    <a:pos x="50" y="31"/>
                  </a:cxn>
                  <a:cxn ang="0">
                    <a:pos x="50" y="27"/>
                  </a:cxn>
                  <a:cxn ang="0">
                    <a:pos x="46" y="21"/>
                  </a:cxn>
                  <a:cxn ang="0">
                    <a:pos x="42" y="19"/>
                  </a:cxn>
                  <a:cxn ang="0">
                    <a:pos x="41" y="17"/>
                  </a:cxn>
                  <a:cxn ang="0">
                    <a:pos x="35" y="17"/>
                  </a:cxn>
                  <a:cxn ang="0">
                    <a:pos x="31" y="17"/>
                  </a:cxn>
                  <a:cxn ang="0">
                    <a:pos x="31" y="15"/>
                  </a:cxn>
                  <a:cxn ang="0">
                    <a:pos x="33" y="13"/>
                  </a:cxn>
                  <a:cxn ang="0">
                    <a:pos x="33" y="10"/>
                  </a:cxn>
                  <a:cxn ang="0">
                    <a:pos x="31" y="8"/>
                  </a:cxn>
                  <a:cxn ang="0">
                    <a:pos x="27" y="4"/>
                  </a:cxn>
                  <a:cxn ang="0">
                    <a:pos x="23" y="2"/>
                  </a:cxn>
                  <a:cxn ang="0">
                    <a:pos x="18" y="0"/>
                  </a:cxn>
                  <a:cxn ang="0">
                    <a:pos x="12" y="2"/>
                  </a:cxn>
                  <a:cxn ang="0">
                    <a:pos x="4" y="6"/>
                  </a:cxn>
                  <a:cxn ang="0">
                    <a:pos x="0" y="10"/>
                  </a:cxn>
                  <a:cxn ang="0">
                    <a:pos x="0" y="13"/>
                  </a:cxn>
                  <a:cxn ang="0">
                    <a:pos x="2" y="19"/>
                  </a:cxn>
                  <a:cxn ang="0">
                    <a:pos x="14" y="15"/>
                  </a:cxn>
                  <a:cxn ang="0">
                    <a:pos x="12" y="15"/>
                  </a:cxn>
                  <a:cxn ang="0">
                    <a:pos x="12" y="13"/>
                  </a:cxn>
                  <a:cxn ang="0">
                    <a:pos x="12" y="12"/>
                  </a:cxn>
                  <a:cxn ang="0">
                    <a:pos x="12" y="10"/>
                  </a:cxn>
                  <a:cxn ang="0">
                    <a:pos x="14" y="10"/>
                  </a:cxn>
                  <a:cxn ang="0">
                    <a:pos x="16" y="10"/>
                  </a:cxn>
                  <a:cxn ang="0">
                    <a:pos x="18" y="10"/>
                  </a:cxn>
                  <a:cxn ang="0">
                    <a:pos x="19" y="12"/>
                  </a:cxn>
                  <a:cxn ang="0">
                    <a:pos x="21" y="13"/>
                  </a:cxn>
                  <a:cxn ang="0">
                    <a:pos x="21" y="15"/>
                  </a:cxn>
                  <a:cxn ang="0">
                    <a:pos x="21" y="17"/>
                  </a:cxn>
                  <a:cxn ang="0">
                    <a:pos x="18" y="19"/>
                  </a:cxn>
                  <a:cxn ang="0">
                    <a:pos x="21" y="27"/>
                  </a:cxn>
                  <a:cxn ang="0">
                    <a:pos x="25" y="25"/>
                  </a:cxn>
                  <a:cxn ang="0">
                    <a:pos x="29" y="25"/>
                  </a:cxn>
                  <a:cxn ang="0">
                    <a:pos x="31" y="25"/>
                  </a:cxn>
                  <a:cxn ang="0">
                    <a:pos x="35" y="27"/>
                  </a:cxn>
                  <a:cxn ang="0">
                    <a:pos x="37" y="29"/>
                  </a:cxn>
                  <a:cxn ang="0">
                    <a:pos x="37" y="31"/>
                  </a:cxn>
                  <a:cxn ang="0">
                    <a:pos x="37" y="33"/>
                  </a:cxn>
                  <a:cxn ang="0">
                    <a:pos x="35" y="35"/>
                  </a:cxn>
                  <a:cxn ang="0">
                    <a:pos x="33" y="35"/>
                  </a:cxn>
                  <a:cxn ang="0">
                    <a:pos x="31" y="35"/>
                  </a:cxn>
                  <a:cxn ang="0">
                    <a:pos x="29" y="35"/>
                  </a:cxn>
                  <a:cxn ang="0">
                    <a:pos x="29" y="35"/>
                  </a:cxn>
                </a:cxnLst>
                <a:rect l="0" t="0" r="r" b="b"/>
                <a:pathLst>
                  <a:path w="50" h="44">
                    <a:moveTo>
                      <a:pt x="27" y="33"/>
                    </a:moveTo>
                    <a:lnTo>
                      <a:pt x="18" y="38"/>
                    </a:lnTo>
                    <a:lnTo>
                      <a:pt x="19" y="40"/>
                    </a:lnTo>
                    <a:lnTo>
                      <a:pt x="21" y="42"/>
                    </a:lnTo>
                    <a:lnTo>
                      <a:pt x="25" y="42"/>
                    </a:lnTo>
                    <a:lnTo>
                      <a:pt x="27" y="44"/>
                    </a:lnTo>
                    <a:lnTo>
                      <a:pt x="31" y="44"/>
                    </a:lnTo>
                    <a:lnTo>
                      <a:pt x="33" y="44"/>
                    </a:lnTo>
                    <a:lnTo>
                      <a:pt x="37" y="42"/>
                    </a:lnTo>
                    <a:lnTo>
                      <a:pt x="41" y="40"/>
                    </a:lnTo>
                    <a:lnTo>
                      <a:pt x="44" y="38"/>
                    </a:lnTo>
                    <a:lnTo>
                      <a:pt x="46" y="36"/>
                    </a:lnTo>
                    <a:lnTo>
                      <a:pt x="48" y="35"/>
                    </a:lnTo>
                    <a:lnTo>
                      <a:pt x="50" y="31"/>
                    </a:lnTo>
                    <a:lnTo>
                      <a:pt x="50" y="29"/>
                    </a:lnTo>
                    <a:lnTo>
                      <a:pt x="50" y="27"/>
                    </a:lnTo>
                    <a:lnTo>
                      <a:pt x="48" y="25"/>
                    </a:lnTo>
                    <a:lnTo>
                      <a:pt x="46" y="21"/>
                    </a:lnTo>
                    <a:lnTo>
                      <a:pt x="44" y="21"/>
                    </a:lnTo>
                    <a:lnTo>
                      <a:pt x="42" y="19"/>
                    </a:lnTo>
                    <a:lnTo>
                      <a:pt x="42" y="17"/>
                    </a:lnTo>
                    <a:lnTo>
                      <a:pt x="41" y="17"/>
                    </a:lnTo>
                    <a:lnTo>
                      <a:pt x="37" y="17"/>
                    </a:lnTo>
                    <a:lnTo>
                      <a:pt x="35" y="17"/>
                    </a:lnTo>
                    <a:lnTo>
                      <a:pt x="33" y="17"/>
                    </a:lnTo>
                    <a:lnTo>
                      <a:pt x="31" y="17"/>
                    </a:lnTo>
                    <a:lnTo>
                      <a:pt x="31" y="17"/>
                    </a:lnTo>
                    <a:lnTo>
                      <a:pt x="31" y="15"/>
                    </a:lnTo>
                    <a:lnTo>
                      <a:pt x="33" y="15"/>
                    </a:lnTo>
                    <a:lnTo>
                      <a:pt x="33" y="13"/>
                    </a:lnTo>
                    <a:lnTo>
                      <a:pt x="33" y="12"/>
                    </a:lnTo>
                    <a:lnTo>
                      <a:pt x="33" y="10"/>
                    </a:lnTo>
                    <a:lnTo>
                      <a:pt x="31" y="8"/>
                    </a:lnTo>
                    <a:lnTo>
                      <a:pt x="31" y="8"/>
                    </a:lnTo>
                    <a:lnTo>
                      <a:pt x="29" y="6"/>
                    </a:lnTo>
                    <a:lnTo>
                      <a:pt x="27" y="4"/>
                    </a:lnTo>
                    <a:lnTo>
                      <a:pt x="25" y="2"/>
                    </a:lnTo>
                    <a:lnTo>
                      <a:pt x="23" y="2"/>
                    </a:lnTo>
                    <a:lnTo>
                      <a:pt x="19" y="0"/>
                    </a:lnTo>
                    <a:lnTo>
                      <a:pt x="18" y="0"/>
                    </a:lnTo>
                    <a:lnTo>
                      <a:pt x="14" y="2"/>
                    </a:lnTo>
                    <a:lnTo>
                      <a:pt x="12" y="2"/>
                    </a:lnTo>
                    <a:lnTo>
                      <a:pt x="8" y="4"/>
                    </a:lnTo>
                    <a:lnTo>
                      <a:pt x="4" y="6"/>
                    </a:lnTo>
                    <a:lnTo>
                      <a:pt x="2" y="8"/>
                    </a:lnTo>
                    <a:lnTo>
                      <a:pt x="0" y="10"/>
                    </a:lnTo>
                    <a:lnTo>
                      <a:pt x="0" y="12"/>
                    </a:lnTo>
                    <a:lnTo>
                      <a:pt x="0" y="13"/>
                    </a:lnTo>
                    <a:lnTo>
                      <a:pt x="2" y="17"/>
                    </a:lnTo>
                    <a:lnTo>
                      <a:pt x="2" y="19"/>
                    </a:lnTo>
                    <a:lnTo>
                      <a:pt x="4" y="21"/>
                    </a:lnTo>
                    <a:lnTo>
                      <a:pt x="14" y="15"/>
                    </a:lnTo>
                    <a:lnTo>
                      <a:pt x="14" y="15"/>
                    </a:lnTo>
                    <a:lnTo>
                      <a:pt x="12" y="15"/>
                    </a:lnTo>
                    <a:lnTo>
                      <a:pt x="12" y="13"/>
                    </a:lnTo>
                    <a:lnTo>
                      <a:pt x="12" y="13"/>
                    </a:lnTo>
                    <a:lnTo>
                      <a:pt x="12" y="12"/>
                    </a:lnTo>
                    <a:lnTo>
                      <a:pt x="12" y="12"/>
                    </a:lnTo>
                    <a:lnTo>
                      <a:pt x="12" y="12"/>
                    </a:lnTo>
                    <a:lnTo>
                      <a:pt x="12" y="10"/>
                    </a:lnTo>
                    <a:lnTo>
                      <a:pt x="14" y="10"/>
                    </a:lnTo>
                    <a:lnTo>
                      <a:pt x="14" y="10"/>
                    </a:lnTo>
                    <a:lnTo>
                      <a:pt x="16" y="10"/>
                    </a:lnTo>
                    <a:lnTo>
                      <a:pt x="16" y="10"/>
                    </a:lnTo>
                    <a:lnTo>
                      <a:pt x="18" y="10"/>
                    </a:lnTo>
                    <a:lnTo>
                      <a:pt x="18" y="10"/>
                    </a:lnTo>
                    <a:lnTo>
                      <a:pt x="19" y="10"/>
                    </a:lnTo>
                    <a:lnTo>
                      <a:pt x="19" y="12"/>
                    </a:lnTo>
                    <a:lnTo>
                      <a:pt x="19" y="12"/>
                    </a:lnTo>
                    <a:lnTo>
                      <a:pt x="21" y="13"/>
                    </a:lnTo>
                    <a:lnTo>
                      <a:pt x="21" y="13"/>
                    </a:lnTo>
                    <a:lnTo>
                      <a:pt x="21" y="15"/>
                    </a:lnTo>
                    <a:lnTo>
                      <a:pt x="21" y="15"/>
                    </a:lnTo>
                    <a:lnTo>
                      <a:pt x="21" y="17"/>
                    </a:lnTo>
                    <a:lnTo>
                      <a:pt x="19" y="17"/>
                    </a:lnTo>
                    <a:lnTo>
                      <a:pt x="18" y="19"/>
                    </a:lnTo>
                    <a:lnTo>
                      <a:pt x="16" y="21"/>
                    </a:lnTo>
                    <a:lnTo>
                      <a:pt x="21" y="27"/>
                    </a:lnTo>
                    <a:lnTo>
                      <a:pt x="23" y="25"/>
                    </a:lnTo>
                    <a:lnTo>
                      <a:pt x="25" y="25"/>
                    </a:lnTo>
                    <a:lnTo>
                      <a:pt x="27" y="25"/>
                    </a:lnTo>
                    <a:lnTo>
                      <a:pt x="29" y="25"/>
                    </a:lnTo>
                    <a:lnTo>
                      <a:pt x="31" y="25"/>
                    </a:lnTo>
                    <a:lnTo>
                      <a:pt x="31" y="25"/>
                    </a:lnTo>
                    <a:lnTo>
                      <a:pt x="33" y="25"/>
                    </a:lnTo>
                    <a:lnTo>
                      <a:pt x="35" y="27"/>
                    </a:lnTo>
                    <a:lnTo>
                      <a:pt x="35" y="29"/>
                    </a:lnTo>
                    <a:lnTo>
                      <a:pt x="37" y="29"/>
                    </a:lnTo>
                    <a:lnTo>
                      <a:pt x="37" y="31"/>
                    </a:lnTo>
                    <a:lnTo>
                      <a:pt x="37" y="31"/>
                    </a:lnTo>
                    <a:lnTo>
                      <a:pt x="37" y="33"/>
                    </a:lnTo>
                    <a:lnTo>
                      <a:pt x="37" y="33"/>
                    </a:lnTo>
                    <a:lnTo>
                      <a:pt x="37" y="35"/>
                    </a:lnTo>
                    <a:lnTo>
                      <a:pt x="35" y="35"/>
                    </a:lnTo>
                    <a:lnTo>
                      <a:pt x="33" y="35"/>
                    </a:lnTo>
                    <a:lnTo>
                      <a:pt x="33" y="35"/>
                    </a:lnTo>
                    <a:lnTo>
                      <a:pt x="31" y="35"/>
                    </a:lnTo>
                    <a:lnTo>
                      <a:pt x="31" y="35"/>
                    </a:lnTo>
                    <a:lnTo>
                      <a:pt x="29" y="35"/>
                    </a:lnTo>
                    <a:lnTo>
                      <a:pt x="29" y="35"/>
                    </a:lnTo>
                    <a:lnTo>
                      <a:pt x="29" y="35"/>
                    </a:lnTo>
                    <a:lnTo>
                      <a:pt x="29" y="35"/>
                    </a:lnTo>
                    <a:lnTo>
                      <a:pt x="27" y="33"/>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5" name="Freeform 358"/>
              <p:cNvSpPr>
                <a:spLocks/>
              </p:cNvSpPr>
              <p:nvPr/>
            </p:nvSpPr>
            <p:spPr bwMode="auto">
              <a:xfrm>
                <a:off x="3307" y="2175"/>
                <a:ext cx="48" cy="48"/>
              </a:xfrm>
              <a:custGeom>
                <a:avLst/>
                <a:gdLst/>
                <a:ahLst/>
                <a:cxnLst>
                  <a:cxn ang="0">
                    <a:pos x="11" y="31"/>
                  </a:cxn>
                  <a:cxn ang="0">
                    <a:pos x="11" y="31"/>
                  </a:cxn>
                  <a:cxn ang="0">
                    <a:pos x="13" y="31"/>
                  </a:cxn>
                  <a:cxn ang="0">
                    <a:pos x="13" y="29"/>
                  </a:cxn>
                  <a:cxn ang="0">
                    <a:pos x="13" y="29"/>
                  </a:cxn>
                  <a:cxn ang="0">
                    <a:pos x="13" y="29"/>
                  </a:cxn>
                  <a:cxn ang="0">
                    <a:pos x="15" y="29"/>
                  </a:cxn>
                  <a:cxn ang="0">
                    <a:pos x="15" y="29"/>
                  </a:cxn>
                  <a:cxn ang="0">
                    <a:pos x="15" y="29"/>
                  </a:cxn>
                  <a:cxn ang="0">
                    <a:pos x="17" y="27"/>
                  </a:cxn>
                  <a:cxn ang="0">
                    <a:pos x="19" y="27"/>
                  </a:cxn>
                  <a:cxn ang="0">
                    <a:pos x="23" y="25"/>
                  </a:cxn>
                  <a:cxn ang="0">
                    <a:pos x="25" y="25"/>
                  </a:cxn>
                  <a:cxn ang="0">
                    <a:pos x="27" y="25"/>
                  </a:cxn>
                  <a:cxn ang="0">
                    <a:pos x="29" y="27"/>
                  </a:cxn>
                  <a:cxn ang="0">
                    <a:pos x="31" y="27"/>
                  </a:cxn>
                  <a:cxn ang="0">
                    <a:pos x="32" y="29"/>
                  </a:cxn>
                  <a:cxn ang="0">
                    <a:pos x="32" y="31"/>
                  </a:cxn>
                  <a:cxn ang="0">
                    <a:pos x="32" y="31"/>
                  </a:cxn>
                  <a:cxn ang="0">
                    <a:pos x="34" y="33"/>
                  </a:cxn>
                  <a:cxn ang="0">
                    <a:pos x="34" y="34"/>
                  </a:cxn>
                  <a:cxn ang="0">
                    <a:pos x="32" y="36"/>
                  </a:cxn>
                  <a:cxn ang="0">
                    <a:pos x="32" y="36"/>
                  </a:cxn>
                  <a:cxn ang="0">
                    <a:pos x="31" y="38"/>
                  </a:cxn>
                  <a:cxn ang="0">
                    <a:pos x="29" y="40"/>
                  </a:cxn>
                  <a:cxn ang="0">
                    <a:pos x="29" y="40"/>
                  </a:cxn>
                  <a:cxn ang="0">
                    <a:pos x="27" y="40"/>
                  </a:cxn>
                  <a:cxn ang="0">
                    <a:pos x="27" y="40"/>
                  </a:cxn>
                  <a:cxn ang="0">
                    <a:pos x="25" y="40"/>
                  </a:cxn>
                  <a:cxn ang="0">
                    <a:pos x="25" y="40"/>
                  </a:cxn>
                  <a:cxn ang="0">
                    <a:pos x="23" y="42"/>
                  </a:cxn>
                  <a:cxn ang="0">
                    <a:pos x="23" y="42"/>
                  </a:cxn>
                  <a:cxn ang="0">
                    <a:pos x="21" y="42"/>
                  </a:cxn>
                  <a:cxn ang="0">
                    <a:pos x="25" y="48"/>
                  </a:cxn>
                  <a:cxn ang="0">
                    <a:pos x="27" y="48"/>
                  </a:cxn>
                  <a:cxn ang="0">
                    <a:pos x="29" y="48"/>
                  </a:cxn>
                  <a:cxn ang="0">
                    <a:pos x="31" y="48"/>
                  </a:cxn>
                  <a:cxn ang="0">
                    <a:pos x="31" y="48"/>
                  </a:cxn>
                  <a:cxn ang="0">
                    <a:pos x="32" y="46"/>
                  </a:cxn>
                  <a:cxn ang="0">
                    <a:pos x="34" y="46"/>
                  </a:cxn>
                  <a:cxn ang="0">
                    <a:pos x="36" y="46"/>
                  </a:cxn>
                  <a:cxn ang="0">
                    <a:pos x="36" y="44"/>
                  </a:cxn>
                  <a:cxn ang="0">
                    <a:pos x="40" y="42"/>
                  </a:cxn>
                  <a:cxn ang="0">
                    <a:pos x="44" y="40"/>
                  </a:cxn>
                  <a:cxn ang="0">
                    <a:pos x="46" y="36"/>
                  </a:cxn>
                  <a:cxn ang="0">
                    <a:pos x="48" y="34"/>
                  </a:cxn>
                  <a:cxn ang="0">
                    <a:pos x="48" y="31"/>
                  </a:cxn>
                  <a:cxn ang="0">
                    <a:pos x="46" y="29"/>
                  </a:cxn>
                  <a:cxn ang="0">
                    <a:pos x="46" y="25"/>
                  </a:cxn>
                  <a:cxn ang="0">
                    <a:pos x="42" y="23"/>
                  </a:cxn>
                  <a:cxn ang="0">
                    <a:pos x="40" y="21"/>
                  </a:cxn>
                  <a:cxn ang="0">
                    <a:pos x="38" y="19"/>
                  </a:cxn>
                  <a:cxn ang="0">
                    <a:pos x="34" y="17"/>
                  </a:cxn>
                  <a:cxn ang="0">
                    <a:pos x="31" y="17"/>
                  </a:cxn>
                  <a:cxn ang="0">
                    <a:pos x="29" y="17"/>
                  </a:cxn>
                  <a:cxn ang="0">
                    <a:pos x="25" y="17"/>
                  </a:cxn>
                  <a:cxn ang="0">
                    <a:pos x="21" y="17"/>
                  </a:cxn>
                  <a:cxn ang="0">
                    <a:pos x="17" y="19"/>
                  </a:cxn>
                  <a:cxn ang="0">
                    <a:pos x="13" y="13"/>
                  </a:cxn>
                  <a:cxn ang="0">
                    <a:pos x="25" y="6"/>
                  </a:cxn>
                  <a:cxn ang="0">
                    <a:pos x="19" y="0"/>
                  </a:cxn>
                  <a:cxn ang="0">
                    <a:pos x="0" y="11"/>
                  </a:cxn>
                  <a:cxn ang="0">
                    <a:pos x="11" y="31"/>
                  </a:cxn>
                </a:cxnLst>
                <a:rect l="0" t="0" r="r" b="b"/>
                <a:pathLst>
                  <a:path w="48" h="48">
                    <a:moveTo>
                      <a:pt x="11" y="31"/>
                    </a:moveTo>
                    <a:lnTo>
                      <a:pt x="11" y="31"/>
                    </a:lnTo>
                    <a:lnTo>
                      <a:pt x="13" y="31"/>
                    </a:lnTo>
                    <a:lnTo>
                      <a:pt x="13" y="29"/>
                    </a:lnTo>
                    <a:lnTo>
                      <a:pt x="13" y="29"/>
                    </a:lnTo>
                    <a:lnTo>
                      <a:pt x="13" y="29"/>
                    </a:lnTo>
                    <a:lnTo>
                      <a:pt x="15" y="29"/>
                    </a:lnTo>
                    <a:lnTo>
                      <a:pt x="15" y="29"/>
                    </a:lnTo>
                    <a:lnTo>
                      <a:pt x="15" y="29"/>
                    </a:lnTo>
                    <a:lnTo>
                      <a:pt x="17" y="27"/>
                    </a:lnTo>
                    <a:lnTo>
                      <a:pt x="19" y="27"/>
                    </a:lnTo>
                    <a:lnTo>
                      <a:pt x="23" y="25"/>
                    </a:lnTo>
                    <a:lnTo>
                      <a:pt x="25" y="25"/>
                    </a:lnTo>
                    <a:lnTo>
                      <a:pt x="27" y="25"/>
                    </a:lnTo>
                    <a:lnTo>
                      <a:pt x="29" y="27"/>
                    </a:lnTo>
                    <a:lnTo>
                      <a:pt x="31" y="27"/>
                    </a:lnTo>
                    <a:lnTo>
                      <a:pt x="32" y="29"/>
                    </a:lnTo>
                    <a:lnTo>
                      <a:pt x="32" y="31"/>
                    </a:lnTo>
                    <a:lnTo>
                      <a:pt x="32" y="31"/>
                    </a:lnTo>
                    <a:lnTo>
                      <a:pt x="34" y="33"/>
                    </a:lnTo>
                    <a:lnTo>
                      <a:pt x="34" y="34"/>
                    </a:lnTo>
                    <a:lnTo>
                      <a:pt x="32" y="36"/>
                    </a:lnTo>
                    <a:lnTo>
                      <a:pt x="32" y="36"/>
                    </a:lnTo>
                    <a:lnTo>
                      <a:pt x="31" y="38"/>
                    </a:lnTo>
                    <a:lnTo>
                      <a:pt x="29" y="40"/>
                    </a:lnTo>
                    <a:lnTo>
                      <a:pt x="29" y="40"/>
                    </a:lnTo>
                    <a:lnTo>
                      <a:pt x="27" y="40"/>
                    </a:lnTo>
                    <a:lnTo>
                      <a:pt x="27" y="40"/>
                    </a:lnTo>
                    <a:lnTo>
                      <a:pt x="25" y="40"/>
                    </a:lnTo>
                    <a:lnTo>
                      <a:pt x="25" y="40"/>
                    </a:lnTo>
                    <a:lnTo>
                      <a:pt x="23" y="42"/>
                    </a:lnTo>
                    <a:lnTo>
                      <a:pt x="23" y="42"/>
                    </a:lnTo>
                    <a:lnTo>
                      <a:pt x="21" y="42"/>
                    </a:lnTo>
                    <a:lnTo>
                      <a:pt x="25" y="48"/>
                    </a:lnTo>
                    <a:lnTo>
                      <a:pt x="27" y="48"/>
                    </a:lnTo>
                    <a:lnTo>
                      <a:pt x="29" y="48"/>
                    </a:lnTo>
                    <a:lnTo>
                      <a:pt x="31" y="48"/>
                    </a:lnTo>
                    <a:lnTo>
                      <a:pt x="31" y="48"/>
                    </a:lnTo>
                    <a:lnTo>
                      <a:pt x="32" y="46"/>
                    </a:lnTo>
                    <a:lnTo>
                      <a:pt x="34" y="46"/>
                    </a:lnTo>
                    <a:lnTo>
                      <a:pt x="36" y="46"/>
                    </a:lnTo>
                    <a:lnTo>
                      <a:pt x="36" y="44"/>
                    </a:lnTo>
                    <a:lnTo>
                      <a:pt x="40" y="42"/>
                    </a:lnTo>
                    <a:lnTo>
                      <a:pt x="44" y="40"/>
                    </a:lnTo>
                    <a:lnTo>
                      <a:pt x="46" y="36"/>
                    </a:lnTo>
                    <a:lnTo>
                      <a:pt x="48" y="34"/>
                    </a:lnTo>
                    <a:lnTo>
                      <a:pt x="48" y="31"/>
                    </a:lnTo>
                    <a:lnTo>
                      <a:pt x="46" y="29"/>
                    </a:lnTo>
                    <a:lnTo>
                      <a:pt x="46" y="25"/>
                    </a:lnTo>
                    <a:lnTo>
                      <a:pt x="42" y="23"/>
                    </a:lnTo>
                    <a:lnTo>
                      <a:pt x="40" y="21"/>
                    </a:lnTo>
                    <a:lnTo>
                      <a:pt x="38" y="19"/>
                    </a:lnTo>
                    <a:lnTo>
                      <a:pt x="34" y="17"/>
                    </a:lnTo>
                    <a:lnTo>
                      <a:pt x="31" y="17"/>
                    </a:lnTo>
                    <a:lnTo>
                      <a:pt x="29" y="17"/>
                    </a:lnTo>
                    <a:lnTo>
                      <a:pt x="25" y="17"/>
                    </a:lnTo>
                    <a:lnTo>
                      <a:pt x="21" y="17"/>
                    </a:lnTo>
                    <a:lnTo>
                      <a:pt x="17" y="19"/>
                    </a:lnTo>
                    <a:lnTo>
                      <a:pt x="13" y="13"/>
                    </a:lnTo>
                    <a:lnTo>
                      <a:pt x="25" y="6"/>
                    </a:lnTo>
                    <a:lnTo>
                      <a:pt x="19" y="0"/>
                    </a:lnTo>
                    <a:lnTo>
                      <a:pt x="0" y="11"/>
                    </a:lnTo>
                    <a:lnTo>
                      <a:pt x="11" y="31"/>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6" name="Freeform 359"/>
              <p:cNvSpPr>
                <a:spLocks noEditPoints="1"/>
              </p:cNvSpPr>
              <p:nvPr/>
            </p:nvSpPr>
            <p:spPr bwMode="auto">
              <a:xfrm>
                <a:off x="3347" y="2158"/>
                <a:ext cx="44" cy="40"/>
              </a:xfrm>
              <a:custGeom>
                <a:avLst/>
                <a:gdLst/>
                <a:ahLst/>
                <a:cxnLst>
                  <a:cxn ang="0">
                    <a:pos x="0" y="5"/>
                  </a:cxn>
                  <a:cxn ang="0">
                    <a:pos x="6" y="34"/>
                  </a:cxn>
                  <a:cxn ang="0">
                    <a:pos x="12" y="40"/>
                  </a:cxn>
                  <a:cxn ang="0">
                    <a:pos x="27" y="32"/>
                  </a:cxn>
                  <a:cxn ang="0">
                    <a:pos x="35" y="40"/>
                  </a:cxn>
                  <a:cxn ang="0">
                    <a:pos x="44" y="34"/>
                  </a:cxn>
                  <a:cxn ang="0">
                    <a:pos x="37" y="26"/>
                  </a:cxn>
                  <a:cxn ang="0">
                    <a:pos x="40" y="25"/>
                  </a:cxn>
                  <a:cxn ang="0">
                    <a:pos x="35" y="19"/>
                  </a:cxn>
                  <a:cxn ang="0">
                    <a:pos x="31" y="21"/>
                  </a:cxn>
                  <a:cxn ang="0">
                    <a:pos x="12" y="0"/>
                  </a:cxn>
                  <a:cxn ang="0">
                    <a:pos x="0" y="5"/>
                  </a:cxn>
                  <a:cxn ang="0">
                    <a:pos x="21" y="26"/>
                  </a:cxn>
                  <a:cxn ang="0">
                    <a:pos x="14" y="30"/>
                  </a:cxn>
                  <a:cxn ang="0">
                    <a:pos x="10" y="13"/>
                  </a:cxn>
                  <a:cxn ang="0">
                    <a:pos x="10" y="13"/>
                  </a:cxn>
                  <a:cxn ang="0">
                    <a:pos x="21" y="26"/>
                  </a:cxn>
                </a:cxnLst>
                <a:rect l="0" t="0" r="r" b="b"/>
                <a:pathLst>
                  <a:path w="44" h="40">
                    <a:moveTo>
                      <a:pt x="0" y="5"/>
                    </a:moveTo>
                    <a:lnTo>
                      <a:pt x="6" y="34"/>
                    </a:lnTo>
                    <a:lnTo>
                      <a:pt x="12" y="40"/>
                    </a:lnTo>
                    <a:lnTo>
                      <a:pt x="27" y="32"/>
                    </a:lnTo>
                    <a:lnTo>
                      <a:pt x="35" y="40"/>
                    </a:lnTo>
                    <a:lnTo>
                      <a:pt x="44" y="34"/>
                    </a:lnTo>
                    <a:lnTo>
                      <a:pt x="37" y="26"/>
                    </a:lnTo>
                    <a:lnTo>
                      <a:pt x="40" y="25"/>
                    </a:lnTo>
                    <a:lnTo>
                      <a:pt x="35" y="19"/>
                    </a:lnTo>
                    <a:lnTo>
                      <a:pt x="31" y="21"/>
                    </a:lnTo>
                    <a:lnTo>
                      <a:pt x="12" y="0"/>
                    </a:lnTo>
                    <a:lnTo>
                      <a:pt x="0" y="5"/>
                    </a:lnTo>
                    <a:close/>
                    <a:moveTo>
                      <a:pt x="21" y="26"/>
                    </a:moveTo>
                    <a:lnTo>
                      <a:pt x="14" y="30"/>
                    </a:lnTo>
                    <a:lnTo>
                      <a:pt x="10" y="13"/>
                    </a:lnTo>
                    <a:lnTo>
                      <a:pt x="10" y="13"/>
                    </a:lnTo>
                    <a:lnTo>
                      <a:pt x="21" y="26"/>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7" name="Freeform 360"/>
              <p:cNvSpPr>
                <a:spLocks/>
              </p:cNvSpPr>
              <p:nvPr/>
            </p:nvSpPr>
            <p:spPr bwMode="auto">
              <a:xfrm>
                <a:off x="3389" y="2133"/>
                <a:ext cx="48" cy="40"/>
              </a:xfrm>
              <a:custGeom>
                <a:avLst/>
                <a:gdLst/>
                <a:ahLst/>
                <a:cxnLst>
                  <a:cxn ang="0">
                    <a:pos x="0" y="9"/>
                  </a:cxn>
                  <a:cxn ang="0">
                    <a:pos x="6" y="15"/>
                  </a:cxn>
                  <a:cxn ang="0">
                    <a:pos x="12" y="11"/>
                  </a:cxn>
                  <a:cxn ang="0">
                    <a:pos x="39" y="40"/>
                  </a:cxn>
                  <a:cxn ang="0">
                    <a:pos x="48" y="34"/>
                  </a:cxn>
                  <a:cxn ang="0">
                    <a:pos x="16" y="0"/>
                  </a:cxn>
                  <a:cxn ang="0">
                    <a:pos x="0" y="9"/>
                  </a:cxn>
                </a:cxnLst>
                <a:rect l="0" t="0" r="r" b="b"/>
                <a:pathLst>
                  <a:path w="48" h="40">
                    <a:moveTo>
                      <a:pt x="0" y="9"/>
                    </a:moveTo>
                    <a:lnTo>
                      <a:pt x="6" y="15"/>
                    </a:lnTo>
                    <a:lnTo>
                      <a:pt x="12" y="11"/>
                    </a:lnTo>
                    <a:lnTo>
                      <a:pt x="39" y="40"/>
                    </a:lnTo>
                    <a:lnTo>
                      <a:pt x="48" y="34"/>
                    </a:lnTo>
                    <a:lnTo>
                      <a:pt x="16" y="0"/>
                    </a:lnTo>
                    <a:lnTo>
                      <a:pt x="0" y="9"/>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8" name="Freeform 361"/>
              <p:cNvSpPr>
                <a:spLocks noEditPoints="1"/>
              </p:cNvSpPr>
              <p:nvPr/>
            </p:nvSpPr>
            <p:spPr bwMode="auto">
              <a:xfrm>
                <a:off x="3432" y="2113"/>
                <a:ext cx="44" cy="39"/>
              </a:xfrm>
              <a:custGeom>
                <a:avLst/>
                <a:gdLst/>
                <a:ahLst/>
                <a:cxnLst>
                  <a:cxn ang="0">
                    <a:pos x="0" y="6"/>
                  </a:cxn>
                  <a:cxn ang="0">
                    <a:pos x="5" y="35"/>
                  </a:cxn>
                  <a:cxn ang="0">
                    <a:pos x="11" y="39"/>
                  </a:cxn>
                  <a:cxn ang="0">
                    <a:pos x="26" y="31"/>
                  </a:cxn>
                  <a:cxn ang="0">
                    <a:pos x="34" y="39"/>
                  </a:cxn>
                  <a:cxn ang="0">
                    <a:pos x="44" y="35"/>
                  </a:cxn>
                  <a:cxn ang="0">
                    <a:pos x="36" y="25"/>
                  </a:cxn>
                  <a:cxn ang="0">
                    <a:pos x="40" y="24"/>
                  </a:cxn>
                  <a:cxn ang="0">
                    <a:pos x="34" y="18"/>
                  </a:cxn>
                  <a:cxn ang="0">
                    <a:pos x="30" y="22"/>
                  </a:cxn>
                  <a:cxn ang="0">
                    <a:pos x="11" y="0"/>
                  </a:cxn>
                  <a:cxn ang="0">
                    <a:pos x="0" y="6"/>
                  </a:cxn>
                  <a:cxn ang="0">
                    <a:pos x="21" y="25"/>
                  </a:cxn>
                  <a:cxn ang="0">
                    <a:pos x="13" y="31"/>
                  </a:cxn>
                  <a:cxn ang="0">
                    <a:pos x="7" y="14"/>
                  </a:cxn>
                  <a:cxn ang="0">
                    <a:pos x="7" y="14"/>
                  </a:cxn>
                  <a:cxn ang="0">
                    <a:pos x="21" y="25"/>
                  </a:cxn>
                </a:cxnLst>
                <a:rect l="0" t="0" r="r" b="b"/>
                <a:pathLst>
                  <a:path w="44" h="39">
                    <a:moveTo>
                      <a:pt x="0" y="6"/>
                    </a:moveTo>
                    <a:lnTo>
                      <a:pt x="5" y="35"/>
                    </a:lnTo>
                    <a:lnTo>
                      <a:pt x="11" y="39"/>
                    </a:lnTo>
                    <a:lnTo>
                      <a:pt x="26" y="31"/>
                    </a:lnTo>
                    <a:lnTo>
                      <a:pt x="34" y="39"/>
                    </a:lnTo>
                    <a:lnTo>
                      <a:pt x="44" y="35"/>
                    </a:lnTo>
                    <a:lnTo>
                      <a:pt x="36" y="25"/>
                    </a:lnTo>
                    <a:lnTo>
                      <a:pt x="40" y="24"/>
                    </a:lnTo>
                    <a:lnTo>
                      <a:pt x="34" y="18"/>
                    </a:lnTo>
                    <a:lnTo>
                      <a:pt x="30" y="22"/>
                    </a:lnTo>
                    <a:lnTo>
                      <a:pt x="11" y="0"/>
                    </a:lnTo>
                    <a:lnTo>
                      <a:pt x="0" y="6"/>
                    </a:lnTo>
                    <a:close/>
                    <a:moveTo>
                      <a:pt x="21" y="25"/>
                    </a:moveTo>
                    <a:lnTo>
                      <a:pt x="13" y="31"/>
                    </a:lnTo>
                    <a:lnTo>
                      <a:pt x="7" y="14"/>
                    </a:lnTo>
                    <a:lnTo>
                      <a:pt x="7" y="14"/>
                    </a:lnTo>
                    <a:lnTo>
                      <a:pt x="21" y="25"/>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19" name="Freeform 362"/>
              <p:cNvSpPr>
                <a:spLocks noEditPoints="1"/>
              </p:cNvSpPr>
              <p:nvPr/>
            </p:nvSpPr>
            <p:spPr bwMode="auto">
              <a:xfrm>
                <a:off x="3458" y="2098"/>
                <a:ext cx="48" cy="39"/>
              </a:xfrm>
              <a:custGeom>
                <a:avLst/>
                <a:gdLst/>
                <a:ahLst/>
                <a:cxnLst>
                  <a:cxn ang="0">
                    <a:pos x="2" y="4"/>
                  </a:cxn>
                  <a:cxn ang="0">
                    <a:pos x="0" y="12"/>
                  </a:cxn>
                  <a:cxn ang="0">
                    <a:pos x="2" y="17"/>
                  </a:cxn>
                  <a:cxn ang="0">
                    <a:pos x="8" y="25"/>
                  </a:cxn>
                  <a:cxn ang="0">
                    <a:pos x="12" y="29"/>
                  </a:cxn>
                  <a:cxn ang="0">
                    <a:pos x="20" y="35"/>
                  </a:cxn>
                  <a:cxn ang="0">
                    <a:pos x="27" y="39"/>
                  </a:cxn>
                  <a:cxn ang="0">
                    <a:pos x="37" y="39"/>
                  </a:cxn>
                  <a:cxn ang="0">
                    <a:pos x="45" y="35"/>
                  </a:cxn>
                  <a:cxn ang="0">
                    <a:pos x="48" y="27"/>
                  </a:cxn>
                  <a:cxn ang="0">
                    <a:pos x="45" y="21"/>
                  </a:cxn>
                  <a:cxn ang="0">
                    <a:pos x="41" y="14"/>
                  </a:cxn>
                  <a:cxn ang="0">
                    <a:pos x="35" y="10"/>
                  </a:cxn>
                  <a:cxn ang="0">
                    <a:pos x="29" y="4"/>
                  </a:cxn>
                  <a:cxn ang="0">
                    <a:pos x="22" y="0"/>
                  </a:cxn>
                  <a:cxn ang="0">
                    <a:pos x="12" y="0"/>
                  </a:cxn>
                  <a:cxn ang="0">
                    <a:pos x="12" y="8"/>
                  </a:cxn>
                  <a:cxn ang="0">
                    <a:pos x="18" y="8"/>
                  </a:cxn>
                  <a:cxn ang="0">
                    <a:pos x="22" y="10"/>
                  </a:cxn>
                  <a:cxn ang="0">
                    <a:pos x="25" y="14"/>
                  </a:cxn>
                  <a:cxn ang="0">
                    <a:pos x="29" y="17"/>
                  </a:cxn>
                  <a:cxn ang="0">
                    <a:pos x="31" y="19"/>
                  </a:cxn>
                  <a:cxn ang="0">
                    <a:pos x="35" y="23"/>
                  </a:cxn>
                  <a:cxn ang="0">
                    <a:pos x="37" y="27"/>
                  </a:cxn>
                  <a:cxn ang="0">
                    <a:pos x="35" y="31"/>
                  </a:cxn>
                  <a:cxn ang="0">
                    <a:pos x="31" y="31"/>
                  </a:cxn>
                  <a:cxn ang="0">
                    <a:pos x="27" y="29"/>
                  </a:cxn>
                  <a:cxn ang="0">
                    <a:pos x="22" y="25"/>
                  </a:cxn>
                  <a:cxn ang="0">
                    <a:pos x="20" y="21"/>
                  </a:cxn>
                  <a:cxn ang="0">
                    <a:pos x="18" y="19"/>
                  </a:cxn>
                  <a:cxn ang="0">
                    <a:pos x="14" y="15"/>
                  </a:cxn>
                  <a:cxn ang="0">
                    <a:pos x="12" y="12"/>
                  </a:cxn>
                  <a:cxn ang="0">
                    <a:pos x="12" y="8"/>
                  </a:cxn>
                </a:cxnLst>
                <a:rect l="0" t="0" r="r" b="b"/>
                <a:pathLst>
                  <a:path w="48" h="39">
                    <a:moveTo>
                      <a:pt x="6" y="2"/>
                    </a:moveTo>
                    <a:lnTo>
                      <a:pt x="2" y="4"/>
                    </a:lnTo>
                    <a:lnTo>
                      <a:pt x="0" y="8"/>
                    </a:lnTo>
                    <a:lnTo>
                      <a:pt x="0" y="12"/>
                    </a:lnTo>
                    <a:lnTo>
                      <a:pt x="2" y="15"/>
                    </a:lnTo>
                    <a:lnTo>
                      <a:pt x="2" y="17"/>
                    </a:lnTo>
                    <a:lnTo>
                      <a:pt x="4" y="21"/>
                    </a:lnTo>
                    <a:lnTo>
                      <a:pt x="8" y="25"/>
                    </a:lnTo>
                    <a:lnTo>
                      <a:pt x="10" y="27"/>
                    </a:lnTo>
                    <a:lnTo>
                      <a:pt x="12" y="29"/>
                    </a:lnTo>
                    <a:lnTo>
                      <a:pt x="16" y="33"/>
                    </a:lnTo>
                    <a:lnTo>
                      <a:pt x="20" y="35"/>
                    </a:lnTo>
                    <a:lnTo>
                      <a:pt x="23" y="37"/>
                    </a:lnTo>
                    <a:lnTo>
                      <a:pt x="27" y="39"/>
                    </a:lnTo>
                    <a:lnTo>
                      <a:pt x="33" y="39"/>
                    </a:lnTo>
                    <a:lnTo>
                      <a:pt x="37" y="39"/>
                    </a:lnTo>
                    <a:lnTo>
                      <a:pt x="41" y="37"/>
                    </a:lnTo>
                    <a:lnTo>
                      <a:pt x="45" y="35"/>
                    </a:lnTo>
                    <a:lnTo>
                      <a:pt x="47" y="31"/>
                    </a:lnTo>
                    <a:lnTo>
                      <a:pt x="48" y="27"/>
                    </a:lnTo>
                    <a:lnTo>
                      <a:pt x="47" y="25"/>
                    </a:lnTo>
                    <a:lnTo>
                      <a:pt x="45" y="21"/>
                    </a:lnTo>
                    <a:lnTo>
                      <a:pt x="43" y="17"/>
                    </a:lnTo>
                    <a:lnTo>
                      <a:pt x="41" y="14"/>
                    </a:lnTo>
                    <a:lnTo>
                      <a:pt x="39" y="12"/>
                    </a:lnTo>
                    <a:lnTo>
                      <a:pt x="35" y="10"/>
                    </a:lnTo>
                    <a:lnTo>
                      <a:pt x="33" y="6"/>
                    </a:lnTo>
                    <a:lnTo>
                      <a:pt x="29" y="4"/>
                    </a:lnTo>
                    <a:lnTo>
                      <a:pt x="25" y="2"/>
                    </a:lnTo>
                    <a:lnTo>
                      <a:pt x="22" y="0"/>
                    </a:lnTo>
                    <a:lnTo>
                      <a:pt x="16" y="0"/>
                    </a:lnTo>
                    <a:lnTo>
                      <a:pt x="12" y="0"/>
                    </a:lnTo>
                    <a:lnTo>
                      <a:pt x="6" y="2"/>
                    </a:lnTo>
                    <a:close/>
                    <a:moveTo>
                      <a:pt x="12" y="8"/>
                    </a:moveTo>
                    <a:lnTo>
                      <a:pt x="16" y="8"/>
                    </a:lnTo>
                    <a:lnTo>
                      <a:pt x="18" y="8"/>
                    </a:lnTo>
                    <a:lnTo>
                      <a:pt x="20" y="10"/>
                    </a:lnTo>
                    <a:lnTo>
                      <a:pt x="22" y="10"/>
                    </a:lnTo>
                    <a:lnTo>
                      <a:pt x="23" y="12"/>
                    </a:lnTo>
                    <a:lnTo>
                      <a:pt x="25" y="14"/>
                    </a:lnTo>
                    <a:lnTo>
                      <a:pt x="27" y="15"/>
                    </a:lnTo>
                    <a:lnTo>
                      <a:pt x="29" y="17"/>
                    </a:lnTo>
                    <a:lnTo>
                      <a:pt x="29" y="17"/>
                    </a:lnTo>
                    <a:lnTo>
                      <a:pt x="31" y="19"/>
                    </a:lnTo>
                    <a:lnTo>
                      <a:pt x="33" y="21"/>
                    </a:lnTo>
                    <a:lnTo>
                      <a:pt x="35" y="23"/>
                    </a:lnTo>
                    <a:lnTo>
                      <a:pt x="37" y="25"/>
                    </a:lnTo>
                    <a:lnTo>
                      <a:pt x="37" y="27"/>
                    </a:lnTo>
                    <a:lnTo>
                      <a:pt x="37" y="29"/>
                    </a:lnTo>
                    <a:lnTo>
                      <a:pt x="35" y="31"/>
                    </a:lnTo>
                    <a:lnTo>
                      <a:pt x="33" y="31"/>
                    </a:lnTo>
                    <a:lnTo>
                      <a:pt x="31" y="31"/>
                    </a:lnTo>
                    <a:lnTo>
                      <a:pt x="29" y="29"/>
                    </a:lnTo>
                    <a:lnTo>
                      <a:pt x="27" y="29"/>
                    </a:lnTo>
                    <a:lnTo>
                      <a:pt x="23" y="27"/>
                    </a:lnTo>
                    <a:lnTo>
                      <a:pt x="22" y="25"/>
                    </a:lnTo>
                    <a:lnTo>
                      <a:pt x="22" y="23"/>
                    </a:lnTo>
                    <a:lnTo>
                      <a:pt x="20" y="21"/>
                    </a:lnTo>
                    <a:lnTo>
                      <a:pt x="18" y="21"/>
                    </a:lnTo>
                    <a:lnTo>
                      <a:pt x="18" y="19"/>
                    </a:lnTo>
                    <a:lnTo>
                      <a:pt x="16" y="17"/>
                    </a:lnTo>
                    <a:lnTo>
                      <a:pt x="14" y="15"/>
                    </a:lnTo>
                    <a:lnTo>
                      <a:pt x="12" y="14"/>
                    </a:lnTo>
                    <a:lnTo>
                      <a:pt x="12" y="12"/>
                    </a:lnTo>
                    <a:lnTo>
                      <a:pt x="12" y="10"/>
                    </a:lnTo>
                    <a:lnTo>
                      <a:pt x="12" y="8"/>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20" name="Freeform 363"/>
              <p:cNvSpPr>
                <a:spLocks noEditPoints="1"/>
              </p:cNvSpPr>
              <p:nvPr/>
            </p:nvSpPr>
            <p:spPr bwMode="auto">
              <a:xfrm>
                <a:off x="3495" y="2079"/>
                <a:ext cx="44" cy="40"/>
              </a:xfrm>
              <a:custGeom>
                <a:avLst/>
                <a:gdLst/>
                <a:ahLst/>
                <a:cxnLst>
                  <a:cxn ang="0">
                    <a:pos x="2" y="13"/>
                  </a:cxn>
                  <a:cxn ang="0">
                    <a:pos x="4" y="19"/>
                  </a:cxn>
                  <a:cxn ang="0">
                    <a:pos x="6" y="23"/>
                  </a:cxn>
                  <a:cxn ang="0">
                    <a:pos x="8" y="29"/>
                  </a:cxn>
                  <a:cxn ang="0">
                    <a:pos x="11" y="34"/>
                  </a:cxn>
                  <a:cxn ang="0">
                    <a:pos x="17" y="38"/>
                  </a:cxn>
                  <a:cxn ang="0">
                    <a:pos x="23" y="40"/>
                  </a:cxn>
                  <a:cxn ang="0">
                    <a:pos x="31" y="40"/>
                  </a:cxn>
                  <a:cxn ang="0">
                    <a:pos x="38" y="38"/>
                  </a:cxn>
                  <a:cxn ang="0">
                    <a:pos x="44" y="33"/>
                  </a:cxn>
                  <a:cxn ang="0">
                    <a:pos x="44" y="29"/>
                  </a:cxn>
                  <a:cxn ang="0">
                    <a:pos x="44" y="23"/>
                  </a:cxn>
                  <a:cxn ang="0">
                    <a:pos x="40" y="17"/>
                  </a:cxn>
                  <a:cxn ang="0">
                    <a:pos x="36" y="15"/>
                  </a:cxn>
                  <a:cxn ang="0">
                    <a:pos x="31" y="11"/>
                  </a:cxn>
                  <a:cxn ang="0">
                    <a:pos x="25" y="11"/>
                  </a:cxn>
                  <a:cxn ang="0">
                    <a:pos x="19" y="13"/>
                  </a:cxn>
                  <a:cxn ang="0">
                    <a:pos x="17" y="13"/>
                  </a:cxn>
                  <a:cxn ang="0">
                    <a:pos x="15" y="15"/>
                  </a:cxn>
                  <a:cxn ang="0">
                    <a:pos x="15" y="17"/>
                  </a:cxn>
                  <a:cxn ang="0">
                    <a:pos x="13" y="19"/>
                  </a:cxn>
                  <a:cxn ang="0">
                    <a:pos x="11" y="0"/>
                  </a:cxn>
                  <a:cxn ang="0">
                    <a:pos x="21" y="21"/>
                  </a:cxn>
                  <a:cxn ang="0">
                    <a:pos x="23" y="21"/>
                  </a:cxn>
                  <a:cxn ang="0">
                    <a:pos x="27" y="21"/>
                  </a:cxn>
                  <a:cxn ang="0">
                    <a:pos x="29" y="23"/>
                  </a:cxn>
                  <a:cxn ang="0">
                    <a:pos x="31" y="25"/>
                  </a:cxn>
                  <a:cxn ang="0">
                    <a:pos x="33" y="25"/>
                  </a:cxn>
                  <a:cxn ang="0">
                    <a:pos x="33" y="29"/>
                  </a:cxn>
                  <a:cxn ang="0">
                    <a:pos x="34" y="31"/>
                  </a:cxn>
                  <a:cxn ang="0">
                    <a:pos x="33" y="33"/>
                  </a:cxn>
                  <a:cxn ang="0">
                    <a:pos x="29" y="33"/>
                  </a:cxn>
                  <a:cxn ang="0">
                    <a:pos x="27" y="33"/>
                  </a:cxn>
                  <a:cxn ang="0">
                    <a:pos x="25" y="31"/>
                  </a:cxn>
                  <a:cxn ang="0">
                    <a:pos x="23" y="29"/>
                  </a:cxn>
                  <a:cxn ang="0">
                    <a:pos x="21" y="27"/>
                  </a:cxn>
                  <a:cxn ang="0">
                    <a:pos x="19" y="25"/>
                  </a:cxn>
                  <a:cxn ang="0">
                    <a:pos x="19" y="23"/>
                  </a:cxn>
                  <a:cxn ang="0">
                    <a:pos x="21" y="21"/>
                  </a:cxn>
                </a:cxnLst>
                <a:rect l="0" t="0" r="r" b="b"/>
                <a:pathLst>
                  <a:path w="44" h="40">
                    <a:moveTo>
                      <a:pt x="0" y="6"/>
                    </a:moveTo>
                    <a:lnTo>
                      <a:pt x="2" y="13"/>
                    </a:lnTo>
                    <a:lnTo>
                      <a:pt x="4" y="15"/>
                    </a:lnTo>
                    <a:lnTo>
                      <a:pt x="4" y="19"/>
                    </a:lnTo>
                    <a:lnTo>
                      <a:pt x="4" y="21"/>
                    </a:lnTo>
                    <a:lnTo>
                      <a:pt x="6" y="23"/>
                    </a:lnTo>
                    <a:lnTo>
                      <a:pt x="6" y="27"/>
                    </a:lnTo>
                    <a:lnTo>
                      <a:pt x="8" y="29"/>
                    </a:lnTo>
                    <a:lnTo>
                      <a:pt x="10" y="31"/>
                    </a:lnTo>
                    <a:lnTo>
                      <a:pt x="11" y="34"/>
                    </a:lnTo>
                    <a:lnTo>
                      <a:pt x="13" y="36"/>
                    </a:lnTo>
                    <a:lnTo>
                      <a:pt x="17" y="38"/>
                    </a:lnTo>
                    <a:lnTo>
                      <a:pt x="19" y="38"/>
                    </a:lnTo>
                    <a:lnTo>
                      <a:pt x="23" y="40"/>
                    </a:lnTo>
                    <a:lnTo>
                      <a:pt x="27" y="40"/>
                    </a:lnTo>
                    <a:lnTo>
                      <a:pt x="31" y="40"/>
                    </a:lnTo>
                    <a:lnTo>
                      <a:pt x="34" y="40"/>
                    </a:lnTo>
                    <a:lnTo>
                      <a:pt x="38" y="38"/>
                    </a:lnTo>
                    <a:lnTo>
                      <a:pt x="40" y="36"/>
                    </a:lnTo>
                    <a:lnTo>
                      <a:pt x="44" y="33"/>
                    </a:lnTo>
                    <a:lnTo>
                      <a:pt x="44" y="31"/>
                    </a:lnTo>
                    <a:lnTo>
                      <a:pt x="44" y="29"/>
                    </a:lnTo>
                    <a:lnTo>
                      <a:pt x="44" y="25"/>
                    </a:lnTo>
                    <a:lnTo>
                      <a:pt x="44" y="23"/>
                    </a:lnTo>
                    <a:lnTo>
                      <a:pt x="42" y="21"/>
                    </a:lnTo>
                    <a:lnTo>
                      <a:pt x="40" y="17"/>
                    </a:lnTo>
                    <a:lnTo>
                      <a:pt x="38" y="17"/>
                    </a:lnTo>
                    <a:lnTo>
                      <a:pt x="36" y="15"/>
                    </a:lnTo>
                    <a:lnTo>
                      <a:pt x="33" y="13"/>
                    </a:lnTo>
                    <a:lnTo>
                      <a:pt x="31" y="11"/>
                    </a:lnTo>
                    <a:lnTo>
                      <a:pt x="27" y="11"/>
                    </a:lnTo>
                    <a:lnTo>
                      <a:pt x="25" y="11"/>
                    </a:lnTo>
                    <a:lnTo>
                      <a:pt x="21" y="11"/>
                    </a:lnTo>
                    <a:lnTo>
                      <a:pt x="19" y="13"/>
                    </a:lnTo>
                    <a:lnTo>
                      <a:pt x="17" y="13"/>
                    </a:lnTo>
                    <a:lnTo>
                      <a:pt x="17" y="13"/>
                    </a:lnTo>
                    <a:lnTo>
                      <a:pt x="17" y="15"/>
                    </a:lnTo>
                    <a:lnTo>
                      <a:pt x="15" y="15"/>
                    </a:lnTo>
                    <a:lnTo>
                      <a:pt x="15" y="15"/>
                    </a:lnTo>
                    <a:lnTo>
                      <a:pt x="15" y="17"/>
                    </a:lnTo>
                    <a:lnTo>
                      <a:pt x="15" y="17"/>
                    </a:lnTo>
                    <a:lnTo>
                      <a:pt x="13" y="19"/>
                    </a:lnTo>
                    <a:lnTo>
                      <a:pt x="13" y="19"/>
                    </a:lnTo>
                    <a:lnTo>
                      <a:pt x="11" y="0"/>
                    </a:lnTo>
                    <a:lnTo>
                      <a:pt x="0" y="6"/>
                    </a:lnTo>
                    <a:close/>
                    <a:moveTo>
                      <a:pt x="21" y="21"/>
                    </a:moveTo>
                    <a:lnTo>
                      <a:pt x="23" y="21"/>
                    </a:lnTo>
                    <a:lnTo>
                      <a:pt x="23" y="21"/>
                    </a:lnTo>
                    <a:lnTo>
                      <a:pt x="25" y="21"/>
                    </a:lnTo>
                    <a:lnTo>
                      <a:pt x="27" y="21"/>
                    </a:lnTo>
                    <a:lnTo>
                      <a:pt x="27" y="21"/>
                    </a:lnTo>
                    <a:lnTo>
                      <a:pt x="29" y="23"/>
                    </a:lnTo>
                    <a:lnTo>
                      <a:pt x="29" y="23"/>
                    </a:lnTo>
                    <a:lnTo>
                      <a:pt x="31" y="25"/>
                    </a:lnTo>
                    <a:lnTo>
                      <a:pt x="31" y="25"/>
                    </a:lnTo>
                    <a:lnTo>
                      <a:pt x="33" y="25"/>
                    </a:lnTo>
                    <a:lnTo>
                      <a:pt x="33" y="27"/>
                    </a:lnTo>
                    <a:lnTo>
                      <a:pt x="33" y="29"/>
                    </a:lnTo>
                    <a:lnTo>
                      <a:pt x="34" y="29"/>
                    </a:lnTo>
                    <a:lnTo>
                      <a:pt x="34" y="31"/>
                    </a:lnTo>
                    <a:lnTo>
                      <a:pt x="33" y="31"/>
                    </a:lnTo>
                    <a:lnTo>
                      <a:pt x="33" y="33"/>
                    </a:lnTo>
                    <a:lnTo>
                      <a:pt x="31" y="33"/>
                    </a:lnTo>
                    <a:lnTo>
                      <a:pt x="29" y="33"/>
                    </a:lnTo>
                    <a:lnTo>
                      <a:pt x="29" y="33"/>
                    </a:lnTo>
                    <a:lnTo>
                      <a:pt x="27" y="33"/>
                    </a:lnTo>
                    <a:lnTo>
                      <a:pt x="25" y="31"/>
                    </a:lnTo>
                    <a:lnTo>
                      <a:pt x="25" y="31"/>
                    </a:lnTo>
                    <a:lnTo>
                      <a:pt x="23" y="31"/>
                    </a:lnTo>
                    <a:lnTo>
                      <a:pt x="23" y="29"/>
                    </a:lnTo>
                    <a:lnTo>
                      <a:pt x="21" y="29"/>
                    </a:lnTo>
                    <a:lnTo>
                      <a:pt x="21" y="27"/>
                    </a:lnTo>
                    <a:lnTo>
                      <a:pt x="21" y="27"/>
                    </a:lnTo>
                    <a:lnTo>
                      <a:pt x="19" y="25"/>
                    </a:lnTo>
                    <a:lnTo>
                      <a:pt x="19" y="23"/>
                    </a:lnTo>
                    <a:lnTo>
                      <a:pt x="19" y="23"/>
                    </a:lnTo>
                    <a:lnTo>
                      <a:pt x="19" y="21"/>
                    </a:lnTo>
                    <a:lnTo>
                      <a:pt x="21" y="21"/>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421" name="Freeform 364"/>
              <p:cNvSpPr>
                <a:spLocks/>
              </p:cNvSpPr>
              <p:nvPr/>
            </p:nvSpPr>
            <p:spPr bwMode="auto">
              <a:xfrm>
                <a:off x="3524" y="2058"/>
                <a:ext cx="48" cy="46"/>
              </a:xfrm>
              <a:custGeom>
                <a:avLst/>
                <a:gdLst/>
                <a:ahLst/>
                <a:cxnLst>
                  <a:cxn ang="0">
                    <a:pos x="13" y="31"/>
                  </a:cxn>
                  <a:cxn ang="0">
                    <a:pos x="13" y="29"/>
                  </a:cxn>
                  <a:cxn ang="0">
                    <a:pos x="13" y="29"/>
                  </a:cxn>
                  <a:cxn ang="0">
                    <a:pos x="13" y="29"/>
                  </a:cxn>
                  <a:cxn ang="0">
                    <a:pos x="15" y="29"/>
                  </a:cxn>
                  <a:cxn ang="0">
                    <a:pos x="15" y="29"/>
                  </a:cxn>
                  <a:cxn ang="0">
                    <a:pos x="15" y="29"/>
                  </a:cxn>
                  <a:cxn ang="0">
                    <a:pos x="15" y="27"/>
                  </a:cxn>
                  <a:cxn ang="0">
                    <a:pos x="15" y="27"/>
                  </a:cxn>
                  <a:cxn ang="0">
                    <a:pos x="19" y="27"/>
                  </a:cxn>
                  <a:cxn ang="0">
                    <a:pos x="21" y="25"/>
                  </a:cxn>
                  <a:cxn ang="0">
                    <a:pos x="23" y="25"/>
                  </a:cxn>
                  <a:cxn ang="0">
                    <a:pos x="25" y="25"/>
                  </a:cxn>
                  <a:cxn ang="0">
                    <a:pos x="27" y="25"/>
                  </a:cxn>
                  <a:cxn ang="0">
                    <a:pos x="29" y="25"/>
                  </a:cxn>
                  <a:cxn ang="0">
                    <a:pos x="30" y="27"/>
                  </a:cxn>
                  <a:cxn ang="0">
                    <a:pos x="32" y="29"/>
                  </a:cxn>
                  <a:cxn ang="0">
                    <a:pos x="34" y="29"/>
                  </a:cxn>
                  <a:cxn ang="0">
                    <a:pos x="34" y="31"/>
                  </a:cxn>
                  <a:cxn ang="0">
                    <a:pos x="34" y="32"/>
                  </a:cxn>
                  <a:cxn ang="0">
                    <a:pos x="34" y="32"/>
                  </a:cxn>
                  <a:cxn ang="0">
                    <a:pos x="34" y="34"/>
                  </a:cxn>
                  <a:cxn ang="0">
                    <a:pos x="34" y="36"/>
                  </a:cxn>
                  <a:cxn ang="0">
                    <a:pos x="32" y="36"/>
                  </a:cxn>
                  <a:cxn ang="0">
                    <a:pos x="30" y="38"/>
                  </a:cxn>
                  <a:cxn ang="0">
                    <a:pos x="30" y="38"/>
                  </a:cxn>
                  <a:cxn ang="0">
                    <a:pos x="29" y="38"/>
                  </a:cxn>
                  <a:cxn ang="0">
                    <a:pos x="29" y="40"/>
                  </a:cxn>
                  <a:cxn ang="0">
                    <a:pos x="27" y="40"/>
                  </a:cxn>
                  <a:cxn ang="0">
                    <a:pos x="27" y="40"/>
                  </a:cxn>
                  <a:cxn ang="0">
                    <a:pos x="25" y="40"/>
                  </a:cxn>
                  <a:cxn ang="0">
                    <a:pos x="25" y="40"/>
                  </a:cxn>
                  <a:cxn ang="0">
                    <a:pos x="23" y="40"/>
                  </a:cxn>
                  <a:cxn ang="0">
                    <a:pos x="27" y="46"/>
                  </a:cxn>
                  <a:cxn ang="0">
                    <a:pos x="29" y="46"/>
                  </a:cxn>
                  <a:cxn ang="0">
                    <a:pos x="30" y="46"/>
                  </a:cxn>
                  <a:cxn ang="0">
                    <a:pos x="32" y="46"/>
                  </a:cxn>
                  <a:cxn ang="0">
                    <a:pos x="32" y="46"/>
                  </a:cxn>
                  <a:cxn ang="0">
                    <a:pos x="34" y="44"/>
                  </a:cxn>
                  <a:cxn ang="0">
                    <a:pos x="36" y="44"/>
                  </a:cxn>
                  <a:cxn ang="0">
                    <a:pos x="36" y="44"/>
                  </a:cxn>
                  <a:cxn ang="0">
                    <a:pos x="38" y="42"/>
                  </a:cxn>
                  <a:cxn ang="0">
                    <a:pos x="42" y="40"/>
                  </a:cxn>
                  <a:cxn ang="0">
                    <a:pos x="46" y="38"/>
                  </a:cxn>
                  <a:cxn ang="0">
                    <a:pos x="46" y="36"/>
                  </a:cxn>
                  <a:cxn ang="0">
                    <a:pos x="48" y="32"/>
                  </a:cxn>
                  <a:cxn ang="0">
                    <a:pos x="48" y="31"/>
                  </a:cxn>
                  <a:cxn ang="0">
                    <a:pos x="48" y="27"/>
                  </a:cxn>
                  <a:cxn ang="0">
                    <a:pos x="46" y="25"/>
                  </a:cxn>
                  <a:cxn ang="0">
                    <a:pos x="44" y="23"/>
                  </a:cxn>
                  <a:cxn ang="0">
                    <a:pos x="40" y="19"/>
                  </a:cxn>
                  <a:cxn ang="0">
                    <a:pos x="38" y="19"/>
                  </a:cxn>
                  <a:cxn ang="0">
                    <a:pos x="34" y="17"/>
                  </a:cxn>
                  <a:cxn ang="0">
                    <a:pos x="30" y="17"/>
                  </a:cxn>
                  <a:cxn ang="0">
                    <a:pos x="29" y="15"/>
                  </a:cxn>
                  <a:cxn ang="0">
                    <a:pos x="25" y="17"/>
                  </a:cxn>
                  <a:cxn ang="0">
                    <a:pos x="21" y="17"/>
                  </a:cxn>
                  <a:cxn ang="0">
                    <a:pos x="17" y="19"/>
                  </a:cxn>
                  <a:cxn ang="0">
                    <a:pos x="13" y="13"/>
                  </a:cxn>
                  <a:cxn ang="0">
                    <a:pos x="25" y="6"/>
                  </a:cxn>
                  <a:cxn ang="0">
                    <a:pos x="19" y="0"/>
                  </a:cxn>
                  <a:cxn ang="0">
                    <a:pos x="0" y="11"/>
                  </a:cxn>
                  <a:cxn ang="0">
                    <a:pos x="13" y="31"/>
                  </a:cxn>
                </a:cxnLst>
                <a:rect l="0" t="0" r="r" b="b"/>
                <a:pathLst>
                  <a:path w="48" h="46">
                    <a:moveTo>
                      <a:pt x="13" y="31"/>
                    </a:moveTo>
                    <a:lnTo>
                      <a:pt x="13" y="29"/>
                    </a:lnTo>
                    <a:lnTo>
                      <a:pt x="13" y="29"/>
                    </a:lnTo>
                    <a:lnTo>
                      <a:pt x="13" y="29"/>
                    </a:lnTo>
                    <a:lnTo>
                      <a:pt x="15" y="29"/>
                    </a:lnTo>
                    <a:lnTo>
                      <a:pt x="15" y="29"/>
                    </a:lnTo>
                    <a:lnTo>
                      <a:pt x="15" y="29"/>
                    </a:lnTo>
                    <a:lnTo>
                      <a:pt x="15" y="27"/>
                    </a:lnTo>
                    <a:lnTo>
                      <a:pt x="15" y="27"/>
                    </a:lnTo>
                    <a:lnTo>
                      <a:pt x="19" y="27"/>
                    </a:lnTo>
                    <a:lnTo>
                      <a:pt x="21" y="25"/>
                    </a:lnTo>
                    <a:lnTo>
                      <a:pt x="23" y="25"/>
                    </a:lnTo>
                    <a:lnTo>
                      <a:pt x="25" y="25"/>
                    </a:lnTo>
                    <a:lnTo>
                      <a:pt x="27" y="25"/>
                    </a:lnTo>
                    <a:lnTo>
                      <a:pt x="29" y="25"/>
                    </a:lnTo>
                    <a:lnTo>
                      <a:pt x="30" y="27"/>
                    </a:lnTo>
                    <a:lnTo>
                      <a:pt x="32" y="29"/>
                    </a:lnTo>
                    <a:lnTo>
                      <a:pt x="34" y="29"/>
                    </a:lnTo>
                    <a:lnTo>
                      <a:pt x="34" y="31"/>
                    </a:lnTo>
                    <a:lnTo>
                      <a:pt x="34" y="32"/>
                    </a:lnTo>
                    <a:lnTo>
                      <a:pt x="34" y="32"/>
                    </a:lnTo>
                    <a:lnTo>
                      <a:pt x="34" y="34"/>
                    </a:lnTo>
                    <a:lnTo>
                      <a:pt x="34" y="36"/>
                    </a:lnTo>
                    <a:lnTo>
                      <a:pt x="32" y="36"/>
                    </a:lnTo>
                    <a:lnTo>
                      <a:pt x="30" y="38"/>
                    </a:lnTo>
                    <a:lnTo>
                      <a:pt x="30" y="38"/>
                    </a:lnTo>
                    <a:lnTo>
                      <a:pt x="29" y="38"/>
                    </a:lnTo>
                    <a:lnTo>
                      <a:pt x="29" y="40"/>
                    </a:lnTo>
                    <a:lnTo>
                      <a:pt x="27" y="40"/>
                    </a:lnTo>
                    <a:lnTo>
                      <a:pt x="27" y="40"/>
                    </a:lnTo>
                    <a:lnTo>
                      <a:pt x="25" y="40"/>
                    </a:lnTo>
                    <a:lnTo>
                      <a:pt x="25" y="40"/>
                    </a:lnTo>
                    <a:lnTo>
                      <a:pt x="23" y="40"/>
                    </a:lnTo>
                    <a:lnTo>
                      <a:pt x="27" y="46"/>
                    </a:lnTo>
                    <a:lnTo>
                      <a:pt x="29" y="46"/>
                    </a:lnTo>
                    <a:lnTo>
                      <a:pt x="30" y="46"/>
                    </a:lnTo>
                    <a:lnTo>
                      <a:pt x="32" y="46"/>
                    </a:lnTo>
                    <a:lnTo>
                      <a:pt x="32" y="46"/>
                    </a:lnTo>
                    <a:lnTo>
                      <a:pt x="34" y="44"/>
                    </a:lnTo>
                    <a:lnTo>
                      <a:pt x="36" y="44"/>
                    </a:lnTo>
                    <a:lnTo>
                      <a:pt x="36" y="44"/>
                    </a:lnTo>
                    <a:lnTo>
                      <a:pt x="38" y="42"/>
                    </a:lnTo>
                    <a:lnTo>
                      <a:pt x="42" y="40"/>
                    </a:lnTo>
                    <a:lnTo>
                      <a:pt x="46" y="38"/>
                    </a:lnTo>
                    <a:lnTo>
                      <a:pt x="46" y="36"/>
                    </a:lnTo>
                    <a:lnTo>
                      <a:pt x="48" y="32"/>
                    </a:lnTo>
                    <a:lnTo>
                      <a:pt x="48" y="31"/>
                    </a:lnTo>
                    <a:lnTo>
                      <a:pt x="48" y="27"/>
                    </a:lnTo>
                    <a:lnTo>
                      <a:pt x="46" y="25"/>
                    </a:lnTo>
                    <a:lnTo>
                      <a:pt x="44" y="23"/>
                    </a:lnTo>
                    <a:lnTo>
                      <a:pt x="40" y="19"/>
                    </a:lnTo>
                    <a:lnTo>
                      <a:pt x="38" y="19"/>
                    </a:lnTo>
                    <a:lnTo>
                      <a:pt x="34" y="17"/>
                    </a:lnTo>
                    <a:lnTo>
                      <a:pt x="30" y="17"/>
                    </a:lnTo>
                    <a:lnTo>
                      <a:pt x="29" y="15"/>
                    </a:lnTo>
                    <a:lnTo>
                      <a:pt x="25" y="17"/>
                    </a:lnTo>
                    <a:lnTo>
                      <a:pt x="21" y="17"/>
                    </a:lnTo>
                    <a:lnTo>
                      <a:pt x="17" y="19"/>
                    </a:lnTo>
                    <a:lnTo>
                      <a:pt x="13" y="13"/>
                    </a:lnTo>
                    <a:lnTo>
                      <a:pt x="25" y="6"/>
                    </a:lnTo>
                    <a:lnTo>
                      <a:pt x="19" y="0"/>
                    </a:lnTo>
                    <a:lnTo>
                      <a:pt x="0" y="11"/>
                    </a:lnTo>
                    <a:lnTo>
                      <a:pt x="13" y="31"/>
                    </a:lnTo>
                    <a:close/>
                  </a:path>
                </a:pathLst>
              </a:custGeom>
              <a:solidFill>
                <a:srgbClr val="3D3D3D"/>
              </a:solidFill>
              <a:ln w="9525">
                <a:noFill/>
                <a:round/>
                <a:headEnd/>
                <a:tailEnd/>
              </a:ln>
            </p:spPr>
            <p:txBody>
              <a:bodyPr/>
              <a:lstStyle/>
              <a:p>
                <a:endParaRPr lang="en-US">
                  <a:solidFill>
                    <a:srgbClr val="000000"/>
                  </a:solidFill>
                  <a:latin typeface="+mn-lt"/>
                </a:endParaRPr>
              </a:p>
            </p:txBody>
          </p:sp>
        </p:grpSp>
        <p:sp>
          <p:nvSpPr>
            <p:cNvPr id="163" name="Freeform 365"/>
            <p:cNvSpPr>
              <a:spLocks/>
            </p:cNvSpPr>
            <p:nvPr/>
          </p:nvSpPr>
          <p:spPr bwMode="auto">
            <a:xfrm>
              <a:off x="3572" y="2035"/>
              <a:ext cx="55" cy="44"/>
            </a:xfrm>
            <a:custGeom>
              <a:avLst/>
              <a:gdLst/>
              <a:ahLst/>
              <a:cxnLst>
                <a:cxn ang="0">
                  <a:pos x="17" y="17"/>
                </a:cxn>
                <a:cxn ang="0">
                  <a:pos x="15" y="15"/>
                </a:cxn>
                <a:cxn ang="0">
                  <a:pos x="13" y="15"/>
                </a:cxn>
                <a:cxn ang="0">
                  <a:pos x="13" y="13"/>
                </a:cxn>
                <a:cxn ang="0">
                  <a:pos x="11" y="13"/>
                </a:cxn>
                <a:cxn ang="0">
                  <a:pos x="11" y="11"/>
                </a:cxn>
                <a:cxn ang="0">
                  <a:pos x="11" y="9"/>
                </a:cxn>
                <a:cxn ang="0">
                  <a:pos x="11" y="9"/>
                </a:cxn>
                <a:cxn ang="0">
                  <a:pos x="11" y="7"/>
                </a:cxn>
                <a:cxn ang="0">
                  <a:pos x="13" y="7"/>
                </a:cxn>
                <a:cxn ang="0">
                  <a:pos x="13" y="7"/>
                </a:cxn>
                <a:cxn ang="0">
                  <a:pos x="15" y="7"/>
                </a:cxn>
                <a:cxn ang="0">
                  <a:pos x="17" y="7"/>
                </a:cxn>
                <a:cxn ang="0">
                  <a:pos x="17" y="7"/>
                </a:cxn>
                <a:cxn ang="0">
                  <a:pos x="19" y="7"/>
                </a:cxn>
                <a:cxn ang="0">
                  <a:pos x="19" y="7"/>
                </a:cxn>
                <a:cxn ang="0">
                  <a:pos x="21" y="9"/>
                </a:cxn>
                <a:cxn ang="0">
                  <a:pos x="21" y="9"/>
                </a:cxn>
                <a:cxn ang="0">
                  <a:pos x="23" y="11"/>
                </a:cxn>
                <a:cxn ang="0">
                  <a:pos x="23" y="13"/>
                </a:cxn>
                <a:cxn ang="0">
                  <a:pos x="25" y="15"/>
                </a:cxn>
                <a:cxn ang="0">
                  <a:pos x="25" y="17"/>
                </a:cxn>
                <a:cxn ang="0">
                  <a:pos x="25" y="19"/>
                </a:cxn>
                <a:cxn ang="0">
                  <a:pos x="25" y="21"/>
                </a:cxn>
                <a:cxn ang="0">
                  <a:pos x="27" y="23"/>
                </a:cxn>
                <a:cxn ang="0">
                  <a:pos x="27" y="25"/>
                </a:cxn>
                <a:cxn ang="0">
                  <a:pos x="29" y="44"/>
                </a:cxn>
                <a:cxn ang="0">
                  <a:pos x="55" y="30"/>
                </a:cxn>
                <a:cxn ang="0">
                  <a:pos x="50" y="25"/>
                </a:cxn>
                <a:cxn ang="0">
                  <a:pos x="38" y="30"/>
                </a:cxn>
                <a:cxn ang="0">
                  <a:pos x="36" y="15"/>
                </a:cxn>
                <a:cxn ang="0">
                  <a:pos x="34" y="13"/>
                </a:cxn>
                <a:cxn ang="0">
                  <a:pos x="34" y="13"/>
                </a:cxn>
                <a:cxn ang="0">
                  <a:pos x="34" y="11"/>
                </a:cxn>
                <a:cxn ang="0">
                  <a:pos x="34" y="9"/>
                </a:cxn>
                <a:cxn ang="0">
                  <a:pos x="32" y="7"/>
                </a:cxn>
                <a:cxn ang="0">
                  <a:pos x="32" y="7"/>
                </a:cxn>
                <a:cxn ang="0">
                  <a:pos x="30" y="6"/>
                </a:cxn>
                <a:cxn ang="0">
                  <a:pos x="30" y="4"/>
                </a:cxn>
                <a:cxn ang="0">
                  <a:pos x="29" y="2"/>
                </a:cxn>
                <a:cxn ang="0">
                  <a:pos x="25" y="2"/>
                </a:cxn>
                <a:cxn ang="0">
                  <a:pos x="23" y="0"/>
                </a:cxn>
                <a:cxn ang="0">
                  <a:pos x="21" y="0"/>
                </a:cxn>
                <a:cxn ang="0">
                  <a:pos x="17" y="0"/>
                </a:cxn>
                <a:cxn ang="0">
                  <a:pos x="13" y="0"/>
                </a:cxn>
                <a:cxn ang="0">
                  <a:pos x="11" y="2"/>
                </a:cxn>
                <a:cxn ang="0">
                  <a:pos x="7" y="4"/>
                </a:cxn>
                <a:cxn ang="0">
                  <a:pos x="4" y="6"/>
                </a:cxn>
                <a:cxn ang="0">
                  <a:pos x="2" y="7"/>
                </a:cxn>
                <a:cxn ang="0">
                  <a:pos x="2" y="9"/>
                </a:cxn>
                <a:cxn ang="0">
                  <a:pos x="0" y="11"/>
                </a:cxn>
                <a:cxn ang="0">
                  <a:pos x="0" y="13"/>
                </a:cxn>
                <a:cxn ang="0">
                  <a:pos x="2" y="15"/>
                </a:cxn>
                <a:cxn ang="0">
                  <a:pos x="4" y="17"/>
                </a:cxn>
                <a:cxn ang="0">
                  <a:pos x="5" y="21"/>
                </a:cxn>
                <a:cxn ang="0">
                  <a:pos x="7" y="23"/>
                </a:cxn>
                <a:cxn ang="0">
                  <a:pos x="17" y="17"/>
                </a:cxn>
              </a:cxnLst>
              <a:rect l="0" t="0" r="r" b="b"/>
              <a:pathLst>
                <a:path w="55" h="44">
                  <a:moveTo>
                    <a:pt x="17" y="17"/>
                  </a:moveTo>
                  <a:lnTo>
                    <a:pt x="15" y="15"/>
                  </a:lnTo>
                  <a:lnTo>
                    <a:pt x="13" y="15"/>
                  </a:lnTo>
                  <a:lnTo>
                    <a:pt x="13" y="13"/>
                  </a:lnTo>
                  <a:lnTo>
                    <a:pt x="11" y="13"/>
                  </a:lnTo>
                  <a:lnTo>
                    <a:pt x="11" y="11"/>
                  </a:lnTo>
                  <a:lnTo>
                    <a:pt x="11" y="9"/>
                  </a:lnTo>
                  <a:lnTo>
                    <a:pt x="11" y="9"/>
                  </a:lnTo>
                  <a:lnTo>
                    <a:pt x="11" y="7"/>
                  </a:lnTo>
                  <a:lnTo>
                    <a:pt x="13" y="7"/>
                  </a:lnTo>
                  <a:lnTo>
                    <a:pt x="13" y="7"/>
                  </a:lnTo>
                  <a:lnTo>
                    <a:pt x="15" y="7"/>
                  </a:lnTo>
                  <a:lnTo>
                    <a:pt x="17" y="7"/>
                  </a:lnTo>
                  <a:lnTo>
                    <a:pt x="17" y="7"/>
                  </a:lnTo>
                  <a:lnTo>
                    <a:pt x="19" y="7"/>
                  </a:lnTo>
                  <a:lnTo>
                    <a:pt x="19" y="7"/>
                  </a:lnTo>
                  <a:lnTo>
                    <a:pt x="21" y="9"/>
                  </a:lnTo>
                  <a:lnTo>
                    <a:pt x="21" y="9"/>
                  </a:lnTo>
                  <a:lnTo>
                    <a:pt x="23" y="11"/>
                  </a:lnTo>
                  <a:lnTo>
                    <a:pt x="23" y="13"/>
                  </a:lnTo>
                  <a:lnTo>
                    <a:pt x="25" y="15"/>
                  </a:lnTo>
                  <a:lnTo>
                    <a:pt x="25" y="17"/>
                  </a:lnTo>
                  <a:lnTo>
                    <a:pt x="25" y="19"/>
                  </a:lnTo>
                  <a:lnTo>
                    <a:pt x="25" y="21"/>
                  </a:lnTo>
                  <a:lnTo>
                    <a:pt x="27" y="23"/>
                  </a:lnTo>
                  <a:lnTo>
                    <a:pt x="27" y="25"/>
                  </a:lnTo>
                  <a:lnTo>
                    <a:pt x="29" y="44"/>
                  </a:lnTo>
                  <a:lnTo>
                    <a:pt x="55" y="30"/>
                  </a:lnTo>
                  <a:lnTo>
                    <a:pt x="50" y="25"/>
                  </a:lnTo>
                  <a:lnTo>
                    <a:pt x="38" y="30"/>
                  </a:lnTo>
                  <a:lnTo>
                    <a:pt x="36" y="15"/>
                  </a:lnTo>
                  <a:lnTo>
                    <a:pt x="34" y="13"/>
                  </a:lnTo>
                  <a:lnTo>
                    <a:pt x="34" y="13"/>
                  </a:lnTo>
                  <a:lnTo>
                    <a:pt x="34" y="11"/>
                  </a:lnTo>
                  <a:lnTo>
                    <a:pt x="34" y="9"/>
                  </a:lnTo>
                  <a:lnTo>
                    <a:pt x="32" y="7"/>
                  </a:lnTo>
                  <a:lnTo>
                    <a:pt x="32" y="7"/>
                  </a:lnTo>
                  <a:lnTo>
                    <a:pt x="30" y="6"/>
                  </a:lnTo>
                  <a:lnTo>
                    <a:pt x="30" y="4"/>
                  </a:lnTo>
                  <a:lnTo>
                    <a:pt x="29" y="2"/>
                  </a:lnTo>
                  <a:lnTo>
                    <a:pt x="25" y="2"/>
                  </a:lnTo>
                  <a:lnTo>
                    <a:pt x="23" y="0"/>
                  </a:lnTo>
                  <a:lnTo>
                    <a:pt x="21" y="0"/>
                  </a:lnTo>
                  <a:lnTo>
                    <a:pt x="17" y="0"/>
                  </a:lnTo>
                  <a:lnTo>
                    <a:pt x="13" y="0"/>
                  </a:lnTo>
                  <a:lnTo>
                    <a:pt x="11" y="2"/>
                  </a:lnTo>
                  <a:lnTo>
                    <a:pt x="7" y="4"/>
                  </a:lnTo>
                  <a:lnTo>
                    <a:pt x="4" y="6"/>
                  </a:lnTo>
                  <a:lnTo>
                    <a:pt x="2" y="7"/>
                  </a:lnTo>
                  <a:lnTo>
                    <a:pt x="2" y="9"/>
                  </a:lnTo>
                  <a:lnTo>
                    <a:pt x="0" y="11"/>
                  </a:lnTo>
                  <a:lnTo>
                    <a:pt x="0" y="13"/>
                  </a:lnTo>
                  <a:lnTo>
                    <a:pt x="2" y="15"/>
                  </a:lnTo>
                  <a:lnTo>
                    <a:pt x="4" y="17"/>
                  </a:lnTo>
                  <a:lnTo>
                    <a:pt x="5" y="21"/>
                  </a:lnTo>
                  <a:lnTo>
                    <a:pt x="7" y="23"/>
                  </a:lnTo>
                  <a:lnTo>
                    <a:pt x="17" y="17"/>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164" name="Freeform 366"/>
            <p:cNvSpPr>
              <a:spLocks noEditPoints="1"/>
            </p:cNvSpPr>
            <p:nvPr/>
          </p:nvSpPr>
          <p:spPr bwMode="auto">
            <a:xfrm>
              <a:off x="3612" y="2016"/>
              <a:ext cx="44" cy="38"/>
            </a:xfrm>
            <a:custGeom>
              <a:avLst/>
              <a:gdLst/>
              <a:ahLst/>
              <a:cxnLst>
                <a:cxn ang="0">
                  <a:pos x="0" y="5"/>
                </a:cxn>
                <a:cxn ang="0">
                  <a:pos x="8" y="32"/>
                </a:cxn>
                <a:cxn ang="0">
                  <a:pos x="12" y="38"/>
                </a:cxn>
                <a:cxn ang="0">
                  <a:pos x="27" y="30"/>
                </a:cxn>
                <a:cxn ang="0">
                  <a:pos x="35" y="38"/>
                </a:cxn>
                <a:cxn ang="0">
                  <a:pos x="44" y="32"/>
                </a:cxn>
                <a:cxn ang="0">
                  <a:pos x="37" y="25"/>
                </a:cxn>
                <a:cxn ang="0">
                  <a:pos x="40" y="23"/>
                </a:cxn>
                <a:cxn ang="0">
                  <a:pos x="35" y="17"/>
                </a:cxn>
                <a:cxn ang="0">
                  <a:pos x="31" y="21"/>
                </a:cxn>
                <a:cxn ang="0">
                  <a:pos x="10" y="0"/>
                </a:cxn>
                <a:cxn ang="0">
                  <a:pos x="0" y="5"/>
                </a:cxn>
                <a:cxn ang="0">
                  <a:pos x="21" y="25"/>
                </a:cxn>
                <a:cxn ang="0">
                  <a:pos x="13" y="28"/>
                </a:cxn>
                <a:cxn ang="0">
                  <a:pos x="8" y="13"/>
                </a:cxn>
                <a:cxn ang="0">
                  <a:pos x="10" y="13"/>
                </a:cxn>
                <a:cxn ang="0">
                  <a:pos x="21" y="25"/>
                </a:cxn>
              </a:cxnLst>
              <a:rect l="0" t="0" r="r" b="b"/>
              <a:pathLst>
                <a:path w="44" h="38">
                  <a:moveTo>
                    <a:pt x="0" y="5"/>
                  </a:moveTo>
                  <a:lnTo>
                    <a:pt x="8" y="32"/>
                  </a:lnTo>
                  <a:lnTo>
                    <a:pt x="12" y="38"/>
                  </a:lnTo>
                  <a:lnTo>
                    <a:pt x="27" y="30"/>
                  </a:lnTo>
                  <a:lnTo>
                    <a:pt x="35" y="38"/>
                  </a:lnTo>
                  <a:lnTo>
                    <a:pt x="44" y="32"/>
                  </a:lnTo>
                  <a:lnTo>
                    <a:pt x="37" y="25"/>
                  </a:lnTo>
                  <a:lnTo>
                    <a:pt x="40" y="23"/>
                  </a:lnTo>
                  <a:lnTo>
                    <a:pt x="35" y="17"/>
                  </a:lnTo>
                  <a:lnTo>
                    <a:pt x="31" y="21"/>
                  </a:lnTo>
                  <a:lnTo>
                    <a:pt x="10" y="0"/>
                  </a:lnTo>
                  <a:lnTo>
                    <a:pt x="0" y="5"/>
                  </a:lnTo>
                  <a:close/>
                  <a:moveTo>
                    <a:pt x="21" y="25"/>
                  </a:moveTo>
                  <a:lnTo>
                    <a:pt x="13" y="28"/>
                  </a:lnTo>
                  <a:lnTo>
                    <a:pt x="8" y="13"/>
                  </a:lnTo>
                  <a:lnTo>
                    <a:pt x="10" y="13"/>
                  </a:lnTo>
                  <a:lnTo>
                    <a:pt x="21" y="25"/>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165" name="Freeform 367"/>
            <p:cNvSpPr>
              <a:spLocks noEditPoints="1"/>
            </p:cNvSpPr>
            <p:nvPr/>
          </p:nvSpPr>
          <p:spPr bwMode="auto">
            <a:xfrm>
              <a:off x="3639" y="2000"/>
              <a:ext cx="48" cy="41"/>
            </a:xfrm>
            <a:custGeom>
              <a:avLst/>
              <a:gdLst/>
              <a:ahLst/>
              <a:cxnLst>
                <a:cxn ang="0">
                  <a:pos x="17" y="16"/>
                </a:cxn>
                <a:cxn ang="0">
                  <a:pos x="13" y="16"/>
                </a:cxn>
                <a:cxn ang="0">
                  <a:pos x="11" y="14"/>
                </a:cxn>
                <a:cxn ang="0">
                  <a:pos x="10" y="12"/>
                </a:cxn>
                <a:cxn ang="0">
                  <a:pos x="10" y="10"/>
                </a:cxn>
                <a:cxn ang="0">
                  <a:pos x="11" y="8"/>
                </a:cxn>
                <a:cxn ang="0">
                  <a:pos x="15" y="8"/>
                </a:cxn>
                <a:cxn ang="0">
                  <a:pos x="17" y="10"/>
                </a:cxn>
                <a:cxn ang="0">
                  <a:pos x="19" y="12"/>
                </a:cxn>
                <a:cxn ang="0">
                  <a:pos x="19" y="14"/>
                </a:cxn>
                <a:cxn ang="0">
                  <a:pos x="19" y="16"/>
                </a:cxn>
                <a:cxn ang="0">
                  <a:pos x="29" y="21"/>
                </a:cxn>
                <a:cxn ang="0">
                  <a:pos x="33" y="23"/>
                </a:cxn>
                <a:cxn ang="0">
                  <a:pos x="34" y="25"/>
                </a:cxn>
                <a:cxn ang="0">
                  <a:pos x="36" y="27"/>
                </a:cxn>
                <a:cxn ang="0">
                  <a:pos x="36" y="29"/>
                </a:cxn>
                <a:cxn ang="0">
                  <a:pos x="34" y="31"/>
                </a:cxn>
                <a:cxn ang="0">
                  <a:pos x="31" y="31"/>
                </a:cxn>
                <a:cxn ang="0">
                  <a:pos x="27" y="29"/>
                </a:cxn>
                <a:cxn ang="0">
                  <a:pos x="25" y="27"/>
                </a:cxn>
                <a:cxn ang="0">
                  <a:pos x="23" y="25"/>
                </a:cxn>
                <a:cxn ang="0">
                  <a:pos x="25" y="21"/>
                </a:cxn>
                <a:cxn ang="0">
                  <a:pos x="29" y="14"/>
                </a:cxn>
                <a:cxn ang="0">
                  <a:pos x="29" y="8"/>
                </a:cxn>
                <a:cxn ang="0">
                  <a:pos x="27" y="6"/>
                </a:cxn>
                <a:cxn ang="0">
                  <a:pos x="19" y="2"/>
                </a:cxn>
                <a:cxn ang="0">
                  <a:pos x="11" y="0"/>
                </a:cxn>
                <a:cxn ang="0">
                  <a:pos x="4" y="4"/>
                </a:cxn>
                <a:cxn ang="0">
                  <a:pos x="0" y="10"/>
                </a:cxn>
                <a:cxn ang="0">
                  <a:pos x="0" y="18"/>
                </a:cxn>
                <a:cxn ang="0">
                  <a:pos x="6" y="21"/>
                </a:cxn>
                <a:cxn ang="0">
                  <a:pos x="10" y="21"/>
                </a:cxn>
                <a:cxn ang="0">
                  <a:pos x="17" y="21"/>
                </a:cxn>
                <a:cxn ang="0">
                  <a:pos x="13" y="25"/>
                </a:cxn>
                <a:cxn ang="0">
                  <a:pos x="13" y="31"/>
                </a:cxn>
                <a:cxn ang="0">
                  <a:pos x="17" y="35"/>
                </a:cxn>
                <a:cxn ang="0">
                  <a:pos x="25" y="39"/>
                </a:cxn>
                <a:cxn ang="0">
                  <a:pos x="34" y="39"/>
                </a:cxn>
                <a:cxn ang="0">
                  <a:pos x="44" y="35"/>
                </a:cxn>
                <a:cxn ang="0">
                  <a:pos x="48" y="29"/>
                </a:cxn>
                <a:cxn ang="0">
                  <a:pos x="48" y="21"/>
                </a:cxn>
                <a:cxn ang="0">
                  <a:pos x="42" y="18"/>
                </a:cxn>
                <a:cxn ang="0">
                  <a:pos x="34" y="16"/>
                </a:cxn>
                <a:cxn ang="0">
                  <a:pos x="27" y="16"/>
                </a:cxn>
              </a:cxnLst>
              <a:rect l="0" t="0" r="r" b="b"/>
              <a:pathLst>
                <a:path w="48" h="41">
                  <a:moveTo>
                    <a:pt x="19" y="16"/>
                  </a:moveTo>
                  <a:lnTo>
                    <a:pt x="17" y="16"/>
                  </a:lnTo>
                  <a:lnTo>
                    <a:pt x="17" y="16"/>
                  </a:lnTo>
                  <a:lnTo>
                    <a:pt x="15" y="16"/>
                  </a:lnTo>
                  <a:lnTo>
                    <a:pt x="15" y="16"/>
                  </a:lnTo>
                  <a:lnTo>
                    <a:pt x="13" y="16"/>
                  </a:lnTo>
                  <a:lnTo>
                    <a:pt x="13" y="14"/>
                  </a:lnTo>
                  <a:lnTo>
                    <a:pt x="11" y="14"/>
                  </a:lnTo>
                  <a:lnTo>
                    <a:pt x="11" y="14"/>
                  </a:lnTo>
                  <a:lnTo>
                    <a:pt x="11" y="14"/>
                  </a:lnTo>
                  <a:lnTo>
                    <a:pt x="11" y="12"/>
                  </a:lnTo>
                  <a:lnTo>
                    <a:pt x="10" y="12"/>
                  </a:lnTo>
                  <a:lnTo>
                    <a:pt x="10" y="12"/>
                  </a:lnTo>
                  <a:lnTo>
                    <a:pt x="10" y="10"/>
                  </a:lnTo>
                  <a:lnTo>
                    <a:pt x="10" y="10"/>
                  </a:lnTo>
                  <a:lnTo>
                    <a:pt x="10" y="8"/>
                  </a:lnTo>
                  <a:lnTo>
                    <a:pt x="11" y="8"/>
                  </a:lnTo>
                  <a:lnTo>
                    <a:pt x="11" y="8"/>
                  </a:lnTo>
                  <a:lnTo>
                    <a:pt x="13" y="8"/>
                  </a:lnTo>
                  <a:lnTo>
                    <a:pt x="13" y="8"/>
                  </a:lnTo>
                  <a:lnTo>
                    <a:pt x="15" y="8"/>
                  </a:lnTo>
                  <a:lnTo>
                    <a:pt x="15" y="8"/>
                  </a:lnTo>
                  <a:lnTo>
                    <a:pt x="15" y="10"/>
                  </a:lnTo>
                  <a:lnTo>
                    <a:pt x="17" y="10"/>
                  </a:lnTo>
                  <a:lnTo>
                    <a:pt x="17" y="10"/>
                  </a:lnTo>
                  <a:lnTo>
                    <a:pt x="17" y="10"/>
                  </a:lnTo>
                  <a:lnTo>
                    <a:pt x="19" y="12"/>
                  </a:lnTo>
                  <a:lnTo>
                    <a:pt x="19" y="12"/>
                  </a:lnTo>
                  <a:lnTo>
                    <a:pt x="19" y="12"/>
                  </a:lnTo>
                  <a:lnTo>
                    <a:pt x="19" y="14"/>
                  </a:lnTo>
                  <a:lnTo>
                    <a:pt x="19" y="14"/>
                  </a:lnTo>
                  <a:lnTo>
                    <a:pt x="19" y="16"/>
                  </a:lnTo>
                  <a:lnTo>
                    <a:pt x="19" y="16"/>
                  </a:lnTo>
                  <a:close/>
                  <a:moveTo>
                    <a:pt x="25" y="21"/>
                  </a:moveTo>
                  <a:lnTo>
                    <a:pt x="27" y="21"/>
                  </a:lnTo>
                  <a:lnTo>
                    <a:pt x="29" y="21"/>
                  </a:lnTo>
                  <a:lnTo>
                    <a:pt x="29" y="21"/>
                  </a:lnTo>
                  <a:lnTo>
                    <a:pt x="31" y="21"/>
                  </a:lnTo>
                  <a:lnTo>
                    <a:pt x="33" y="23"/>
                  </a:lnTo>
                  <a:lnTo>
                    <a:pt x="33" y="23"/>
                  </a:lnTo>
                  <a:lnTo>
                    <a:pt x="34" y="23"/>
                  </a:lnTo>
                  <a:lnTo>
                    <a:pt x="34" y="25"/>
                  </a:lnTo>
                  <a:lnTo>
                    <a:pt x="34" y="25"/>
                  </a:lnTo>
                  <a:lnTo>
                    <a:pt x="36" y="25"/>
                  </a:lnTo>
                  <a:lnTo>
                    <a:pt x="36" y="27"/>
                  </a:lnTo>
                  <a:lnTo>
                    <a:pt x="36" y="27"/>
                  </a:lnTo>
                  <a:lnTo>
                    <a:pt x="36" y="29"/>
                  </a:lnTo>
                  <a:lnTo>
                    <a:pt x="36" y="29"/>
                  </a:lnTo>
                  <a:lnTo>
                    <a:pt x="36" y="31"/>
                  </a:lnTo>
                  <a:lnTo>
                    <a:pt x="34" y="31"/>
                  </a:lnTo>
                  <a:lnTo>
                    <a:pt x="34" y="31"/>
                  </a:lnTo>
                  <a:lnTo>
                    <a:pt x="33" y="33"/>
                  </a:lnTo>
                  <a:lnTo>
                    <a:pt x="31" y="31"/>
                  </a:lnTo>
                  <a:lnTo>
                    <a:pt x="31" y="31"/>
                  </a:lnTo>
                  <a:lnTo>
                    <a:pt x="29" y="31"/>
                  </a:lnTo>
                  <a:lnTo>
                    <a:pt x="29" y="31"/>
                  </a:lnTo>
                  <a:lnTo>
                    <a:pt x="27" y="29"/>
                  </a:lnTo>
                  <a:lnTo>
                    <a:pt x="27" y="29"/>
                  </a:lnTo>
                  <a:lnTo>
                    <a:pt x="25" y="29"/>
                  </a:lnTo>
                  <a:lnTo>
                    <a:pt x="25" y="27"/>
                  </a:lnTo>
                  <a:lnTo>
                    <a:pt x="25" y="27"/>
                  </a:lnTo>
                  <a:lnTo>
                    <a:pt x="23" y="25"/>
                  </a:lnTo>
                  <a:lnTo>
                    <a:pt x="23" y="25"/>
                  </a:lnTo>
                  <a:lnTo>
                    <a:pt x="23" y="23"/>
                  </a:lnTo>
                  <a:lnTo>
                    <a:pt x="25" y="23"/>
                  </a:lnTo>
                  <a:lnTo>
                    <a:pt x="25" y="21"/>
                  </a:lnTo>
                  <a:close/>
                  <a:moveTo>
                    <a:pt x="27" y="16"/>
                  </a:moveTo>
                  <a:lnTo>
                    <a:pt x="29" y="14"/>
                  </a:lnTo>
                  <a:lnTo>
                    <a:pt x="29" y="14"/>
                  </a:lnTo>
                  <a:lnTo>
                    <a:pt x="31" y="12"/>
                  </a:lnTo>
                  <a:lnTo>
                    <a:pt x="31" y="10"/>
                  </a:lnTo>
                  <a:lnTo>
                    <a:pt x="29" y="8"/>
                  </a:lnTo>
                  <a:lnTo>
                    <a:pt x="29" y="8"/>
                  </a:lnTo>
                  <a:lnTo>
                    <a:pt x="29" y="6"/>
                  </a:lnTo>
                  <a:lnTo>
                    <a:pt x="27" y="6"/>
                  </a:lnTo>
                  <a:lnTo>
                    <a:pt x="25" y="4"/>
                  </a:lnTo>
                  <a:lnTo>
                    <a:pt x="23" y="2"/>
                  </a:lnTo>
                  <a:lnTo>
                    <a:pt x="19" y="2"/>
                  </a:lnTo>
                  <a:lnTo>
                    <a:pt x="17" y="0"/>
                  </a:lnTo>
                  <a:lnTo>
                    <a:pt x="13" y="0"/>
                  </a:lnTo>
                  <a:lnTo>
                    <a:pt x="11" y="0"/>
                  </a:lnTo>
                  <a:lnTo>
                    <a:pt x="8" y="2"/>
                  </a:lnTo>
                  <a:lnTo>
                    <a:pt x="6" y="4"/>
                  </a:lnTo>
                  <a:lnTo>
                    <a:pt x="4" y="4"/>
                  </a:lnTo>
                  <a:lnTo>
                    <a:pt x="2" y="6"/>
                  </a:lnTo>
                  <a:lnTo>
                    <a:pt x="0" y="8"/>
                  </a:lnTo>
                  <a:lnTo>
                    <a:pt x="0" y="10"/>
                  </a:lnTo>
                  <a:lnTo>
                    <a:pt x="0" y="12"/>
                  </a:lnTo>
                  <a:lnTo>
                    <a:pt x="0" y="16"/>
                  </a:lnTo>
                  <a:lnTo>
                    <a:pt x="0" y="18"/>
                  </a:lnTo>
                  <a:lnTo>
                    <a:pt x="2" y="19"/>
                  </a:lnTo>
                  <a:lnTo>
                    <a:pt x="4" y="19"/>
                  </a:lnTo>
                  <a:lnTo>
                    <a:pt x="6" y="21"/>
                  </a:lnTo>
                  <a:lnTo>
                    <a:pt x="6" y="21"/>
                  </a:lnTo>
                  <a:lnTo>
                    <a:pt x="8" y="21"/>
                  </a:lnTo>
                  <a:lnTo>
                    <a:pt x="10" y="21"/>
                  </a:lnTo>
                  <a:lnTo>
                    <a:pt x="11" y="21"/>
                  </a:lnTo>
                  <a:lnTo>
                    <a:pt x="13" y="21"/>
                  </a:lnTo>
                  <a:lnTo>
                    <a:pt x="17" y="21"/>
                  </a:lnTo>
                  <a:lnTo>
                    <a:pt x="17" y="21"/>
                  </a:lnTo>
                  <a:lnTo>
                    <a:pt x="15" y="23"/>
                  </a:lnTo>
                  <a:lnTo>
                    <a:pt x="13" y="25"/>
                  </a:lnTo>
                  <a:lnTo>
                    <a:pt x="13" y="27"/>
                  </a:lnTo>
                  <a:lnTo>
                    <a:pt x="13" y="29"/>
                  </a:lnTo>
                  <a:lnTo>
                    <a:pt x="13" y="31"/>
                  </a:lnTo>
                  <a:lnTo>
                    <a:pt x="13" y="33"/>
                  </a:lnTo>
                  <a:lnTo>
                    <a:pt x="15" y="33"/>
                  </a:lnTo>
                  <a:lnTo>
                    <a:pt x="17" y="35"/>
                  </a:lnTo>
                  <a:lnTo>
                    <a:pt x="19" y="37"/>
                  </a:lnTo>
                  <a:lnTo>
                    <a:pt x="21" y="39"/>
                  </a:lnTo>
                  <a:lnTo>
                    <a:pt x="25" y="39"/>
                  </a:lnTo>
                  <a:lnTo>
                    <a:pt x="29" y="41"/>
                  </a:lnTo>
                  <a:lnTo>
                    <a:pt x="31" y="41"/>
                  </a:lnTo>
                  <a:lnTo>
                    <a:pt x="34" y="39"/>
                  </a:lnTo>
                  <a:lnTo>
                    <a:pt x="38" y="39"/>
                  </a:lnTo>
                  <a:lnTo>
                    <a:pt x="42" y="37"/>
                  </a:lnTo>
                  <a:lnTo>
                    <a:pt x="44" y="35"/>
                  </a:lnTo>
                  <a:lnTo>
                    <a:pt x="46" y="33"/>
                  </a:lnTo>
                  <a:lnTo>
                    <a:pt x="48" y="31"/>
                  </a:lnTo>
                  <a:lnTo>
                    <a:pt x="48" y="29"/>
                  </a:lnTo>
                  <a:lnTo>
                    <a:pt x="48" y="27"/>
                  </a:lnTo>
                  <a:lnTo>
                    <a:pt x="48" y="23"/>
                  </a:lnTo>
                  <a:lnTo>
                    <a:pt x="48" y="21"/>
                  </a:lnTo>
                  <a:lnTo>
                    <a:pt x="46" y="19"/>
                  </a:lnTo>
                  <a:lnTo>
                    <a:pt x="44" y="18"/>
                  </a:lnTo>
                  <a:lnTo>
                    <a:pt x="42" y="18"/>
                  </a:lnTo>
                  <a:lnTo>
                    <a:pt x="40" y="16"/>
                  </a:lnTo>
                  <a:lnTo>
                    <a:pt x="38" y="16"/>
                  </a:lnTo>
                  <a:lnTo>
                    <a:pt x="34" y="16"/>
                  </a:lnTo>
                  <a:lnTo>
                    <a:pt x="33" y="16"/>
                  </a:lnTo>
                  <a:lnTo>
                    <a:pt x="31" y="16"/>
                  </a:lnTo>
                  <a:lnTo>
                    <a:pt x="27" y="16"/>
                  </a:lnTo>
                  <a:lnTo>
                    <a:pt x="27" y="16"/>
                  </a:lnTo>
                  <a:lnTo>
                    <a:pt x="27" y="16"/>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166" name="Freeform 368"/>
            <p:cNvSpPr>
              <a:spLocks/>
            </p:cNvSpPr>
            <p:nvPr/>
          </p:nvSpPr>
          <p:spPr bwMode="auto">
            <a:xfrm>
              <a:off x="3666" y="1979"/>
              <a:ext cx="42" cy="48"/>
            </a:xfrm>
            <a:custGeom>
              <a:avLst/>
              <a:gdLst/>
              <a:ahLst/>
              <a:cxnLst>
                <a:cxn ang="0">
                  <a:pos x="0" y="14"/>
                </a:cxn>
                <a:cxn ang="0">
                  <a:pos x="6" y="19"/>
                </a:cxn>
                <a:cxn ang="0">
                  <a:pos x="19" y="12"/>
                </a:cxn>
                <a:cxn ang="0">
                  <a:pos x="32" y="48"/>
                </a:cxn>
                <a:cxn ang="0">
                  <a:pos x="42" y="42"/>
                </a:cxn>
                <a:cxn ang="0">
                  <a:pos x="27" y="0"/>
                </a:cxn>
                <a:cxn ang="0">
                  <a:pos x="0" y="14"/>
                </a:cxn>
              </a:cxnLst>
              <a:rect l="0" t="0" r="r" b="b"/>
              <a:pathLst>
                <a:path w="42" h="48">
                  <a:moveTo>
                    <a:pt x="0" y="14"/>
                  </a:moveTo>
                  <a:lnTo>
                    <a:pt x="6" y="19"/>
                  </a:lnTo>
                  <a:lnTo>
                    <a:pt x="19" y="12"/>
                  </a:lnTo>
                  <a:lnTo>
                    <a:pt x="32" y="48"/>
                  </a:lnTo>
                  <a:lnTo>
                    <a:pt x="42" y="42"/>
                  </a:lnTo>
                  <a:lnTo>
                    <a:pt x="27" y="0"/>
                  </a:lnTo>
                  <a:lnTo>
                    <a:pt x="0" y="14"/>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167" name="Freeform 369"/>
            <p:cNvSpPr>
              <a:spLocks/>
            </p:cNvSpPr>
            <p:nvPr/>
          </p:nvSpPr>
          <p:spPr bwMode="auto">
            <a:xfrm>
              <a:off x="3702" y="1966"/>
              <a:ext cx="54" cy="42"/>
            </a:xfrm>
            <a:custGeom>
              <a:avLst/>
              <a:gdLst/>
              <a:ahLst/>
              <a:cxnLst>
                <a:cxn ang="0">
                  <a:pos x="16" y="17"/>
                </a:cxn>
                <a:cxn ang="0">
                  <a:pos x="14" y="15"/>
                </a:cxn>
                <a:cxn ang="0">
                  <a:pos x="12" y="13"/>
                </a:cxn>
                <a:cxn ang="0">
                  <a:pos x="12" y="13"/>
                </a:cxn>
                <a:cxn ang="0">
                  <a:pos x="12" y="11"/>
                </a:cxn>
                <a:cxn ang="0">
                  <a:pos x="10" y="11"/>
                </a:cxn>
                <a:cxn ang="0">
                  <a:pos x="10" y="9"/>
                </a:cxn>
                <a:cxn ang="0">
                  <a:pos x="10" y="9"/>
                </a:cxn>
                <a:cxn ang="0">
                  <a:pos x="10" y="7"/>
                </a:cxn>
                <a:cxn ang="0">
                  <a:pos x="12" y="7"/>
                </a:cxn>
                <a:cxn ang="0">
                  <a:pos x="12" y="7"/>
                </a:cxn>
                <a:cxn ang="0">
                  <a:pos x="14" y="5"/>
                </a:cxn>
                <a:cxn ang="0">
                  <a:pos x="16" y="7"/>
                </a:cxn>
                <a:cxn ang="0">
                  <a:pos x="16" y="7"/>
                </a:cxn>
                <a:cxn ang="0">
                  <a:pos x="18" y="7"/>
                </a:cxn>
                <a:cxn ang="0">
                  <a:pos x="18" y="7"/>
                </a:cxn>
                <a:cxn ang="0">
                  <a:pos x="19" y="7"/>
                </a:cxn>
                <a:cxn ang="0">
                  <a:pos x="19" y="9"/>
                </a:cxn>
                <a:cxn ang="0">
                  <a:pos x="21" y="11"/>
                </a:cxn>
                <a:cxn ang="0">
                  <a:pos x="21" y="11"/>
                </a:cxn>
                <a:cxn ang="0">
                  <a:pos x="23" y="13"/>
                </a:cxn>
                <a:cxn ang="0">
                  <a:pos x="23" y="15"/>
                </a:cxn>
                <a:cxn ang="0">
                  <a:pos x="23" y="17"/>
                </a:cxn>
                <a:cxn ang="0">
                  <a:pos x="25" y="19"/>
                </a:cxn>
                <a:cxn ang="0">
                  <a:pos x="25" y="21"/>
                </a:cxn>
                <a:cxn ang="0">
                  <a:pos x="25" y="23"/>
                </a:cxn>
                <a:cxn ang="0">
                  <a:pos x="29" y="42"/>
                </a:cxn>
                <a:cxn ang="0">
                  <a:pos x="54" y="28"/>
                </a:cxn>
                <a:cxn ang="0">
                  <a:pos x="48" y="23"/>
                </a:cxn>
                <a:cxn ang="0">
                  <a:pos x="37" y="28"/>
                </a:cxn>
                <a:cxn ang="0">
                  <a:pos x="35" y="15"/>
                </a:cxn>
                <a:cxn ang="0">
                  <a:pos x="35" y="13"/>
                </a:cxn>
                <a:cxn ang="0">
                  <a:pos x="33" y="11"/>
                </a:cxn>
                <a:cxn ang="0">
                  <a:pos x="33" y="9"/>
                </a:cxn>
                <a:cxn ang="0">
                  <a:pos x="33" y="9"/>
                </a:cxn>
                <a:cxn ang="0">
                  <a:pos x="31" y="7"/>
                </a:cxn>
                <a:cxn ang="0">
                  <a:pos x="31" y="5"/>
                </a:cxn>
                <a:cxn ang="0">
                  <a:pos x="29" y="5"/>
                </a:cxn>
                <a:cxn ang="0">
                  <a:pos x="29" y="4"/>
                </a:cxn>
                <a:cxn ang="0">
                  <a:pos x="27" y="2"/>
                </a:cxn>
                <a:cxn ang="0">
                  <a:pos x="23" y="0"/>
                </a:cxn>
                <a:cxn ang="0">
                  <a:pos x="21" y="0"/>
                </a:cxn>
                <a:cxn ang="0">
                  <a:pos x="18" y="0"/>
                </a:cxn>
                <a:cxn ang="0">
                  <a:pos x="16" y="0"/>
                </a:cxn>
                <a:cxn ang="0">
                  <a:pos x="12" y="0"/>
                </a:cxn>
                <a:cxn ang="0">
                  <a:pos x="10" y="2"/>
                </a:cxn>
                <a:cxn ang="0">
                  <a:pos x="6" y="4"/>
                </a:cxn>
                <a:cxn ang="0">
                  <a:pos x="4" y="5"/>
                </a:cxn>
                <a:cxn ang="0">
                  <a:pos x="0" y="7"/>
                </a:cxn>
                <a:cxn ang="0">
                  <a:pos x="0" y="9"/>
                </a:cxn>
                <a:cxn ang="0">
                  <a:pos x="0" y="11"/>
                </a:cxn>
                <a:cxn ang="0">
                  <a:pos x="0" y="13"/>
                </a:cxn>
                <a:cxn ang="0">
                  <a:pos x="0" y="15"/>
                </a:cxn>
                <a:cxn ang="0">
                  <a:pos x="2" y="17"/>
                </a:cxn>
                <a:cxn ang="0">
                  <a:pos x="4" y="19"/>
                </a:cxn>
                <a:cxn ang="0">
                  <a:pos x="6" y="21"/>
                </a:cxn>
                <a:cxn ang="0">
                  <a:pos x="16" y="17"/>
                </a:cxn>
              </a:cxnLst>
              <a:rect l="0" t="0" r="r" b="b"/>
              <a:pathLst>
                <a:path w="54" h="42">
                  <a:moveTo>
                    <a:pt x="16" y="17"/>
                  </a:moveTo>
                  <a:lnTo>
                    <a:pt x="14" y="15"/>
                  </a:lnTo>
                  <a:lnTo>
                    <a:pt x="12" y="13"/>
                  </a:lnTo>
                  <a:lnTo>
                    <a:pt x="12" y="13"/>
                  </a:lnTo>
                  <a:lnTo>
                    <a:pt x="12" y="11"/>
                  </a:lnTo>
                  <a:lnTo>
                    <a:pt x="10" y="11"/>
                  </a:lnTo>
                  <a:lnTo>
                    <a:pt x="10" y="9"/>
                  </a:lnTo>
                  <a:lnTo>
                    <a:pt x="10" y="9"/>
                  </a:lnTo>
                  <a:lnTo>
                    <a:pt x="10" y="7"/>
                  </a:lnTo>
                  <a:lnTo>
                    <a:pt x="12" y="7"/>
                  </a:lnTo>
                  <a:lnTo>
                    <a:pt x="12" y="7"/>
                  </a:lnTo>
                  <a:lnTo>
                    <a:pt x="14" y="5"/>
                  </a:lnTo>
                  <a:lnTo>
                    <a:pt x="16" y="7"/>
                  </a:lnTo>
                  <a:lnTo>
                    <a:pt x="16" y="7"/>
                  </a:lnTo>
                  <a:lnTo>
                    <a:pt x="18" y="7"/>
                  </a:lnTo>
                  <a:lnTo>
                    <a:pt x="18" y="7"/>
                  </a:lnTo>
                  <a:lnTo>
                    <a:pt x="19" y="7"/>
                  </a:lnTo>
                  <a:lnTo>
                    <a:pt x="19" y="9"/>
                  </a:lnTo>
                  <a:lnTo>
                    <a:pt x="21" y="11"/>
                  </a:lnTo>
                  <a:lnTo>
                    <a:pt x="21" y="11"/>
                  </a:lnTo>
                  <a:lnTo>
                    <a:pt x="23" y="13"/>
                  </a:lnTo>
                  <a:lnTo>
                    <a:pt x="23" y="15"/>
                  </a:lnTo>
                  <a:lnTo>
                    <a:pt x="23" y="17"/>
                  </a:lnTo>
                  <a:lnTo>
                    <a:pt x="25" y="19"/>
                  </a:lnTo>
                  <a:lnTo>
                    <a:pt x="25" y="21"/>
                  </a:lnTo>
                  <a:lnTo>
                    <a:pt x="25" y="23"/>
                  </a:lnTo>
                  <a:lnTo>
                    <a:pt x="29" y="42"/>
                  </a:lnTo>
                  <a:lnTo>
                    <a:pt x="54" y="28"/>
                  </a:lnTo>
                  <a:lnTo>
                    <a:pt x="48" y="23"/>
                  </a:lnTo>
                  <a:lnTo>
                    <a:pt x="37" y="28"/>
                  </a:lnTo>
                  <a:lnTo>
                    <a:pt x="35" y="15"/>
                  </a:lnTo>
                  <a:lnTo>
                    <a:pt x="35" y="13"/>
                  </a:lnTo>
                  <a:lnTo>
                    <a:pt x="33" y="11"/>
                  </a:lnTo>
                  <a:lnTo>
                    <a:pt x="33" y="9"/>
                  </a:lnTo>
                  <a:lnTo>
                    <a:pt x="33" y="9"/>
                  </a:lnTo>
                  <a:lnTo>
                    <a:pt x="31" y="7"/>
                  </a:lnTo>
                  <a:lnTo>
                    <a:pt x="31" y="5"/>
                  </a:lnTo>
                  <a:lnTo>
                    <a:pt x="29" y="5"/>
                  </a:lnTo>
                  <a:lnTo>
                    <a:pt x="29" y="4"/>
                  </a:lnTo>
                  <a:lnTo>
                    <a:pt x="27" y="2"/>
                  </a:lnTo>
                  <a:lnTo>
                    <a:pt x="23" y="0"/>
                  </a:lnTo>
                  <a:lnTo>
                    <a:pt x="21" y="0"/>
                  </a:lnTo>
                  <a:lnTo>
                    <a:pt x="18" y="0"/>
                  </a:lnTo>
                  <a:lnTo>
                    <a:pt x="16" y="0"/>
                  </a:lnTo>
                  <a:lnTo>
                    <a:pt x="12" y="0"/>
                  </a:lnTo>
                  <a:lnTo>
                    <a:pt x="10" y="2"/>
                  </a:lnTo>
                  <a:lnTo>
                    <a:pt x="6" y="4"/>
                  </a:lnTo>
                  <a:lnTo>
                    <a:pt x="4" y="5"/>
                  </a:lnTo>
                  <a:lnTo>
                    <a:pt x="0" y="7"/>
                  </a:lnTo>
                  <a:lnTo>
                    <a:pt x="0" y="9"/>
                  </a:lnTo>
                  <a:lnTo>
                    <a:pt x="0" y="11"/>
                  </a:lnTo>
                  <a:lnTo>
                    <a:pt x="0" y="13"/>
                  </a:lnTo>
                  <a:lnTo>
                    <a:pt x="0" y="15"/>
                  </a:lnTo>
                  <a:lnTo>
                    <a:pt x="2" y="17"/>
                  </a:lnTo>
                  <a:lnTo>
                    <a:pt x="4" y="19"/>
                  </a:lnTo>
                  <a:lnTo>
                    <a:pt x="6" y="21"/>
                  </a:lnTo>
                  <a:lnTo>
                    <a:pt x="16" y="17"/>
                  </a:lnTo>
                  <a:close/>
                </a:path>
              </a:pathLst>
            </a:custGeom>
            <a:solidFill>
              <a:srgbClr val="3D3D3D"/>
            </a:solidFill>
            <a:ln w="9525">
              <a:noFill/>
              <a:round/>
              <a:headEnd/>
              <a:tailEnd/>
            </a:ln>
          </p:spPr>
          <p:txBody>
            <a:bodyPr/>
            <a:lstStyle/>
            <a:p>
              <a:endParaRPr lang="en-US">
                <a:solidFill>
                  <a:srgbClr val="000000"/>
                </a:solidFill>
                <a:latin typeface="+mn-lt"/>
              </a:endParaRPr>
            </a:p>
          </p:txBody>
        </p:sp>
        <p:sp>
          <p:nvSpPr>
            <p:cNvPr id="168" name="Freeform 370"/>
            <p:cNvSpPr>
              <a:spLocks/>
            </p:cNvSpPr>
            <p:nvPr/>
          </p:nvSpPr>
          <p:spPr bwMode="auto">
            <a:xfrm>
              <a:off x="3111" y="1891"/>
              <a:ext cx="576" cy="353"/>
            </a:xfrm>
            <a:custGeom>
              <a:avLst/>
              <a:gdLst/>
              <a:ahLst/>
              <a:cxnLst>
                <a:cxn ang="0">
                  <a:pos x="576" y="23"/>
                </a:cxn>
                <a:cxn ang="0">
                  <a:pos x="518" y="48"/>
                </a:cxn>
                <a:cxn ang="0">
                  <a:pos x="399" y="100"/>
                </a:cxn>
                <a:cxn ang="0">
                  <a:pos x="296" y="151"/>
                </a:cxn>
                <a:cxn ang="0">
                  <a:pos x="275" y="167"/>
                </a:cxn>
                <a:cxn ang="0">
                  <a:pos x="276" y="171"/>
                </a:cxn>
                <a:cxn ang="0">
                  <a:pos x="288" y="173"/>
                </a:cxn>
                <a:cxn ang="0">
                  <a:pos x="311" y="174"/>
                </a:cxn>
                <a:cxn ang="0">
                  <a:pos x="317" y="176"/>
                </a:cxn>
                <a:cxn ang="0">
                  <a:pos x="317" y="182"/>
                </a:cxn>
                <a:cxn ang="0">
                  <a:pos x="305" y="194"/>
                </a:cxn>
                <a:cxn ang="0">
                  <a:pos x="284" y="207"/>
                </a:cxn>
                <a:cxn ang="0">
                  <a:pos x="225" y="240"/>
                </a:cxn>
                <a:cxn ang="0">
                  <a:pos x="167" y="267"/>
                </a:cxn>
                <a:cxn ang="0">
                  <a:pos x="121" y="286"/>
                </a:cxn>
                <a:cxn ang="0">
                  <a:pos x="75" y="305"/>
                </a:cxn>
                <a:cxn ang="0">
                  <a:pos x="31" y="328"/>
                </a:cxn>
                <a:cxn ang="0">
                  <a:pos x="0" y="353"/>
                </a:cxn>
                <a:cxn ang="0">
                  <a:pos x="4" y="345"/>
                </a:cxn>
                <a:cxn ang="0">
                  <a:pos x="25" y="322"/>
                </a:cxn>
                <a:cxn ang="0">
                  <a:pos x="83" y="286"/>
                </a:cxn>
                <a:cxn ang="0">
                  <a:pos x="200" y="230"/>
                </a:cxn>
                <a:cxn ang="0">
                  <a:pos x="228" y="219"/>
                </a:cxn>
                <a:cxn ang="0">
                  <a:pos x="265" y="201"/>
                </a:cxn>
                <a:cxn ang="0">
                  <a:pos x="284" y="188"/>
                </a:cxn>
                <a:cxn ang="0">
                  <a:pos x="282" y="184"/>
                </a:cxn>
                <a:cxn ang="0">
                  <a:pos x="271" y="182"/>
                </a:cxn>
                <a:cxn ang="0">
                  <a:pos x="242" y="178"/>
                </a:cxn>
                <a:cxn ang="0">
                  <a:pos x="238" y="174"/>
                </a:cxn>
                <a:cxn ang="0">
                  <a:pos x="238" y="169"/>
                </a:cxn>
                <a:cxn ang="0">
                  <a:pos x="257" y="151"/>
                </a:cxn>
                <a:cxn ang="0">
                  <a:pos x="303" y="125"/>
                </a:cxn>
                <a:cxn ang="0">
                  <a:pos x="376" y="86"/>
                </a:cxn>
                <a:cxn ang="0">
                  <a:pos x="465" y="46"/>
                </a:cxn>
                <a:cxn ang="0">
                  <a:pos x="538" y="13"/>
                </a:cxn>
                <a:cxn ang="0">
                  <a:pos x="566" y="0"/>
                </a:cxn>
              </a:cxnLst>
              <a:rect l="0" t="0" r="r" b="b"/>
              <a:pathLst>
                <a:path w="576" h="353">
                  <a:moveTo>
                    <a:pt x="566" y="0"/>
                  </a:moveTo>
                  <a:lnTo>
                    <a:pt x="576" y="23"/>
                  </a:lnTo>
                  <a:lnTo>
                    <a:pt x="561" y="31"/>
                  </a:lnTo>
                  <a:lnTo>
                    <a:pt x="518" y="48"/>
                  </a:lnTo>
                  <a:lnTo>
                    <a:pt x="461" y="71"/>
                  </a:lnTo>
                  <a:lnTo>
                    <a:pt x="399" y="100"/>
                  </a:lnTo>
                  <a:lnTo>
                    <a:pt x="340" y="127"/>
                  </a:lnTo>
                  <a:lnTo>
                    <a:pt x="296" y="151"/>
                  </a:lnTo>
                  <a:lnTo>
                    <a:pt x="282" y="159"/>
                  </a:lnTo>
                  <a:lnTo>
                    <a:pt x="275" y="167"/>
                  </a:lnTo>
                  <a:lnTo>
                    <a:pt x="275" y="169"/>
                  </a:lnTo>
                  <a:lnTo>
                    <a:pt x="276" y="171"/>
                  </a:lnTo>
                  <a:lnTo>
                    <a:pt x="282" y="173"/>
                  </a:lnTo>
                  <a:lnTo>
                    <a:pt x="288" y="173"/>
                  </a:lnTo>
                  <a:lnTo>
                    <a:pt x="303" y="173"/>
                  </a:lnTo>
                  <a:lnTo>
                    <a:pt x="311" y="174"/>
                  </a:lnTo>
                  <a:lnTo>
                    <a:pt x="315" y="176"/>
                  </a:lnTo>
                  <a:lnTo>
                    <a:pt x="317" y="176"/>
                  </a:lnTo>
                  <a:lnTo>
                    <a:pt x="317" y="178"/>
                  </a:lnTo>
                  <a:lnTo>
                    <a:pt x="317" y="182"/>
                  </a:lnTo>
                  <a:lnTo>
                    <a:pt x="313" y="186"/>
                  </a:lnTo>
                  <a:lnTo>
                    <a:pt x="305" y="194"/>
                  </a:lnTo>
                  <a:lnTo>
                    <a:pt x="296" y="199"/>
                  </a:lnTo>
                  <a:lnTo>
                    <a:pt x="284" y="207"/>
                  </a:lnTo>
                  <a:lnTo>
                    <a:pt x="255" y="222"/>
                  </a:lnTo>
                  <a:lnTo>
                    <a:pt x="225" y="240"/>
                  </a:lnTo>
                  <a:lnTo>
                    <a:pt x="194" y="253"/>
                  </a:lnTo>
                  <a:lnTo>
                    <a:pt x="167" y="267"/>
                  </a:lnTo>
                  <a:lnTo>
                    <a:pt x="144" y="276"/>
                  </a:lnTo>
                  <a:lnTo>
                    <a:pt x="121" y="286"/>
                  </a:lnTo>
                  <a:lnTo>
                    <a:pt x="98" y="295"/>
                  </a:lnTo>
                  <a:lnTo>
                    <a:pt x="75" y="305"/>
                  </a:lnTo>
                  <a:lnTo>
                    <a:pt x="52" y="317"/>
                  </a:lnTo>
                  <a:lnTo>
                    <a:pt x="31" y="328"/>
                  </a:lnTo>
                  <a:lnTo>
                    <a:pt x="13" y="340"/>
                  </a:lnTo>
                  <a:lnTo>
                    <a:pt x="0" y="353"/>
                  </a:lnTo>
                  <a:lnTo>
                    <a:pt x="2" y="351"/>
                  </a:lnTo>
                  <a:lnTo>
                    <a:pt x="4" y="345"/>
                  </a:lnTo>
                  <a:lnTo>
                    <a:pt x="12" y="336"/>
                  </a:lnTo>
                  <a:lnTo>
                    <a:pt x="25" y="322"/>
                  </a:lnTo>
                  <a:lnTo>
                    <a:pt x="48" y="307"/>
                  </a:lnTo>
                  <a:lnTo>
                    <a:pt x="83" y="286"/>
                  </a:lnTo>
                  <a:lnTo>
                    <a:pt x="132" y="259"/>
                  </a:lnTo>
                  <a:lnTo>
                    <a:pt x="200" y="230"/>
                  </a:lnTo>
                  <a:lnTo>
                    <a:pt x="213" y="224"/>
                  </a:lnTo>
                  <a:lnTo>
                    <a:pt x="228" y="219"/>
                  </a:lnTo>
                  <a:lnTo>
                    <a:pt x="248" y="211"/>
                  </a:lnTo>
                  <a:lnTo>
                    <a:pt x="265" y="201"/>
                  </a:lnTo>
                  <a:lnTo>
                    <a:pt x="276" y="194"/>
                  </a:lnTo>
                  <a:lnTo>
                    <a:pt x="284" y="188"/>
                  </a:lnTo>
                  <a:lnTo>
                    <a:pt x="284" y="186"/>
                  </a:lnTo>
                  <a:lnTo>
                    <a:pt x="282" y="184"/>
                  </a:lnTo>
                  <a:lnTo>
                    <a:pt x="278" y="182"/>
                  </a:lnTo>
                  <a:lnTo>
                    <a:pt x="271" y="182"/>
                  </a:lnTo>
                  <a:lnTo>
                    <a:pt x="253" y="180"/>
                  </a:lnTo>
                  <a:lnTo>
                    <a:pt x="242" y="178"/>
                  </a:lnTo>
                  <a:lnTo>
                    <a:pt x="240" y="176"/>
                  </a:lnTo>
                  <a:lnTo>
                    <a:pt x="238" y="174"/>
                  </a:lnTo>
                  <a:lnTo>
                    <a:pt x="236" y="173"/>
                  </a:lnTo>
                  <a:lnTo>
                    <a:pt x="238" y="169"/>
                  </a:lnTo>
                  <a:lnTo>
                    <a:pt x="244" y="161"/>
                  </a:lnTo>
                  <a:lnTo>
                    <a:pt x="257" y="151"/>
                  </a:lnTo>
                  <a:lnTo>
                    <a:pt x="276" y="140"/>
                  </a:lnTo>
                  <a:lnTo>
                    <a:pt x="303" y="125"/>
                  </a:lnTo>
                  <a:lnTo>
                    <a:pt x="336" y="105"/>
                  </a:lnTo>
                  <a:lnTo>
                    <a:pt x="376" y="86"/>
                  </a:lnTo>
                  <a:lnTo>
                    <a:pt x="420" y="65"/>
                  </a:lnTo>
                  <a:lnTo>
                    <a:pt x="465" y="46"/>
                  </a:lnTo>
                  <a:lnTo>
                    <a:pt x="503" y="27"/>
                  </a:lnTo>
                  <a:lnTo>
                    <a:pt x="538" y="13"/>
                  </a:lnTo>
                  <a:lnTo>
                    <a:pt x="559" y="2"/>
                  </a:lnTo>
                  <a:lnTo>
                    <a:pt x="566" y="0"/>
                  </a:lnTo>
                  <a:close/>
                </a:path>
              </a:pathLst>
            </a:custGeom>
            <a:solidFill>
              <a:srgbClr val="57A957"/>
            </a:solidFill>
            <a:ln w="9525">
              <a:noFill/>
              <a:round/>
              <a:headEnd/>
              <a:tailEnd/>
            </a:ln>
          </p:spPr>
          <p:txBody>
            <a:bodyPr/>
            <a:lstStyle/>
            <a:p>
              <a:endParaRPr lang="en-US">
                <a:solidFill>
                  <a:srgbClr val="000000"/>
                </a:solidFill>
                <a:latin typeface="+mn-lt"/>
              </a:endParaRPr>
            </a:p>
          </p:txBody>
        </p:sp>
        <p:sp>
          <p:nvSpPr>
            <p:cNvPr id="169" name="Freeform 371"/>
            <p:cNvSpPr>
              <a:spLocks/>
            </p:cNvSpPr>
            <p:nvPr/>
          </p:nvSpPr>
          <p:spPr bwMode="auto">
            <a:xfrm>
              <a:off x="3840" y="1837"/>
              <a:ext cx="521" cy="113"/>
            </a:xfrm>
            <a:custGeom>
              <a:avLst/>
              <a:gdLst/>
              <a:ahLst/>
              <a:cxnLst>
                <a:cxn ang="0">
                  <a:pos x="0" y="106"/>
                </a:cxn>
                <a:cxn ang="0">
                  <a:pos x="10" y="100"/>
                </a:cxn>
                <a:cxn ang="0">
                  <a:pos x="33" y="88"/>
                </a:cxn>
                <a:cxn ang="0">
                  <a:pos x="68" y="73"/>
                </a:cxn>
                <a:cxn ang="0">
                  <a:pos x="108" y="54"/>
                </a:cxn>
                <a:cxn ang="0">
                  <a:pos x="152" y="37"/>
                </a:cxn>
                <a:cxn ang="0">
                  <a:pos x="196" y="19"/>
                </a:cxn>
                <a:cxn ang="0">
                  <a:pos x="215" y="12"/>
                </a:cxn>
                <a:cxn ang="0">
                  <a:pos x="233" y="6"/>
                </a:cxn>
                <a:cxn ang="0">
                  <a:pos x="250" y="2"/>
                </a:cxn>
                <a:cxn ang="0">
                  <a:pos x="263" y="0"/>
                </a:cxn>
                <a:cxn ang="0">
                  <a:pos x="290" y="0"/>
                </a:cxn>
                <a:cxn ang="0">
                  <a:pos x="327" y="2"/>
                </a:cxn>
                <a:cxn ang="0">
                  <a:pos x="365" y="8"/>
                </a:cxn>
                <a:cxn ang="0">
                  <a:pos x="407" y="14"/>
                </a:cxn>
                <a:cxn ang="0">
                  <a:pos x="427" y="19"/>
                </a:cxn>
                <a:cxn ang="0">
                  <a:pos x="446" y="25"/>
                </a:cxn>
                <a:cxn ang="0">
                  <a:pos x="463" y="31"/>
                </a:cxn>
                <a:cxn ang="0">
                  <a:pos x="480" y="38"/>
                </a:cxn>
                <a:cxn ang="0">
                  <a:pos x="494" y="46"/>
                </a:cxn>
                <a:cxn ang="0">
                  <a:pos x="505" y="56"/>
                </a:cxn>
                <a:cxn ang="0">
                  <a:pos x="515" y="65"/>
                </a:cxn>
                <a:cxn ang="0">
                  <a:pos x="521" y="77"/>
                </a:cxn>
                <a:cxn ang="0">
                  <a:pos x="521" y="83"/>
                </a:cxn>
                <a:cxn ang="0">
                  <a:pos x="519" y="88"/>
                </a:cxn>
                <a:cxn ang="0">
                  <a:pos x="513" y="92"/>
                </a:cxn>
                <a:cxn ang="0">
                  <a:pos x="505" y="96"/>
                </a:cxn>
                <a:cxn ang="0">
                  <a:pos x="480" y="102"/>
                </a:cxn>
                <a:cxn ang="0">
                  <a:pos x="450" y="108"/>
                </a:cxn>
                <a:cxn ang="0">
                  <a:pos x="409" y="111"/>
                </a:cxn>
                <a:cxn ang="0">
                  <a:pos x="365" y="113"/>
                </a:cxn>
                <a:cxn ang="0">
                  <a:pos x="319" y="113"/>
                </a:cxn>
                <a:cxn ang="0">
                  <a:pos x="269" y="113"/>
                </a:cxn>
                <a:cxn ang="0">
                  <a:pos x="171" y="113"/>
                </a:cxn>
                <a:cxn ang="0">
                  <a:pos x="85" y="109"/>
                </a:cxn>
                <a:cxn ang="0">
                  <a:pos x="24" y="106"/>
                </a:cxn>
                <a:cxn ang="0">
                  <a:pos x="0" y="106"/>
                </a:cxn>
              </a:cxnLst>
              <a:rect l="0" t="0" r="r" b="b"/>
              <a:pathLst>
                <a:path w="521" h="113">
                  <a:moveTo>
                    <a:pt x="0" y="106"/>
                  </a:moveTo>
                  <a:lnTo>
                    <a:pt x="10" y="100"/>
                  </a:lnTo>
                  <a:lnTo>
                    <a:pt x="33" y="88"/>
                  </a:lnTo>
                  <a:lnTo>
                    <a:pt x="68" y="73"/>
                  </a:lnTo>
                  <a:lnTo>
                    <a:pt x="108" y="54"/>
                  </a:lnTo>
                  <a:lnTo>
                    <a:pt x="152" y="37"/>
                  </a:lnTo>
                  <a:lnTo>
                    <a:pt x="196" y="19"/>
                  </a:lnTo>
                  <a:lnTo>
                    <a:pt x="215" y="12"/>
                  </a:lnTo>
                  <a:lnTo>
                    <a:pt x="233" y="6"/>
                  </a:lnTo>
                  <a:lnTo>
                    <a:pt x="250" y="2"/>
                  </a:lnTo>
                  <a:lnTo>
                    <a:pt x="263" y="0"/>
                  </a:lnTo>
                  <a:lnTo>
                    <a:pt x="290" y="0"/>
                  </a:lnTo>
                  <a:lnTo>
                    <a:pt x="327" y="2"/>
                  </a:lnTo>
                  <a:lnTo>
                    <a:pt x="365" y="8"/>
                  </a:lnTo>
                  <a:lnTo>
                    <a:pt x="407" y="14"/>
                  </a:lnTo>
                  <a:lnTo>
                    <a:pt x="427" y="19"/>
                  </a:lnTo>
                  <a:lnTo>
                    <a:pt x="446" y="25"/>
                  </a:lnTo>
                  <a:lnTo>
                    <a:pt x="463" y="31"/>
                  </a:lnTo>
                  <a:lnTo>
                    <a:pt x="480" y="38"/>
                  </a:lnTo>
                  <a:lnTo>
                    <a:pt x="494" y="46"/>
                  </a:lnTo>
                  <a:lnTo>
                    <a:pt x="505" y="56"/>
                  </a:lnTo>
                  <a:lnTo>
                    <a:pt x="515" y="65"/>
                  </a:lnTo>
                  <a:lnTo>
                    <a:pt x="521" y="77"/>
                  </a:lnTo>
                  <a:lnTo>
                    <a:pt x="521" y="83"/>
                  </a:lnTo>
                  <a:lnTo>
                    <a:pt x="519" y="88"/>
                  </a:lnTo>
                  <a:lnTo>
                    <a:pt x="513" y="92"/>
                  </a:lnTo>
                  <a:lnTo>
                    <a:pt x="505" y="96"/>
                  </a:lnTo>
                  <a:lnTo>
                    <a:pt x="480" y="102"/>
                  </a:lnTo>
                  <a:lnTo>
                    <a:pt x="450" y="108"/>
                  </a:lnTo>
                  <a:lnTo>
                    <a:pt x="409" y="111"/>
                  </a:lnTo>
                  <a:lnTo>
                    <a:pt x="365" y="113"/>
                  </a:lnTo>
                  <a:lnTo>
                    <a:pt x="319" y="113"/>
                  </a:lnTo>
                  <a:lnTo>
                    <a:pt x="269" y="113"/>
                  </a:lnTo>
                  <a:lnTo>
                    <a:pt x="171" y="113"/>
                  </a:lnTo>
                  <a:lnTo>
                    <a:pt x="85" y="109"/>
                  </a:lnTo>
                  <a:lnTo>
                    <a:pt x="24" y="106"/>
                  </a:lnTo>
                  <a:lnTo>
                    <a:pt x="0" y="106"/>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70" name="Freeform 372"/>
            <p:cNvSpPr>
              <a:spLocks/>
            </p:cNvSpPr>
            <p:nvPr/>
          </p:nvSpPr>
          <p:spPr bwMode="auto">
            <a:xfrm>
              <a:off x="3840" y="1845"/>
              <a:ext cx="519" cy="111"/>
            </a:xfrm>
            <a:custGeom>
              <a:avLst/>
              <a:gdLst/>
              <a:ahLst/>
              <a:cxnLst>
                <a:cxn ang="0">
                  <a:pos x="0" y="101"/>
                </a:cxn>
                <a:cxn ang="0">
                  <a:pos x="8" y="98"/>
                </a:cxn>
                <a:cxn ang="0">
                  <a:pos x="31" y="86"/>
                </a:cxn>
                <a:cxn ang="0">
                  <a:pos x="66" y="71"/>
                </a:cxn>
                <a:cxn ang="0">
                  <a:pos x="108" y="52"/>
                </a:cxn>
                <a:cxn ang="0">
                  <a:pos x="152" y="34"/>
                </a:cxn>
                <a:cxn ang="0">
                  <a:pos x="196" y="17"/>
                </a:cxn>
                <a:cxn ang="0">
                  <a:pos x="215" y="11"/>
                </a:cxn>
                <a:cxn ang="0">
                  <a:pos x="233" y="6"/>
                </a:cxn>
                <a:cxn ang="0">
                  <a:pos x="250" y="2"/>
                </a:cxn>
                <a:cxn ang="0">
                  <a:pos x="263" y="0"/>
                </a:cxn>
                <a:cxn ang="0">
                  <a:pos x="290" y="0"/>
                </a:cxn>
                <a:cxn ang="0">
                  <a:pos x="325" y="2"/>
                </a:cxn>
                <a:cxn ang="0">
                  <a:pos x="365" y="6"/>
                </a:cxn>
                <a:cxn ang="0">
                  <a:pos x="406" y="13"/>
                </a:cxn>
                <a:cxn ang="0">
                  <a:pos x="425" y="17"/>
                </a:cxn>
                <a:cxn ang="0">
                  <a:pos x="444" y="23"/>
                </a:cxn>
                <a:cxn ang="0">
                  <a:pos x="463" y="30"/>
                </a:cxn>
                <a:cxn ang="0">
                  <a:pos x="478" y="36"/>
                </a:cxn>
                <a:cxn ang="0">
                  <a:pos x="492" y="46"/>
                </a:cxn>
                <a:cxn ang="0">
                  <a:pos x="503" y="54"/>
                </a:cxn>
                <a:cxn ang="0">
                  <a:pos x="513" y="65"/>
                </a:cxn>
                <a:cxn ang="0">
                  <a:pos x="519" y="75"/>
                </a:cxn>
                <a:cxn ang="0">
                  <a:pos x="519" y="80"/>
                </a:cxn>
                <a:cxn ang="0">
                  <a:pos x="517" y="86"/>
                </a:cxn>
                <a:cxn ang="0">
                  <a:pos x="511" y="90"/>
                </a:cxn>
                <a:cxn ang="0">
                  <a:pos x="503" y="94"/>
                </a:cxn>
                <a:cxn ang="0">
                  <a:pos x="478" y="101"/>
                </a:cxn>
                <a:cxn ang="0">
                  <a:pos x="448" y="105"/>
                </a:cxn>
                <a:cxn ang="0">
                  <a:pos x="407" y="109"/>
                </a:cxn>
                <a:cxn ang="0">
                  <a:pos x="365" y="111"/>
                </a:cxn>
                <a:cxn ang="0">
                  <a:pos x="317" y="111"/>
                </a:cxn>
                <a:cxn ang="0">
                  <a:pos x="267" y="111"/>
                </a:cxn>
                <a:cxn ang="0">
                  <a:pos x="169" y="109"/>
                </a:cxn>
                <a:cxn ang="0">
                  <a:pos x="85" y="107"/>
                </a:cxn>
                <a:cxn ang="0">
                  <a:pos x="24" y="103"/>
                </a:cxn>
                <a:cxn ang="0">
                  <a:pos x="0" y="101"/>
                </a:cxn>
              </a:cxnLst>
              <a:rect l="0" t="0" r="r" b="b"/>
              <a:pathLst>
                <a:path w="519" h="111">
                  <a:moveTo>
                    <a:pt x="0" y="101"/>
                  </a:moveTo>
                  <a:lnTo>
                    <a:pt x="8" y="98"/>
                  </a:lnTo>
                  <a:lnTo>
                    <a:pt x="31" y="86"/>
                  </a:lnTo>
                  <a:lnTo>
                    <a:pt x="66" y="71"/>
                  </a:lnTo>
                  <a:lnTo>
                    <a:pt x="108" y="52"/>
                  </a:lnTo>
                  <a:lnTo>
                    <a:pt x="152" y="34"/>
                  </a:lnTo>
                  <a:lnTo>
                    <a:pt x="196" y="17"/>
                  </a:lnTo>
                  <a:lnTo>
                    <a:pt x="215" y="11"/>
                  </a:lnTo>
                  <a:lnTo>
                    <a:pt x="233" y="6"/>
                  </a:lnTo>
                  <a:lnTo>
                    <a:pt x="250" y="2"/>
                  </a:lnTo>
                  <a:lnTo>
                    <a:pt x="263" y="0"/>
                  </a:lnTo>
                  <a:lnTo>
                    <a:pt x="290" y="0"/>
                  </a:lnTo>
                  <a:lnTo>
                    <a:pt x="325" y="2"/>
                  </a:lnTo>
                  <a:lnTo>
                    <a:pt x="365" y="6"/>
                  </a:lnTo>
                  <a:lnTo>
                    <a:pt x="406" y="13"/>
                  </a:lnTo>
                  <a:lnTo>
                    <a:pt x="425" y="17"/>
                  </a:lnTo>
                  <a:lnTo>
                    <a:pt x="444" y="23"/>
                  </a:lnTo>
                  <a:lnTo>
                    <a:pt x="463" y="30"/>
                  </a:lnTo>
                  <a:lnTo>
                    <a:pt x="478" y="36"/>
                  </a:lnTo>
                  <a:lnTo>
                    <a:pt x="492" y="46"/>
                  </a:lnTo>
                  <a:lnTo>
                    <a:pt x="503" y="54"/>
                  </a:lnTo>
                  <a:lnTo>
                    <a:pt x="513" y="65"/>
                  </a:lnTo>
                  <a:lnTo>
                    <a:pt x="519" y="75"/>
                  </a:lnTo>
                  <a:lnTo>
                    <a:pt x="519" y="80"/>
                  </a:lnTo>
                  <a:lnTo>
                    <a:pt x="517" y="86"/>
                  </a:lnTo>
                  <a:lnTo>
                    <a:pt x="511" y="90"/>
                  </a:lnTo>
                  <a:lnTo>
                    <a:pt x="503" y="94"/>
                  </a:lnTo>
                  <a:lnTo>
                    <a:pt x="478" y="101"/>
                  </a:lnTo>
                  <a:lnTo>
                    <a:pt x="448" y="105"/>
                  </a:lnTo>
                  <a:lnTo>
                    <a:pt x="407" y="109"/>
                  </a:lnTo>
                  <a:lnTo>
                    <a:pt x="365" y="111"/>
                  </a:lnTo>
                  <a:lnTo>
                    <a:pt x="317" y="111"/>
                  </a:lnTo>
                  <a:lnTo>
                    <a:pt x="267" y="111"/>
                  </a:lnTo>
                  <a:lnTo>
                    <a:pt x="169" y="109"/>
                  </a:lnTo>
                  <a:lnTo>
                    <a:pt x="85" y="107"/>
                  </a:lnTo>
                  <a:lnTo>
                    <a:pt x="24" y="103"/>
                  </a:lnTo>
                  <a:lnTo>
                    <a:pt x="0" y="101"/>
                  </a:lnTo>
                  <a:close/>
                </a:path>
              </a:pathLst>
            </a:custGeom>
            <a:solidFill>
              <a:srgbClr val="F8BE88"/>
            </a:solidFill>
            <a:ln w="9525">
              <a:noFill/>
              <a:round/>
              <a:headEnd/>
              <a:tailEnd/>
            </a:ln>
          </p:spPr>
          <p:txBody>
            <a:bodyPr/>
            <a:lstStyle/>
            <a:p>
              <a:endParaRPr lang="en-US">
                <a:solidFill>
                  <a:srgbClr val="000000"/>
                </a:solidFill>
                <a:latin typeface="+mn-lt"/>
              </a:endParaRPr>
            </a:p>
          </p:txBody>
        </p:sp>
        <p:sp>
          <p:nvSpPr>
            <p:cNvPr id="171" name="Freeform 373"/>
            <p:cNvSpPr>
              <a:spLocks/>
            </p:cNvSpPr>
            <p:nvPr/>
          </p:nvSpPr>
          <p:spPr bwMode="auto">
            <a:xfrm>
              <a:off x="3839" y="1851"/>
              <a:ext cx="518" cy="111"/>
            </a:xfrm>
            <a:custGeom>
              <a:avLst/>
              <a:gdLst/>
              <a:ahLst/>
              <a:cxnLst>
                <a:cxn ang="0">
                  <a:pos x="0" y="101"/>
                </a:cxn>
                <a:cxn ang="0">
                  <a:pos x="9" y="95"/>
                </a:cxn>
                <a:cxn ang="0">
                  <a:pos x="32" y="86"/>
                </a:cxn>
                <a:cxn ang="0">
                  <a:pos x="67" y="71"/>
                </a:cxn>
                <a:cxn ang="0">
                  <a:pos x="109" y="51"/>
                </a:cxn>
                <a:cxn ang="0">
                  <a:pos x="153" y="34"/>
                </a:cxn>
                <a:cxn ang="0">
                  <a:pos x="195" y="17"/>
                </a:cxn>
                <a:cxn ang="0">
                  <a:pos x="216" y="11"/>
                </a:cxn>
                <a:cxn ang="0">
                  <a:pos x="234" y="5"/>
                </a:cxn>
                <a:cxn ang="0">
                  <a:pos x="251" y="1"/>
                </a:cxn>
                <a:cxn ang="0">
                  <a:pos x="263" y="0"/>
                </a:cxn>
                <a:cxn ang="0">
                  <a:pos x="291" y="0"/>
                </a:cxn>
                <a:cxn ang="0">
                  <a:pos x="326" y="1"/>
                </a:cxn>
                <a:cxn ang="0">
                  <a:pos x="366" y="5"/>
                </a:cxn>
                <a:cxn ang="0">
                  <a:pos x="407" y="13"/>
                </a:cxn>
                <a:cxn ang="0">
                  <a:pos x="426" y="19"/>
                </a:cxn>
                <a:cxn ang="0">
                  <a:pos x="445" y="24"/>
                </a:cxn>
                <a:cxn ang="0">
                  <a:pos x="462" y="30"/>
                </a:cxn>
                <a:cxn ang="0">
                  <a:pos x="478" y="38"/>
                </a:cxn>
                <a:cxn ang="0">
                  <a:pos x="493" y="46"/>
                </a:cxn>
                <a:cxn ang="0">
                  <a:pos x="504" y="55"/>
                </a:cxn>
                <a:cxn ang="0">
                  <a:pos x="512" y="65"/>
                </a:cxn>
                <a:cxn ang="0">
                  <a:pos x="518" y="76"/>
                </a:cxn>
                <a:cxn ang="0">
                  <a:pos x="518" y="82"/>
                </a:cxn>
                <a:cxn ang="0">
                  <a:pos x="516" y="86"/>
                </a:cxn>
                <a:cxn ang="0">
                  <a:pos x="510" y="92"/>
                </a:cxn>
                <a:cxn ang="0">
                  <a:pos x="503" y="95"/>
                </a:cxn>
                <a:cxn ang="0">
                  <a:pos x="479" y="101"/>
                </a:cxn>
                <a:cxn ang="0">
                  <a:pos x="447" y="105"/>
                </a:cxn>
                <a:cxn ang="0">
                  <a:pos x="408" y="109"/>
                </a:cxn>
                <a:cxn ang="0">
                  <a:pos x="364" y="111"/>
                </a:cxn>
                <a:cxn ang="0">
                  <a:pos x="316" y="111"/>
                </a:cxn>
                <a:cxn ang="0">
                  <a:pos x="268" y="111"/>
                </a:cxn>
                <a:cxn ang="0">
                  <a:pos x="170" y="109"/>
                </a:cxn>
                <a:cxn ang="0">
                  <a:pos x="84" y="105"/>
                </a:cxn>
                <a:cxn ang="0">
                  <a:pos x="23" y="101"/>
                </a:cxn>
                <a:cxn ang="0">
                  <a:pos x="0" y="101"/>
                </a:cxn>
              </a:cxnLst>
              <a:rect l="0" t="0" r="r" b="b"/>
              <a:pathLst>
                <a:path w="518" h="111">
                  <a:moveTo>
                    <a:pt x="0" y="101"/>
                  </a:moveTo>
                  <a:lnTo>
                    <a:pt x="9" y="95"/>
                  </a:lnTo>
                  <a:lnTo>
                    <a:pt x="32" y="86"/>
                  </a:lnTo>
                  <a:lnTo>
                    <a:pt x="67" y="71"/>
                  </a:lnTo>
                  <a:lnTo>
                    <a:pt x="109" y="51"/>
                  </a:lnTo>
                  <a:lnTo>
                    <a:pt x="153" y="34"/>
                  </a:lnTo>
                  <a:lnTo>
                    <a:pt x="195" y="17"/>
                  </a:lnTo>
                  <a:lnTo>
                    <a:pt x="216" y="11"/>
                  </a:lnTo>
                  <a:lnTo>
                    <a:pt x="234" y="5"/>
                  </a:lnTo>
                  <a:lnTo>
                    <a:pt x="251" y="1"/>
                  </a:lnTo>
                  <a:lnTo>
                    <a:pt x="263" y="0"/>
                  </a:lnTo>
                  <a:lnTo>
                    <a:pt x="291" y="0"/>
                  </a:lnTo>
                  <a:lnTo>
                    <a:pt x="326" y="1"/>
                  </a:lnTo>
                  <a:lnTo>
                    <a:pt x="366" y="5"/>
                  </a:lnTo>
                  <a:lnTo>
                    <a:pt x="407" y="13"/>
                  </a:lnTo>
                  <a:lnTo>
                    <a:pt x="426" y="19"/>
                  </a:lnTo>
                  <a:lnTo>
                    <a:pt x="445" y="24"/>
                  </a:lnTo>
                  <a:lnTo>
                    <a:pt x="462" y="30"/>
                  </a:lnTo>
                  <a:lnTo>
                    <a:pt x="478" y="38"/>
                  </a:lnTo>
                  <a:lnTo>
                    <a:pt x="493" y="46"/>
                  </a:lnTo>
                  <a:lnTo>
                    <a:pt x="504" y="55"/>
                  </a:lnTo>
                  <a:lnTo>
                    <a:pt x="512" y="65"/>
                  </a:lnTo>
                  <a:lnTo>
                    <a:pt x="518" y="76"/>
                  </a:lnTo>
                  <a:lnTo>
                    <a:pt x="518" y="82"/>
                  </a:lnTo>
                  <a:lnTo>
                    <a:pt x="516" y="86"/>
                  </a:lnTo>
                  <a:lnTo>
                    <a:pt x="510" y="92"/>
                  </a:lnTo>
                  <a:lnTo>
                    <a:pt x="503" y="95"/>
                  </a:lnTo>
                  <a:lnTo>
                    <a:pt x="479" y="101"/>
                  </a:lnTo>
                  <a:lnTo>
                    <a:pt x="447" y="105"/>
                  </a:lnTo>
                  <a:lnTo>
                    <a:pt x="408" y="109"/>
                  </a:lnTo>
                  <a:lnTo>
                    <a:pt x="364" y="111"/>
                  </a:lnTo>
                  <a:lnTo>
                    <a:pt x="316" y="111"/>
                  </a:lnTo>
                  <a:lnTo>
                    <a:pt x="268" y="111"/>
                  </a:lnTo>
                  <a:lnTo>
                    <a:pt x="170" y="109"/>
                  </a:lnTo>
                  <a:lnTo>
                    <a:pt x="84" y="105"/>
                  </a:lnTo>
                  <a:lnTo>
                    <a:pt x="23" y="101"/>
                  </a:lnTo>
                  <a:lnTo>
                    <a:pt x="0" y="101"/>
                  </a:lnTo>
                  <a:close/>
                </a:path>
              </a:pathLst>
            </a:custGeom>
            <a:solidFill>
              <a:srgbClr val="F2B882"/>
            </a:solidFill>
            <a:ln w="9525">
              <a:noFill/>
              <a:round/>
              <a:headEnd/>
              <a:tailEnd/>
            </a:ln>
          </p:spPr>
          <p:txBody>
            <a:bodyPr/>
            <a:lstStyle/>
            <a:p>
              <a:endParaRPr lang="en-US">
                <a:solidFill>
                  <a:srgbClr val="000000"/>
                </a:solidFill>
                <a:latin typeface="+mn-lt"/>
              </a:endParaRPr>
            </a:p>
          </p:txBody>
        </p:sp>
        <p:sp>
          <p:nvSpPr>
            <p:cNvPr id="172" name="Freeform 374"/>
            <p:cNvSpPr>
              <a:spLocks/>
            </p:cNvSpPr>
            <p:nvPr/>
          </p:nvSpPr>
          <p:spPr bwMode="auto">
            <a:xfrm>
              <a:off x="3839" y="1858"/>
              <a:ext cx="518" cy="110"/>
            </a:xfrm>
            <a:custGeom>
              <a:avLst/>
              <a:gdLst/>
              <a:ahLst/>
              <a:cxnLst>
                <a:cxn ang="0">
                  <a:pos x="0" y="98"/>
                </a:cxn>
                <a:cxn ang="0">
                  <a:pos x="7" y="94"/>
                </a:cxn>
                <a:cxn ang="0">
                  <a:pos x="32" y="83"/>
                </a:cxn>
                <a:cxn ang="0">
                  <a:pos x="67" y="67"/>
                </a:cxn>
                <a:cxn ang="0">
                  <a:pos x="107" y="50"/>
                </a:cxn>
                <a:cxn ang="0">
                  <a:pos x="153" y="33"/>
                </a:cxn>
                <a:cxn ang="0">
                  <a:pos x="195" y="17"/>
                </a:cxn>
                <a:cxn ang="0">
                  <a:pos x="216" y="10"/>
                </a:cxn>
                <a:cxn ang="0">
                  <a:pos x="234" y="6"/>
                </a:cxn>
                <a:cxn ang="0">
                  <a:pos x="249" y="2"/>
                </a:cxn>
                <a:cxn ang="0">
                  <a:pos x="263" y="0"/>
                </a:cxn>
                <a:cxn ang="0">
                  <a:pos x="291" y="0"/>
                </a:cxn>
                <a:cxn ang="0">
                  <a:pos x="326" y="2"/>
                </a:cxn>
                <a:cxn ang="0">
                  <a:pos x="364" y="6"/>
                </a:cxn>
                <a:cxn ang="0">
                  <a:pos x="405" y="14"/>
                </a:cxn>
                <a:cxn ang="0">
                  <a:pos x="424" y="17"/>
                </a:cxn>
                <a:cxn ang="0">
                  <a:pos x="443" y="23"/>
                </a:cxn>
                <a:cxn ang="0">
                  <a:pos x="460" y="29"/>
                </a:cxn>
                <a:cxn ang="0">
                  <a:pos x="476" y="37"/>
                </a:cxn>
                <a:cxn ang="0">
                  <a:pos x="491" y="44"/>
                </a:cxn>
                <a:cxn ang="0">
                  <a:pos x="503" y="54"/>
                </a:cxn>
                <a:cxn ang="0">
                  <a:pos x="510" y="64"/>
                </a:cxn>
                <a:cxn ang="0">
                  <a:pos x="516" y="75"/>
                </a:cxn>
                <a:cxn ang="0">
                  <a:pos x="518" y="81"/>
                </a:cxn>
                <a:cxn ang="0">
                  <a:pos x="514" y="87"/>
                </a:cxn>
                <a:cxn ang="0">
                  <a:pos x="508" y="90"/>
                </a:cxn>
                <a:cxn ang="0">
                  <a:pos x="501" y="94"/>
                </a:cxn>
                <a:cxn ang="0">
                  <a:pos x="478" y="100"/>
                </a:cxn>
                <a:cxn ang="0">
                  <a:pos x="445" y="106"/>
                </a:cxn>
                <a:cxn ang="0">
                  <a:pos x="407" y="108"/>
                </a:cxn>
                <a:cxn ang="0">
                  <a:pos x="362" y="110"/>
                </a:cxn>
                <a:cxn ang="0">
                  <a:pos x="314" y="110"/>
                </a:cxn>
                <a:cxn ang="0">
                  <a:pos x="266" y="110"/>
                </a:cxn>
                <a:cxn ang="0">
                  <a:pos x="168" y="108"/>
                </a:cxn>
                <a:cxn ang="0">
                  <a:pos x="82" y="104"/>
                </a:cxn>
                <a:cxn ang="0">
                  <a:pos x="23" y="100"/>
                </a:cxn>
                <a:cxn ang="0">
                  <a:pos x="0" y="98"/>
                </a:cxn>
              </a:cxnLst>
              <a:rect l="0" t="0" r="r" b="b"/>
              <a:pathLst>
                <a:path w="518" h="110">
                  <a:moveTo>
                    <a:pt x="0" y="98"/>
                  </a:moveTo>
                  <a:lnTo>
                    <a:pt x="7" y="94"/>
                  </a:lnTo>
                  <a:lnTo>
                    <a:pt x="32" y="83"/>
                  </a:lnTo>
                  <a:lnTo>
                    <a:pt x="67" y="67"/>
                  </a:lnTo>
                  <a:lnTo>
                    <a:pt x="107" y="50"/>
                  </a:lnTo>
                  <a:lnTo>
                    <a:pt x="153" y="33"/>
                  </a:lnTo>
                  <a:lnTo>
                    <a:pt x="195" y="17"/>
                  </a:lnTo>
                  <a:lnTo>
                    <a:pt x="216" y="10"/>
                  </a:lnTo>
                  <a:lnTo>
                    <a:pt x="234" y="6"/>
                  </a:lnTo>
                  <a:lnTo>
                    <a:pt x="249" y="2"/>
                  </a:lnTo>
                  <a:lnTo>
                    <a:pt x="263" y="0"/>
                  </a:lnTo>
                  <a:lnTo>
                    <a:pt x="291" y="0"/>
                  </a:lnTo>
                  <a:lnTo>
                    <a:pt x="326" y="2"/>
                  </a:lnTo>
                  <a:lnTo>
                    <a:pt x="364" y="6"/>
                  </a:lnTo>
                  <a:lnTo>
                    <a:pt x="405" y="14"/>
                  </a:lnTo>
                  <a:lnTo>
                    <a:pt x="424" y="17"/>
                  </a:lnTo>
                  <a:lnTo>
                    <a:pt x="443" y="23"/>
                  </a:lnTo>
                  <a:lnTo>
                    <a:pt x="460" y="29"/>
                  </a:lnTo>
                  <a:lnTo>
                    <a:pt x="476" y="37"/>
                  </a:lnTo>
                  <a:lnTo>
                    <a:pt x="491" y="44"/>
                  </a:lnTo>
                  <a:lnTo>
                    <a:pt x="503" y="54"/>
                  </a:lnTo>
                  <a:lnTo>
                    <a:pt x="510" y="64"/>
                  </a:lnTo>
                  <a:lnTo>
                    <a:pt x="516" y="75"/>
                  </a:lnTo>
                  <a:lnTo>
                    <a:pt x="518" y="81"/>
                  </a:lnTo>
                  <a:lnTo>
                    <a:pt x="514" y="87"/>
                  </a:lnTo>
                  <a:lnTo>
                    <a:pt x="508" y="90"/>
                  </a:lnTo>
                  <a:lnTo>
                    <a:pt x="501" y="94"/>
                  </a:lnTo>
                  <a:lnTo>
                    <a:pt x="478" y="100"/>
                  </a:lnTo>
                  <a:lnTo>
                    <a:pt x="445" y="106"/>
                  </a:lnTo>
                  <a:lnTo>
                    <a:pt x="407" y="108"/>
                  </a:lnTo>
                  <a:lnTo>
                    <a:pt x="362" y="110"/>
                  </a:lnTo>
                  <a:lnTo>
                    <a:pt x="314" y="110"/>
                  </a:lnTo>
                  <a:lnTo>
                    <a:pt x="266" y="110"/>
                  </a:lnTo>
                  <a:lnTo>
                    <a:pt x="168" y="108"/>
                  </a:lnTo>
                  <a:lnTo>
                    <a:pt x="82" y="104"/>
                  </a:lnTo>
                  <a:lnTo>
                    <a:pt x="23" y="100"/>
                  </a:lnTo>
                  <a:lnTo>
                    <a:pt x="0" y="98"/>
                  </a:lnTo>
                  <a:close/>
                </a:path>
              </a:pathLst>
            </a:custGeom>
            <a:solidFill>
              <a:srgbClr val="ECB27C"/>
            </a:solidFill>
            <a:ln w="9525">
              <a:noFill/>
              <a:round/>
              <a:headEnd/>
              <a:tailEnd/>
            </a:ln>
          </p:spPr>
          <p:txBody>
            <a:bodyPr/>
            <a:lstStyle/>
            <a:p>
              <a:endParaRPr lang="en-US">
                <a:solidFill>
                  <a:srgbClr val="000000"/>
                </a:solidFill>
                <a:latin typeface="+mn-lt"/>
              </a:endParaRPr>
            </a:p>
          </p:txBody>
        </p:sp>
        <p:sp>
          <p:nvSpPr>
            <p:cNvPr id="173" name="Freeform 375"/>
            <p:cNvSpPr>
              <a:spLocks/>
            </p:cNvSpPr>
            <p:nvPr/>
          </p:nvSpPr>
          <p:spPr bwMode="auto">
            <a:xfrm>
              <a:off x="3837" y="1864"/>
              <a:ext cx="518" cy="109"/>
            </a:xfrm>
            <a:custGeom>
              <a:avLst/>
              <a:gdLst/>
              <a:ahLst/>
              <a:cxnLst>
                <a:cxn ang="0">
                  <a:pos x="0" y="98"/>
                </a:cxn>
                <a:cxn ang="0">
                  <a:pos x="9" y="94"/>
                </a:cxn>
                <a:cxn ang="0">
                  <a:pos x="32" y="82"/>
                </a:cxn>
                <a:cxn ang="0">
                  <a:pos x="67" y="67"/>
                </a:cxn>
                <a:cxn ang="0">
                  <a:pos x="109" y="50"/>
                </a:cxn>
                <a:cxn ang="0">
                  <a:pos x="153" y="33"/>
                </a:cxn>
                <a:cxn ang="0">
                  <a:pos x="197" y="17"/>
                </a:cxn>
                <a:cxn ang="0">
                  <a:pos x="236" y="6"/>
                </a:cxn>
                <a:cxn ang="0">
                  <a:pos x="265" y="0"/>
                </a:cxn>
                <a:cxn ang="0">
                  <a:pos x="293" y="0"/>
                </a:cxn>
                <a:cxn ang="0">
                  <a:pos x="328" y="2"/>
                </a:cxn>
                <a:cxn ang="0">
                  <a:pos x="366" y="6"/>
                </a:cxn>
                <a:cxn ang="0">
                  <a:pos x="407" y="13"/>
                </a:cxn>
                <a:cxn ang="0">
                  <a:pos x="426" y="17"/>
                </a:cxn>
                <a:cxn ang="0">
                  <a:pos x="443" y="23"/>
                </a:cxn>
                <a:cxn ang="0">
                  <a:pos x="460" y="31"/>
                </a:cxn>
                <a:cxn ang="0">
                  <a:pos x="478" y="36"/>
                </a:cxn>
                <a:cxn ang="0">
                  <a:pos x="491" y="46"/>
                </a:cxn>
                <a:cxn ang="0">
                  <a:pos x="503" y="54"/>
                </a:cxn>
                <a:cxn ang="0">
                  <a:pos x="510" y="65"/>
                </a:cxn>
                <a:cxn ang="0">
                  <a:pos x="516" y="77"/>
                </a:cxn>
                <a:cxn ang="0">
                  <a:pos x="518" y="81"/>
                </a:cxn>
                <a:cxn ang="0">
                  <a:pos x="514" y="86"/>
                </a:cxn>
                <a:cxn ang="0">
                  <a:pos x="508" y="90"/>
                </a:cxn>
                <a:cxn ang="0">
                  <a:pos x="501" y="94"/>
                </a:cxn>
                <a:cxn ang="0">
                  <a:pos x="478" y="102"/>
                </a:cxn>
                <a:cxn ang="0">
                  <a:pos x="445" y="106"/>
                </a:cxn>
                <a:cxn ang="0">
                  <a:pos x="407" y="107"/>
                </a:cxn>
                <a:cxn ang="0">
                  <a:pos x="362" y="109"/>
                </a:cxn>
                <a:cxn ang="0">
                  <a:pos x="316" y="109"/>
                </a:cxn>
                <a:cxn ang="0">
                  <a:pos x="266" y="109"/>
                </a:cxn>
                <a:cxn ang="0">
                  <a:pos x="169" y="107"/>
                </a:cxn>
                <a:cxn ang="0">
                  <a:pos x="84" y="102"/>
                </a:cxn>
                <a:cxn ang="0">
                  <a:pos x="23" y="98"/>
                </a:cxn>
                <a:cxn ang="0">
                  <a:pos x="0" y="98"/>
                </a:cxn>
              </a:cxnLst>
              <a:rect l="0" t="0" r="r" b="b"/>
              <a:pathLst>
                <a:path w="518" h="109">
                  <a:moveTo>
                    <a:pt x="0" y="98"/>
                  </a:moveTo>
                  <a:lnTo>
                    <a:pt x="9" y="94"/>
                  </a:lnTo>
                  <a:lnTo>
                    <a:pt x="32" y="82"/>
                  </a:lnTo>
                  <a:lnTo>
                    <a:pt x="67" y="67"/>
                  </a:lnTo>
                  <a:lnTo>
                    <a:pt x="109" y="50"/>
                  </a:lnTo>
                  <a:lnTo>
                    <a:pt x="153" y="33"/>
                  </a:lnTo>
                  <a:lnTo>
                    <a:pt x="197" y="17"/>
                  </a:lnTo>
                  <a:lnTo>
                    <a:pt x="236" y="6"/>
                  </a:lnTo>
                  <a:lnTo>
                    <a:pt x="265" y="0"/>
                  </a:lnTo>
                  <a:lnTo>
                    <a:pt x="293" y="0"/>
                  </a:lnTo>
                  <a:lnTo>
                    <a:pt x="328" y="2"/>
                  </a:lnTo>
                  <a:lnTo>
                    <a:pt x="366" y="6"/>
                  </a:lnTo>
                  <a:lnTo>
                    <a:pt x="407" y="13"/>
                  </a:lnTo>
                  <a:lnTo>
                    <a:pt x="426" y="17"/>
                  </a:lnTo>
                  <a:lnTo>
                    <a:pt x="443" y="23"/>
                  </a:lnTo>
                  <a:lnTo>
                    <a:pt x="460" y="31"/>
                  </a:lnTo>
                  <a:lnTo>
                    <a:pt x="478" y="36"/>
                  </a:lnTo>
                  <a:lnTo>
                    <a:pt x="491" y="46"/>
                  </a:lnTo>
                  <a:lnTo>
                    <a:pt x="503" y="54"/>
                  </a:lnTo>
                  <a:lnTo>
                    <a:pt x="510" y="65"/>
                  </a:lnTo>
                  <a:lnTo>
                    <a:pt x="516" y="77"/>
                  </a:lnTo>
                  <a:lnTo>
                    <a:pt x="518" y="81"/>
                  </a:lnTo>
                  <a:lnTo>
                    <a:pt x="514" y="86"/>
                  </a:lnTo>
                  <a:lnTo>
                    <a:pt x="508" y="90"/>
                  </a:lnTo>
                  <a:lnTo>
                    <a:pt x="501" y="94"/>
                  </a:lnTo>
                  <a:lnTo>
                    <a:pt x="478" y="102"/>
                  </a:lnTo>
                  <a:lnTo>
                    <a:pt x="445" y="106"/>
                  </a:lnTo>
                  <a:lnTo>
                    <a:pt x="407" y="107"/>
                  </a:lnTo>
                  <a:lnTo>
                    <a:pt x="362" y="109"/>
                  </a:lnTo>
                  <a:lnTo>
                    <a:pt x="316" y="109"/>
                  </a:lnTo>
                  <a:lnTo>
                    <a:pt x="266" y="109"/>
                  </a:lnTo>
                  <a:lnTo>
                    <a:pt x="169" y="107"/>
                  </a:lnTo>
                  <a:lnTo>
                    <a:pt x="84" y="102"/>
                  </a:lnTo>
                  <a:lnTo>
                    <a:pt x="23" y="98"/>
                  </a:lnTo>
                  <a:lnTo>
                    <a:pt x="0" y="98"/>
                  </a:lnTo>
                  <a:close/>
                </a:path>
              </a:pathLst>
            </a:custGeom>
            <a:solidFill>
              <a:srgbClr val="E6AC76"/>
            </a:solidFill>
            <a:ln w="9525">
              <a:noFill/>
              <a:round/>
              <a:headEnd/>
              <a:tailEnd/>
            </a:ln>
          </p:spPr>
          <p:txBody>
            <a:bodyPr/>
            <a:lstStyle/>
            <a:p>
              <a:endParaRPr lang="en-US">
                <a:solidFill>
                  <a:srgbClr val="000000"/>
                </a:solidFill>
                <a:latin typeface="+mn-lt"/>
              </a:endParaRPr>
            </a:p>
          </p:txBody>
        </p:sp>
        <p:sp>
          <p:nvSpPr>
            <p:cNvPr id="174" name="Freeform 376"/>
            <p:cNvSpPr>
              <a:spLocks/>
            </p:cNvSpPr>
            <p:nvPr/>
          </p:nvSpPr>
          <p:spPr bwMode="auto">
            <a:xfrm>
              <a:off x="3837" y="1870"/>
              <a:ext cx="516" cy="109"/>
            </a:xfrm>
            <a:custGeom>
              <a:avLst/>
              <a:gdLst/>
              <a:ahLst/>
              <a:cxnLst>
                <a:cxn ang="0">
                  <a:pos x="0" y="96"/>
                </a:cxn>
                <a:cxn ang="0">
                  <a:pos x="7" y="92"/>
                </a:cxn>
                <a:cxn ang="0">
                  <a:pos x="32" y="82"/>
                </a:cxn>
                <a:cxn ang="0">
                  <a:pos x="67" y="67"/>
                </a:cxn>
                <a:cxn ang="0">
                  <a:pos x="109" y="50"/>
                </a:cxn>
                <a:cxn ang="0">
                  <a:pos x="153" y="32"/>
                </a:cxn>
                <a:cxn ang="0">
                  <a:pos x="197" y="17"/>
                </a:cxn>
                <a:cxn ang="0">
                  <a:pos x="236" y="5"/>
                </a:cxn>
                <a:cxn ang="0">
                  <a:pos x="265" y="2"/>
                </a:cxn>
                <a:cxn ang="0">
                  <a:pos x="293" y="0"/>
                </a:cxn>
                <a:cxn ang="0">
                  <a:pos x="328" y="2"/>
                </a:cxn>
                <a:cxn ang="0">
                  <a:pos x="366" y="7"/>
                </a:cxn>
                <a:cxn ang="0">
                  <a:pos x="405" y="13"/>
                </a:cxn>
                <a:cxn ang="0">
                  <a:pos x="424" y="19"/>
                </a:cxn>
                <a:cxn ang="0">
                  <a:pos x="443" y="25"/>
                </a:cxn>
                <a:cxn ang="0">
                  <a:pos x="460" y="30"/>
                </a:cxn>
                <a:cxn ang="0">
                  <a:pos x="476" y="38"/>
                </a:cxn>
                <a:cxn ang="0">
                  <a:pos x="489" y="46"/>
                </a:cxn>
                <a:cxn ang="0">
                  <a:pos x="501" y="55"/>
                </a:cxn>
                <a:cxn ang="0">
                  <a:pos x="510" y="65"/>
                </a:cxn>
                <a:cxn ang="0">
                  <a:pos x="516" y="76"/>
                </a:cxn>
                <a:cxn ang="0">
                  <a:pos x="516" y="82"/>
                </a:cxn>
                <a:cxn ang="0">
                  <a:pos x="512" y="86"/>
                </a:cxn>
                <a:cxn ang="0">
                  <a:pos x="508" y="92"/>
                </a:cxn>
                <a:cxn ang="0">
                  <a:pos x="499" y="96"/>
                </a:cxn>
                <a:cxn ang="0">
                  <a:pos x="476" y="101"/>
                </a:cxn>
                <a:cxn ang="0">
                  <a:pos x="443" y="105"/>
                </a:cxn>
                <a:cxn ang="0">
                  <a:pos x="405" y="109"/>
                </a:cxn>
                <a:cxn ang="0">
                  <a:pos x="362" y="109"/>
                </a:cxn>
                <a:cxn ang="0">
                  <a:pos x="314" y="109"/>
                </a:cxn>
                <a:cxn ang="0">
                  <a:pos x="265" y="109"/>
                </a:cxn>
                <a:cxn ang="0">
                  <a:pos x="169" y="105"/>
                </a:cxn>
                <a:cxn ang="0">
                  <a:pos x="82" y="101"/>
                </a:cxn>
                <a:cxn ang="0">
                  <a:pos x="23" y="98"/>
                </a:cxn>
                <a:cxn ang="0">
                  <a:pos x="0" y="96"/>
                </a:cxn>
              </a:cxnLst>
              <a:rect l="0" t="0" r="r" b="b"/>
              <a:pathLst>
                <a:path w="516" h="109">
                  <a:moveTo>
                    <a:pt x="0" y="96"/>
                  </a:moveTo>
                  <a:lnTo>
                    <a:pt x="7" y="92"/>
                  </a:lnTo>
                  <a:lnTo>
                    <a:pt x="32" y="82"/>
                  </a:lnTo>
                  <a:lnTo>
                    <a:pt x="67" y="67"/>
                  </a:lnTo>
                  <a:lnTo>
                    <a:pt x="109" y="50"/>
                  </a:lnTo>
                  <a:lnTo>
                    <a:pt x="153" y="32"/>
                  </a:lnTo>
                  <a:lnTo>
                    <a:pt x="197" y="17"/>
                  </a:lnTo>
                  <a:lnTo>
                    <a:pt x="236" y="5"/>
                  </a:lnTo>
                  <a:lnTo>
                    <a:pt x="265" y="2"/>
                  </a:lnTo>
                  <a:lnTo>
                    <a:pt x="293" y="0"/>
                  </a:lnTo>
                  <a:lnTo>
                    <a:pt x="328" y="2"/>
                  </a:lnTo>
                  <a:lnTo>
                    <a:pt x="366" y="7"/>
                  </a:lnTo>
                  <a:lnTo>
                    <a:pt x="405" y="13"/>
                  </a:lnTo>
                  <a:lnTo>
                    <a:pt x="424" y="19"/>
                  </a:lnTo>
                  <a:lnTo>
                    <a:pt x="443" y="25"/>
                  </a:lnTo>
                  <a:lnTo>
                    <a:pt x="460" y="30"/>
                  </a:lnTo>
                  <a:lnTo>
                    <a:pt x="476" y="38"/>
                  </a:lnTo>
                  <a:lnTo>
                    <a:pt x="489" y="46"/>
                  </a:lnTo>
                  <a:lnTo>
                    <a:pt x="501" y="55"/>
                  </a:lnTo>
                  <a:lnTo>
                    <a:pt x="510" y="65"/>
                  </a:lnTo>
                  <a:lnTo>
                    <a:pt x="516" y="76"/>
                  </a:lnTo>
                  <a:lnTo>
                    <a:pt x="516" y="82"/>
                  </a:lnTo>
                  <a:lnTo>
                    <a:pt x="512" y="86"/>
                  </a:lnTo>
                  <a:lnTo>
                    <a:pt x="508" y="92"/>
                  </a:lnTo>
                  <a:lnTo>
                    <a:pt x="499" y="96"/>
                  </a:lnTo>
                  <a:lnTo>
                    <a:pt x="476" y="101"/>
                  </a:lnTo>
                  <a:lnTo>
                    <a:pt x="443" y="105"/>
                  </a:lnTo>
                  <a:lnTo>
                    <a:pt x="405" y="109"/>
                  </a:lnTo>
                  <a:lnTo>
                    <a:pt x="362" y="109"/>
                  </a:lnTo>
                  <a:lnTo>
                    <a:pt x="314" y="109"/>
                  </a:lnTo>
                  <a:lnTo>
                    <a:pt x="265" y="109"/>
                  </a:lnTo>
                  <a:lnTo>
                    <a:pt x="169" y="105"/>
                  </a:lnTo>
                  <a:lnTo>
                    <a:pt x="82" y="101"/>
                  </a:lnTo>
                  <a:lnTo>
                    <a:pt x="23" y="98"/>
                  </a:lnTo>
                  <a:lnTo>
                    <a:pt x="0" y="96"/>
                  </a:lnTo>
                  <a:close/>
                </a:path>
              </a:pathLst>
            </a:custGeom>
            <a:solidFill>
              <a:srgbClr val="E0A570"/>
            </a:solidFill>
            <a:ln w="9525">
              <a:noFill/>
              <a:round/>
              <a:headEnd/>
              <a:tailEnd/>
            </a:ln>
          </p:spPr>
          <p:txBody>
            <a:bodyPr/>
            <a:lstStyle/>
            <a:p>
              <a:endParaRPr lang="en-US">
                <a:solidFill>
                  <a:srgbClr val="000000"/>
                </a:solidFill>
                <a:latin typeface="+mn-lt"/>
              </a:endParaRPr>
            </a:p>
          </p:txBody>
        </p:sp>
        <p:sp>
          <p:nvSpPr>
            <p:cNvPr id="175" name="Freeform 377"/>
            <p:cNvSpPr>
              <a:spLocks/>
            </p:cNvSpPr>
            <p:nvPr/>
          </p:nvSpPr>
          <p:spPr bwMode="auto">
            <a:xfrm>
              <a:off x="3835" y="1877"/>
              <a:ext cx="516" cy="108"/>
            </a:xfrm>
            <a:custGeom>
              <a:avLst/>
              <a:gdLst/>
              <a:ahLst/>
              <a:cxnLst>
                <a:cxn ang="0">
                  <a:pos x="0" y="94"/>
                </a:cxn>
                <a:cxn ang="0">
                  <a:pos x="9" y="91"/>
                </a:cxn>
                <a:cxn ang="0">
                  <a:pos x="32" y="79"/>
                </a:cxn>
                <a:cxn ang="0">
                  <a:pos x="69" y="66"/>
                </a:cxn>
                <a:cxn ang="0">
                  <a:pos x="111" y="48"/>
                </a:cxn>
                <a:cxn ang="0">
                  <a:pos x="155" y="31"/>
                </a:cxn>
                <a:cxn ang="0">
                  <a:pos x="199" y="18"/>
                </a:cxn>
                <a:cxn ang="0">
                  <a:pos x="238" y="6"/>
                </a:cxn>
                <a:cxn ang="0">
                  <a:pos x="267" y="0"/>
                </a:cxn>
                <a:cxn ang="0">
                  <a:pos x="293" y="0"/>
                </a:cxn>
                <a:cxn ang="0">
                  <a:pos x="328" y="2"/>
                </a:cxn>
                <a:cxn ang="0">
                  <a:pos x="366" y="6"/>
                </a:cxn>
                <a:cxn ang="0">
                  <a:pos x="407" y="14"/>
                </a:cxn>
                <a:cxn ang="0">
                  <a:pos x="426" y="18"/>
                </a:cxn>
                <a:cxn ang="0">
                  <a:pos x="443" y="23"/>
                </a:cxn>
                <a:cxn ang="0">
                  <a:pos x="460" y="29"/>
                </a:cxn>
                <a:cxn ang="0">
                  <a:pos x="476" y="37"/>
                </a:cxn>
                <a:cxn ang="0">
                  <a:pos x="489" y="45"/>
                </a:cxn>
                <a:cxn ang="0">
                  <a:pos x="501" y="54"/>
                </a:cxn>
                <a:cxn ang="0">
                  <a:pos x="510" y="64"/>
                </a:cxn>
                <a:cxn ang="0">
                  <a:pos x="516" y="75"/>
                </a:cxn>
                <a:cxn ang="0">
                  <a:pos x="516" y="81"/>
                </a:cxn>
                <a:cxn ang="0">
                  <a:pos x="514" y="87"/>
                </a:cxn>
                <a:cxn ang="0">
                  <a:pos x="508" y="91"/>
                </a:cxn>
                <a:cxn ang="0">
                  <a:pos x="499" y="94"/>
                </a:cxn>
                <a:cxn ang="0">
                  <a:pos x="476" y="100"/>
                </a:cxn>
                <a:cxn ang="0">
                  <a:pos x="445" y="104"/>
                </a:cxn>
                <a:cxn ang="0">
                  <a:pos x="407" y="108"/>
                </a:cxn>
                <a:cxn ang="0">
                  <a:pos x="363" y="108"/>
                </a:cxn>
                <a:cxn ang="0">
                  <a:pos x="315" y="108"/>
                </a:cxn>
                <a:cxn ang="0">
                  <a:pos x="267" y="108"/>
                </a:cxn>
                <a:cxn ang="0">
                  <a:pos x="169" y="104"/>
                </a:cxn>
                <a:cxn ang="0">
                  <a:pos x="84" y="100"/>
                </a:cxn>
                <a:cxn ang="0">
                  <a:pos x="23" y="94"/>
                </a:cxn>
                <a:cxn ang="0">
                  <a:pos x="0" y="94"/>
                </a:cxn>
              </a:cxnLst>
              <a:rect l="0" t="0" r="r" b="b"/>
              <a:pathLst>
                <a:path w="516" h="108">
                  <a:moveTo>
                    <a:pt x="0" y="94"/>
                  </a:moveTo>
                  <a:lnTo>
                    <a:pt x="9" y="91"/>
                  </a:lnTo>
                  <a:lnTo>
                    <a:pt x="32" y="79"/>
                  </a:lnTo>
                  <a:lnTo>
                    <a:pt x="69" y="66"/>
                  </a:lnTo>
                  <a:lnTo>
                    <a:pt x="111" y="48"/>
                  </a:lnTo>
                  <a:lnTo>
                    <a:pt x="155" y="31"/>
                  </a:lnTo>
                  <a:lnTo>
                    <a:pt x="199" y="18"/>
                  </a:lnTo>
                  <a:lnTo>
                    <a:pt x="238" y="6"/>
                  </a:lnTo>
                  <a:lnTo>
                    <a:pt x="267" y="0"/>
                  </a:lnTo>
                  <a:lnTo>
                    <a:pt x="293" y="0"/>
                  </a:lnTo>
                  <a:lnTo>
                    <a:pt x="328" y="2"/>
                  </a:lnTo>
                  <a:lnTo>
                    <a:pt x="366" y="6"/>
                  </a:lnTo>
                  <a:lnTo>
                    <a:pt x="407" y="14"/>
                  </a:lnTo>
                  <a:lnTo>
                    <a:pt x="426" y="18"/>
                  </a:lnTo>
                  <a:lnTo>
                    <a:pt x="443" y="23"/>
                  </a:lnTo>
                  <a:lnTo>
                    <a:pt x="460" y="29"/>
                  </a:lnTo>
                  <a:lnTo>
                    <a:pt x="476" y="37"/>
                  </a:lnTo>
                  <a:lnTo>
                    <a:pt x="489" y="45"/>
                  </a:lnTo>
                  <a:lnTo>
                    <a:pt x="501" y="54"/>
                  </a:lnTo>
                  <a:lnTo>
                    <a:pt x="510" y="64"/>
                  </a:lnTo>
                  <a:lnTo>
                    <a:pt x="516" y="75"/>
                  </a:lnTo>
                  <a:lnTo>
                    <a:pt x="516" y="81"/>
                  </a:lnTo>
                  <a:lnTo>
                    <a:pt x="514" y="87"/>
                  </a:lnTo>
                  <a:lnTo>
                    <a:pt x="508" y="91"/>
                  </a:lnTo>
                  <a:lnTo>
                    <a:pt x="499" y="94"/>
                  </a:lnTo>
                  <a:lnTo>
                    <a:pt x="476" y="100"/>
                  </a:lnTo>
                  <a:lnTo>
                    <a:pt x="445" y="104"/>
                  </a:lnTo>
                  <a:lnTo>
                    <a:pt x="407" y="108"/>
                  </a:lnTo>
                  <a:lnTo>
                    <a:pt x="363" y="108"/>
                  </a:lnTo>
                  <a:lnTo>
                    <a:pt x="315" y="108"/>
                  </a:lnTo>
                  <a:lnTo>
                    <a:pt x="267" y="108"/>
                  </a:lnTo>
                  <a:lnTo>
                    <a:pt x="169" y="104"/>
                  </a:lnTo>
                  <a:lnTo>
                    <a:pt x="84" y="100"/>
                  </a:lnTo>
                  <a:lnTo>
                    <a:pt x="23" y="94"/>
                  </a:lnTo>
                  <a:lnTo>
                    <a:pt x="0" y="94"/>
                  </a:lnTo>
                  <a:close/>
                </a:path>
              </a:pathLst>
            </a:custGeom>
            <a:solidFill>
              <a:srgbClr val="DA9F6A"/>
            </a:solidFill>
            <a:ln w="9525">
              <a:noFill/>
              <a:round/>
              <a:headEnd/>
              <a:tailEnd/>
            </a:ln>
          </p:spPr>
          <p:txBody>
            <a:bodyPr/>
            <a:lstStyle/>
            <a:p>
              <a:endParaRPr lang="en-US">
                <a:solidFill>
                  <a:srgbClr val="000000"/>
                </a:solidFill>
                <a:latin typeface="+mn-lt"/>
              </a:endParaRPr>
            </a:p>
          </p:txBody>
        </p:sp>
        <p:sp>
          <p:nvSpPr>
            <p:cNvPr id="176" name="Freeform 378"/>
            <p:cNvSpPr>
              <a:spLocks/>
            </p:cNvSpPr>
            <p:nvPr/>
          </p:nvSpPr>
          <p:spPr bwMode="auto">
            <a:xfrm>
              <a:off x="3835" y="1883"/>
              <a:ext cx="514" cy="108"/>
            </a:xfrm>
            <a:custGeom>
              <a:avLst/>
              <a:gdLst/>
              <a:ahLst/>
              <a:cxnLst>
                <a:cxn ang="0">
                  <a:pos x="0" y="92"/>
                </a:cxn>
                <a:cxn ang="0">
                  <a:pos x="7" y="88"/>
                </a:cxn>
                <a:cxn ang="0">
                  <a:pos x="32" y="79"/>
                </a:cxn>
                <a:cxn ang="0">
                  <a:pos x="67" y="65"/>
                </a:cxn>
                <a:cxn ang="0">
                  <a:pos x="109" y="48"/>
                </a:cxn>
                <a:cxn ang="0">
                  <a:pos x="155" y="33"/>
                </a:cxn>
                <a:cxn ang="0">
                  <a:pos x="199" y="17"/>
                </a:cxn>
                <a:cxn ang="0">
                  <a:pos x="238" y="6"/>
                </a:cxn>
                <a:cxn ang="0">
                  <a:pos x="267" y="2"/>
                </a:cxn>
                <a:cxn ang="0">
                  <a:pos x="293" y="0"/>
                </a:cxn>
                <a:cxn ang="0">
                  <a:pos x="328" y="2"/>
                </a:cxn>
                <a:cxn ang="0">
                  <a:pos x="366" y="8"/>
                </a:cxn>
                <a:cxn ang="0">
                  <a:pos x="405" y="14"/>
                </a:cxn>
                <a:cxn ang="0">
                  <a:pos x="424" y="19"/>
                </a:cxn>
                <a:cxn ang="0">
                  <a:pos x="443" y="25"/>
                </a:cxn>
                <a:cxn ang="0">
                  <a:pos x="459" y="31"/>
                </a:cxn>
                <a:cxn ang="0">
                  <a:pos x="474" y="39"/>
                </a:cxn>
                <a:cxn ang="0">
                  <a:pos x="487" y="46"/>
                </a:cxn>
                <a:cxn ang="0">
                  <a:pos x="499" y="56"/>
                </a:cxn>
                <a:cxn ang="0">
                  <a:pos x="508" y="65"/>
                </a:cxn>
                <a:cxn ang="0">
                  <a:pos x="514" y="77"/>
                </a:cxn>
                <a:cxn ang="0">
                  <a:pos x="514" y="83"/>
                </a:cxn>
                <a:cxn ang="0">
                  <a:pos x="512" y="87"/>
                </a:cxn>
                <a:cxn ang="0">
                  <a:pos x="507" y="90"/>
                </a:cxn>
                <a:cxn ang="0">
                  <a:pos x="499" y="94"/>
                </a:cxn>
                <a:cxn ang="0">
                  <a:pos x="474" y="100"/>
                </a:cxn>
                <a:cxn ang="0">
                  <a:pos x="443" y="106"/>
                </a:cxn>
                <a:cxn ang="0">
                  <a:pos x="405" y="108"/>
                </a:cxn>
                <a:cxn ang="0">
                  <a:pos x="361" y="108"/>
                </a:cxn>
                <a:cxn ang="0">
                  <a:pos x="315" y="108"/>
                </a:cxn>
                <a:cxn ang="0">
                  <a:pos x="265" y="108"/>
                </a:cxn>
                <a:cxn ang="0">
                  <a:pos x="169" y="104"/>
                </a:cxn>
                <a:cxn ang="0">
                  <a:pos x="82" y="98"/>
                </a:cxn>
                <a:cxn ang="0">
                  <a:pos x="23" y="94"/>
                </a:cxn>
                <a:cxn ang="0">
                  <a:pos x="0" y="92"/>
                </a:cxn>
              </a:cxnLst>
              <a:rect l="0" t="0" r="r" b="b"/>
              <a:pathLst>
                <a:path w="514" h="108">
                  <a:moveTo>
                    <a:pt x="0" y="92"/>
                  </a:moveTo>
                  <a:lnTo>
                    <a:pt x="7" y="88"/>
                  </a:lnTo>
                  <a:lnTo>
                    <a:pt x="32" y="79"/>
                  </a:lnTo>
                  <a:lnTo>
                    <a:pt x="67" y="65"/>
                  </a:lnTo>
                  <a:lnTo>
                    <a:pt x="109" y="48"/>
                  </a:lnTo>
                  <a:lnTo>
                    <a:pt x="155" y="33"/>
                  </a:lnTo>
                  <a:lnTo>
                    <a:pt x="199" y="17"/>
                  </a:lnTo>
                  <a:lnTo>
                    <a:pt x="238" y="6"/>
                  </a:lnTo>
                  <a:lnTo>
                    <a:pt x="267" y="2"/>
                  </a:lnTo>
                  <a:lnTo>
                    <a:pt x="293" y="0"/>
                  </a:lnTo>
                  <a:lnTo>
                    <a:pt x="328" y="2"/>
                  </a:lnTo>
                  <a:lnTo>
                    <a:pt x="366" y="8"/>
                  </a:lnTo>
                  <a:lnTo>
                    <a:pt x="405" y="14"/>
                  </a:lnTo>
                  <a:lnTo>
                    <a:pt x="424" y="19"/>
                  </a:lnTo>
                  <a:lnTo>
                    <a:pt x="443" y="25"/>
                  </a:lnTo>
                  <a:lnTo>
                    <a:pt x="459" y="31"/>
                  </a:lnTo>
                  <a:lnTo>
                    <a:pt x="474" y="39"/>
                  </a:lnTo>
                  <a:lnTo>
                    <a:pt x="487" y="46"/>
                  </a:lnTo>
                  <a:lnTo>
                    <a:pt x="499" y="56"/>
                  </a:lnTo>
                  <a:lnTo>
                    <a:pt x="508" y="65"/>
                  </a:lnTo>
                  <a:lnTo>
                    <a:pt x="514" y="77"/>
                  </a:lnTo>
                  <a:lnTo>
                    <a:pt x="514" y="83"/>
                  </a:lnTo>
                  <a:lnTo>
                    <a:pt x="512" y="87"/>
                  </a:lnTo>
                  <a:lnTo>
                    <a:pt x="507" y="90"/>
                  </a:lnTo>
                  <a:lnTo>
                    <a:pt x="499" y="94"/>
                  </a:lnTo>
                  <a:lnTo>
                    <a:pt x="474" y="100"/>
                  </a:lnTo>
                  <a:lnTo>
                    <a:pt x="443" y="106"/>
                  </a:lnTo>
                  <a:lnTo>
                    <a:pt x="405" y="108"/>
                  </a:lnTo>
                  <a:lnTo>
                    <a:pt x="361" y="108"/>
                  </a:lnTo>
                  <a:lnTo>
                    <a:pt x="315" y="108"/>
                  </a:lnTo>
                  <a:lnTo>
                    <a:pt x="265" y="108"/>
                  </a:lnTo>
                  <a:lnTo>
                    <a:pt x="169" y="104"/>
                  </a:lnTo>
                  <a:lnTo>
                    <a:pt x="82" y="98"/>
                  </a:lnTo>
                  <a:lnTo>
                    <a:pt x="23" y="94"/>
                  </a:lnTo>
                  <a:lnTo>
                    <a:pt x="0" y="92"/>
                  </a:lnTo>
                  <a:close/>
                </a:path>
              </a:pathLst>
            </a:custGeom>
            <a:solidFill>
              <a:srgbClr val="D49964"/>
            </a:solidFill>
            <a:ln w="9525">
              <a:noFill/>
              <a:round/>
              <a:headEnd/>
              <a:tailEnd/>
            </a:ln>
          </p:spPr>
          <p:txBody>
            <a:bodyPr/>
            <a:lstStyle/>
            <a:p>
              <a:endParaRPr lang="en-US">
                <a:solidFill>
                  <a:srgbClr val="000000"/>
                </a:solidFill>
                <a:latin typeface="+mn-lt"/>
              </a:endParaRPr>
            </a:p>
          </p:txBody>
        </p:sp>
        <p:sp>
          <p:nvSpPr>
            <p:cNvPr id="177" name="Freeform 379"/>
            <p:cNvSpPr>
              <a:spLocks/>
            </p:cNvSpPr>
            <p:nvPr/>
          </p:nvSpPr>
          <p:spPr bwMode="auto">
            <a:xfrm>
              <a:off x="3833" y="1891"/>
              <a:ext cx="514" cy="107"/>
            </a:xfrm>
            <a:custGeom>
              <a:avLst/>
              <a:gdLst/>
              <a:ahLst/>
              <a:cxnLst>
                <a:cxn ang="0">
                  <a:pos x="0" y="90"/>
                </a:cxn>
                <a:cxn ang="0">
                  <a:pos x="9" y="86"/>
                </a:cxn>
                <a:cxn ang="0">
                  <a:pos x="34" y="77"/>
                </a:cxn>
                <a:cxn ang="0">
                  <a:pos x="69" y="61"/>
                </a:cxn>
                <a:cxn ang="0">
                  <a:pos x="111" y="46"/>
                </a:cxn>
                <a:cxn ang="0">
                  <a:pos x="157" y="31"/>
                </a:cxn>
                <a:cxn ang="0">
                  <a:pos x="201" y="15"/>
                </a:cxn>
                <a:cxn ang="0">
                  <a:pos x="240" y="6"/>
                </a:cxn>
                <a:cxn ang="0">
                  <a:pos x="269" y="0"/>
                </a:cxn>
                <a:cxn ang="0">
                  <a:pos x="295" y="0"/>
                </a:cxn>
                <a:cxn ang="0">
                  <a:pos x="330" y="2"/>
                </a:cxn>
                <a:cxn ang="0">
                  <a:pos x="368" y="6"/>
                </a:cxn>
                <a:cxn ang="0">
                  <a:pos x="407" y="13"/>
                </a:cxn>
                <a:cxn ang="0">
                  <a:pos x="426" y="17"/>
                </a:cxn>
                <a:cxn ang="0">
                  <a:pos x="443" y="23"/>
                </a:cxn>
                <a:cxn ang="0">
                  <a:pos x="461" y="29"/>
                </a:cxn>
                <a:cxn ang="0">
                  <a:pos x="476" y="36"/>
                </a:cxn>
                <a:cxn ang="0">
                  <a:pos x="489" y="44"/>
                </a:cxn>
                <a:cxn ang="0">
                  <a:pos x="499" y="54"/>
                </a:cxn>
                <a:cxn ang="0">
                  <a:pos x="509" y="63"/>
                </a:cxn>
                <a:cxn ang="0">
                  <a:pos x="514" y="75"/>
                </a:cxn>
                <a:cxn ang="0">
                  <a:pos x="514" y="80"/>
                </a:cxn>
                <a:cxn ang="0">
                  <a:pos x="512" y="84"/>
                </a:cxn>
                <a:cxn ang="0">
                  <a:pos x="507" y="90"/>
                </a:cxn>
                <a:cxn ang="0">
                  <a:pos x="499" y="94"/>
                </a:cxn>
                <a:cxn ang="0">
                  <a:pos x="476" y="100"/>
                </a:cxn>
                <a:cxn ang="0">
                  <a:pos x="443" y="103"/>
                </a:cxn>
                <a:cxn ang="0">
                  <a:pos x="405" y="105"/>
                </a:cxn>
                <a:cxn ang="0">
                  <a:pos x="361" y="107"/>
                </a:cxn>
                <a:cxn ang="0">
                  <a:pos x="315" y="105"/>
                </a:cxn>
                <a:cxn ang="0">
                  <a:pos x="265" y="105"/>
                </a:cxn>
                <a:cxn ang="0">
                  <a:pos x="169" y="102"/>
                </a:cxn>
                <a:cxn ang="0">
                  <a:pos x="84" y="96"/>
                </a:cxn>
                <a:cxn ang="0">
                  <a:pos x="23" y="92"/>
                </a:cxn>
                <a:cxn ang="0">
                  <a:pos x="0" y="90"/>
                </a:cxn>
              </a:cxnLst>
              <a:rect l="0" t="0" r="r" b="b"/>
              <a:pathLst>
                <a:path w="514" h="107">
                  <a:moveTo>
                    <a:pt x="0" y="90"/>
                  </a:moveTo>
                  <a:lnTo>
                    <a:pt x="9" y="86"/>
                  </a:lnTo>
                  <a:lnTo>
                    <a:pt x="34" y="77"/>
                  </a:lnTo>
                  <a:lnTo>
                    <a:pt x="69" y="61"/>
                  </a:lnTo>
                  <a:lnTo>
                    <a:pt x="111" y="46"/>
                  </a:lnTo>
                  <a:lnTo>
                    <a:pt x="157" y="31"/>
                  </a:lnTo>
                  <a:lnTo>
                    <a:pt x="201" y="15"/>
                  </a:lnTo>
                  <a:lnTo>
                    <a:pt x="240" y="6"/>
                  </a:lnTo>
                  <a:lnTo>
                    <a:pt x="269" y="0"/>
                  </a:lnTo>
                  <a:lnTo>
                    <a:pt x="295" y="0"/>
                  </a:lnTo>
                  <a:lnTo>
                    <a:pt x="330" y="2"/>
                  </a:lnTo>
                  <a:lnTo>
                    <a:pt x="368" y="6"/>
                  </a:lnTo>
                  <a:lnTo>
                    <a:pt x="407" y="13"/>
                  </a:lnTo>
                  <a:lnTo>
                    <a:pt x="426" y="17"/>
                  </a:lnTo>
                  <a:lnTo>
                    <a:pt x="443" y="23"/>
                  </a:lnTo>
                  <a:lnTo>
                    <a:pt x="461" y="29"/>
                  </a:lnTo>
                  <a:lnTo>
                    <a:pt x="476" y="36"/>
                  </a:lnTo>
                  <a:lnTo>
                    <a:pt x="489" y="44"/>
                  </a:lnTo>
                  <a:lnTo>
                    <a:pt x="499" y="54"/>
                  </a:lnTo>
                  <a:lnTo>
                    <a:pt x="509" y="63"/>
                  </a:lnTo>
                  <a:lnTo>
                    <a:pt x="514" y="75"/>
                  </a:lnTo>
                  <a:lnTo>
                    <a:pt x="514" y="80"/>
                  </a:lnTo>
                  <a:lnTo>
                    <a:pt x="512" y="84"/>
                  </a:lnTo>
                  <a:lnTo>
                    <a:pt x="507" y="90"/>
                  </a:lnTo>
                  <a:lnTo>
                    <a:pt x="499" y="94"/>
                  </a:lnTo>
                  <a:lnTo>
                    <a:pt x="476" y="100"/>
                  </a:lnTo>
                  <a:lnTo>
                    <a:pt x="443" y="103"/>
                  </a:lnTo>
                  <a:lnTo>
                    <a:pt x="405" y="105"/>
                  </a:lnTo>
                  <a:lnTo>
                    <a:pt x="361" y="107"/>
                  </a:lnTo>
                  <a:lnTo>
                    <a:pt x="315" y="105"/>
                  </a:lnTo>
                  <a:lnTo>
                    <a:pt x="265" y="105"/>
                  </a:lnTo>
                  <a:lnTo>
                    <a:pt x="169" y="102"/>
                  </a:lnTo>
                  <a:lnTo>
                    <a:pt x="84" y="96"/>
                  </a:lnTo>
                  <a:lnTo>
                    <a:pt x="23" y="92"/>
                  </a:lnTo>
                  <a:lnTo>
                    <a:pt x="0" y="90"/>
                  </a:lnTo>
                  <a:close/>
                </a:path>
              </a:pathLst>
            </a:custGeom>
            <a:solidFill>
              <a:srgbClr val="CE935E"/>
            </a:solidFill>
            <a:ln w="9525">
              <a:noFill/>
              <a:round/>
              <a:headEnd/>
              <a:tailEnd/>
            </a:ln>
          </p:spPr>
          <p:txBody>
            <a:bodyPr/>
            <a:lstStyle/>
            <a:p>
              <a:endParaRPr lang="en-US">
                <a:solidFill>
                  <a:srgbClr val="000000"/>
                </a:solidFill>
                <a:latin typeface="+mn-lt"/>
              </a:endParaRPr>
            </a:p>
          </p:txBody>
        </p:sp>
        <p:sp>
          <p:nvSpPr>
            <p:cNvPr id="178" name="Freeform 380"/>
            <p:cNvSpPr>
              <a:spLocks/>
            </p:cNvSpPr>
            <p:nvPr/>
          </p:nvSpPr>
          <p:spPr bwMode="auto">
            <a:xfrm>
              <a:off x="3833" y="1897"/>
              <a:ext cx="512" cy="107"/>
            </a:xfrm>
            <a:custGeom>
              <a:avLst/>
              <a:gdLst/>
              <a:ahLst/>
              <a:cxnLst>
                <a:cxn ang="0">
                  <a:pos x="0" y="88"/>
                </a:cxn>
                <a:cxn ang="0">
                  <a:pos x="7" y="84"/>
                </a:cxn>
                <a:cxn ang="0">
                  <a:pos x="32" y="74"/>
                </a:cxn>
                <a:cxn ang="0">
                  <a:pos x="69" y="61"/>
                </a:cxn>
                <a:cxn ang="0">
                  <a:pos x="111" y="46"/>
                </a:cxn>
                <a:cxn ang="0">
                  <a:pos x="155" y="30"/>
                </a:cxn>
                <a:cxn ang="0">
                  <a:pos x="199" y="15"/>
                </a:cxn>
                <a:cxn ang="0">
                  <a:pos x="240" y="5"/>
                </a:cxn>
                <a:cxn ang="0">
                  <a:pos x="269" y="0"/>
                </a:cxn>
                <a:cxn ang="0">
                  <a:pos x="295" y="0"/>
                </a:cxn>
                <a:cxn ang="0">
                  <a:pos x="330" y="2"/>
                </a:cxn>
                <a:cxn ang="0">
                  <a:pos x="366" y="5"/>
                </a:cxn>
                <a:cxn ang="0">
                  <a:pos x="405" y="13"/>
                </a:cxn>
                <a:cxn ang="0">
                  <a:pos x="424" y="17"/>
                </a:cxn>
                <a:cxn ang="0">
                  <a:pos x="441" y="23"/>
                </a:cxn>
                <a:cxn ang="0">
                  <a:pos x="459" y="30"/>
                </a:cxn>
                <a:cxn ang="0">
                  <a:pos x="474" y="36"/>
                </a:cxn>
                <a:cxn ang="0">
                  <a:pos x="487" y="46"/>
                </a:cxn>
                <a:cxn ang="0">
                  <a:pos x="499" y="53"/>
                </a:cxn>
                <a:cxn ang="0">
                  <a:pos x="507" y="65"/>
                </a:cxn>
                <a:cxn ang="0">
                  <a:pos x="512" y="74"/>
                </a:cxn>
                <a:cxn ang="0">
                  <a:pos x="512" y="80"/>
                </a:cxn>
                <a:cxn ang="0">
                  <a:pos x="510" y="86"/>
                </a:cxn>
                <a:cxn ang="0">
                  <a:pos x="505" y="90"/>
                </a:cxn>
                <a:cxn ang="0">
                  <a:pos x="497" y="94"/>
                </a:cxn>
                <a:cxn ang="0">
                  <a:pos x="474" y="99"/>
                </a:cxn>
                <a:cxn ang="0">
                  <a:pos x="441" y="103"/>
                </a:cxn>
                <a:cxn ang="0">
                  <a:pos x="403" y="105"/>
                </a:cxn>
                <a:cxn ang="0">
                  <a:pos x="361" y="107"/>
                </a:cxn>
                <a:cxn ang="0">
                  <a:pos x="313" y="105"/>
                </a:cxn>
                <a:cxn ang="0">
                  <a:pos x="265" y="105"/>
                </a:cxn>
                <a:cxn ang="0">
                  <a:pos x="167" y="99"/>
                </a:cxn>
                <a:cxn ang="0">
                  <a:pos x="82" y="96"/>
                </a:cxn>
                <a:cxn ang="0">
                  <a:pos x="23" y="90"/>
                </a:cxn>
                <a:cxn ang="0">
                  <a:pos x="0" y="88"/>
                </a:cxn>
              </a:cxnLst>
              <a:rect l="0" t="0" r="r" b="b"/>
              <a:pathLst>
                <a:path w="512" h="107">
                  <a:moveTo>
                    <a:pt x="0" y="88"/>
                  </a:moveTo>
                  <a:lnTo>
                    <a:pt x="7" y="84"/>
                  </a:lnTo>
                  <a:lnTo>
                    <a:pt x="32" y="74"/>
                  </a:lnTo>
                  <a:lnTo>
                    <a:pt x="69" y="61"/>
                  </a:lnTo>
                  <a:lnTo>
                    <a:pt x="111" y="46"/>
                  </a:lnTo>
                  <a:lnTo>
                    <a:pt x="155" y="30"/>
                  </a:lnTo>
                  <a:lnTo>
                    <a:pt x="199" y="15"/>
                  </a:lnTo>
                  <a:lnTo>
                    <a:pt x="240" y="5"/>
                  </a:lnTo>
                  <a:lnTo>
                    <a:pt x="269" y="0"/>
                  </a:lnTo>
                  <a:lnTo>
                    <a:pt x="295" y="0"/>
                  </a:lnTo>
                  <a:lnTo>
                    <a:pt x="330" y="2"/>
                  </a:lnTo>
                  <a:lnTo>
                    <a:pt x="366" y="5"/>
                  </a:lnTo>
                  <a:lnTo>
                    <a:pt x="405" y="13"/>
                  </a:lnTo>
                  <a:lnTo>
                    <a:pt x="424" y="17"/>
                  </a:lnTo>
                  <a:lnTo>
                    <a:pt x="441" y="23"/>
                  </a:lnTo>
                  <a:lnTo>
                    <a:pt x="459" y="30"/>
                  </a:lnTo>
                  <a:lnTo>
                    <a:pt x="474" y="36"/>
                  </a:lnTo>
                  <a:lnTo>
                    <a:pt x="487" y="46"/>
                  </a:lnTo>
                  <a:lnTo>
                    <a:pt x="499" y="53"/>
                  </a:lnTo>
                  <a:lnTo>
                    <a:pt x="507" y="65"/>
                  </a:lnTo>
                  <a:lnTo>
                    <a:pt x="512" y="74"/>
                  </a:lnTo>
                  <a:lnTo>
                    <a:pt x="512" y="80"/>
                  </a:lnTo>
                  <a:lnTo>
                    <a:pt x="510" y="86"/>
                  </a:lnTo>
                  <a:lnTo>
                    <a:pt x="505" y="90"/>
                  </a:lnTo>
                  <a:lnTo>
                    <a:pt x="497" y="94"/>
                  </a:lnTo>
                  <a:lnTo>
                    <a:pt x="474" y="99"/>
                  </a:lnTo>
                  <a:lnTo>
                    <a:pt x="441" y="103"/>
                  </a:lnTo>
                  <a:lnTo>
                    <a:pt x="403" y="105"/>
                  </a:lnTo>
                  <a:lnTo>
                    <a:pt x="361" y="107"/>
                  </a:lnTo>
                  <a:lnTo>
                    <a:pt x="313" y="105"/>
                  </a:lnTo>
                  <a:lnTo>
                    <a:pt x="265" y="105"/>
                  </a:lnTo>
                  <a:lnTo>
                    <a:pt x="167" y="99"/>
                  </a:lnTo>
                  <a:lnTo>
                    <a:pt x="82" y="96"/>
                  </a:lnTo>
                  <a:lnTo>
                    <a:pt x="23" y="90"/>
                  </a:lnTo>
                  <a:lnTo>
                    <a:pt x="0" y="88"/>
                  </a:lnTo>
                  <a:close/>
                </a:path>
              </a:pathLst>
            </a:custGeom>
            <a:solidFill>
              <a:srgbClr val="C88D58"/>
            </a:solidFill>
            <a:ln w="9525">
              <a:noFill/>
              <a:round/>
              <a:headEnd/>
              <a:tailEnd/>
            </a:ln>
          </p:spPr>
          <p:txBody>
            <a:bodyPr/>
            <a:lstStyle/>
            <a:p>
              <a:endParaRPr lang="en-US">
                <a:solidFill>
                  <a:srgbClr val="000000"/>
                </a:solidFill>
                <a:latin typeface="+mn-lt"/>
              </a:endParaRPr>
            </a:p>
          </p:txBody>
        </p:sp>
        <p:sp>
          <p:nvSpPr>
            <p:cNvPr id="179" name="Freeform 381"/>
            <p:cNvSpPr>
              <a:spLocks/>
            </p:cNvSpPr>
            <p:nvPr/>
          </p:nvSpPr>
          <p:spPr bwMode="auto">
            <a:xfrm>
              <a:off x="3831" y="1904"/>
              <a:ext cx="512" cy="106"/>
            </a:xfrm>
            <a:custGeom>
              <a:avLst/>
              <a:gdLst/>
              <a:ahLst/>
              <a:cxnLst>
                <a:cxn ang="0">
                  <a:pos x="0" y="87"/>
                </a:cxn>
                <a:cxn ang="0">
                  <a:pos x="9" y="83"/>
                </a:cxn>
                <a:cxn ang="0">
                  <a:pos x="34" y="73"/>
                </a:cxn>
                <a:cxn ang="0">
                  <a:pos x="69" y="60"/>
                </a:cxn>
                <a:cxn ang="0">
                  <a:pos x="111" y="44"/>
                </a:cxn>
                <a:cxn ang="0">
                  <a:pos x="157" y="29"/>
                </a:cxn>
                <a:cxn ang="0">
                  <a:pos x="201" y="16"/>
                </a:cxn>
                <a:cxn ang="0">
                  <a:pos x="240" y="4"/>
                </a:cxn>
                <a:cxn ang="0">
                  <a:pos x="271" y="0"/>
                </a:cxn>
                <a:cxn ang="0">
                  <a:pos x="297" y="0"/>
                </a:cxn>
                <a:cxn ang="0">
                  <a:pos x="332" y="2"/>
                </a:cxn>
                <a:cxn ang="0">
                  <a:pos x="368" y="6"/>
                </a:cxn>
                <a:cxn ang="0">
                  <a:pos x="407" y="12"/>
                </a:cxn>
                <a:cxn ang="0">
                  <a:pos x="424" y="18"/>
                </a:cxn>
                <a:cxn ang="0">
                  <a:pos x="443" y="23"/>
                </a:cxn>
                <a:cxn ang="0">
                  <a:pos x="459" y="29"/>
                </a:cxn>
                <a:cxn ang="0">
                  <a:pos x="474" y="37"/>
                </a:cxn>
                <a:cxn ang="0">
                  <a:pos x="487" y="44"/>
                </a:cxn>
                <a:cxn ang="0">
                  <a:pos x="499" y="54"/>
                </a:cxn>
                <a:cxn ang="0">
                  <a:pos x="507" y="64"/>
                </a:cxn>
                <a:cxn ang="0">
                  <a:pos x="512" y="75"/>
                </a:cxn>
                <a:cxn ang="0">
                  <a:pos x="512" y="81"/>
                </a:cxn>
                <a:cxn ang="0">
                  <a:pos x="511" y="85"/>
                </a:cxn>
                <a:cxn ang="0">
                  <a:pos x="505" y="89"/>
                </a:cxn>
                <a:cxn ang="0">
                  <a:pos x="497" y="92"/>
                </a:cxn>
                <a:cxn ang="0">
                  <a:pos x="474" y="98"/>
                </a:cxn>
                <a:cxn ang="0">
                  <a:pos x="441" y="102"/>
                </a:cxn>
                <a:cxn ang="0">
                  <a:pos x="403" y="104"/>
                </a:cxn>
                <a:cxn ang="0">
                  <a:pos x="361" y="106"/>
                </a:cxn>
                <a:cxn ang="0">
                  <a:pos x="313" y="106"/>
                </a:cxn>
                <a:cxn ang="0">
                  <a:pos x="265" y="104"/>
                </a:cxn>
                <a:cxn ang="0">
                  <a:pos x="169" y="98"/>
                </a:cxn>
                <a:cxn ang="0">
                  <a:pos x="84" y="92"/>
                </a:cxn>
                <a:cxn ang="0">
                  <a:pos x="23" y="89"/>
                </a:cxn>
                <a:cxn ang="0">
                  <a:pos x="0" y="87"/>
                </a:cxn>
              </a:cxnLst>
              <a:rect l="0" t="0" r="r" b="b"/>
              <a:pathLst>
                <a:path w="512" h="106">
                  <a:moveTo>
                    <a:pt x="0" y="87"/>
                  </a:moveTo>
                  <a:lnTo>
                    <a:pt x="9" y="83"/>
                  </a:lnTo>
                  <a:lnTo>
                    <a:pt x="34" y="73"/>
                  </a:lnTo>
                  <a:lnTo>
                    <a:pt x="69" y="60"/>
                  </a:lnTo>
                  <a:lnTo>
                    <a:pt x="111" y="44"/>
                  </a:lnTo>
                  <a:lnTo>
                    <a:pt x="157" y="29"/>
                  </a:lnTo>
                  <a:lnTo>
                    <a:pt x="201" y="16"/>
                  </a:lnTo>
                  <a:lnTo>
                    <a:pt x="240" y="4"/>
                  </a:lnTo>
                  <a:lnTo>
                    <a:pt x="271" y="0"/>
                  </a:lnTo>
                  <a:lnTo>
                    <a:pt x="297" y="0"/>
                  </a:lnTo>
                  <a:lnTo>
                    <a:pt x="332" y="2"/>
                  </a:lnTo>
                  <a:lnTo>
                    <a:pt x="368" y="6"/>
                  </a:lnTo>
                  <a:lnTo>
                    <a:pt x="407" y="12"/>
                  </a:lnTo>
                  <a:lnTo>
                    <a:pt x="424" y="18"/>
                  </a:lnTo>
                  <a:lnTo>
                    <a:pt x="443" y="23"/>
                  </a:lnTo>
                  <a:lnTo>
                    <a:pt x="459" y="29"/>
                  </a:lnTo>
                  <a:lnTo>
                    <a:pt x="474" y="37"/>
                  </a:lnTo>
                  <a:lnTo>
                    <a:pt x="487" y="44"/>
                  </a:lnTo>
                  <a:lnTo>
                    <a:pt x="499" y="54"/>
                  </a:lnTo>
                  <a:lnTo>
                    <a:pt x="507" y="64"/>
                  </a:lnTo>
                  <a:lnTo>
                    <a:pt x="512" y="75"/>
                  </a:lnTo>
                  <a:lnTo>
                    <a:pt x="512" y="81"/>
                  </a:lnTo>
                  <a:lnTo>
                    <a:pt x="511" y="85"/>
                  </a:lnTo>
                  <a:lnTo>
                    <a:pt x="505" y="89"/>
                  </a:lnTo>
                  <a:lnTo>
                    <a:pt x="497" y="92"/>
                  </a:lnTo>
                  <a:lnTo>
                    <a:pt x="474" y="98"/>
                  </a:lnTo>
                  <a:lnTo>
                    <a:pt x="441" y="102"/>
                  </a:lnTo>
                  <a:lnTo>
                    <a:pt x="403" y="104"/>
                  </a:lnTo>
                  <a:lnTo>
                    <a:pt x="361" y="106"/>
                  </a:lnTo>
                  <a:lnTo>
                    <a:pt x="313" y="106"/>
                  </a:lnTo>
                  <a:lnTo>
                    <a:pt x="265" y="104"/>
                  </a:lnTo>
                  <a:lnTo>
                    <a:pt x="169" y="98"/>
                  </a:lnTo>
                  <a:lnTo>
                    <a:pt x="84" y="92"/>
                  </a:lnTo>
                  <a:lnTo>
                    <a:pt x="23" y="89"/>
                  </a:lnTo>
                  <a:lnTo>
                    <a:pt x="0" y="87"/>
                  </a:lnTo>
                  <a:close/>
                </a:path>
              </a:pathLst>
            </a:custGeom>
            <a:solidFill>
              <a:srgbClr val="C28751"/>
            </a:solidFill>
            <a:ln w="9525">
              <a:noFill/>
              <a:round/>
              <a:headEnd/>
              <a:tailEnd/>
            </a:ln>
          </p:spPr>
          <p:txBody>
            <a:bodyPr/>
            <a:lstStyle/>
            <a:p>
              <a:endParaRPr lang="en-US">
                <a:solidFill>
                  <a:srgbClr val="000000"/>
                </a:solidFill>
                <a:latin typeface="+mn-lt"/>
              </a:endParaRPr>
            </a:p>
          </p:txBody>
        </p:sp>
        <p:sp>
          <p:nvSpPr>
            <p:cNvPr id="180" name="Freeform 382"/>
            <p:cNvSpPr>
              <a:spLocks/>
            </p:cNvSpPr>
            <p:nvPr/>
          </p:nvSpPr>
          <p:spPr bwMode="auto">
            <a:xfrm>
              <a:off x="3831" y="1910"/>
              <a:ext cx="512" cy="106"/>
            </a:xfrm>
            <a:custGeom>
              <a:avLst/>
              <a:gdLst/>
              <a:ahLst/>
              <a:cxnLst>
                <a:cxn ang="0">
                  <a:pos x="0" y="84"/>
                </a:cxn>
                <a:cxn ang="0">
                  <a:pos x="9" y="81"/>
                </a:cxn>
                <a:cxn ang="0">
                  <a:pos x="33" y="71"/>
                </a:cxn>
                <a:cxn ang="0">
                  <a:pos x="69" y="60"/>
                </a:cxn>
                <a:cxn ang="0">
                  <a:pos x="111" y="44"/>
                </a:cxn>
                <a:cxn ang="0">
                  <a:pos x="157" y="29"/>
                </a:cxn>
                <a:cxn ang="0">
                  <a:pos x="201" y="15"/>
                </a:cxn>
                <a:cxn ang="0">
                  <a:pos x="240" y="6"/>
                </a:cxn>
                <a:cxn ang="0">
                  <a:pos x="271" y="0"/>
                </a:cxn>
                <a:cxn ang="0">
                  <a:pos x="297" y="0"/>
                </a:cxn>
                <a:cxn ang="0">
                  <a:pos x="330" y="2"/>
                </a:cxn>
                <a:cxn ang="0">
                  <a:pos x="368" y="6"/>
                </a:cxn>
                <a:cxn ang="0">
                  <a:pos x="405" y="13"/>
                </a:cxn>
                <a:cxn ang="0">
                  <a:pos x="424" y="17"/>
                </a:cxn>
                <a:cxn ang="0">
                  <a:pos x="441" y="23"/>
                </a:cxn>
                <a:cxn ang="0">
                  <a:pos x="459" y="29"/>
                </a:cxn>
                <a:cxn ang="0">
                  <a:pos x="472" y="36"/>
                </a:cxn>
                <a:cxn ang="0">
                  <a:pos x="486" y="44"/>
                </a:cxn>
                <a:cxn ang="0">
                  <a:pos x="497" y="54"/>
                </a:cxn>
                <a:cxn ang="0">
                  <a:pos x="505" y="63"/>
                </a:cxn>
                <a:cxn ang="0">
                  <a:pos x="511" y="75"/>
                </a:cxn>
                <a:cxn ang="0">
                  <a:pos x="512" y="81"/>
                </a:cxn>
                <a:cxn ang="0">
                  <a:pos x="509" y="84"/>
                </a:cxn>
                <a:cxn ang="0">
                  <a:pos x="503" y="90"/>
                </a:cxn>
                <a:cxn ang="0">
                  <a:pos x="495" y="94"/>
                </a:cxn>
                <a:cxn ang="0">
                  <a:pos x="472" y="100"/>
                </a:cxn>
                <a:cxn ang="0">
                  <a:pos x="441" y="102"/>
                </a:cxn>
                <a:cxn ang="0">
                  <a:pos x="403" y="106"/>
                </a:cxn>
                <a:cxn ang="0">
                  <a:pos x="359" y="106"/>
                </a:cxn>
                <a:cxn ang="0">
                  <a:pos x="313" y="106"/>
                </a:cxn>
                <a:cxn ang="0">
                  <a:pos x="263" y="104"/>
                </a:cxn>
                <a:cxn ang="0">
                  <a:pos x="167" y="98"/>
                </a:cxn>
                <a:cxn ang="0">
                  <a:pos x="82" y="92"/>
                </a:cxn>
                <a:cxn ang="0">
                  <a:pos x="23" y="86"/>
                </a:cxn>
                <a:cxn ang="0">
                  <a:pos x="0" y="84"/>
                </a:cxn>
              </a:cxnLst>
              <a:rect l="0" t="0" r="r" b="b"/>
              <a:pathLst>
                <a:path w="512" h="106">
                  <a:moveTo>
                    <a:pt x="0" y="84"/>
                  </a:moveTo>
                  <a:lnTo>
                    <a:pt x="9" y="81"/>
                  </a:lnTo>
                  <a:lnTo>
                    <a:pt x="33" y="71"/>
                  </a:lnTo>
                  <a:lnTo>
                    <a:pt x="69" y="60"/>
                  </a:lnTo>
                  <a:lnTo>
                    <a:pt x="111" y="44"/>
                  </a:lnTo>
                  <a:lnTo>
                    <a:pt x="157" y="29"/>
                  </a:lnTo>
                  <a:lnTo>
                    <a:pt x="201" y="15"/>
                  </a:lnTo>
                  <a:lnTo>
                    <a:pt x="240" y="6"/>
                  </a:lnTo>
                  <a:lnTo>
                    <a:pt x="271" y="0"/>
                  </a:lnTo>
                  <a:lnTo>
                    <a:pt x="297" y="0"/>
                  </a:lnTo>
                  <a:lnTo>
                    <a:pt x="330" y="2"/>
                  </a:lnTo>
                  <a:lnTo>
                    <a:pt x="368" y="6"/>
                  </a:lnTo>
                  <a:lnTo>
                    <a:pt x="405" y="13"/>
                  </a:lnTo>
                  <a:lnTo>
                    <a:pt x="424" y="17"/>
                  </a:lnTo>
                  <a:lnTo>
                    <a:pt x="441" y="23"/>
                  </a:lnTo>
                  <a:lnTo>
                    <a:pt x="459" y="29"/>
                  </a:lnTo>
                  <a:lnTo>
                    <a:pt x="472" y="36"/>
                  </a:lnTo>
                  <a:lnTo>
                    <a:pt x="486" y="44"/>
                  </a:lnTo>
                  <a:lnTo>
                    <a:pt x="497" y="54"/>
                  </a:lnTo>
                  <a:lnTo>
                    <a:pt x="505" y="63"/>
                  </a:lnTo>
                  <a:lnTo>
                    <a:pt x="511" y="75"/>
                  </a:lnTo>
                  <a:lnTo>
                    <a:pt x="512" y="81"/>
                  </a:lnTo>
                  <a:lnTo>
                    <a:pt x="509" y="84"/>
                  </a:lnTo>
                  <a:lnTo>
                    <a:pt x="503" y="90"/>
                  </a:lnTo>
                  <a:lnTo>
                    <a:pt x="495" y="94"/>
                  </a:lnTo>
                  <a:lnTo>
                    <a:pt x="472" y="100"/>
                  </a:lnTo>
                  <a:lnTo>
                    <a:pt x="441" y="102"/>
                  </a:lnTo>
                  <a:lnTo>
                    <a:pt x="403" y="106"/>
                  </a:lnTo>
                  <a:lnTo>
                    <a:pt x="359" y="106"/>
                  </a:lnTo>
                  <a:lnTo>
                    <a:pt x="313" y="106"/>
                  </a:lnTo>
                  <a:lnTo>
                    <a:pt x="263" y="104"/>
                  </a:lnTo>
                  <a:lnTo>
                    <a:pt x="167" y="98"/>
                  </a:lnTo>
                  <a:lnTo>
                    <a:pt x="82" y="92"/>
                  </a:lnTo>
                  <a:lnTo>
                    <a:pt x="23" y="86"/>
                  </a:lnTo>
                  <a:lnTo>
                    <a:pt x="0" y="84"/>
                  </a:lnTo>
                  <a:close/>
                </a:path>
              </a:pathLst>
            </a:custGeom>
            <a:solidFill>
              <a:srgbClr val="BC814B"/>
            </a:solidFill>
            <a:ln w="9525">
              <a:noFill/>
              <a:round/>
              <a:headEnd/>
              <a:tailEnd/>
            </a:ln>
          </p:spPr>
          <p:txBody>
            <a:bodyPr/>
            <a:lstStyle/>
            <a:p>
              <a:endParaRPr lang="en-US">
                <a:solidFill>
                  <a:srgbClr val="000000"/>
                </a:solidFill>
                <a:latin typeface="+mn-lt"/>
              </a:endParaRPr>
            </a:p>
          </p:txBody>
        </p:sp>
        <p:sp>
          <p:nvSpPr>
            <p:cNvPr id="181" name="Freeform 383"/>
            <p:cNvSpPr>
              <a:spLocks/>
            </p:cNvSpPr>
            <p:nvPr/>
          </p:nvSpPr>
          <p:spPr bwMode="auto">
            <a:xfrm>
              <a:off x="3829" y="1918"/>
              <a:ext cx="513" cy="103"/>
            </a:xfrm>
            <a:custGeom>
              <a:avLst/>
              <a:gdLst/>
              <a:ahLst/>
              <a:cxnLst>
                <a:cxn ang="0">
                  <a:pos x="0" y="80"/>
                </a:cxn>
                <a:cxn ang="0">
                  <a:pos x="10" y="78"/>
                </a:cxn>
                <a:cxn ang="0">
                  <a:pos x="35" y="69"/>
                </a:cxn>
                <a:cxn ang="0">
                  <a:pos x="71" y="57"/>
                </a:cxn>
                <a:cxn ang="0">
                  <a:pos x="113" y="42"/>
                </a:cxn>
                <a:cxn ang="0">
                  <a:pos x="159" y="27"/>
                </a:cxn>
                <a:cxn ang="0">
                  <a:pos x="203" y="13"/>
                </a:cxn>
                <a:cxn ang="0">
                  <a:pos x="242" y="4"/>
                </a:cxn>
                <a:cxn ang="0">
                  <a:pos x="273" y="0"/>
                </a:cxn>
                <a:cxn ang="0">
                  <a:pos x="299" y="0"/>
                </a:cxn>
                <a:cxn ang="0">
                  <a:pos x="332" y="0"/>
                </a:cxn>
                <a:cxn ang="0">
                  <a:pos x="369" y="5"/>
                </a:cxn>
                <a:cxn ang="0">
                  <a:pos x="407" y="11"/>
                </a:cxn>
                <a:cxn ang="0">
                  <a:pos x="424" y="17"/>
                </a:cxn>
                <a:cxn ang="0">
                  <a:pos x="441" y="23"/>
                </a:cxn>
                <a:cxn ang="0">
                  <a:pos x="459" y="28"/>
                </a:cxn>
                <a:cxn ang="0">
                  <a:pos x="474" y="36"/>
                </a:cxn>
                <a:cxn ang="0">
                  <a:pos x="486" y="44"/>
                </a:cxn>
                <a:cxn ang="0">
                  <a:pos x="497" y="52"/>
                </a:cxn>
                <a:cxn ang="0">
                  <a:pos x="507" y="63"/>
                </a:cxn>
                <a:cxn ang="0">
                  <a:pos x="511" y="73"/>
                </a:cxn>
                <a:cxn ang="0">
                  <a:pos x="513" y="78"/>
                </a:cxn>
                <a:cxn ang="0">
                  <a:pos x="509" y="84"/>
                </a:cxn>
                <a:cxn ang="0">
                  <a:pos x="505" y="88"/>
                </a:cxn>
                <a:cxn ang="0">
                  <a:pos x="495" y="92"/>
                </a:cxn>
                <a:cxn ang="0">
                  <a:pos x="472" y="98"/>
                </a:cxn>
                <a:cxn ang="0">
                  <a:pos x="441" y="101"/>
                </a:cxn>
                <a:cxn ang="0">
                  <a:pos x="403" y="103"/>
                </a:cxn>
                <a:cxn ang="0">
                  <a:pos x="359" y="103"/>
                </a:cxn>
                <a:cxn ang="0">
                  <a:pos x="313" y="103"/>
                </a:cxn>
                <a:cxn ang="0">
                  <a:pos x="265" y="101"/>
                </a:cxn>
                <a:cxn ang="0">
                  <a:pos x="169" y="96"/>
                </a:cxn>
                <a:cxn ang="0">
                  <a:pos x="84" y="88"/>
                </a:cxn>
                <a:cxn ang="0">
                  <a:pos x="23" y="84"/>
                </a:cxn>
                <a:cxn ang="0">
                  <a:pos x="0" y="80"/>
                </a:cxn>
              </a:cxnLst>
              <a:rect l="0" t="0" r="r" b="b"/>
              <a:pathLst>
                <a:path w="513" h="103">
                  <a:moveTo>
                    <a:pt x="0" y="80"/>
                  </a:moveTo>
                  <a:lnTo>
                    <a:pt x="10" y="78"/>
                  </a:lnTo>
                  <a:lnTo>
                    <a:pt x="35" y="69"/>
                  </a:lnTo>
                  <a:lnTo>
                    <a:pt x="71" y="57"/>
                  </a:lnTo>
                  <a:lnTo>
                    <a:pt x="113" y="42"/>
                  </a:lnTo>
                  <a:lnTo>
                    <a:pt x="159" y="27"/>
                  </a:lnTo>
                  <a:lnTo>
                    <a:pt x="203" y="13"/>
                  </a:lnTo>
                  <a:lnTo>
                    <a:pt x="242" y="4"/>
                  </a:lnTo>
                  <a:lnTo>
                    <a:pt x="273" y="0"/>
                  </a:lnTo>
                  <a:lnTo>
                    <a:pt x="299" y="0"/>
                  </a:lnTo>
                  <a:lnTo>
                    <a:pt x="332" y="0"/>
                  </a:lnTo>
                  <a:lnTo>
                    <a:pt x="369" y="5"/>
                  </a:lnTo>
                  <a:lnTo>
                    <a:pt x="407" y="11"/>
                  </a:lnTo>
                  <a:lnTo>
                    <a:pt x="424" y="17"/>
                  </a:lnTo>
                  <a:lnTo>
                    <a:pt x="441" y="23"/>
                  </a:lnTo>
                  <a:lnTo>
                    <a:pt x="459" y="28"/>
                  </a:lnTo>
                  <a:lnTo>
                    <a:pt x="474" y="36"/>
                  </a:lnTo>
                  <a:lnTo>
                    <a:pt x="486" y="44"/>
                  </a:lnTo>
                  <a:lnTo>
                    <a:pt x="497" y="52"/>
                  </a:lnTo>
                  <a:lnTo>
                    <a:pt x="507" y="63"/>
                  </a:lnTo>
                  <a:lnTo>
                    <a:pt x="511" y="73"/>
                  </a:lnTo>
                  <a:lnTo>
                    <a:pt x="513" y="78"/>
                  </a:lnTo>
                  <a:lnTo>
                    <a:pt x="509" y="84"/>
                  </a:lnTo>
                  <a:lnTo>
                    <a:pt x="505" y="88"/>
                  </a:lnTo>
                  <a:lnTo>
                    <a:pt x="495" y="92"/>
                  </a:lnTo>
                  <a:lnTo>
                    <a:pt x="472" y="98"/>
                  </a:lnTo>
                  <a:lnTo>
                    <a:pt x="441" y="101"/>
                  </a:lnTo>
                  <a:lnTo>
                    <a:pt x="403" y="103"/>
                  </a:lnTo>
                  <a:lnTo>
                    <a:pt x="359" y="103"/>
                  </a:lnTo>
                  <a:lnTo>
                    <a:pt x="313" y="103"/>
                  </a:lnTo>
                  <a:lnTo>
                    <a:pt x="265" y="101"/>
                  </a:lnTo>
                  <a:lnTo>
                    <a:pt x="169" y="96"/>
                  </a:lnTo>
                  <a:lnTo>
                    <a:pt x="84" y="88"/>
                  </a:lnTo>
                  <a:lnTo>
                    <a:pt x="23" y="84"/>
                  </a:lnTo>
                  <a:lnTo>
                    <a:pt x="0" y="80"/>
                  </a:lnTo>
                  <a:close/>
                </a:path>
              </a:pathLst>
            </a:custGeom>
            <a:solidFill>
              <a:srgbClr val="B67B45"/>
            </a:solidFill>
            <a:ln w="9525">
              <a:noFill/>
              <a:round/>
              <a:headEnd/>
              <a:tailEnd/>
            </a:ln>
          </p:spPr>
          <p:txBody>
            <a:bodyPr/>
            <a:lstStyle/>
            <a:p>
              <a:endParaRPr lang="en-US">
                <a:solidFill>
                  <a:srgbClr val="000000"/>
                </a:solidFill>
                <a:latin typeface="+mn-lt"/>
              </a:endParaRPr>
            </a:p>
          </p:txBody>
        </p:sp>
        <p:sp>
          <p:nvSpPr>
            <p:cNvPr id="182" name="Freeform 384"/>
            <p:cNvSpPr>
              <a:spLocks/>
            </p:cNvSpPr>
            <p:nvPr/>
          </p:nvSpPr>
          <p:spPr bwMode="auto">
            <a:xfrm>
              <a:off x="3829" y="1923"/>
              <a:ext cx="511" cy="104"/>
            </a:xfrm>
            <a:custGeom>
              <a:avLst/>
              <a:gdLst/>
              <a:ahLst/>
              <a:cxnLst>
                <a:cxn ang="0">
                  <a:pos x="0" y="81"/>
                </a:cxn>
                <a:cxn ang="0">
                  <a:pos x="10" y="77"/>
                </a:cxn>
                <a:cxn ang="0">
                  <a:pos x="33" y="70"/>
                </a:cxn>
                <a:cxn ang="0">
                  <a:pos x="69" y="56"/>
                </a:cxn>
                <a:cxn ang="0">
                  <a:pos x="113" y="43"/>
                </a:cxn>
                <a:cxn ang="0">
                  <a:pos x="159" y="27"/>
                </a:cxn>
                <a:cxn ang="0">
                  <a:pos x="203" y="16"/>
                </a:cxn>
                <a:cxn ang="0">
                  <a:pos x="242" y="6"/>
                </a:cxn>
                <a:cxn ang="0">
                  <a:pos x="273" y="0"/>
                </a:cxn>
                <a:cxn ang="0">
                  <a:pos x="299" y="0"/>
                </a:cxn>
                <a:cxn ang="0">
                  <a:pos x="332" y="2"/>
                </a:cxn>
                <a:cxn ang="0">
                  <a:pos x="369" y="6"/>
                </a:cxn>
                <a:cxn ang="0">
                  <a:pos x="405" y="14"/>
                </a:cxn>
                <a:cxn ang="0">
                  <a:pos x="424" y="18"/>
                </a:cxn>
                <a:cxn ang="0">
                  <a:pos x="441" y="23"/>
                </a:cxn>
                <a:cxn ang="0">
                  <a:pos x="457" y="29"/>
                </a:cxn>
                <a:cxn ang="0">
                  <a:pos x="472" y="37"/>
                </a:cxn>
                <a:cxn ang="0">
                  <a:pos x="486" y="45"/>
                </a:cxn>
                <a:cxn ang="0">
                  <a:pos x="495" y="54"/>
                </a:cxn>
                <a:cxn ang="0">
                  <a:pos x="505" y="64"/>
                </a:cxn>
                <a:cxn ang="0">
                  <a:pos x="511" y="75"/>
                </a:cxn>
                <a:cxn ang="0">
                  <a:pos x="511" y="81"/>
                </a:cxn>
                <a:cxn ang="0">
                  <a:pos x="507" y="85"/>
                </a:cxn>
                <a:cxn ang="0">
                  <a:pos x="503" y="89"/>
                </a:cxn>
                <a:cxn ang="0">
                  <a:pos x="493" y="93"/>
                </a:cxn>
                <a:cxn ang="0">
                  <a:pos x="470" y="98"/>
                </a:cxn>
                <a:cxn ang="0">
                  <a:pos x="440" y="102"/>
                </a:cxn>
                <a:cxn ang="0">
                  <a:pos x="401" y="104"/>
                </a:cxn>
                <a:cxn ang="0">
                  <a:pos x="359" y="104"/>
                </a:cxn>
                <a:cxn ang="0">
                  <a:pos x="311" y="104"/>
                </a:cxn>
                <a:cxn ang="0">
                  <a:pos x="263" y="102"/>
                </a:cxn>
                <a:cxn ang="0">
                  <a:pos x="167" y="95"/>
                </a:cxn>
                <a:cxn ang="0">
                  <a:pos x="82" y="89"/>
                </a:cxn>
                <a:cxn ang="0">
                  <a:pos x="23" y="83"/>
                </a:cxn>
                <a:cxn ang="0">
                  <a:pos x="0" y="81"/>
                </a:cxn>
              </a:cxnLst>
              <a:rect l="0" t="0" r="r" b="b"/>
              <a:pathLst>
                <a:path w="511" h="104">
                  <a:moveTo>
                    <a:pt x="0" y="81"/>
                  </a:moveTo>
                  <a:lnTo>
                    <a:pt x="10" y="77"/>
                  </a:lnTo>
                  <a:lnTo>
                    <a:pt x="33" y="70"/>
                  </a:lnTo>
                  <a:lnTo>
                    <a:pt x="69" y="56"/>
                  </a:lnTo>
                  <a:lnTo>
                    <a:pt x="113" y="43"/>
                  </a:lnTo>
                  <a:lnTo>
                    <a:pt x="159" y="27"/>
                  </a:lnTo>
                  <a:lnTo>
                    <a:pt x="203" y="16"/>
                  </a:lnTo>
                  <a:lnTo>
                    <a:pt x="242" y="6"/>
                  </a:lnTo>
                  <a:lnTo>
                    <a:pt x="273" y="0"/>
                  </a:lnTo>
                  <a:lnTo>
                    <a:pt x="299" y="0"/>
                  </a:lnTo>
                  <a:lnTo>
                    <a:pt x="332" y="2"/>
                  </a:lnTo>
                  <a:lnTo>
                    <a:pt x="369" y="6"/>
                  </a:lnTo>
                  <a:lnTo>
                    <a:pt x="405" y="14"/>
                  </a:lnTo>
                  <a:lnTo>
                    <a:pt x="424" y="18"/>
                  </a:lnTo>
                  <a:lnTo>
                    <a:pt x="441" y="23"/>
                  </a:lnTo>
                  <a:lnTo>
                    <a:pt x="457" y="29"/>
                  </a:lnTo>
                  <a:lnTo>
                    <a:pt x="472" y="37"/>
                  </a:lnTo>
                  <a:lnTo>
                    <a:pt x="486" y="45"/>
                  </a:lnTo>
                  <a:lnTo>
                    <a:pt x="495" y="54"/>
                  </a:lnTo>
                  <a:lnTo>
                    <a:pt x="505" y="64"/>
                  </a:lnTo>
                  <a:lnTo>
                    <a:pt x="511" y="75"/>
                  </a:lnTo>
                  <a:lnTo>
                    <a:pt x="511" y="81"/>
                  </a:lnTo>
                  <a:lnTo>
                    <a:pt x="507" y="85"/>
                  </a:lnTo>
                  <a:lnTo>
                    <a:pt x="503" y="89"/>
                  </a:lnTo>
                  <a:lnTo>
                    <a:pt x="493" y="93"/>
                  </a:lnTo>
                  <a:lnTo>
                    <a:pt x="470" y="98"/>
                  </a:lnTo>
                  <a:lnTo>
                    <a:pt x="440" y="102"/>
                  </a:lnTo>
                  <a:lnTo>
                    <a:pt x="401" y="104"/>
                  </a:lnTo>
                  <a:lnTo>
                    <a:pt x="359" y="104"/>
                  </a:lnTo>
                  <a:lnTo>
                    <a:pt x="311" y="104"/>
                  </a:lnTo>
                  <a:lnTo>
                    <a:pt x="263" y="102"/>
                  </a:lnTo>
                  <a:lnTo>
                    <a:pt x="167" y="95"/>
                  </a:lnTo>
                  <a:lnTo>
                    <a:pt x="82" y="89"/>
                  </a:lnTo>
                  <a:lnTo>
                    <a:pt x="23" y="83"/>
                  </a:lnTo>
                  <a:lnTo>
                    <a:pt x="0" y="81"/>
                  </a:lnTo>
                  <a:close/>
                </a:path>
              </a:pathLst>
            </a:custGeom>
            <a:solidFill>
              <a:srgbClr val="AF753F"/>
            </a:solidFill>
            <a:ln w="9525">
              <a:noFill/>
              <a:round/>
              <a:headEnd/>
              <a:tailEnd/>
            </a:ln>
          </p:spPr>
          <p:txBody>
            <a:bodyPr/>
            <a:lstStyle/>
            <a:p>
              <a:endParaRPr lang="en-US">
                <a:solidFill>
                  <a:srgbClr val="000000"/>
                </a:solidFill>
                <a:latin typeface="+mn-lt"/>
              </a:endParaRPr>
            </a:p>
          </p:txBody>
        </p:sp>
        <p:sp>
          <p:nvSpPr>
            <p:cNvPr id="183" name="Freeform 385"/>
            <p:cNvSpPr>
              <a:spLocks/>
            </p:cNvSpPr>
            <p:nvPr/>
          </p:nvSpPr>
          <p:spPr bwMode="auto">
            <a:xfrm>
              <a:off x="3689" y="1916"/>
              <a:ext cx="935" cy="539"/>
            </a:xfrm>
            <a:custGeom>
              <a:avLst/>
              <a:gdLst/>
              <a:ahLst/>
              <a:cxnLst>
                <a:cxn ang="0">
                  <a:pos x="676" y="0"/>
                </a:cxn>
                <a:cxn ang="0">
                  <a:pos x="666" y="7"/>
                </a:cxn>
                <a:cxn ang="0">
                  <a:pos x="653" y="19"/>
                </a:cxn>
                <a:cxn ang="0">
                  <a:pos x="635" y="27"/>
                </a:cxn>
                <a:cxn ang="0">
                  <a:pos x="620" y="30"/>
                </a:cxn>
                <a:cxn ang="0">
                  <a:pos x="587" y="30"/>
                </a:cxn>
                <a:cxn ang="0">
                  <a:pos x="549" y="27"/>
                </a:cxn>
                <a:cxn ang="0">
                  <a:pos x="516" y="23"/>
                </a:cxn>
                <a:cxn ang="0">
                  <a:pos x="493" y="17"/>
                </a:cxn>
                <a:cxn ang="0">
                  <a:pos x="447" y="9"/>
                </a:cxn>
                <a:cxn ang="0">
                  <a:pos x="380" y="4"/>
                </a:cxn>
                <a:cxn ang="0">
                  <a:pos x="301" y="6"/>
                </a:cxn>
                <a:cxn ang="0">
                  <a:pos x="247" y="11"/>
                </a:cxn>
                <a:cxn ang="0">
                  <a:pos x="219" y="15"/>
                </a:cxn>
                <a:cxn ang="0">
                  <a:pos x="192" y="19"/>
                </a:cxn>
                <a:cxn ang="0">
                  <a:pos x="169" y="21"/>
                </a:cxn>
                <a:cxn ang="0">
                  <a:pos x="151" y="21"/>
                </a:cxn>
                <a:cxn ang="0">
                  <a:pos x="121" y="19"/>
                </a:cxn>
                <a:cxn ang="0">
                  <a:pos x="80" y="23"/>
                </a:cxn>
                <a:cxn ang="0">
                  <a:pos x="54" y="29"/>
                </a:cxn>
                <a:cxn ang="0">
                  <a:pos x="38" y="36"/>
                </a:cxn>
                <a:cxn ang="0">
                  <a:pos x="32" y="40"/>
                </a:cxn>
                <a:cxn ang="0">
                  <a:pos x="21" y="48"/>
                </a:cxn>
                <a:cxn ang="0">
                  <a:pos x="7" y="65"/>
                </a:cxn>
                <a:cxn ang="0">
                  <a:pos x="2" y="86"/>
                </a:cxn>
                <a:cxn ang="0">
                  <a:pos x="2" y="103"/>
                </a:cxn>
                <a:cxn ang="0">
                  <a:pos x="7" y="126"/>
                </a:cxn>
                <a:cxn ang="0">
                  <a:pos x="19" y="146"/>
                </a:cxn>
                <a:cxn ang="0">
                  <a:pos x="48" y="173"/>
                </a:cxn>
                <a:cxn ang="0">
                  <a:pos x="94" y="197"/>
                </a:cxn>
                <a:cxn ang="0">
                  <a:pos x="140" y="215"/>
                </a:cxn>
                <a:cxn ang="0">
                  <a:pos x="178" y="222"/>
                </a:cxn>
                <a:cxn ang="0">
                  <a:pos x="228" y="228"/>
                </a:cxn>
                <a:cxn ang="0">
                  <a:pos x="282" y="230"/>
                </a:cxn>
                <a:cxn ang="0">
                  <a:pos x="324" y="230"/>
                </a:cxn>
                <a:cxn ang="0">
                  <a:pos x="347" y="230"/>
                </a:cxn>
                <a:cxn ang="0">
                  <a:pos x="384" y="228"/>
                </a:cxn>
                <a:cxn ang="0">
                  <a:pos x="428" y="226"/>
                </a:cxn>
                <a:cxn ang="0">
                  <a:pos x="464" y="230"/>
                </a:cxn>
                <a:cxn ang="0">
                  <a:pos x="485" y="240"/>
                </a:cxn>
                <a:cxn ang="0">
                  <a:pos x="501" y="255"/>
                </a:cxn>
                <a:cxn ang="0">
                  <a:pos x="512" y="274"/>
                </a:cxn>
                <a:cxn ang="0">
                  <a:pos x="524" y="293"/>
                </a:cxn>
                <a:cxn ang="0">
                  <a:pos x="541" y="315"/>
                </a:cxn>
                <a:cxn ang="0">
                  <a:pos x="574" y="347"/>
                </a:cxn>
                <a:cxn ang="0">
                  <a:pos x="616" y="386"/>
                </a:cxn>
                <a:cxn ang="0">
                  <a:pos x="662" y="422"/>
                </a:cxn>
                <a:cxn ang="0">
                  <a:pos x="708" y="451"/>
                </a:cxn>
                <a:cxn ang="0">
                  <a:pos x="766" y="482"/>
                </a:cxn>
                <a:cxn ang="0">
                  <a:pos x="831" y="510"/>
                </a:cxn>
                <a:cxn ang="0">
                  <a:pos x="894" y="533"/>
                </a:cxn>
                <a:cxn ang="0">
                  <a:pos x="929" y="539"/>
                </a:cxn>
                <a:cxn ang="0">
                  <a:pos x="935" y="530"/>
                </a:cxn>
                <a:cxn ang="0">
                  <a:pos x="929" y="495"/>
                </a:cxn>
                <a:cxn ang="0">
                  <a:pos x="900" y="420"/>
                </a:cxn>
                <a:cxn ang="0">
                  <a:pos x="854" y="326"/>
                </a:cxn>
                <a:cxn ang="0">
                  <a:pos x="775" y="174"/>
                </a:cxn>
                <a:cxn ang="0">
                  <a:pos x="691" y="23"/>
                </a:cxn>
              </a:cxnLst>
              <a:rect l="0" t="0" r="r" b="b"/>
              <a:pathLst>
                <a:path w="935" h="539">
                  <a:moveTo>
                    <a:pt x="677" y="0"/>
                  </a:moveTo>
                  <a:lnTo>
                    <a:pt x="676" y="0"/>
                  </a:lnTo>
                  <a:lnTo>
                    <a:pt x="672" y="4"/>
                  </a:lnTo>
                  <a:lnTo>
                    <a:pt x="666" y="7"/>
                  </a:lnTo>
                  <a:lnTo>
                    <a:pt x="660" y="13"/>
                  </a:lnTo>
                  <a:lnTo>
                    <a:pt x="653" y="19"/>
                  </a:lnTo>
                  <a:lnTo>
                    <a:pt x="645" y="23"/>
                  </a:lnTo>
                  <a:lnTo>
                    <a:pt x="635" y="27"/>
                  </a:lnTo>
                  <a:lnTo>
                    <a:pt x="629" y="29"/>
                  </a:lnTo>
                  <a:lnTo>
                    <a:pt x="620" y="30"/>
                  </a:lnTo>
                  <a:lnTo>
                    <a:pt x="605" y="30"/>
                  </a:lnTo>
                  <a:lnTo>
                    <a:pt x="587" y="30"/>
                  </a:lnTo>
                  <a:lnTo>
                    <a:pt x="568" y="29"/>
                  </a:lnTo>
                  <a:lnTo>
                    <a:pt x="549" y="27"/>
                  </a:lnTo>
                  <a:lnTo>
                    <a:pt x="532" y="25"/>
                  </a:lnTo>
                  <a:lnTo>
                    <a:pt x="516" y="23"/>
                  </a:lnTo>
                  <a:lnTo>
                    <a:pt x="507" y="21"/>
                  </a:lnTo>
                  <a:lnTo>
                    <a:pt x="493" y="17"/>
                  </a:lnTo>
                  <a:lnTo>
                    <a:pt x="474" y="13"/>
                  </a:lnTo>
                  <a:lnTo>
                    <a:pt x="447" y="9"/>
                  </a:lnTo>
                  <a:lnTo>
                    <a:pt x="416" y="6"/>
                  </a:lnTo>
                  <a:lnTo>
                    <a:pt x="380" y="4"/>
                  </a:lnTo>
                  <a:lnTo>
                    <a:pt x="342" y="4"/>
                  </a:lnTo>
                  <a:lnTo>
                    <a:pt x="301" y="6"/>
                  </a:lnTo>
                  <a:lnTo>
                    <a:pt x="261" y="9"/>
                  </a:lnTo>
                  <a:lnTo>
                    <a:pt x="247" y="11"/>
                  </a:lnTo>
                  <a:lnTo>
                    <a:pt x="234" y="13"/>
                  </a:lnTo>
                  <a:lnTo>
                    <a:pt x="219" y="15"/>
                  </a:lnTo>
                  <a:lnTo>
                    <a:pt x="205" y="17"/>
                  </a:lnTo>
                  <a:lnTo>
                    <a:pt x="192" y="19"/>
                  </a:lnTo>
                  <a:lnTo>
                    <a:pt x="178" y="19"/>
                  </a:lnTo>
                  <a:lnTo>
                    <a:pt x="169" y="21"/>
                  </a:lnTo>
                  <a:lnTo>
                    <a:pt x="161" y="21"/>
                  </a:lnTo>
                  <a:lnTo>
                    <a:pt x="151" y="21"/>
                  </a:lnTo>
                  <a:lnTo>
                    <a:pt x="138" y="19"/>
                  </a:lnTo>
                  <a:lnTo>
                    <a:pt x="121" y="19"/>
                  </a:lnTo>
                  <a:lnTo>
                    <a:pt x="100" y="21"/>
                  </a:lnTo>
                  <a:lnTo>
                    <a:pt x="80" y="23"/>
                  </a:lnTo>
                  <a:lnTo>
                    <a:pt x="61" y="27"/>
                  </a:lnTo>
                  <a:lnTo>
                    <a:pt x="54" y="29"/>
                  </a:lnTo>
                  <a:lnTo>
                    <a:pt x="46" y="32"/>
                  </a:lnTo>
                  <a:lnTo>
                    <a:pt x="38" y="36"/>
                  </a:lnTo>
                  <a:lnTo>
                    <a:pt x="32" y="40"/>
                  </a:lnTo>
                  <a:lnTo>
                    <a:pt x="32" y="40"/>
                  </a:lnTo>
                  <a:lnTo>
                    <a:pt x="27" y="44"/>
                  </a:lnTo>
                  <a:lnTo>
                    <a:pt x="21" y="48"/>
                  </a:lnTo>
                  <a:lnTo>
                    <a:pt x="13" y="55"/>
                  </a:lnTo>
                  <a:lnTo>
                    <a:pt x="7" y="65"/>
                  </a:lnTo>
                  <a:lnTo>
                    <a:pt x="2" y="78"/>
                  </a:lnTo>
                  <a:lnTo>
                    <a:pt x="2" y="86"/>
                  </a:lnTo>
                  <a:lnTo>
                    <a:pt x="0" y="94"/>
                  </a:lnTo>
                  <a:lnTo>
                    <a:pt x="2" y="103"/>
                  </a:lnTo>
                  <a:lnTo>
                    <a:pt x="4" y="115"/>
                  </a:lnTo>
                  <a:lnTo>
                    <a:pt x="7" y="126"/>
                  </a:lnTo>
                  <a:lnTo>
                    <a:pt x="11" y="136"/>
                  </a:lnTo>
                  <a:lnTo>
                    <a:pt x="19" y="146"/>
                  </a:lnTo>
                  <a:lnTo>
                    <a:pt x="27" y="155"/>
                  </a:lnTo>
                  <a:lnTo>
                    <a:pt x="48" y="173"/>
                  </a:lnTo>
                  <a:lnTo>
                    <a:pt x="69" y="186"/>
                  </a:lnTo>
                  <a:lnTo>
                    <a:pt x="94" y="197"/>
                  </a:lnTo>
                  <a:lnTo>
                    <a:pt x="119" y="207"/>
                  </a:lnTo>
                  <a:lnTo>
                    <a:pt x="140" y="215"/>
                  </a:lnTo>
                  <a:lnTo>
                    <a:pt x="159" y="221"/>
                  </a:lnTo>
                  <a:lnTo>
                    <a:pt x="178" y="222"/>
                  </a:lnTo>
                  <a:lnTo>
                    <a:pt x="203" y="226"/>
                  </a:lnTo>
                  <a:lnTo>
                    <a:pt x="228" y="228"/>
                  </a:lnTo>
                  <a:lnTo>
                    <a:pt x="255" y="230"/>
                  </a:lnTo>
                  <a:lnTo>
                    <a:pt x="282" y="230"/>
                  </a:lnTo>
                  <a:lnTo>
                    <a:pt x="305" y="230"/>
                  </a:lnTo>
                  <a:lnTo>
                    <a:pt x="324" y="230"/>
                  </a:lnTo>
                  <a:lnTo>
                    <a:pt x="336" y="230"/>
                  </a:lnTo>
                  <a:lnTo>
                    <a:pt x="347" y="230"/>
                  </a:lnTo>
                  <a:lnTo>
                    <a:pt x="363" y="228"/>
                  </a:lnTo>
                  <a:lnTo>
                    <a:pt x="384" y="228"/>
                  </a:lnTo>
                  <a:lnTo>
                    <a:pt x="405" y="226"/>
                  </a:lnTo>
                  <a:lnTo>
                    <a:pt x="428" y="226"/>
                  </a:lnTo>
                  <a:lnTo>
                    <a:pt x="447" y="228"/>
                  </a:lnTo>
                  <a:lnTo>
                    <a:pt x="464" y="230"/>
                  </a:lnTo>
                  <a:lnTo>
                    <a:pt x="478" y="234"/>
                  </a:lnTo>
                  <a:lnTo>
                    <a:pt x="485" y="240"/>
                  </a:lnTo>
                  <a:lnTo>
                    <a:pt x="493" y="247"/>
                  </a:lnTo>
                  <a:lnTo>
                    <a:pt x="501" y="255"/>
                  </a:lnTo>
                  <a:lnTo>
                    <a:pt x="507" y="265"/>
                  </a:lnTo>
                  <a:lnTo>
                    <a:pt x="512" y="274"/>
                  </a:lnTo>
                  <a:lnTo>
                    <a:pt x="518" y="284"/>
                  </a:lnTo>
                  <a:lnTo>
                    <a:pt x="524" y="293"/>
                  </a:lnTo>
                  <a:lnTo>
                    <a:pt x="532" y="303"/>
                  </a:lnTo>
                  <a:lnTo>
                    <a:pt x="541" y="315"/>
                  </a:lnTo>
                  <a:lnTo>
                    <a:pt x="555" y="330"/>
                  </a:lnTo>
                  <a:lnTo>
                    <a:pt x="574" y="347"/>
                  </a:lnTo>
                  <a:lnTo>
                    <a:pt x="593" y="366"/>
                  </a:lnTo>
                  <a:lnTo>
                    <a:pt x="616" y="386"/>
                  </a:lnTo>
                  <a:lnTo>
                    <a:pt x="639" y="405"/>
                  </a:lnTo>
                  <a:lnTo>
                    <a:pt x="662" y="422"/>
                  </a:lnTo>
                  <a:lnTo>
                    <a:pt x="683" y="437"/>
                  </a:lnTo>
                  <a:lnTo>
                    <a:pt x="708" y="451"/>
                  </a:lnTo>
                  <a:lnTo>
                    <a:pt x="735" y="466"/>
                  </a:lnTo>
                  <a:lnTo>
                    <a:pt x="766" y="482"/>
                  </a:lnTo>
                  <a:lnTo>
                    <a:pt x="796" y="497"/>
                  </a:lnTo>
                  <a:lnTo>
                    <a:pt x="831" y="510"/>
                  </a:lnTo>
                  <a:lnTo>
                    <a:pt x="864" y="522"/>
                  </a:lnTo>
                  <a:lnTo>
                    <a:pt x="894" y="533"/>
                  </a:lnTo>
                  <a:lnTo>
                    <a:pt x="923" y="539"/>
                  </a:lnTo>
                  <a:lnTo>
                    <a:pt x="929" y="539"/>
                  </a:lnTo>
                  <a:lnTo>
                    <a:pt x="933" y="535"/>
                  </a:lnTo>
                  <a:lnTo>
                    <a:pt x="935" y="530"/>
                  </a:lnTo>
                  <a:lnTo>
                    <a:pt x="935" y="520"/>
                  </a:lnTo>
                  <a:lnTo>
                    <a:pt x="929" y="495"/>
                  </a:lnTo>
                  <a:lnTo>
                    <a:pt x="917" y="460"/>
                  </a:lnTo>
                  <a:lnTo>
                    <a:pt x="900" y="420"/>
                  </a:lnTo>
                  <a:lnTo>
                    <a:pt x="879" y="376"/>
                  </a:lnTo>
                  <a:lnTo>
                    <a:pt x="854" y="326"/>
                  </a:lnTo>
                  <a:lnTo>
                    <a:pt x="829" y="274"/>
                  </a:lnTo>
                  <a:lnTo>
                    <a:pt x="775" y="174"/>
                  </a:lnTo>
                  <a:lnTo>
                    <a:pt x="725" y="86"/>
                  </a:lnTo>
                  <a:lnTo>
                    <a:pt x="691" y="23"/>
                  </a:lnTo>
                  <a:lnTo>
                    <a:pt x="677" y="0"/>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184" name="Freeform 386"/>
            <p:cNvSpPr>
              <a:spLocks/>
            </p:cNvSpPr>
            <p:nvPr/>
          </p:nvSpPr>
          <p:spPr bwMode="auto">
            <a:xfrm>
              <a:off x="3714" y="1948"/>
              <a:ext cx="167" cy="106"/>
            </a:xfrm>
            <a:custGeom>
              <a:avLst/>
              <a:gdLst/>
              <a:ahLst/>
              <a:cxnLst>
                <a:cxn ang="0">
                  <a:pos x="167" y="56"/>
                </a:cxn>
                <a:cxn ang="0">
                  <a:pos x="167" y="58"/>
                </a:cxn>
                <a:cxn ang="0">
                  <a:pos x="167" y="64"/>
                </a:cxn>
                <a:cxn ang="0">
                  <a:pos x="165" y="71"/>
                </a:cxn>
                <a:cxn ang="0">
                  <a:pos x="163" y="79"/>
                </a:cxn>
                <a:cxn ang="0">
                  <a:pos x="157" y="89"/>
                </a:cxn>
                <a:cxn ang="0">
                  <a:pos x="148" y="96"/>
                </a:cxn>
                <a:cxn ang="0">
                  <a:pos x="142" y="98"/>
                </a:cxn>
                <a:cxn ang="0">
                  <a:pos x="136" y="102"/>
                </a:cxn>
                <a:cxn ang="0">
                  <a:pos x="128" y="104"/>
                </a:cxn>
                <a:cxn ang="0">
                  <a:pos x="119" y="104"/>
                </a:cxn>
                <a:cxn ang="0">
                  <a:pos x="102" y="106"/>
                </a:cxn>
                <a:cxn ang="0">
                  <a:pos x="82" y="104"/>
                </a:cxn>
                <a:cxn ang="0">
                  <a:pos x="65" y="100"/>
                </a:cxn>
                <a:cxn ang="0">
                  <a:pos x="48" y="94"/>
                </a:cxn>
                <a:cxn ang="0">
                  <a:pos x="34" y="87"/>
                </a:cxn>
                <a:cxn ang="0">
                  <a:pos x="21" y="77"/>
                </a:cxn>
                <a:cxn ang="0">
                  <a:pos x="11" y="66"/>
                </a:cxn>
                <a:cxn ang="0">
                  <a:pos x="4" y="54"/>
                </a:cxn>
                <a:cxn ang="0">
                  <a:pos x="0" y="45"/>
                </a:cxn>
                <a:cxn ang="0">
                  <a:pos x="0" y="33"/>
                </a:cxn>
                <a:cxn ang="0">
                  <a:pos x="2" y="25"/>
                </a:cxn>
                <a:cxn ang="0">
                  <a:pos x="6" y="18"/>
                </a:cxn>
                <a:cxn ang="0">
                  <a:pos x="11" y="12"/>
                </a:cxn>
                <a:cxn ang="0">
                  <a:pos x="19" y="6"/>
                </a:cxn>
                <a:cxn ang="0">
                  <a:pos x="27" y="4"/>
                </a:cxn>
                <a:cxn ang="0">
                  <a:pos x="36" y="2"/>
                </a:cxn>
                <a:cxn ang="0">
                  <a:pos x="48" y="0"/>
                </a:cxn>
                <a:cxn ang="0">
                  <a:pos x="61" y="0"/>
                </a:cxn>
                <a:cxn ang="0">
                  <a:pos x="80" y="0"/>
                </a:cxn>
                <a:cxn ang="0">
                  <a:pos x="98" y="2"/>
                </a:cxn>
                <a:cxn ang="0">
                  <a:pos x="117" y="4"/>
                </a:cxn>
                <a:cxn ang="0">
                  <a:pos x="132" y="6"/>
                </a:cxn>
                <a:cxn ang="0">
                  <a:pos x="146" y="12"/>
                </a:cxn>
                <a:cxn ang="0">
                  <a:pos x="153" y="18"/>
                </a:cxn>
                <a:cxn ang="0">
                  <a:pos x="157" y="23"/>
                </a:cxn>
                <a:cxn ang="0">
                  <a:pos x="161" y="31"/>
                </a:cxn>
                <a:cxn ang="0">
                  <a:pos x="163" y="37"/>
                </a:cxn>
                <a:cxn ang="0">
                  <a:pos x="165" y="45"/>
                </a:cxn>
                <a:cxn ang="0">
                  <a:pos x="167" y="48"/>
                </a:cxn>
                <a:cxn ang="0">
                  <a:pos x="167" y="54"/>
                </a:cxn>
                <a:cxn ang="0">
                  <a:pos x="167" y="56"/>
                </a:cxn>
                <a:cxn ang="0">
                  <a:pos x="167" y="56"/>
                </a:cxn>
              </a:cxnLst>
              <a:rect l="0" t="0" r="r" b="b"/>
              <a:pathLst>
                <a:path w="167" h="106">
                  <a:moveTo>
                    <a:pt x="167" y="56"/>
                  </a:moveTo>
                  <a:lnTo>
                    <a:pt x="167" y="58"/>
                  </a:lnTo>
                  <a:lnTo>
                    <a:pt x="167" y="64"/>
                  </a:lnTo>
                  <a:lnTo>
                    <a:pt x="165" y="71"/>
                  </a:lnTo>
                  <a:lnTo>
                    <a:pt x="163" y="79"/>
                  </a:lnTo>
                  <a:lnTo>
                    <a:pt x="157" y="89"/>
                  </a:lnTo>
                  <a:lnTo>
                    <a:pt x="148" y="96"/>
                  </a:lnTo>
                  <a:lnTo>
                    <a:pt x="142" y="98"/>
                  </a:lnTo>
                  <a:lnTo>
                    <a:pt x="136" y="102"/>
                  </a:lnTo>
                  <a:lnTo>
                    <a:pt x="128" y="104"/>
                  </a:lnTo>
                  <a:lnTo>
                    <a:pt x="119" y="104"/>
                  </a:lnTo>
                  <a:lnTo>
                    <a:pt x="102" y="106"/>
                  </a:lnTo>
                  <a:lnTo>
                    <a:pt x="82" y="104"/>
                  </a:lnTo>
                  <a:lnTo>
                    <a:pt x="65" y="100"/>
                  </a:lnTo>
                  <a:lnTo>
                    <a:pt x="48" y="94"/>
                  </a:lnTo>
                  <a:lnTo>
                    <a:pt x="34" y="87"/>
                  </a:lnTo>
                  <a:lnTo>
                    <a:pt x="21" y="77"/>
                  </a:lnTo>
                  <a:lnTo>
                    <a:pt x="11" y="66"/>
                  </a:lnTo>
                  <a:lnTo>
                    <a:pt x="4" y="54"/>
                  </a:lnTo>
                  <a:lnTo>
                    <a:pt x="0" y="45"/>
                  </a:lnTo>
                  <a:lnTo>
                    <a:pt x="0" y="33"/>
                  </a:lnTo>
                  <a:lnTo>
                    <a:pt x="2" y="25"/>
                  </a:lnTo>
                  <a:lnTo>
                    <a:pt x="6" y="18"/>
                  </a:lnTo>
                  <a:lnTo>
                    <a:pt x="11" y="12"/>
                  </a:lnTo>
                  <a:lnTo>
                    <a:pt x="19" y="6"/>
                  </a:lnTo>
                  <a:lnTo>
                    <a:pt x="27" y="4"/>
                  </a:lnTo>
                  <a:lnTo>
                    <a:pt x="36" y="2"/>
                  </a:lnTo>
                  <a:lnTo>
                    <a:pt x="48" y="0"/>
                  </a:lnTo>
                  <a:lnTo>
                    <a:pt x="61" y="0"/>
                  </a:lnTo>
                  <a:lnTo>
                    <a:pt x="80" y="0"/>
                  </a:lnTo>
                  <a:lnTo>
                    <a:pt x="98" y="2"/>
                  </a:lnTo>
                  <a:lnTo>
                    <a:pt x="117" y="4"/>
                  </a:lnTo>
                  <a:lnTo>
                    <a:pt x="132" y="6"/>
                  </a:lnTo>
                  <a:lnTo>
                    <a:pt x="146" y="12"/>
                  </a:lnTo>
                  <a:lnTo>
                    <a:pt x="153" y="18"/>
                  </a:lnTo>
                  <a:lnTo>
                    <a:pt x="157" y="23"/>
                  </a:lnTo>
                  <a:lnTo>
                    <a:pt x="161" y="31"/>
                  </a:lnTo>
                  <a:lnTo>
                    <a:pt x="163" y="37"/>
                  </a:lnTo>
                  <a:lnTo>
                    <a:pt x="165" y="45"/>
                  </a:lnTo>
                  <a:lnTo>
                    <a:pt x="167" y="48"/>
                  </a:lnTo>
                  <a:lnTo>
                    <a:pt x="167" y="54"/>
                  </a:lnTo>
                  <a:lnTo>
                    <a:pt x="167" y="56"/>
                  </a:lnTo>
                  <a:lnTo>
                    <a:pt x="167" y="56"/>
                  </a:lnTo>
                  <a:close/>
                </a:path>
              </a:pathLst>
            </a:custGeom>
            <a:solidFill>
              <a:srgbClr val="D89E68"/>
            </a:solidFill>
            <a:ln w="9525">
              <a:noFill/>
              <a:round/>
              <a:headEnd/>
              <a:tailEnd/>
            </a:ln>
          </p:spPr>
          <p:txBody>
            <a:bodyPr/>
            <a:lstStyle/>
            <a:p>
              <a:endParaRPr lang="en-US">
                <a:solidFill>
                  <a:srgbClr val="000000"/>
                </a:solidFill>
                <a:latin typeface="+mn-lt"/>
              </a:endParaRPr>
            </a:p>
          </p:txBody>
        </p:sp>
        <p:sp>
          <p:nvSpPr>
            <p:cNvPr id="185" name="Freeform 387"/>
            <p:cNvSpPr>
              <a:spLocks/>
            </p:cNvSpPr>
            <p:nvPr/>
          </p:nvSpPr>
          <p:spPr bwMode="auto">
            <a:xfrm>
              <a:off x="3700" y="1952"/>
              <a:ext cx="169" cy="106"/>
            </a:xfrm>
            <a:custGeom>
              <a:avLst/>
              <a:gdLst/>
              <a:ahLst/>
              <a:cxnLst>
                <a:cxn ang="0">
                  <a:pos x="169" y="58"/>
                </a:cxn>
                <a:cxn ang="0">
                  <a:pos x="169" y="60"/>
                </a:cxn>
                <a:cxn ang="0">
                  <a:pos x="169" y="64"/>
                </a:cxn>
                <a:cxn ang="0">
                  <a:pos x="167" y="71"/>
                </a:cxn>
                <a:cxn ang="0">
                  <a:pos x="164" y="79"/>
                </a:cxn>
                <a:cxn ang="0">
                  <a:pos x="160" y="89"/>
                </a:cxn>
                <a:cxn ang="0">
                  <a:pos x="150" y="96"/>
                </a:cxn>
                <a:cxn ang="0">
                  <a:pos x="144" y="98"/>
                </a:cxn>
                <a:cxn ang="0">
                  <a:pos x="139" y="102"/>
                </a:cxn>
                <a:cxn ang="0">
                  <a:pos x="131" y="104"/>
                </a:cxn>
                <a:cxn ang="0">
                  <a:pos x="121" y="106"/>
                </a:cxn>
                <a:cxn ang="0">
                  <a:pos x="102" y="106"/>
                </a:cxn>
                <a:cxn ang="0">
                  <a:pos x="85" y="104"/>
                </a:cxn>
                <a:cxn ang="0">
                  <a:pos x="68" y="100"/>
                </a:cxn>
                <a:cxn ang="0">
                  <a:pos x="50" y="94"/>
                </a:cxn>
                <a:cxn ang="0">
                  <a:pos x="35" y="87"/>
                </a:cxn>
                <a:cxn ang="0">
                  <a:pos x="23" y="77"/>
                </a:cxn>
                <a:cxn ang="0">
                  <a:pos x="14" y="67"/>
                </a:cxn>
                <a:cxn ang="0">
                  <a:pos x="6" y="56"/>
                </a:cxn>
                <a:cxn ang="0">
                  <a:pos x="2" y="44"/>
                </a:cxn>
                <a:cxn ang="0">
                  <a:pos x="0" y="33"/>
                </a:cxn>
                <a:cxn ang="0">
                  <a:pos x="2" y="25"/>
                </a:cxn>
                <a:cxn ang="0">
                  <a:pos x="8" y="18"/>
                </a:cxn>
                <a:cxn ang="0">
                  <a:pos x="14" y="12"/>
                </a:cxn>
                <a:cxn ang="0">
                  <a:pos x="21" y="8"/>
                </a:cxn>
                <a:cxn ang="0">
                  <a:pos x="29" y="4"/>
                </a:cxn>
                <a:cxn ang="0">
                  <a:pos x="37" y="2"/>
                </a:cxn>
                <a:cxn ang="0">
                  <a:pos x="48" y="0"/>
                </a:cxn>
                <a:cxn ang="0">
                  <a:pos x="64" y="0"/>
                </a:cxn>
                <a:cxn ang="0">
                  <a:pos x="81" y="0"/>
                </a:cxn>
                <a:cxn ang="0">
                  <a:pos x="100" y="2"/>
                </a:cxn>
                <a:cxn ang="0">
                  <a:pos x="119" y="4"/>
                </a:cxn>
                <a:cxn ang="0">
                  <a:pos x="135" y="6"/>
                </a:cxn>
                <a:cxn ang="0">
                  <a:pos x="146" y="12"/>
                </a:cxn>
                <a:cxn ang="0">
                  <a:pos x="154" y="18"/>
                </a:cxn>
                <a:cxn ang="0">
                  <a:pos x="160" y="23"/>
                </a:cxn>
                <a:cxn ang="0">
                  <a:pos x="162" y="31"/>
                </a:cxn>
                <a:cxn ang="0">
                  <a:pos x="165" y="37"/>
                </a:cxn>
                <a:cxn ang="0">
                  <a:pos x="167" y="44"/>
                </a:cxn>
                <a:cxn ang="0">
                  <a:pos x="167" y="48"/>
                </a:cxn>
                <a:cxn ang="0">
                  <a:pos x="169" y="54"/>
                </a:cxn>
                <a:cxn ang="0">
                  <a:pos x="169" y="56"/>
                </a:cxn>
                <a:cxn ang="0">
                  <a:pos x="169" y="58"/>
                </a:cxn>
              </a:cxnLst>
              <a:rect l="0" t="0" r="r" b="b"/>
              <a:pathLst>
                <a:path w="169" h="106">
                  <a:moveTo>
                    <a:pt x="169" y="58"/>
                  </a:moveTo>
                  <a:lnTo>
                    <a:pt x="169" y="60"/>
                  </a:lnTo>
                  <a:lnTo>
                    <a:pt x="169" y="64"/>
                  </a:lnTo>
                  <a:lnTo>
                    <a:pt x="167" y="71"/>
                  </a:lnTo>
                  <a:lnTo>
                    <a:pt x="164" y="79"/>
                  </a:lnTo>
                  <a:lnTo>
                    <a:pt x="160" y="89"/>
                  </a:lnTo>
                  <a:lnTo>
                    <a:pt x="150" y="96"/>
                  </a:lnTo>
                  <a:lnTo>
                    <a:pt x="144" y="98"/>
                  </a:lnTo>
                  <a:lnTo>
                    <a:pt x="139" y="102"/>
                  </a:lnTo>
                  <a:lnTo>
                    <a:pt x="131" y="104"/>
                  </a:lnTo>
                  <a:lnTo>
                    <a:pt x="121" y="106"/>
                  </a:lnTo>
                  <a:lnTo>
                    <a:pt x="102" y="106"/>
                  </a:lnTo>
                  <a:lnTo>
                    <a:pt x="85" y="104"/>
                  </a:lnTo>
                  <a:lnTo>
                    <a:pt x="68" y="100"/>
                  </a:lnTo>
                  <a:lnTo>
                    <a:pt x="50" y="94"/>
                  </a:lnTo>
                  <a:lnTo>
                    <a:pt x="35" y="87"/>
                  </a:lnTo>
                  <a:lnTo>
                    <a:pt x="23" y="77"/>
                  </a:lnTo>
                  <a:lnTo>
                    <a:pt x="14" y="67"/>
                  </a:lnTo>
                  <a:lnTo>
                    <a:pt x="6" y="56"/>
                  </a:lnTo>
                  <a:lnTo>
                    <a:pt x="2" y="44"/>
                  </a:lnTo>
                  <a:lnTo>
                    <a:pt x="0" y="33"/>
                  </a:lnTo>
                  <a:lnTo>
                    <a:pt x="2" y="25"/>
                  </a:lnTo>
                  <a:lnTo>
                    <a:pt x="8" y="18"/>
                  </a:lnTo>
                  <a:lnTo>
                    <a:pt x="14" y="12"/>
                  </a:lnTo>
                  <a:lnTo>
                    <a:pt x="21" y="8"/>
                  </a:lnTo>
                  <a:lnTo>
                    <a:pt x="29" y="4"/>
                  </a:lnTo>
                  <a:lnTo>
                    <a:pt x="37" y="2"/>
                  </a:lnTo>
                  <a:lnTo>
                    <a:pt x="48" y="0"/>
                  </a:lnTo>
                  <a:lnTo>
                    <a:pt x="64" y="0"/>
                  </a:lnTo>
                  <a:lnTo>
                    <a:pt x="81" y="0"/>
                  </a:lnTo>
                  <a:lnTo>
                    <a:pt x="100" y="2"/>
                  </a:lnTo>
                  <a:lnTo>
                    <a:pt x="119" y="4"/>
                  </a:lnTo>
                  <a:lnTo>
                    <a:pt x="135" y="6"/>
                  </a:lnTo>
                  <a:lnTo>
                    <a:pt x="146" y="12"/>
                  </a:lnTo>
                  <a:lnTo>
                    <a:pt x="154" y="18"/>
                  </a:lnTo>
                  <a:lnTo>
                    <a:pt x="160" y="23"/>
                  </a:lnTo>
                  <a:lnTo>
                    <a:pt x="162" y="31"/>
                  </a:lnTo>
                  <a:lnTo>
                    <a:pt x="165" y="37"/>
                  </a:lnTo>
                  <a:lnTo>
                    <a:pt x="167" y="44"/>
                  </a:lnTo>
                  <a:lnTo>
                    <a:pt x="167" y="48"/>
                  </a:lnTo>
                  <a:lnTo>
                    <a:pt x="169" y="54"/>
                  </a:lnTo>
                  <a:lnTo>
                    <a:pt x="169" y="56"/>
                  </a:lnTo>
                  <a:lnTo>
                    <a:pt x="169" y="58"/>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186" name="Freeform 388"/>
            <p:cNvSpPr>
              <a:spLocks/>
            </p:cNvSpPr>
            <p:nvPr/>
          </p:nvSpPr>
          <p:spPr bwMode="auto">
            <a:xfrm>
              <a:off x="2850" y="2148"/>
              <a:ext cx="225" cy="177"/>
            </a:xfrm>
            <a:custGeom>
              <a:avLst/>
              <a:gdLst/>
              <a:ahLst/>
              <a:cxnLst>
                <a:cxn ang="0">
                  <a:pos x="17" y="136"/>
                </a:cxn>
                <a:cxn ang="0">
                  <a:pos x="11" y="129"/>
                </a:cxn>
                <a:cxn ang="0">
                  <a:pos x="8" y="121"/>
                </a:cxn>
                <a:cxn ang="0">
                  <a:pos x="4" y="113"/>
                </a:cxn>
                <a:cxn ang="0">
                  <a:pos x="2" y="106"/>
                </a:cxn>
                <a:cxn ang="0">
                  <a:pos x="0" y="96"/>
                </a:cxn>
                <a:cxn ang="0">
                  <a:pos x="0" y="88"/>
                </a:cxn>
                <a:cxn ang="0">
                  <a:pos x="2" y="79"/>
                </a:cxn>
                <a:cxn ang="0">
                  <a:pos x="4" y="71"/>
                </a:cxn>
                <a:cxn ang="0">
                  <a:pos x="8" y="63"/>
                </a:cxn>
                <a:cxn ang="0">
                  <a:pos x="11" y="56"/>
                </a:cxn>
                <a:cxn ang="0">
                  <a:pos x="15" y="48"/>
                </a:cxn>
                <a:cxn ang="0">
                  <a:pos x="21" y="40"/>
                </a:cxn>
                <a:cxn ang="0">
                  <a:pos x="36" y="27"/>
                </a:cxn>
                <a:cxn ang="0">
                  <a:pos x="54" y="15"/>
                </a:cxn>
                <a:cxn ang="0">
                  <a:pos x="73" y="6"/>
                </a:cxn>
                <a:cxn ang="0">
                  <a:pos x="94" y="2"/>
                </a:cxn>
                <a:cxn ang="0">
                  <a:pos x="115" y="0"/>
                </a:cxn>
                <a:cxn ang="0">
                  <a:pos x="136" y="2"/>
                </a:cxn>
                <a:cxn ang="0">
                  <a:pos x="157" y="6"/>
                </a:cxn>
                <a:cxn ang="0">
                  <a:pos x="177" y="13"/>
                </a:cxn>
                <a:cxn ang="0">
                  <a:pos x="184" y="17"/>
                </a:cxn>
                <a:cxn ang="0">
                  <a:pos x="192" y="23"/>
                </a:cxn>
                <a:cxn ang="0">
                  <a:pos x="200" y="31"/>
                </a:cxn>
                <a:cxn ang="0">
                  <a:pos x="207" y="36"/>
                </a:cxn>
                <a:cxn ang="0">
                  <a:pos x="213" y="44"/>
                </a:cxn>
                <a:cxn ang="0">
                  <a:pos x="217" y="52"/>
                </a:cxn>
                <a:cxn ang="0">
                  <a:pos x="221" y="61"/>
                </a:cxn>
                <a:cxn ang="0">
                  <a:pos x="223" y="69"/>
                </a:cxn>
                <a:cxn ang="0">
                  <a:pos x="225" y="79"/>
                </a:cxn>
                <a:cxn ang="0">
                  <a:pos x="225" y="86"/>
                </a:cxn>
                <a:cxn ang="0">
                  <a:pos x="225" y="96"/>
                </a:cxn>
                <a:cxn ang="0">
                  <a:pos x="223" y="104"/>
                </a:cxn>
                <a:cxn ang="0">
                  <a:pos x="221" y="111"/>
                </a:cxn>
                <a:cxn ang="0">
                  <a:pos x="217" y="121"/>
                </a:cxn>
                <a:cxn ang="0">
                  <a:pos x="211" y="129"/>
                </a:cxn>
                <a:cxn ang="0">
                  <a:pos x="205" y="136"/>
                </a:cxn>
                <a:cxn ang="0">
                  <a:pos x="200" y="142"/>
                </a:cxn>
                <a:cxn ang="0">
                  <a:pos x="192" y="150"/>
                </a:cxn>
                <a:cxn ang="0">
                  <a:pos x="182" y="155"/>
                </a:cxn>
                <a:cxn ang="0">
                  <a:pos x="175" y="161"/>
                </a:cxn>
                <a:cxn ang="0">
                  <a:pos x="153" y="171"/>
                </a:cxn>
                <a:cxn ang="0">
                  <a:pos x="132" y="175"/>
                </a:cxn>
                <a:cxn ang="0">
                  <a:pos x="109" y="177"/>
                </a:cxn>
                <a:cxn ang="0">
                  <a:pos x="88" y="175"/>
                </a:cxn>
                <a:cxn ang="0">
                  <a:pos x="67" y="171"/>
                </a:cxn>
                <a:cxn ang="0">
                  <a:pos x="48" y="163"/>
                </a:cxn>
                <a:cxn ang="0">
                  <a:pos x="38" y="157"/>
                </a:cxn>
                <a:cxn ang="0">
                  <a:pos x="31" y="152"/>
                </a:cxn>
                <a:cxn ang="0">
                  <a:pos x="23" y="144"/>
                </a:cxn>
                <a:cxn ang="0">
                  <a:pos x="17" y="136"/>
                </a:cxn>
              </a:cxnLst>
              <a:rect l="0" t="0" r="r" b="b"/>
              <a:pathLst>
                <a:path w="225" h="177">
                  <a:moveTo>
                    <a:pt x="17" y="136"/>
                  </a:moveTo>
                  <a:lnTo>
                    <a:pt x="11" y="129"/>
                  </a:lnTo>
                  <a:lnTo>
                    <a:pt x="8" y="121"/>
                  </a:lnTo>
                  <a:lnTo>
                    <a:pt x="4" y="113"/>
                  </a:lnTo>
                  <a:lnTo>
                    <a:pt x="2" y="106"/>
                  </a:lnTo>
                  <a:lnTo>
                    <a:pt x="0" y="96"/>
                  </a:lnTo>
                  <a:lnTo>
                    <a:pt x="0" y="88"/>
                  </a:lnTo>
                  <a:lnTo>
                    <a:pt x="2" y="79"/>
                  </a:lnTo>
                  <a:lnTo>
                    <a:pt x="4" y="71"/>
                  </a:lnTo>
                  <a:lnTo>
                    <a:pt x="8" y="63"/>
                  </a:lnTo>
                  <a:lnTo>
                    <a:pt x="11" y="56"/>
                  </a:lnTo>
                  <a:lnTo>
                    <a:pt x="15" y="48"/>
                  </a:lnTo>
                  <a:lnTo>
                    <a:pt x="21" y="40"/>
                  </a:lnTo>
                  <a:lnTo>
                    <a:pt x="36" y="27"/>
                  </a:lnTo>
                  <a:lnTo>
                    <a:pt x="54" y="15"/>
                  </a:lnTo>
                  <a:lnTo>
                    <a:pt x="73" y="6"/>
                  </a:lnTo>
                  <a:lnTo>
                    <a:pt x="94" y="2"/>
                  </a:lnTo>
                  <a:lnTo>
                    <a:pt x="115" y="0"/>
                  </a:lnTo>
                  <a:lnTo>
                    <a:pt x="136" y="2"/>
                  </a:lnTo>
                  <a:lnTo>
                    <a:pt x="157" y="6"/>
                  </a:lnTo>
                  <a:lnTo>
                    <a:pt x="177" y="13"/>
                  </a:lnTo>
                  <a:lnTo>
                    <a:pt x="184" y="17"/>
                  </a:lnTo>
                  <a:lnTo>
                    <a:pt x="192" y="23"/>
                  </a:lnTo>
                  <a:lnTo>
                    <a:pt x="200" y="31"/>
                  </a:lnTo>
                  <a:lnTo>
                    <a:pt x="207" y="36"/>
                  </a:lnTo>
                  <a:lnTo>
                    <a:pt x="213" y="44"/>
                  </a:lnTo>
                  <a:lnTo>
                    <a:pt x="217" y="52"/>
                  </a:lnTo>
                  <a:lnTo>
                    <a:pt x="221" y="61"/>
                  </a:lnTo>
                  <a:lnTo>
                    <a:pt x="223" y="69"/>
                  </a:lnTo>
                  <a:lnTo>
                    <a:pt x="225" y="79"/>
                  </a:lnTo>
                  <a:lnTo>
                    <a:pt x="225" y="86"/>
                  </a:lnTo>
                  <a:lnTo>
                    <a:pt x="225" y="96"/>
                  </a:lnTo>
                  <a:lnTo>
                    <a:pt x="223" y="104"/>
                  </a:lnTo>
                  <a:lnTo>
                    <a:pt x="221" y="111"/>
                  </a:lnTo>
                  <a:lnTo>
                    <a:pt x="217" y="121"/>
                  </a:lnTo>
                  <a:lnTo>
                    <a:pt x="211" y="129"/>
                  </a:lnTo>
                  <a:lnTo>
                    <a:pt x="205" y="136"/>
                  </a:lnTo>
                  <a:lnTo>
                    <a:pt x="200" y="142"/>
                  </a:lnTo>
                  <a:lnTo>
                    <a:pt x="192" y="150"/>
                  </a:lnTo>
                  <a:lnTo>
                    <a:pt x="182" y="155"/>
                  </a:lnTo>
                  <a:lnTo>
                    <a:pt x="175" y="161"/>
                  </a:lnTo>
                  <a:lnTo>
                    <a:pt x="153" y="171"/>
                  </a:lnTo>
                  <a:lnTo>
                    <a:pt x="132" y="175"/>
                  </a:lnTo>
                  <a:lnTo>
                    <a:pt x="109" y="177"/>
                  </a:lnTo>
                  <a:lnTo>
                    <a:pt x="88" y="175"/>
                  </a:lnTo>
                  <a:lnTo>
                    <a:pt x="67" y="171"/>
                  </a:lnTo>
                  <a:lnTo>
                    <a:pt x="48" y="163"/>
                  </a:lnTo>
                  <a:lnTo>
                    <a:pt x="38" y="157"/>
                  </a:lnTo>
                  <a:lnTo>
                    <a:pt x="31" y="152"/>
                  </a:lnTo>
                  <a:lnTo>
                    <a:pt x="23" y="144"/>
                  </a:lnTo>
                  <a:lnTo>
                    <a:pt x="17" y="136"/>
                  </a:lnTo>
                  <a:close/>
                </a:path>
              </a:pathLst>
            </a:custGeom>
            <a:solidFill>
              <a:srgbClr val="C9C9C9"/>
            </a:solidFill>
            <a:ln w="9525">
              <a:noFill/>
              <a:round/>
              <a:headEnd/>
              <a:tailEnd/>
            </a:ln>
          </p:spPr>
          <p:txBody>
            <a:bodyPr/>
            <a:lstStyle/>
            <a:p>
              <a:endParaRPr lang="en-US">
                <a:solidFill>
                  <a:srgbClr val="000000"/>
                </a:solidFill>
                <a:latin typeface="+mn-lt"/>
              </a:endParaRPr>
            </a:p>
          </p:txBody>
        </p:sp>
        <p:sp>
          <p:nvSpPr>
            <p:cNvPr id="187" name="Freeform 389"/>
            <p:cNvSpPr>
              <a:spLocks/>
            </p:cNvSpPr>
            <p:nvPr/>
          </p:nvSpPr>
          <p:spPr bwMode="auto">
            <a:xfrm>
              <a:off x="2861" y="2152"/>
              <a:ext cx="204" cy="161"/>
            </a:xfrm>
            <a:custGeom>
              <a:avLst/>
              <a:gdLst/>
              <a:ahLst/>
              <a:cxnLst>
                <a:cxn ang="0">
                  <a:pos x="14" y="125"/>
                </a:cxn>
                <a:cxn ang="0">
                  <a:pos x="10" y="117"/>
                </a:cxn>
                <a:cxn ang="0">
                  <a:pos x="6" y="109"/>
                </a:cxn>
                <a:cxn ang="0">
                  <a:pos x="2" y="103"/>
                </a:cxn>
                <a:cxn ang="0">
                  <a:pos x="0" y="96"/>
                </a:cxn>
                <a:cxn ang="0">
                  <a:pos x="0" y="80"/>
                </a:cxn>
                <a:cxn ang="0">
                  <a:pos x="2" y="65"/>
                </a:cxn>
                <a:cxn ang="0">
                  <a:pos x="8" y="50"/>
                </a:cxn>
                <a:cxn ang="0">
                  <a:pos x="18" y="36"/>
                </a:cxn>
                <a:cxn ang="0">
                  <a:pos x="31" y="23"/>
                </a:cxn>
                <a:cxn ang="0">
                  <a:pos x="48" y="13"/>
                </a:cxn>
                <a:cxn ang="0">
                  <a:pos x="66" y="6"/>
                </a:cxn>
                <a:cxn ang="0">
                  <a:pos x="85" y="2"/>
                </a:cxn>
                <a:cxn ang="0">
                  <a:pos x="104" y="0"/>
                </a:cxn>
                <a:cxn ang="0">
                  <a:pos x="123" y="2"/>
                </a:cxn>
                <a:cxn ang="0">
                  <a:pos x="142" y="6"/>
                </a:cxn>
                <a:cxn ang="0">
                  <a:pos x="160" y="11"/>
                </a:cxn>
                <a:cxn ang="0">
                  <a:pos x="175" y="21"/>
                </a:cxn>
                <a:cxn ang="0">
                  <a:pos x="187" y="34"/>
                </a:cxn>
                <a:cxn ang="0">
                  <a:pos x="192" y="40"/>
                </a:cxn>
                <a:cxn ang="0">
                  <a:pos x="196" y="48"/>
                </a:cxn>
                <a:cxn ang="0">
                  <a:pos x="200" y="56"/>
                </a:cxn>
                <a:cxn ang="0">
                  <a:pos x="202" y="63"/>
                </a:cxn>
                <a:cxn ang="0">
                  <a:pos x="204" y="79"/>
                </a:cxn>
                <a:cxn ang="0">
                  <a:pos x="202" y="94"/>
                </a:cxn>
                <a:cxn ang="0">
                  <a:pos x="196" y="109"/>
                </a:cxn>
                <a:cxn ang="0">
                  <a:pos x="187" y="123"/>
                </a:cxn>
                <a:cxn ang="0">
                  <a:pos x="173" y="136"/>
                </a:cxn>
                <a:cxn ang="0">
                  <a:pos x="158" y="146"/>
                </a:cxn>
                <a:cxn ang="0">
                  <a:pos x="139" y="155"/>
                </a:cxn>
                <a:cxn ang="0">
                  <a:pos x="119" y="159"/>
                </a:cxn>
                <a:cxn ang="0">
                  <a:pos x="98" y="161"/>
                </a:cxn>
                <a:cxn ang="0">
                  <a:pos x="79" y="159"/>
                </a:cxn>
                <a:cxn ang="0">
                  <a:pos x="60" y="155"/>
                </a:cxn>
                <a:cxn ang="0">
                  <a:pos x="43" y="148"/>
                </a:cxn>
                <a:cxn ang="0">
                  <a:pos x="27" y="138"/>
                </a:cxn>
                <a:cxn ang="0">
                  <a:pos x="14" y="125"/>
                </a:cxn>
              </a:cxnLst>
              <a:rect l="0" t="0" r="r" b="b"/>
              <a:pathLst>
                <a:path w="204" h="161">
                  <a:moveTo>
                    <a:pt x="14" y="125"/>
                  </a:moveTo>
                  <a:lnTo>
                    <a:pt x="10" y="117"/>
                  </a:lnTo>
                  <a:lnTo>
                    <a:pt x="6" y="109"/>
                  </a:lnTo>
                  <a:lnTo>
                    <a:pt x="2" y="103"/>
                  </a:lnTo>
                  <a:lnTo>
                    <a:pt x="0" y="96"/>
                  </a:lnTo>
                  <a:lnTo>
                    <a:pt x="0" y="80"/>
                  </a:lnTo>
                  <a:lnTo>
                    <a:pt x="2" y="65"/>
                  </a:lnTo>
                  <a:lnTo>
                    <a:pt x="8" y="50"/>
                  </a:lnTo>
                  <a:lnTo>
                    <a:pt x="18" y="36"/>
                  </a:lnTo>
                  <a:lnTo>
                    <a:pt x="31" y="23"/>
                  </a:lnTo>
                  <a:lnTo>
                    <a:pt x="48" y="13"/>
                  </a:lnTo>
                  <a:lnTo>
                    <a:pt x="66" y="6"/>
                  </a:lnTo>
                  <a:lnTo>
                    <a:pt x="85" y="2"/>
                  </a:lnTo>
                  <a:lnTo>
                    <a:pt x="104" y="0"/>
                  </a:lnTo>
                  <a:lnTo>
                    <a:pt x="123" y="2"/>
                  </a:lnTo>
                  <a:lnTo>
                    <a:pt x="142" y="6"/>
                  </a:lnTo>
                  <a:lnTo>
                    <a:pt x="160" y="11"/>
                  </a:lnTo>
                  <a:lnTo>
                    <a:pt x="175" y="21"/>
                  </a:lnTo>
                  <a:lnTo>
                    <a:pt x="187" y="34"/>
                  </a:lnTo>
                  <a:lnTo>
                    <a:pt x="192" y="40"/>
                  </a:lnTo>
                  <a:lnTo>
                    <a:pt x="196" y="48"/>
                  </a:lnTo>
                  <a:lnTo>
                    <a:pt x="200" y="56"/>
                  </a:lnTo>
                  <a:lnTo>
                    <a:pt x="202" y="63"/>
                  </a:lnTo>
                  <a:lnTo>
                    <a:pt x="204" y="79"/>
                  </a:lnTo>
                  <a:lnTo>
                    <a:pt x="202" y="94"/>
                  </a:lnTo>
                  <a:lnTo>
                    <a:pt x="196" y="109"/>
                  </a:lnTo>
                  <a:lnTo>
                    <a:pt x="187" y="123"/>
                  </a:lnTo>
                  <a:lnTo>
                    <a:pt x="173" y="136"/>
                  </a:lnTo>
                  <a:lnTo>
                    <a:pt x="158" y="146"/>
                  </a:lnTo>
                  <a:lnTo>
                    <a:pt x="139" y="155"/>
                  </a:lnTo>
                  <a:lnTo>
                    <a:pt x="119" y="159"/>
                  </a:lnTo>
                  <a:lnTo>
                    <a:pt x="98" y="161"/>
                  </a:lnTo>
                  <a:lnTo>
                    <a:pt x="79" y="159"/>
                  </a:lnTo>
                  <a:lnTo>
                    <a:pt x="60" y="155"/>
                  </a:lnTo>
                  <a:lnTo>
                    <a:pt x="43" y="148"/>
                  </a:lnTo>
                  <a:lnTo>
                    <a:pt x="27" y="138"/>
                  </a:lnTo>
                  <a:lnTo>
                    <a:pt x="14" y="125"/>
                  </a:lnTo>
                  <a:close/>
                </a:path>
              </a:pathLst>
            </a:custGeom>
            <a:solidFill>
              <a:srgbClr val="CDCDCD"/>
            </a:solidFill>
            <a:ln w="9525">
              <a:noFill/>
              <a:round/>
              <a:headEnd/>
              <a:tailEnd/>
            </a:ln>
          </p:spPr>
          <p:txBody>
            <a:bodyPr/>
            <a:lstStyle/>
            <a:p>
              <a:endParaRPr lang="en-US">
                <a:solidFill>
                  <a:srgbClr val="000000"/>
                </a:solidFill>
                <a:latin typeface="+mn-lt"/>
              </a:endParaRPr>
            </a:p>
          </p:txBody>
        </p:sp>
        <p:sp>
          <p:nvSpPr>
            <p:cNvPr id="188" name="Freeform 390"/>
            <p:cNvSpPr>
              <a:spLocks/>
            </p:cNvSpPr>
            <p:nvPr/>
          </p:nvSpPr>
          <p:spPr bwMode="auto">
            <a:xfrm>
              <a:off x="2871" y="2156"/>
              <a:ext cx="184" cy="146"/>
            </a:xfrm>
            <a:custGeom>
              <a:avLst/>
              <a:gdLst/>
              <a:ahLst/>
              <a:cxnLst>
                <a:cxn ang="0">
                  <a:pos x="13" y="113"/>
                </a:cxn>
                <a:cxn ang="0">
                  <a:pos x="6" y="99"/>
                </a:cxn>
                <a:cxn ang="0">
                  <a:pos x="0" y="86"/>
                </a:cxn>
                <a:cxn ang="0">
                  <a:pos x="0" y="71"/>
                </a:cxn>
                <a:cxn ang="0">
                  <a:pos x="2" y="57"/>
                </a:cxn>
                <a:cxn ang="0">
                  <a:pos x="8" y="44"/>
                </a:cxn>
                <a:cxn ang="0">
                  <a:pos x="17" y="32"/>
                </a:cxn>
                <a:cxn ang="0">
                  <a:pos x="29" y="21"/>
                </a:cxn>
                <a:cxn ang="0">
                  <a:pos x="42" y="11"/>
                </a:cxn>
                <a:cxn ang="0">
                  <a:pos x="60" y="5"/>
                </a:cxn>
                <a:cxn ang="0">
                  <a:pos x="77" y="2"/>
                </a:cxn>
                <a:cxn ang="0">
                  <a:pos x="94" y="0"/>
                </a:cxn>
                <a:cxn ang="0">
                  <a:pos x="111" y="2"/>
                </a:cxn>
                <a:cxn ang="0">
                  <a:pos x="129" y="4"/>
                </a:cxn>
                <a:cxn ang="0">
                  <a:pos x="144" y="11"/>
                </a:cxn>
                <a:cxn ang="0">
                  <a:pos x="157" y="19"/>
                </a:cxn>
                <a:cxn ang="0">
                  <a:pos x="169" y="30"/>
                </a:cxn>
                <a:cxn ang="0">
                  <a:pos x="177" y="42"/>
                </a:cxn>
                <a:cxn ang="0">
                  <a:pos x="182" y="57"/>
                </a:cxn>
                <a:cxn ang="0">
                  <a:pos x="184" y="71"/>
                </a:cxn>
                <a:cxn ang="0">
                  <a:pos x="182" y="84"/>
                </a:cxn>
                <a:cxn ang="0">
                  <a:pos x="177" y="98"/>
                </a:cxn>
                <a:cxn ang="0">
                  <a:pos x="169" y="111"/>
                </a:cxn>
                <a:cxn ang="0">
                  <a:pos x="157" y="123"/>
                </a:cxn>
                <a:cxn ang="0">
                  <a:pos x="142" y="132"/>
                </a:cxn>
                <a:cxn ang="0">
                  <a:pos x="125" y="140"/>
                </a:cxn>
                <a:cxn ang="0">
                  <a:pos x="108" y="144"/>
                </a:cxn>
                <a:cxn ang="0">
                  <a:pos x="88" y="146"/>
                </a:cxn>
                <a:cxn ang="0">
                  <a:pos x="71" y="144"/>
                </a:cxn>
                <a:cxn ang="0">
                  <a:pos x="54" y="140"/>
                </a:cxn>
                <a:cxn ang="0">
                  <a:pos x="38" y="132"/>
                </a:cxn>
                <a:cxn ang="0">
                  <a:pos x="25" y="124"/>
                </a:cxn>
                <a:cxn ang="0">
                  <a:pos x="13" y="113"/>
                </a:cxn>
              </a:cxnLst>
              <a:rect l="0" t="0" r="r" b="b"/>
              <a:pathLst>
                <a:path w="184" h="146">
                  <a:moveTo>
                    <a:pt x="13" y="113"/>
                  </a:moveTo>
                  <a:lnTo>
                    <a:pt x="6" y="99"/>
                  </a:lnTo>
                  <a:lnTo>
                    <a:pt x="0" y="86"/>
                  </a:lnTo>
                  <a:lnTo>
                    <a:pt x="0" y="71"/>
                  </a:lnTo>
                  <a:lnTo>
                    <a:pt x="2" y="57"/>
                  </a:lnTo>
                  <a:lnTo>
                    <a:pt x="8" y="44"/>
                  </a:lnTo>
                  <a:lnTo>
                    <a:pt x="17" y="32"/>
                  </a:lnTo>
                  <a:lnTo>
                    <a:pt x="29" y="21"/>
                  </a:lnTo>
                  <a:lnTo>
                    <a:pt x="42" y="11"/>
                  </a:lnTo>
                  <a:lnTo>
                    <a:pt x="60" y="5"/>
                  </a:lnTo>
                  <a:lnTo>
                    <a:pt x="77" y="2"/>
                  </a:lnTo>
                  <a:lnTo>
                    <a:pt x="94" y="0"/>
                  </a:lnTo>
                  <a:lnTo>
                    <a:pt x="111" y="2"/>
                  </a:lnTo>
                  <a:lnTo>
                    <a:pt x="129" y="4"/>
                  </a:lnTo>
                  <a:lnTo>
                    <a:pt x="144" y="11"/>
                  </a:lnTo>
                  <a:lnTo>
                    <a:pt x="157" y="19"/>
                  </a:lnTo>
                  <a:lnTo>
                    <a:pt x="169" y="30"/>
                  </a:lnTo>
                  <a:lnTo>
                    <a:pt x="177" y="42"/>
                  </a:lnTo>
                  <a:lnTo>
                    <a:pt x="182" y="57"/>
                  </a:lnTo>
                  <a:lnTo>
                    <a:pt x="184" y="71"/>
                  </a:lnTo>
                  <a:lnTo>
                    <a:pt x="182" y="84"/>
                  </a:lnTo>
                  <a:lnTo>
                    <a:pt x="177" y="98"/>
                  </a:lnTo>
                  <a:lnTo>
                    <a:pt x="169" y="111"/>
                  </a:lnTo>
                  <a:lnTo>
                    <a:pt x="157" y="123"/>
                  </a:lnTo>
                  <a:lnTo>
                    <a:pt x="142" y="132"/>
                  </a:lnTo>
                  <a:lnTo>
                    <a:pt x="125" y="140"/>
                  </a:lnTo>
                  <a:lnTo>
                    <a:pt x="108" y="144"/>
                  </a:lnTo>
                  <a:lnTo>
                    <a:pt x="88" y="146"/>
                  </a:lnTo>
                  <a:lnTo>
                    <a:pt x="71" y="144"/>
                  </a:lnTo>
                  <a:lnTo>
                    <a:pt x="54" y="140"/>
                  </a:lnTo>
                  <a:lnTo>
                    <a:pt x="38" y="132"/>
                  </a:lnTo>
                  <a:lnTo>
                    <a:pt x="25" y="124"/>
                  </a:lnTo>
                  <a:lnTo>
                    <a:pt x="13" y="113"/>
                  </a:lnTo>
                  <a:close/>
                </a:path>
              </a:pathLst>
            </a:custGeom>
            <a:solidFill>
              <a:srgbClr val="D1D1D1"/>
            </a:solidFill>
            <a:ln w="9525">
              <a:noFill/>
              <a:round/>
              <a:headEnd/>
              <a:tailEnd/>
            </a:ln>
          </p:spPr>
          <p:txBody>
            <a:bodyPr/>
            <a:lstStyle/>
            <a:p>
              <a:endParaRPr lang="en-US">
                <a:solidFill>
                  <a:srgbClr val="000000"/>
                </a:solidFill>
                <a:latin typeface="+mn-lt"/>
              </a:endParaRPr>
            </a:p>
          </p:txBody>
        </p:sp>
        <p:sp>
          <p:nvSpPr>
            <p:cNvPr id="189" name="Freeform 391"/>
            <p:cNvSpPr>
              <a:spLocks/>
            </p:cNvSpPr>
            <p:nvPr/>
          </p:nvSpPr>
          <p:spPr bwMode="auto">
            <a:xfrm>
              <a:off x="2881" y="2160"/>
              <a:ext cx="165" cy="128"/>
            </a:xfrm>
            <a:custGeom>
              <a:avLst/>
              <a:gdLst/>
              <a:ahLst/>
              <a:cxnLst>
                <a:cxn ang="0">
                  <a:pos x="11" y="99"/>
                </a:cxn>
                <a:cxn ang="0">
                  <a:pos x="5" y="88"/>
                </a:cxn>
                <a:cxn ang="0">
                  <a:pos x="2" y="76"/>
                </a:cxn>
                <a:cxn ang="0">
                  <a:pos x="0" y="63"/>
                </a:cxn>
                <a:cxn ang="0">
                  <a:pos x="2" y="51"/>
                </a:cxn>
                <a:cxn ang="0">
                  <a:pos x="7" y="40"/>
                </a:cxn>
                <a:cxn ang="0">
                  <a:pos x="15" y="28"/>
                </a:cxn>
                <a:cxn ang="0">
                  <a:pos x="25" y="19"/>
                </a:cxn>
                <a:cxn ang="0">
                  <a:pos x="38" y="11"/>
                </a:cxn>
                <a:cxn ang="0">
                  <a:pos x="53" y="3"/>
                </a:cxn>
                <a:cxn ang="0">
                  <a:pos x="69" y="1"/>
                </a:cxn>
                <a:cxn ang="0">
                  <a:pos x="84" y="0"/>
                </a:cxn>
                <a:cxn ang="0">
                  <a:pos x="99" y="0"/>
                </a:cxn>
                <a:cxn ang="0">
                  <a:pos x="115" y="3"/>
                </a:cxn>
                <a:cxn ang="0">
                  <a:pos x="128" y="9"/>
                </a:cxn>
                <a:cxn ang="0">
                  <a:pos x="140" y="17"/>
                </a:cxn>
                <a:cxn ang="0">
                  <a:pos x="149" y="26"/>
                </a:cxn>
                <a:cxn ang="0">
                  <a:pos x="157" y="38"/>
                </a:cxn>
                <a:cxn ang="0">
                  <a:pos x="163" y="49"/>
                </a:cxn>
                <a:cxn ang="0">
                  <a:pos x="165" y="63"/>
                </a:cxn>
                <a:cxn ang="0">
                  <a:pos x="163" y="74"/>
                </a:cxn>
                <a:cxn ang="0">
                  <a:pos x="157" y="88"/>
                </a:cxn>
                <a:cxn ang="0">
                  <a:pos x="149" y="97"/>
                </a:cxn>
                <a:cxn ang="0">
                  <a:pos x="140" y="109"/>
                </a:cxn>
                <a:cxn ang="0">
                  <a:pos x="126" y="117"/>
                </a:cxn>
                <a:cxn ang="0">
                  <a:pos x="111" y="124"/>
                </a:cxn>
                <a:cxn ang="0">
                  <a:pos x="96" y="128"/>
                </a:cxn>
                <a:cxn ang="0">
                  <a:pos x="78" y="128"/>
                </a:cxn>
                <a:cxn ang="0">
                  <a:pos x="63" y="128"/>
                </a:cxn>
                <a:cxn ang="0">
                  <a:pos x="48" y="124"/>
                </a:cxn>
                <a:cxn ang="0">
                  <a:pos x="34" y="119"/>
                </a:cxn>
                <a:cxn ang="0">
                  <a:pos x="23" y="109"/>
                </a:cxn>
                <a:cxn ang="0">
                  <a:pos x="11" y="99"/>
                </a:cxn>
              </a:cxnLst>
              <a:rect l="0" t="0" r="r" b="b"/>
              <a:pathLst>
                <a:path w="165" h="128">
                  <a:moveTo>
                    <a:pt x="11" y="99"/>
                  </a:moveTo>
                  <a:lnTo>
                    <a:pt x="5" y="88"/>
                  </a:lnTo>
                  <a:lnTo>
                    <a:pt x="2" y="76"/>
                  </a:lnTo>
                  <a:lnTo>
                    <a:pt x="0" y="63"/>
                  </a:lnTo>
                  <a:lnTo>
                    <a:pt x="2" y="51"/>
                  </a:lnTo>
                  <a:lnTo>
                    <a:pt x="7" y="40"/>
                  </a:lnTo>
                  <a:lnTo>
                    <a:pt x="15" y="28"/>
                  </a:lnTo>
                  <a:lnTo>
                    <a:pt x="25" y="19"/>
                  </a:lnTo>
                  <a:lnTo>
                    <a:pt x="38" y="11"/>
                  </a:lnTo>
                  <a:lnTo>
                    <a:pt x="53" y="3"/>
                  </a:lnTo>
                  <a:lnTo>
                    <a:pt x="69" y="1"/>
                  </a:lnTo>
                  <a:lnTo>
                    <a:pt x="84" y="0"/>
                  </a:lnTo>
                  <a:lnTo>
                    <a:pt x="99" y="0"/>
                  </a:lnTo>
                  <a:lnTo>
                    <a:pt x="115" y="3"/>
                  </a:lnTo>
                  <a:lnTo>
                    <a:pt x="128" y="9"/>
                  </a:lnTo>
                  <a:lnTo>
                    <a:pt x="140" y="17"/>
                  </a:lnTo>
                  <a:lnTo>
                    <a:pt x="149" y="26"/>
                  </a:lnTo>
                  <a:lnTo>
                    <a:pt x="157" y="38"/>
                  </a:lnTo>
                  <a:lnTo>
                    <a:pt x="163" y="49"/>
                  </a:lnTo>
                  <a:lnTo>
                    <a:pt x="165" y="63"/>
                  </a:lnTo>
                  <a:lnTo>
                    <a:pt x="163" y="74"/>
                  </a:lnTo>
                  <a:lnTo>
                    <a:pt x="157" y="88"/>
                  </a:lnTo>
                  <a:lnTo>
                    <a:pt x="149" y="97"/>
                  </a:lnTo>
                  <a:lnTo>
                    <a:pt x="140" y="109"/>
                  </a:lnTo>
                  <a:lnTo>
                    <a:pt x="126" y="117"/>
                  </a:lnTo>
                  <a:lnTo>
                    <a:pt x="111" y="124"/>
                  </a:lnTo>
                  <a:lnTo>
                    <a:pt x="96" y="128"/>
                  </a:lnTo>
                  <a:lnTo>
                    <a:pt x="78" y="128"/>
                  </a:lnTo>
                  <a:lnTo>
                    <a:pt x="63" y="128"/>
                  </a:lnTo>
                  <a:lnTo>
                    <a:pt x="48" y="124"/>
                  </a:lnTo>
                  <a:lnTo>
                    <a:pt x="34" y="119"/>
                  </a:lnTo>
                  <a:lnTo>
                    <a:pt x="23" y="109"/>
                  </a:lnTo>
                  <a:lnTo>
                    <a:pt x="11" y="99"/>
                  </a:lnTo>
                  <a:close/>
                </a:path>
              </a:pathLst>
            </a:custGeom>
            <a:solidFill>
              <a:srgbClr val="D5D5D5"/>
            </a:solidFill>
            <a:ln w="9525">
              <a:noFill/>
              <a:round/>
              <a:headEnd/>
              <a:tailEnd/>
            </a:ln>
          </p:spPr>
          <p:txBody>
            <a:bodyPr/>
            <a:lstStyle/>
            <a:p>
              <a:endParaRPr lang="en-US">
                <a:solidFill>
                  <a:srgbClr val="000000"/>
                </a:solidFill>
                <a:latin typeface="+mn-lt"/>
              </a:endParaRPr>
            </a:p>
          </p:txBody>
        </p:sp>
        <p:sp>
          <p:nvSpPr>
            <p:cNvPr id="190" name="Freeform 392"/>
            <p:cNvSpPr>
              <a:spLocks/>
            </p:cNvSpPr>
            <p:nvPr/>
          </p:nvSpPr>
          <p:spPr bwMode="auto">
            <a:xfrm>
              <a:off x="2890" y="2163"/>
              <a:ext cx="144" cy="114"/>
            </a:xfrm>
            <a:custGeom>
              <a:avLst/>
              <a:gdLst/>
              <a:ahLst/>
              <a:cxnLst>
                <a:cxn ang="0">
                  <a:pos x="12" y="89"/>
                </a:cxn>
                <a:cxn ang="0">
                  <a:pos x="6" y="77"/>
                </a:cxn>
                <a:cxn ang="0">
                  <a:pos x="2" y="68"/>
                </a:cxn>
                <a:cxn ang="0">
                  <a:pos x="0" y="56"/>
                </a:cxn>
                <a:cxn ang="0">
                  <a:pos x="2" y="46"/>
                </a:cxn>
                <a:cxn ang="0">
                  <a:pos x="8" y="35"/>
                </a:cxn>
                <a:cxn ang="0">
                  <a:pos x="14" y="25"/>
                </a:cxn>
                <a:cxn ang="0">
                  <a:pos x="23" y="18"/>
                </a:cxn>
                <a:cxn ang="0">
                  <a:pos x="35" y="10"/>
                </a:cxn>
                <a:cxn ang="0">
                  <a:pos x="48" y="4"/>
                </a:cxn>
                <a:cxn ang="0">
                  <a:pos x="62" y="0"/>
                </a:cxn>
                <a:cxn ang="0">
                  <a:pos x="75" y="0"/>
                </a:cxn>
                <a:cxn ang="0">
                  <a:pos x="89" y="0"/>
                </a:cxn>
                <a:cxn ang="0">
                  <a:pos x="100" y="4"/>
                </a:cxn>
                <a:cxn ang="0">
                  <a:pos x="113" y="8"/>
                </a:cxn>
                <a:cxn ang="0">
                  <a:pos x="123" y="16"/>
                </a:cxn>
                <a:cxn ang="0">
                  <a:pos x="133" y="23"/>
                </a:cxn>
                <a:cxn ang="0">
                  <a:pos x="140" y="33"/>
                </a:cxn>
                <a:cxn ang="0">
                  <a:pos x="144" y="45"/>
                </a:cxn>
                <a:cxn ang="0">
                  <a:pos x="144" y="56"/>
                </a:cxn>
                <a:cxn ang="0">
                  <a:pos x="142" y="66"/>
                </a:cxn>
                <a:cxn ang="0">
                  <a:pos x="138" y="77"/>
                </a:cxn>
                <a:cxn ang="0">
                  <a:pos x="133" y="87"/>
                </a:cxn>
                <a:cxn ang="0">
                  <a:pos x="123" y="96"/>
                </a:cxn>
                <a:cxn ang="0">
                  <a:pos x="112" y="104"/>
                </a:cxn>
                <a:cxn ang="0">
                  <a:pos x="98" y="110"/>
                </a:cxn>
                <a:cxn ang="0">
                  <a:pos x="85" y="112"/>
                </a:cxn>
                <a:cxn ang="0">
                  <a:pos x="71" y="114"/>
                </a:cxn>
                <a:cxn ang="0">
                  <a:pos x="56" y="112"/>
                </a:cxn>
                <a:cxn ang="0">
                  <a:pos x="42" y="110"/>
                </a:cxn>
                <a:cxn ang="0">
                  <a:pos x="31" y="104"/>
                </a:cxn>
                <a:cxn ang="0">
                  <a:pos x="19" y="96"/>
                </a:cxn>
                <a:cxn ang="0">
                  <a:pos x="12" y="89"/>
                </a:cxn>
              </a:cxnLst>
              <a:rect l="0" t="0" r="r" b="b"/>
              <a:pathLst>
                <a:path w="144" h="114">
                  <a:moveTo>
                    <a:pt x="12" y="89"/>
                  </a:moveTo>
                  <a:lnTo>
                    <a:pt x="6" y="77"/>
                  </a:lnTo>
                  <a:lnTo>
                    <a:pt x="2" y="68"/>
                  </a:lnTo>
                  <a:lnTo>
                    <a:pt x="0" y="56"/>
                  </a:lnTo>
                  <a:lnTo>
                    <a:pt x="2" y="46"/>
                  </a:lnTo>
                  <a:lnTo>
                    <a:pt x="8" y="35"/>
                  </a:lnTo>
                  <a:lnTo>
                    <a:pt x="14" y="25"/>
                  </a:lnTo>
                  <a:lnTo>
                    <a:pt x="23" y="18"/>
                  </a:lnTo>
                  <a:lnTo>
                    <a:pt x="35" y="10"/>
                  </a:lnTo>
                  <a:lnTo>
                    <a:pt x="48" y="4"/>
                  </a:lnTo>
                  <a:lnTo>
                    <a:pt x="62" y="0"/>
                  </a:lnTo>
                  <a:lnTo>
                    <a:pt x="75" y="0"/>
                  </a:lnTo>
                  <a:lnTo>
                    <a:pt x="89" y="0"/>
                  </a:lnTo>
                  <a:lnTo>
                    <a:pt x="100" y="4"/>
                  </a:lnTo>
                  <a:lnTo>
                    <a:pt x="113" y="8"/>
                  </a:lnTo>
                  <a:lnTo>
                    <a:pt x="123" y="16"/>
                  </a:lnTo>
                  <a:lnTo>
                    <a:pt x="133" y="23"/>
                  </a:lnTo>
                  <a:lnTo>
                    <a:pt x="140" y="33"/>
                  </a:lnTo>
                  <a:lnTo>
                    <a:pt x="144" y="45"/>
                  </a:lnTo>
                  <a:lnTo>
                    <a:pt x="144" y="56"/>
                  </a:lnTo>
                  <a:lnTo>
                    <a:pt x="142" y="66"/>
                  </a:lnTo>
                  <a:lnTo>
                    <a:pt x="138" y="77"/>
                  </a:lnTo>
                  <a:lnTo>
                    <a:pt x="133" y="87"/>
                  </a:lnTo>
                  <a:lnTo>
                    <a:pt x="123" y="96"/>
                  </a:lnTo>
                  <a:lnTo>
                    <a:pt x="112" y="104"/>
                  </a:lnTo>
                  <a:lnTo>
                    <a:pt x="98" y="110"/>
                  </a:lnTo>
                  <a:lnTo>
                    <a:pt x="85" y="112"/>
                  </a:lnTo>
                  <a:lnTo>
                    <a:pt x="71" y="114"/>
                  </a:lnTo>
                  <a:lnTo>
                    <a:pt x="56" y="112"/>
                  </a:lnTo>
                  <a:lnTo>
                    <a:pt x="42" y="110"/>
                  </a:lnTo>
                  <a:lnTo>
                    <a:pt x="31" y="104"/>
                  </a:lnTo>
                  <a:lnTo>
                    <a:pt x="19" y="96"/>
                  </a:lnTo>
                  <a:lnTo>
                    <a:pt x="12" y="89"/>
                  </a:lnTo>
                  <a:close/>
                </a:path>
              </a:pathLst>
            </a:custGeom>
            <a:solidFill>
              <a:srgbClr val="D9D9D9"/>
            </a:solidFill>
            <a:ln w="9525">
              <a:noFill/>
              <a:round/>
              <a:headEnd/>
              <a:tailEnd/>
            </a:ln>
          </p:spPr>
          <p:txBody>
            <a:bodyPr/>
            <a:lstStyle/>
            <a:p>
              <a:endParaRPr lang="en-US">
                <a:solidFill>
                  <a:srgbClr val="000000"/>
                </a:solidFill>
                <a:latin typeface="+mn-lt"/>
              </a:endParaRPr>
            </a:p>
          </p:txBody>
        </p:sp>
        <p:sp>
          <p:nvSpPr>
            <p:cNvPr id="191" name="Freeform 393"/>
            <p:cNvSpPr>
              <a:spLocks/>
            </p:cNvSpPr>
            <p:nvPr/>
          </p:nvSpPr>
          <p:spPr bwMode="auto">
            <a:xfrm>
              <a:off x="2902" y="2167"/>
              <a:ext cx="123" cy="98"/>
            </a:xfrm>
            <a:custGeom>
              <a:avLst/>
              <a:gdLst/>
              <a:ahLst/>
              <a:cxnLst>
                <a:cxn ang="0">
                  <a:pos x="7" y="75"/>
                </a:cxn>
                <a:cxn ang="0">
                  <a:pos x="4" y="67"/>
                </a:cxn>
                <a:cxn ang="0">
                  <a:pos x="0" y="58"/>
                </a:cxn>
                <a:cxn ang="0">
                  <a:pos x="0" y="48"/>
                </a:cxn>
                <a:cxn ang="0">
                  <a:pos x="0" y="39"/>
                </a:cxn>
                <a:cxn ang="0">
                  <a:pos x="4" y="31"/>
                </a:cxn>
                <a:cxn ang="0">
                  <a:pos x="11" y="21"/>
                </a:cxn>
                <a:cxn ang="0">
                  <a:pos x="19" y="14"/>
                </a:cxn>
                <a:cxn ang="0">
                  <a:pos x="29" y="8"/>
                </a:cxn>
                <a:cxn ang="0">
                  <a:pos x="38" y="4"/>
                </a:cxn>
                <a:cxn ang="0">
                  <a:pos x="50" y="0"/>
                </a:cxn>
                <a:cxn ang="0">
                  <a:pos x="63" y="0"/>
                </a:cxn>
                <a:cxn ang="0">
                  <a:pos x="75" y="0"/>
                </a:cxn>
                <a:cxn ang="0">
                  <a:pos x="84" y="4"/>
                </a:cxn>
                <a:cxn ang="0">
                  <a:pos x="96" y="8"/>
                </a:cxn>
                <a:cxn ang="0">
                  <a:pos x="105" y="14"/>
                </a:cxn>
                <a:cxn ang="0">
                  <a:pos x="113" y="19"/>
                </a:cxn>
                <a:cxn ang="0">
                  <a:pos x="119" y="29"/>
                </a:cxn>
                <a:cxn ang="0">
                  <a:pos x="121" y="39"/>
                </a:cxn>
                <a:cxn ang="0">
                  <a:pos x="123" y="48"/>
                </a:cxn>
                <a:cxn ang="0">
                  <a:pos x="121" y="58"/>
                </a:cxn>
                <a:cxn ang="0">
                  <a:pos x="117" y="65"/>
                </a:cxn>
                <a:cxn ang="0">
                  <a:pos x="111" y="75"/>
                </a:cxn>
                <a:cxn ang="0">
                  <a:pos x="103" y="83"/>
                </a:cxn>
                <a:cxn ang="0">
                  <a:pos x="94" y="88"/>
                </a:cxn>
                <a:cxn ang="0">
                  <a:pos x="82" y="94"/>
                </a:cxn>
                <a:cxn ang="0">
                  <a:pos x="71" y="96"/>
                </a:cxn>
                <a:cxn ang="0">
                  <a:pos x="59" y="98"/>
                </a:cxn>
                <a:cxn ang="0">
                  <a:pos x="48" y="96"/>
                </a:cxn>
                <a:cxn ang="0">
                  <a:pos x="36" y="94"/>
                </a:cxn>
                <a:cxn ang="0">
                  <a:pos x="25" y="88"/>
                </a:cxn>
                <a:cxn ang="0">
                  <a:pos x="15" y="83"/>
                </a:cxn>
                <a:cxn ang="0">
                  <a:pos x="7" y="75"/>
                </a:cxn>
              </a:cxnLst>
              <a:rect l="0" t="0" r="r" b="b"/>
              <a:pathLst>
                <a:path w="123" h="98">
                  <a:moveTo>
                    <a:pt x="7" y="75"/>
                  </a:moveTo>
                  <a:lnTo>
                    <a:pt x="4" y="67"/>
                  </a:lnTo>
                  <a:lnTo>
                    <a:pt x="0" y="58"/>
                  </a:lnTo>
                  <a:lnTo>
                    <a:pt x="0" y="48"/>
                  </a:lnTo>
                  <a:lnTo>
                    <a:pt x="0" y="39"/>
                  </a:lnTo>
                  <a:lnTo>
                    <a:pt x="4" y="31"/>
                  </a:lnTo>
                  <a:lnTo>
                    <a:pt x="11" y="21"/>
                  </a:lnTo>
                  <a:lnTo>
                    <a:pt x="19" y="14"/>
                  </a:lnTo>
                  <a:lnTo>
                    <a:pt x="29" y="8"/>
                  </a:lnTo>
                  <a:lnTo>
                    <a:pt x="38" y="4"/>
                  </a:lnTo>
                  <a:lnTo>
                    <a:pt x="50" y="0"/>
                  </a:lnTo>
                  <a:lnTo>
                    <a:pt x="63" y="0"/>
                  </a:lnTo>
                  <a:lnTo>
                    <a:pt x="75" y="0"/>
                  </a:lnTo>
                  <a:lnTo>
                    <a:pt x="84" y="4"/>
                  </a:lnTo>
                  <a:lnTo>
                    <a:pt x="96" y="8"/>
                  </a:lnTo>
                  <a:lnTo>
                    <a:pt x="105" y="14"/>
                  </a:lnTo>
                  <a:lnTo>
                    <a:pt x="113" y="19"/>
                  </a:lnTo>
                  <a:lnTo>
                    <a:pt x="119" y="29"/>
                  </a:lnTo>
                  <a:lnTo>
                    <a:pt x="121" y="39"/>
                  </a:lnTo>
                  <a:lnTo>
                    <a:pt x="123" y="48"/>
                  </a:lnTo>
                  <a:lnTo>
                    <a:pt x="121" y="58"/>
                  </a:lnTo>
                  <a:lnTo>
                    <a:pt x="117" y="65"/>
                  </a:lnTo>
                  <a:lnTo>
                    <a:pt x="111" y="75"/>
                  </a:lnTo>
                  <a:lnTo>
                    <a:pt x="103" y="83"/>
                  </a:lnTo>
                  <a:lnTo>
                    <a:pt x="94" y="88"/>
                  </a:lnTo>
                  <a:lnTo>
                    <a:pt x="82" y="94"/>
                  </a:lnTo>
                  <a:lnTo>
                    <a:pt x="71" y="96"/>
                  </a:lnTo>
                  <a:lnTo>
                    <a:pt x="59" y="98"/>
                  </a:lnTo>
                  <a:lnTo>
                    <a:pt x="48" y="96"/>
                  </a:lnTo>
                  <a:lnTo>
                    <a:pt x="36" y="94"/>
                  </a:lnTo>
                  <a:lnTo>
                    <a:pt x="25" y="88"/>
                  </a:lnTo>
                  <a:lnTo>
                    <a:pt x="15" y="83"/>
                  </a:lnTo>
                  <a:lnTo>
                    <a:pt x="7" y="75"/>
                  </a:lnTo>
                  <a:close/>
                </a:path>
              </a:pathLst>
            </a:custGeom>
            <a:solidFill>
              <a:srgbClr val="DDDDDD"/>
            </a:solidFill>
            <a:ln w="9525">
              <a:noFill/>
              <a:round/>
              <a:headEnd/>
              <a:tailEnd/>
            </a:ln>
          </p:spPr>
          <p:txBody>
            <a:bodyPr/>
            <a:lstStyle/>
            <a:p>
              <a:endParaRPr lang="en-US">
                <a:solidFill>
                  <a:srgbClr val="000000"/>
                </a:solidFill>
                <a:latin typeface="+mn-lt"/>
              </a:endParaRPr>
            </a:p>
          </p:txBody>
        </p:sp>
        <p:sp>
          <p:nvSpPr>
            <p:cNvPr id="192" name="Freeform 394"/>
            <p:cNvSpPr>
              <a:spLocks/>
            </p:cNvSpPr>
            <p:nvPr/>
          </p:nvSpPr>
          <p:spPr bwMode="auto">
            <a:xfrm>
              <a:off x="2911" y="2171"/>
              <a:ext cx="104" cy="81"/>
            </a:xfrm>
            <a:custGeom>
              <a:avLst/>
              <a:gdLst/>
              <a:ahLst/>
              <a:cxnLst>
                <a:cxn ang="0">
                  <a:pos x="8" y="63"/>
                </a:cxn>
                <a:cxn ang="0">
                  <a:pos x="2" y="56"/>
                </a:cxn>
                <a:cxn ang="0">
                  <a:pos x="0" y="48"/>
                </a:cxn>
                <a:cxn ang="0">
                  <a:pos x="0" y="40"/>
                </a:cxn>
                <a:cxn ang="0">
                  <a:pos x="2" y="33"/>
                </a:cxn>
                <a:cxn ang="0">
                  <a:pos x="4" y="25"/>
                </a:cxn>
                <a:cxn ang="0">
                  <a:pos x="10" y="17"/>
                </a:cxn>
                <a:cxn ang="0">
                  <a:pos x="16" y="12"/>
                </a:cxn>
                <a:cxn ang="0">
                  <a:pos x="25" y="6"/>
                </a:cxn>
                <a:cxn ang="0">
                  <a:pos x="33" y="2"/>
                </a:cxn>
                <a:cxn ang="0">
                  <a:pos x="43" y="0"/>
                </a:cxn>
                <a:cxn ang="0">
                  <a:pos x="52" y="0"/>
                </a:cxn>
                <a:cxn ang="0">
                  <a:pos x="62" y="0"/>
                </a:cxn>
                <a:cxn ang="0">
                  <a:pos x="71" y="2"/>
                </a:cxn>
                <a:cxn ang="0">
                  <a:pos x="81" y="6"/>
                </a:cxn>
                <a:cxn ang="0">
                  <a:pos x="89" y="12"/>
                </a:cxn>
                <a:cxn ang="0">
                  <a:pos x="94" y="17"/>
                </a:cxn>
                <a:cxn ang="0">
                  <a:pos x="100" y="23"/>
                </a:cxn>
                <a:cxn ang="0">
                  <a:pos x="102" y="31"/>
                </a:cxn>
                <a:cxn ang="0">
                  <a:pos x="104" y="40"/>
                </a:cxn>
                <a:cxn ang="0">
                  <a:pos x="102" y="48"/>
                </a:cxn>
                <a:cxn ang="0">
                  <a:pos x="100" y="56"/>
                </a:cxn>
                <a:cxn ang="0">
                  <a:pos x="94" y="61"/>
                </a:cxn>
                <a:cxn ang="0">
                  <a:pos x="89" y="69"/>
                </a:cxn>
                <a:cxn ang="0">
                  <a:pos x="79" y="73"/>
                </a:cxn>
                <a:cxn ang="0">
                  <a:pos x="69" y="79"/>
                </a:cxn>
                <a:cxn ang="0">
                  <a:pos x="60" y="81"/>
                </a:cxn>
                <a:cxn ang="0">
                  <a:pos x="50" y="81"/>
                </a:cxn>
                <a:cxn ang="0">
                  <a:pos x="41" y="81"/>
                </a:cxn>
                <a:cxn ang="0">
                  <a:pos x="31" y="79"/>
                </a:cxn>
                <a:cxn ang="0">
                  <a:pos x="21" y="75"/>
                </a:cxn>
                <a:cxn ang="0">
                  <a:pos x="14" y="69"/>
                </a:cxn>
                <a:cxn ang="0">
                  <a:pos x="8" y="63"/>
                </a:cxn>
              </a:cxnLst>
              <a:rect l="0" t="0" r="r" b="b"/>
              <a:pathLst>
                <a:path w="104" h="81">
                  <a:moveTo>
                    <a:pt x="8" y="63"/>
                  </a:moveTo>
                  <a:lnTo>
                    <a:pt x="2" y="56"/>
                  </a:lnTo>
                  <a:lnTo>
                    <a:pt x="0" y="48"/>
                  </a:lnTo>
                  <a:lnTo>
                    <a:pt x="0" y="40"/>
                  </a:lnTo>
                  <a:lnTo>
                    <a:pt x="2" y="33"/>
                  </a:lnTo>
                  <a:lnTo>
                    <a:pt x="4" y="25"/>
                  </a:lnTo>
                  <a:lnTo>
                    <a:pt x="10" y="17"/>
                  </a:lnTo>
                  <a:lnTo>
                    <a:pt x="16" y="12"/>
                  </a:lnTo>
                  <a:lnTo>
                    <a:pt x="25" y="6"/>
                  </a:lnTo>
                  <a:lnTo>
                    <a:pt x="33" y="2"/>
                  </a:lnTo>
                  <a:lnTo>
                    <a:pt x="43" y="0"/>
                  </a:lnTo>
                  <a:lnTo>
                    <a:pt x="52" y="0"/>
                  </a:lnTo>
                  <a:lnTo>
                    <a:pt x="62" y="0"/>
                  </a:lnTo>
                  <a:lnTo>
                    <a:pt x="71" y="2"/>
                  </a:lnTo>
                  <a:lnTo>
                    <a:pt x="81" y="6"/>
                  </a:lnTo>
                  <a:lnTo>
                    <a:pt x="89" y="12"/>
                  </a:lnTo>
                  <a:lnTo>
                    <a:pt x="94" y="17"/>
                  </a:lnTo>
                  <a:lnTo>
                    <a:pt x="100" y="23"/>
                  </a:lnTo>
                  <a:lnTo>
                    <a:pt x="102" y="31"/>
                  </a:lnTo>
                  <a:lnTo>
                    <a:pt x="104" y="40"/>
                  </a:lnTo>
                  <a:lnTo>
                    <a:pt x="102" y="48"/>
                  </a:lnTo>
                  <a:lnTo>
                    <a:pt x="100" y="56"/>
                  </a:lnTo>
                  <a:lnTo>
                    <a:pt x="94" y="61"/>
                  </a:lnTo>
                  <a:lnTo>
                    <a:pt x="89" y="69"/>
                  </a:lnTo>
                  <a:lnTo>
                    <a:pt x="79" y="73"/>
                  </a:lnTo>
                  <a:lnTo>
                    <a:pt x="69" y="79"/>
                  </a:lnTo>
                  <a:lnTo>
                    <a:pt x="60" y="81"/>
                  </a:lnTo>
                  <a:lnTo>
                    <a:pt x="50" y="81"/>
                  </a:lnTo>
                  <a:lnTo>
                    <a:pt x="41" y="81"/>
                  </a:lnTo>
                  <a:lnTo>
                    <a:pt x="31" y="79"/>
                  </a:lnTo>
                  <a:lnTo>
                    <a:pt x="21" y="75"/>
                  </a:lnTo>
                  <a:lnTo>
                    <a:pt x="14" y="69"/>
                  </a:lnTo>
                  <a:lnTo>
                    <a:pt x="8" y="63"/>
                  </a:lnTo>
                  <a:close/>
                </a:path>
              </a:pathLst>
            </a:custGeom>
            <a:solidFill>
              <a:srgbClr val="E1E1E1"/>
            </a:solidFill>
            <a:ln w="9525">
              <a:noFill/>
              <a:round/>
              <a:headEnd/>
              <a:tailEnd/>
            </a:ln>
          </p:spPr>
          <p:txBody>
            <a:bodyPr/>
            <a:lstStyle/>
            <a:p>
              <a:endParaRPr lang="en-US">
                <a:solidFill>
                  <a:srgbClr val="000000"/>
                </a:solidFill>
                <a:latin typeface="+mn-lt"/>
              </a:endParaRPr>
            </a:p>
          </p:txBody>
        </p:sp>
        <p:sp>
          <p:nvSpPr>
            <p:cNvPr id="193" name="Freeform 395"/>
            <p:cNvSpPr>
              <a:spLocks/>
            </p:cNvSpPr>
            <p:nvPr/>
          </p:nvSpPr>
          <p:spPr bwMode="auto">
            <a:xfrm>
              <a:off x="2921" y="2175"/>
              <a:ext cx="82" cy="65"/>
            </a:xfrm>
            <a:custGeom>
              <a:avLst/>
              <a:gdLst/>
              <a:ahLst/>
              <a:cxnLst>
                <a:cxn ang="0">
                  <a:pos x="6" y="50"/>
                </a:cxn>
                <a:cxn ang="0">
                  <a:pos x="2" y="44"/>
                </a:cxn>
                <a:cxn ang="0">
                  <a:pos x="0" y="38"/>
                </a:cxn>
                <a:cxn ang="0">
                  <a:pos x="0" y="33"/>
                </a:cxn>
                <a:cxn ang="0">
                  <a:pos x="2" y="25"/>
                </a:cxn>
                <a:cxn ang="0">
                  <a:pos x="4" y="19"/>
                </a:cxn>
                <a:cxn ang="0">
                  <a:pos x="8" y="13"/>
                </a:cxn>
                <a:cxn ang="0">
                  <a:pos x="13" y="9"/>
                </a:cxn>
                <a:cxn ang="0">
                  <a:pos x="19" y="6"/>
                </a:cxn>
                <a:cxn ang="0">
                  <a:pos x="27" y="2"/>
                </a:cxn>
                <a:cxn ang="0">
                  <a:pos x="35" y="0"/>
                </a:cxn>
                <a:cxn ang="0">
                  <a:pos x="42" y="0"/>
                </a:cxn>
                <a:cxn ang="0">
                  <a:pos x="50" y="0"/>
                </a:cxn>
                <a:cxn ang="0">
                  <a:pos x="58" y="2"/>
                </a:cxn>
                <a:cxn ang="0">
                  <a:pos x="65" y="4"/>
                </a:cxn>
                <a:cxn ang="0">
                  <a:pos x="71" y="8"/>
                </a:cxn>
                <a:cxn ang="0">
                  <a:pos x="77" y="13"/>
                </a:cxn>
                <a:cxn ang="0">
                  <a:pos x="81" y="19"/>
                </a:cxn>
                <a:cxn ang="0">
                  <a:pos x="82" y="25"/>
                </a:cxn>
                <a:cxn ang="0">
                  <a:pos x="82" y="31"/>
                </a:cxn>
                <a:cxn ang="0">
                  <a:pos x="82" y="38"/>
                </a:cxn>
                <a:cxn ang="0">
                  <a:pos x="81" y="44"/>
                </a:cxn>
                <a:cxn ang="0">
                  <a:pos x="77" y="50"/>
                </a:cxn>
                <a:cxn ang="0">
                  <a:pos x="71" y="56"/>
                </a:cxn>
                <a:cxn ang="0">
                  <a:pos x="63" y="59"/>
                </a:cxn>
                <a:cxn ang="0">
                  <a:pos x="58" y="63"/>
                </a:cxn>
                <a:cxn ang="0">
                  <a:pos x="48" y="65"/>
                </a:cxn>
                <a:cxn ang="0">
                  <a:pos x="40" y="65"/>
                </a:cxn>
                <a:cxn ang="0">
                  <a:pos x="33" y="65"/>
                </a:cxn>
                <a:cxn ang="0">
                  <a:pos x="25" y="63"/>
                </a:cxn>
                <a:cxn ang="0">
                  <a:pos x="17" y="59"/>
                </a:cxn>
                <a:cxn ang="0">
                  <a:pos x="11" y="56"/>
                </a:cxn>
                <a:cxn ang="0">
                  <a:pos x="6" y="50"/>
                </a:cxn>
              </a:cxnLst>
              <a:rect l="0" t="0" r="r" b="b"/>
              <a:pathLst>
                <a:path w="82" h="65">
                  <a:moveTo>
                    <a:pt x="6" y="50"/>
                  </a:moveTo>
                  <a:lnTo>
                    <a:pt x="2" y="44"/>
                  </a:lnTo>
                  <a:lnTo>
                    <a:pt x="0" y="38"/>
                  </a:lnTo>
                  <a:lnTo>
                    <a:pt x="0" y="33"/>
                  </a:lnTo>
                  <a:lnTo>
                    <a:pt x="2" y="25"/>
                  </a:lnTo>
                  <a:lnTo>
                    <a:pt x="4" y="19"/>
                  </a:lnTo>
                  <a:lnTo>
                    <a:pt x="8" y="13"/>
                  </a:lnTo>
                  <a:lnTo>
                    <a:pt x="13" y="9"/>
                  </a:lnTo>
                  <a:lnTo>
                    <a:pt x="19" y="6"/>
                  </a:lnTo>
                  <a:lnTo>
                    <a:pt x="27" y="2"/>
                  </a:lnTo>
                  <a:lnTo>
                    <a:pt x="35" y="0"/>
                  </a:lnTo>
                  <a:lnTo>
                    <a:pt x="42" y="0"/>
                  </a:lnTo>
                  <a:lnTo>
                    <a:pt x="50" y="0"/>
                  </a:lnTo>
                  <a:lnTo>
                    <a:pt x="58" y="2"/>
                  </a:lnTo>
                  <a:lnTo>
                    <a:pt x="65" y="4"/>
                  </a:lnTo>
                  <a:lnTo>
                    <a:pt x="71" y="8"/>
                  </a:lnTo>
                  <a:lnTo>
                    <a:pt x="77" y="13"/>
                  </a:lnTo>
                  <a:lnTo>
                    <a:pt x="81" y="19"/>
                  </a:lnTo>
                  <a:lnTo>
                    <a:pt x="82" y="25"/>
                  </a:lnTo>
                  <a:lnTo>
                    <a:pt x="82" y="31"/>
                  </a:lnTo>
                  <a:lnTo>
                    <a:pt x="82" y="38"/>
                  </a:lnTo>
                  <a:lnTo>
                    <a:pt x="81" y="44"/>
                  </a:lnTo>
                  <a:lnTo>
                    <a:pt x="77" y="50"/>
                  </a:lnTo>
                  <a:lnTo>
                    <a:pt x="71" y="56"/>
                  </a:lnTo>
                  <a:lnTo>
                    <a:pt x="63" y="59"/>
                  </a:lnTo>
                  <a:lnTo>
                    <a:pt x="58" y="63"/>
                  </a:lnTo>
                  <a:lnTo>
                    <a:pt x="48" y="65"/>
                  </a:lnTo>
                  <a:lnTo>
                    <a:pt x="40" y="65"/>
                  </a:lnTo>
                  <a:lnTo>
                    <a:pt x="33" y="65"/>
                  </a:lnTo>
                  <a:lnTo>
                    <a:pt x="25" y="63"/>
                  </a:lnTo>
                  <a:lnTo>
                    <a:pt x="17" y="59"/>
                  </a:lnTo>
                  <a:lnTo>
                    <a:pt x="11" y="56"/>
                  </a:lnTo>
                  <a:lnTo>
                    <a:pt x="6" y="50"/>
                  </a:lnTo>
                  <a:close/>
                </a:path>
              </a:pathLst>
            </a:custGeom>
            <a:solidFill>
              <a:srgbClr val="E5E5E5"/>
            </a:solidFill>
            <a:ln w="9525">
              <a:noFill/>
              <a:round/>
              <a:headEnd/>
              <a:tailEnd/>
            </a:ln>
          </p:spPr>
          <p:txBody>
            <a:bodyPr/>
            <a:lstStyle/>
            <a:p>
              <a:endParaRPr lang="en-US">
                <a:solidFill>
                  <a:srgbClr val="000000"/>
                </a:solidFill>
                <a:latin typeface="+mn-lt"/>
              </a:endParaRPr>
            </a:p>
          </p:txBody>
        </p:sp>
        <p:sp>
          <p:nvSpPr>
            <p:cNvPr id="194" name="Freeform 396"/>
            <p:cNvSpPr>
              <a:spLocks/>
            </p:cNvSpPr>
            <p:nvPr/>
          </p:nvSpPr>
          <p:spPr bwMode="auto">
            <a:xfrm>
              <a:off x="3716" y="1952"/>
              <a:ext cx="153" cy="106"/>
            </a:xfrm>
            <a:custGeom>
              <a:avLst/>
              <a:gdLst/>
              <a:ahLst/>
              <a:cxnLst>
                <a:cxn ang="0">
                  <a:pos x="101" y="106"/>
                </a:cxn>
                <a:cxn ang="0">
                  <a:pos x="84" y="104"/>
                </a:cxn>
                <a:cxn ang="0">
                  <a:pos x="69" y="100"/>
                </a:cxn>
                <a:cxn ang="0">
                  <a:pos x="55" y="96"/>
                </a:cxn>
                <a:cxn ang="0">
                  <a:pos x="40" y="90"/>
                </a:cxn>
                <a:cxn ang="0">
                  <a:pos x="28" y="83"/>
                </a:cxn>
                <a:cxn ang="0">
                  <a:pos x="19" y="75"/>
                </a:cxn>
                <a:cxn ang="0">
                  <a:pos x="9" y="66"/>
                </a:cxn>
                <a:cxn ang="0">
                  <a:pos x="4" y="56"/>
                </a:cxn>
                <a:cxn ang="0">
                  <a:pos x="0" y="44"/>
                </a:cxn>
                <a:cxn ang="0">
                  <a:pos x="0" y="33"/>
                </a:cxn>
                <a:cxn ang="0">
                  <a:pos x="2" y="25"/>
                </a:cxn>
                <a:cxn ang="0">
                  <a:pos x="5" y="18"/>
                </a:cxn>
                <a:cxn ang="0">
                  <a:pos x="11" y="12"/>
                </a:cxn>
                <a:cxn ang="0">
                  <a:pos x="19" y="8"/>
                </a:cxn>
                <a:cxn ang="0">
                  <a:pos x="27" y="4"/>
                </a:cxn>
                <a:cxn ang="0">
                  <a:pos x="36" y="2"/>
                </a:cxn>
                <a:cxn ang="0">
                  <a:pos x="38" y="2"/>
                </a:cxn>
                <a:cxn ang="0">
                  <a:pos x="40" y="2"/>
                </a:cxn>
                <a:cxn ang="0">
                  <a:pos x="44" y="2"/>
                </a:cxn>
                <a:cxn ang="0">
                  <a:pos x="46" y="0"/>
                </a:cxn>
                <a:cxn ang="0">
                  <a:pos x="50" y="0"/>
                </a:cxn>
                <a:cxn ang="0">
                  <a:pos x="53" y="0"/>
                </a:cxn>
                <a:cxn ang="0">
                  <a:pos x="57" y="0"/>
                </a:cxn>
                <a:cxn ang="0">
                  <a:pos x="61" y="0"/>
                </a:cxn>
                <a:cxn ang="0">
                  <a:pos x="73" y="0"/>
                </a:cxn>
                <a:cxn ang="0">
                  <a:pos x="84" y="2"/>
                </a:cxn>
                <a:cxn ang="0">
                  <a:pos x="98" y="2"/>
                </a:cxn>
                <a:cxn ang="0">
                  <a:pos x="109" y="4"/>
                </a:cxn>
                <a:cxn ang="0">
                  <a:pos x="119" y="6"/>
                </a:cxn>
                <a:cxn ang="0">
                  <a:pos x="128" y="10"/>
                </a:cxn>
                <a:cxn ang="0">
                  <a:pos x="134" y="14"/>
                </a:cxn>
                <a:cxn ang="0">
                  <a:pos x="138" y="18"/>
                </a:cxn>
                <a:cxn ang="0">
                  <a:pos x="144" y="23"/>
                </a:cxn>
                <a:cxn ang="0">
                  <a:pos x="146" y="31"/>
                </a:cxn>
                <a:cxn ang="0">
                  <a:pos x="149" y="37"/>
                </a:cxn>
                <a:cxn ang="0">
                  <a:pos x="151" y="44"/>
                </a:cxn>
                <a:cxn ang="0">
                  <a:pos x="151" y="48"/>
                </a:cxn>
                <a:cxn ang="0">
                  <a:pos x="153" y="54"/>
                </a:cxn>
                <a:cxn ang="0">
                  <a:pos x="153" y="56"/>
                </a:cxn>
                <a:cxn ang="0">
                  <a:pos x="153" y="58"/>
                </a:cxn>
                <a:cxn ang="0">
                  <a:pos x="153" y="60"/>
                </a:cxn>
                <a:cxn ang="0">
                  <a:pos x="153" y="64"/>
                </a:cxn>
                <a:cxn ang="0">
                  <a:pos x="151" y="71"/>
                </a:cxn>
                <a:cxn ang="0">
                  <a:pos x="148" y="79"/>
                </a:cxn>
                <a:cxn ang="0">
                  <a:pos x="144" y="89"/>
                </a:cxn>
                <a:cxn ang="0">
                  <a:pos x="134" y="96"/>
                </a:cxn>
                <a:cxn ang="0">
                  <a:pos x="128" y="98"/>
                </a:cxn>
                <a:cxn ang="0">
                  <a:pos x="123" y="102"/>
                </a:cxn>
                <a:cxn ang="0">
                  <a:pos x="115" y="104"/>
                </a:cxn>
                <a:cxn ang="0">
                  <a:pos x="105" y="106"/>
                </a:cxn>
                <a:cxn ang="0">
                  <a:pos x="101" y="106"/>
                </a:cxn>
              </a:cxnLst>
              <a:rect l="0" t="0" r="r" b="b"/>
              <a:pathLst>
                <a:path w="153" h="106">
                  <a:moveTo>
                    <a:pt x="101" y="106"/>
                  </a:moveTo>
                  <a:lnTo>
                    <a:pt x="84" y="104"/>
                  </a:lnTo>
                  <a:lnTo>
                    <a:pt x="69" y="100"/>
                  </a:lnTo>
                  <a:lnTo>
                    <a:pt x="55" y="96"/>
                  </a:lnTo>
                  <a:lnTo>
                    <a:pt x="40" y="90"/>
                  </a:lnTo>
                  <a:lnTo>
                    <a:pt x="28" y="83"/>
                  </a:lnTo>
                  <a:lnTo>
                    <a:pt x="19" y="75"/>
                  </a:lnTo>
                  <a:lnTo>
                    <a:pt x="9" y="66"/>
                  </a:lnTo>
                  <a:lnTo>
                    <a:pt x="4" y="56"/>
                  </a:lnTo>
                  <a:lnTo>
                    <a:pt x="0" y="44"/>
                  </a:lnTo>
                  <a:lnTo>
                    <a:pt x="0" y="33"/>
                  </a:lnTo>
                  <a:lnTo>
                    <a:pt x="2" y="25"/>
                  </a:lnTo>
                  <a:lnTo>
                    <a:pt x="5" y="18"/>
                  </a:lnTo>
                  <a:lnTo>
                    <a:pt x="11" y="12"/>
                  </a:lnTo>
                  <a:lnTo>
                    <a:pt x="19" y="8"/>
                  </a:lnTo>
                  <a:lnTo>
                    <a:pt x="27" y="4"/>
                  </a:lnTo>
                  <a:lnTo>
                    <a:pt x="36" y="2"/>
                  </a:lnTo>
                  <a:lnTo>
                    <a:pt x="38" y="2"/>
                  </a:lnTo>
                  <a:lnTo>
                    <a:pt x="40" y="2"/>
                  </a:lnTo>
                  <a:lnTo>
                    <a:pt x="44" y="2"/>
                  </a:lnTo>
                  <a:lnTo>
                    <a:pt x="46" y="0"/>
                  </a:lnTo>
                  <a:lnTo>
                    <a:pt x="50" y="0"/>
                  </a:lnTo>
                  <a:lnTo>
                    <a:pt x="53" y="0"/>
                  </a:lnTo>
                  <a:lnTo>
                    <a:pt x="57" y="0"/>
                  </a:lnTo>
                  <a:lnTo>
                    <a:pt x="61" y="0"/>
                  </a:lnTo>
                  <a:lnTo>
                    <a:pt x="73" y="0"/>
                  </a:lnTo>
                  <a:lnTo>
                    <a:pt x="84" y="2"/>
                  </a:lnTo>
                  <a:lnTo>
                    <a:pt x="98" y="2"/>
                  </a:lnTo>
                  <a:lnTo>
                    <a:pt x="109" y="4"/>
                  </a:lnTo>
                  <a:lnTo>
                    <a:pt x="119" y="6"/>
                  </a:lnTo>
                  <a:lnTo>
                    <a:pt x="128" y="10"/>
                  </a:lnTo>
                  <a:lnTo>
                    <a:pt x="134" y="14"/>
                  </a:lnTo>
                  <a:lnTo>
                    <a:pt x="138" y="18"/>
                  </a:lnTo>
                  <a:lnTo>
                    <a:pt x="144" y="23"/>
                  </a:lnTo>
                  <a:lnTo>
                    <a:pt x="146" y="31"/>
                  </a:lnTo>
                  <a:lnTo>
                    <a:pt x="149" y="37"/>
                  </a:lnTo>
                  <a:lnTo>
                    <a:pt x="151" y="44"/>
                  </a:lnTo>
                  <a:lnTo>
                    <a:pt x="151" y="48"/>
                  </a:lnTo>
                  <a:lnTo>
                    <a:pt x="153" y="54"/>
                  </a:lnTo>
                  <a:lnTo>
                    <a:pt x="153" y="56"/>
                  </a:lnTo>
                  <a:lnTo>
                    <a:pt x="153" y="58"/>
                  </a:lnTo>
                  <a:lnTo>
                    <a:pt x="153" y="60"/>
                  </a:lnTo>
                  <a:lnTo>
                    <a:pt x="153" y="64"/>
                  </a:lnTo>
                  <a:lnTo>
                    <a:pt x="151" y="71"/>
                  </a:lnTo>
                  <a:lnTo>
                    <a:pt x="148" y="79"/>
                  </a:lnTo>
                  <a:lnTo>
                    <a:pt x="144" y="89"/>
                  </a:lnTo>
                  <a:lnTo>
                    <a:pt x="134" y="96"/>
                  </a:lnTo>
                  <a:lnTo>
                    <a:pt x="128" y="98"/>
                  </a:lnTo>
                  <a:lnTo>
                    <a:pt x="123" y="102"/>
                  </a:lnTo>
                  <a:lnTo>
                    <a:pt x="115" y="104"/>
                  </a:lnTo>
                  <a:lnTo>
                    <a:pt x="105" y="106"/>
                  </a:lnTo>
                  <a:lnTo>
                    <a:pt x="101" y="106"/>
                  </a:lnTo>
                  <a:close/>
                </a:path>
              </a:pathLst>
            </a:custGeom>
            <a:solidFill>
              <a:srgbClr val="FFE1C6"/>
            </a:solidFill>
            <a:ln w="9525">
              <a:noFill/>
              <a:round/>
              <a:headEnd/>
              <a:tailEnd/>
            </a:ln>
          </p:spPr>
          <p:txBody>
            <a:bodyPr/>
            <a:lstStyle/>
            <a:p>
              <a:endParaRPr lang="en-US">
                <a:solidFill>
                  <a:srgbClr val="000000"/>
                </a:solidFill>
                <a:latin typeface="+mn-lt"/>
              </a:endParaRPr>
            </a:p>
          </p:txBody>
        </p:sp>
        <p:sp>
          <p:nvSpPr>
            <p:cNvPr id="195" name="Freeform 397"/>
            <p:cNvSpPr>
              <a:spLocks/>
            </p:cNvSpPr>
            <p:nvPr/>
          </p:nvSpPr>
          <p:spPr bwMode="auto">
            <a:xfrm>
              <a:off x="4128" y="2367"/>
              <a:ext cx="116" cy="65"/>
            </a:xfrm>
            <a:custGeom>
              <a:avLst/>
              <a:gdLst/>
              <a:ahLst/>
              <a:cxnLst>
                <a:cxn ang="0">
                  <a:pos x="104" y="21"/>
                </a:cxn>
                <a:cxn ang="0">
                  <a:pos x="108" y="27"/>
                </a:cxn>
                <a:cxn ang="0">
                  <a:pos x="110" y="32"/>
                </a:cxn>
                <a:cxn ang="0">
                  <a:pos x="112" y="38"/>
                </a:cxn>
                <a:cxn ang="0">
                  <a:pos x="114" y="46"/>
                </a:cxn>
                <a:cxn ang="0">
                  <a:pos x="114" y="52"/>
                </a:cxn>
                <a:cxn ang="0">
                  <a:pos x="116" y="57"/>
                </a:cxn>
                <a:cxn ang="0">
                  <a:pos x="116" y="63"/>
                </a:cxn>
                <a:cxn ang="0">
                  <a:pos x="116" y="65"/>
                </a:cxn>
                <a:cxn ang="0">
                  <a:pos x="100" y="65"/>
                </a:cxn>
                <a:cxn ang="0">
                  <a:pos x="83" y="65"/>
                </a:cxn>
                <a:cxn ang="0">
                  <a:pos x="64" y="63"/>
                </a:cxn>
                <a:cxn ang="0">
                  <a:pos x="45" y="61"/>
                </a:cxn>
                <a:cxn ang="0">
                  <a:pos x="27" y="57"/>
                </a:cxn>
                <a:cxn ang="0">
                  <a:pos x="14" y="52"/>
                </a:cxn>
                <a:cxn ang="0">
                  <a:pos x="8" y="48"/>
                </a:cxn>
                <a:cxn ang="0">
                  <a:pos x="4" y="44"/>
                </a:cxn>
                <a:cxn ang="0">
                  <a:pos x="2" y="40"/>
                </a:cxn>
                <a:cxn ang="0">
                  <a:pos x="0" y="36"/>
                </a:cxn>
                <a:cxn ang="0">
                  <a:pos x="2" y="29"/>
                </a:cxn>
                <a:cxn ang="0">
                  <a:pos x="4" y="21"/>
                </a:cxn>
                <a:cxn ang="0">
                  <a:pos x="10" y="15"/>
                </a:cxn>
                <a:cxn ang="0">
                  <a:pos x="14" y="11"/>
                </a:cxn>
                <a:cxn ang="0">
                  <a:pos x="22" y="7"/>
                </a:cxn>
                <a:cxn ang="0">
                  <a:pos x="29" y="6"/>
                </a:cxn>
                <a:cxn ang="0">
                  <a:pos x="35" y="2"/>
                </a:cxn>
                <a:cxn ang="0">
                  <a:pos x="45" y="2"/>
                </a:cxn>
                <a:cxn ang="0">
                  <a:pos x="52" y="0"/>
                </a:cxn>
                <a:cxn ang="0">
                  <a:pos x="60" y="0"/>
                </a:cxn>
                <a:cxn ang="0">
                  <a:pos x="68" y="0"/>
                </a:cxn>
                <a:cxn ang="0">
                  <a:pos x="75" y="0"/>
                </a:cxn>
                <a:cxn ang="0">
                  <a:pos x="81" y="2"/>
                </a:cxn>
                <a:cxn ang="0">
                  <a:pos x="87" y="6"/>
                </a:cxn>
                <a:cxn ang="0">
                  <a:pos x="93" y="9"/>
                </a:cxn>
                <a:cxn ang="0">
                  <a:pos x="98" y="13"/>
                </a:cxn>
                <a:cxn ang="0">
                  <a:pos x="104" y="21"/>
                </a:cxn>
              </a:cxnLst>
              <a:rect l="0" t="0" r="r" b="b"/>
              <a:pathLst>
                <a:path w="116" h="65">
                  <a:moveTo>
                    <a:pt x="104" y="21"/>
                  </a:moveTo>
                  <a:lnTo>
                    <a:pt x="108" y="27"/>
                  </a:lnTo>
                  <a:lnTo>
                    <a:pt x="110" y="32"/>
                  </a:lnTo>
                  <a:lnTo>
                    <a:pt x="112" y="38"/>
                  </a:lnTo>
                  <a:lnTo>
                    <a:pt x="114" y="46"/>
                  </a:lnTo>
                  <a:lnTo>
                    <a:pt x="114" y="52"/>
                  </a:lnTo>
                  <a:lnTo>
                    <a:pt x="116" y="57"/>
                  </a:lnTo>
                  <a:lnTo>
                    <a:pt x="116" y="63"/>
                  </a:lnTo>
                  <a:lnTo>
                    <a:pt x="116" y="65"/>
                  </a:lnTo>
                  <a:lnTo>
                    <a:pt x="100" y="65"/>
                  </a:lnTo>
                  <a:lnTo>
                    <a:pt x="83" y="65"/>
                  </a:lnTo>
                  <a:lnTo>
                    <a:pt x="64" y="63"/>
                  </a:lnTo>
                  <a:lnTo>
                    <a:pt x="45" y="61"/>
                  </a:lnTo>
                  <a:lnTo>
                    <a:pt x="27" y="57"/>
                  </a:lnTo>
                  <a:lnTo>
                    <a:pt x="14" y="52"/>
                  </a:lnTo>
                  <a:lnTo>
                    <a:pt x="8" y="48"/>
                  </a:lnTo>
                  <a:lnTo>
                    <a:pt x="4" y="44"/>
                  </a:lnTo>
                  <a:lnTo>
                    <a:pt x="2" y="40"/>
                  </a:lnTo>
                  <a:lnTo>
                    <a:pt x="0" y="36"/>
                  </a:lnTo>
                  <a:lnTo>
                    <a:pt x="2" y="29"/>
                  </a:lnTo>
                  <a:lnTo>
                    <a:pt x="4" y="21"/>
                  </a:lnTo>
                  <a:lnTo>
                    <a:pt x="10" y="15"/>
                  </a:lnTo>
                  <a:lnTo>
                    <a:pt x="14" y="11"/>
                  </a:lnTo>
                  <a:lnTo>
                    <a:pt x="22" y="7"/>
                  </a:lnTo>
                  <a:lnTo>
                    <a:pt x="29" y="6"/>
                  </a:lnTo>
                  <a:lnTo>
                    <a:pt x="35" y="2"/>
                  </a:lnTo>
                  <a:lnTo>
                    <a:pt x="45" y="2"/>
                  </a:lnTo>
                  <a:lnTo>
                    <a:pt x="52" y="0"/>
                  </a:lnTo>
                  <a:lnTo>
                    <a:pt x="60" y="0"/>
                  </a:lnTo>
                  <a:lnTo>
                    <a:pt x="68" y="0"/>
                  </a:lnTo>
                  <a:lnTo>
                    <a:pt x="75" y="0"/>
                  </a:lnTo>
                  <a:lnTo>
                    <a:pt x="81" y="2"/>
                  </a:lnTo>
                  <a:lnTo>
                    <a:pt x="87" y="6"/>
                  </a:lnTo>
                  <a:lnTo>
                    <a:pt x="93" y="9"/>
                  </a:lnTo>
                  <a:lnTo>
                    <a:pt x="98" y="13"/>
                  </a:lnTo>
                  <a:lnTo>
                    <a:pt x="104" y="21"/>
                  </a:lnTo>
                  <a:close/>
                </a:path>
              </a:pathLst>
            </a:custGeom>
            <a:solidFill>
              <a:srgbClr val="FFE1C6"/>
            </a:solidFill>
            <a:ln w="9525">
              <a:noFill/>
              <a:round/>
              <a:headEnd/>
              <a:tailEnd/>
            </a:ln>
          </p:spPr>
          <p:txBody>
            <a:bodyPr/>
            <a:lstStyle/>
            <a:p>
              <a:endParaRPr lang="en-US">
                <a:solidFill>
                  <a:srgbClr val="000000"/>
                </a:solidFill>
                <a:latin typeface="+mn-lt"/>
              </a:endParaRPr>
            </a:p>
          </p:txBody>
        </p:sp>
        <p:sp>
          <p:nvSpPr>
            <p:cNvPr id="196" name="Freeform 398"/>
            <p:cNvSpPr>
              <a:spLocks/>
            </p:cNvSpPr>
            <p:nvPr/>
          </p:nvSpPr>
          <p:spPr bwMode="auto">
            <a:xfrm>
              <a:off x="4190" y="2469"/>
              <a:ext cx="125" cy="74"/>
            </a:xfrm>
            <a:custGeom>
              <a:avLst/>
              <a:gdLst/>
              <a:ahLst/>
              <a:cxnLst>
                <a:cxn ang="0">
                  <a:pos x="123" y="72"/>
                </a:cxn>
                <a:cxn ang="0">
                  <a:pos x="121" y="72"/>
                </a:cxn>
                <a:cxn ang="0">
                  <a:pos x="119" y="72"/>
                </a:cxn>
                <a:cxn ang="0">
                  <a:pos x="113" y="72"/>
                </a:cxn>
                <a:cxn ang="0">
                  <a:pos x="107" y="72"/>
                </a:cxn>
                <a:cxn ang="0">
                  <a:pos x="100" y="72"/>
                </a:cxn>
                <a:cxn ang="0">
                  <a:pos x="92" y="74"/>
                </a:cxn>
                <a:cxn ang="0">
                  <a:pos x="84" y="74"/>
                </a:cxn>
                <a:cxn ang="0">
                  <a:pos x="77" y="74"/>
                </a:cxn>
                <a:cxn ang="0">
                  <a:pos x="65" y="71"/>
                </a:cxn>
                <a:cxn ang="0">
                  <a:pos x="54" y="67"/>
                </a:cxn>
                <a:cxn ang="0">
                  <a:pos x="40" y="63"/>
                </a:cxn>
                <a:cxn ang="0">
                  <a:pos x="29" y="57"/>
                </a:cxn>
                <a:cxn ang="0">
                  <a:pos x="17" y="51"/>
                </a:cxn>
                <a:cxn ang="0">
                  <a:pos x="9" y="44"/>
                </a:cxn>
                <a:cxn ang="0">
                  <a:pos x="4" y="38"/>
                </a:cxn>
                <a:cxn ang="0">
                  <a:pos x="0" y="32"/>
                </a:cxn>
                <a:cxn ang="0">
                  <a:pos x="2" y="24"/>
                </a:cxn>
                <a:cxn ang="0">
                  <a:pos x="4" y="19"/>
                </a:cxn>
                <a:cxn ang="0">
                  <a:pos x="8" y="13"/>
                </a:cxn>
                <a:cxn ang="0">
                  <a:pos x="13" y="9"/>
                </a:cxn>
                <a:cxn ang="0">
                  <a:pos x="23" y="5"/>
                </a:cxn>
                <a:cxn ang="0">
                  <a:pos x="32" y="1"/>
                </a:cxn>
                <a:cxn ang="0">
                  <a:pos x="46" y="0"/>
                </a:cxn>
                <a:cxn ang="0">
                  <a:pos x="61" y="0"/>
                </a:cxn>
                <a:cxn ang="0">
                  <a:pos x="65" y="0"/>
                </a:cxn>
                <a:cxn ang="0">
                  <a:pos x="69" y="0"/>
                </a:cxn>
                <a:cxn ang="0">
                  <a:pos x="73" y="0"/>
                </a:cxn>
                <a:cxn ang="0">
                  <a:pos x="77" y="0"/>
                </a:cxn>
                <a:cxn ang="0">
                  <a:pos x="80" y="0"/>
                </a:cxn>
                <a:cxn ang="0">
                  <a:pos x="84" y="0"/>
                </a:cxn>
                <a:cxn ang="0">
                  <a:pos x="86" y="0"/>
                </a:cxn>
                <a:cxn ang="0">
                  <a:pos x="90" y="0"/>
                </a:cxn>
                <a:cxn ang="0">
                  <a:pos x="96" y="1"/>
                </a:cxn>
                <a:cxn ang="0">
                  <a:pos x="100" y="3"/>
                </a:cxn>
                <a:cxn ang="0">
                  <a:pos x="104" y="5"/>
                </a:cxn>
                <a:cxn ang="0">
                  <a:pos x="107" y="7"/>
                </a:cxn>
                <a:cxn ang="0">
                  <a:pos x="111" y="9"/>
                </a:cxn>
                <a:cxn ang="0">
                  <a:pos x="115" y="11"/>
                </a:cxn>
                <a:cxn ang="0">
                  <a:pos x="117" y="13"/>
                </a:cxn>
                <a:cxn ang="0">
                  <a:pos x="119" y="15"/>
                </a:cxn>
                <a:cxn ang="0">
                  <a:pos x="121" y="21"/>
                </a:cxn>
                <a:cxn ang="0">
                  <a:pos x="123" y="28"/>
                </a:cxn>
                <a:cxn ang="0">
                  <a:pos x="125" y="38"/>
                </a:cxn>
                <a:cxn ang="0">
                  <a:pos x="125" y="48"/>
                </a:cxn>
                <a:cxn ang="0">
                  <a:pos x="125" y="57"/>
                </a:cxn>
                <a:cxn ang="0">
                  <a:pos x="123" y="65"/>
                </a:cxn>
                <a:cxn ang="0">
                  <a:pos x="123" y="71"/>
                </a:cxn>
                <a:cxn ang="0">
                  <a:pos x="123" y="72"/>
                </a:cxn>
              </a:cxnLst>
              <a:rect l="0" t="0" r="r" b="b"/>
              <a:pathLst>
                <a:path w="125" h="74">
                  <a:moveTo>
                    <a:pt x="123" y="72"/>
                  </a:moveTo>
                  <a:lnTo>
                    <a:pt x="121" y="72"/>
                  </a:lnTo>
                  <a:lnTo>
                    <a:pt x="119" y="72"/>
                  </a:lnTo>
                  <a:lnTo>
                    <a:pt x="113" y="72"/>
                  </a:lnTo>
                  <a:lnTo>
                    <a:pt x="107" y="72"/>
                  </a:lnTo>
                  <a:lnTo>
                    <a:pt x="100" y="72"/>
                  </a:lnTo>
                  <a:lnTo>
                    <a:pt x="92" y="74"/>
                  </a:lnTo>
                  <a:lnTo>
                    <a:pt x="84" y="74"/>
                  </a:lnTo>
                  <a:lnTo>
                    <a:pt x="77" y="74"/>
                  </a:lnTo>
                  <a:lnTo>
                    <a:pt x="65" y="71"/>
                  </a:lnTo>
                  <a:lnTo>
                    <a:pt x="54" y="67"/>
                  </a:lnTo>
                  <a:lnTo>
                    <a:pt x="40" y="63"/>
                  </a:lnTo>
                  <a:lnTo>
                    <a:pt x="29" y="57"/>
                  </a:lnTo>
                  <a:lnTo>
                    <a:pt x="17" y="51"/>
                  </a:lnTo>
                  <a:lnTo>
                    <a:pt x="9" y="44"/>
                  </a:lnTo>
                  <a:lnTo>
                    <a:pt x="4" y="38"/>
                  </a:lnTo>
                  <a:lnTo>
                    <a:pt x="0" y="32"/>
                  </a:lnTo>
                  <a:lnTo>
                    <a:pt x="2" y="24"/>
                  </a:lnTo>
                  <a:lnTo>
                    <a:pt x="4" y="19"/>
                  </a:lnTo>
                  <a:lnTo>
                    <a:pt x="8" y="13"/>
                  </a:lnTo>
                  <a:lnTo>
                    <a:pt x="13" y="9"/>
                  </a:lnTo>
                  <a:lnTo>
                    <a:pt x="23" y="5"/>
                  </a:lnTo>
                  <a:lnTo>
                    <a:pt x="32" y="1"/>
                  </a:lnTo>
                  <a:lnTo>
                    <a:pt x="46" y="0"/>
                  </a:lnTo>
                  <a:lnTo>
                    <a:pt x="61" y="0"/>
                  </a:lnTo>
                  <a:lnTo>
                    <a:pt x="65" y="0"/>
                  </a:lnTo>
                  <a:lnTo>
                    <a:pt x="69" y="0"/>
                  </a:lnTo>
                  <a:lnTo>
                    <a:pt x="73" y="0"/>
                  </a:lnTo>
                  <a:lnTo>
                    <a:pt x="77" y="0"/>
                  </a:lnTo>
                  <a:lnTo>
                    <a:pt x="80" y="0"/>
                  </a:lnTo>
                  <a:lnTo>
                    <a:pt x="84" y="0"/>
                  </a:lnTo>
                  <a:lnTo>
                    <a:pt x="86" y="0"/>
                  </a:lnTo>
                  <a:lnTo>
                    <a:pt x="90" y="0"/>
                  </a:lnTo>
                  <a:lnTo>
                    <a:pt x="96" y="1"/>
                  </a:lnTo>
                  <a:lnTo>
                    <a:pt x="100" y="3"/>
                  </a:lnTo>
                  <a:lnTo>
                    <a:pt x="104" y="5"/>
                  </a:lnTo>
                  <a:lnTo>
                    <a:pt x="107" y="7"/>
                  </a:lnTo>
                  <a:lnTo>
                    <a:pt x="111" y="9"/>
                  </a:lnTo>
                  <a:lnTo>
                    <a:pt x="115" y="11"/>
                  </a:lnTo>
                  <a:lnTo>
                    <a:pt x="117" y="13"/>
                  </a:lnTo>
                  <a:lnTo>
                    <a:pt x="119" y="15"/>
                  </a:lnTo>
                  <a:lnTo>
                    <a:pt x="121" y="21"/>
                  </a:lnTo>
                  <a:lnTo>
                    <a:pt x="123" y="28"/>
                  </a:lnTo>
                  <a:lnTo>
                    <a:pt x="125" y="38"/>
                  </a:lnTo>
                  <a:lnTo>
                    <a:pt x="125" y="48"/>
                  </a:lnTo>
                  <a:lnTo>
                    <a:pt x="125" y="57"/>
                  </a:lnTo>
                  <a:lnTo>
                    <a:pt x="123" y="65"/>
                  </a:lnTo>
                  <a:lnTo>
                    <a:pt x="123" y="71"/>
                  </a:lnTo>
                  <a:lnTo>
                    <a:pt x="123" y="72"/>
                  </a:lnTo>
                  <a:close/>
                </a:path>
              </a:pathLst>
            </a:custGeom>
            <a:solidFill>
              <a:srgbClr val="FFE1C6"/>
            </a:solidFill>
            <a:ln w="9525">
              <a:noFill/>
              <a:round/>
              <a:headEnd/>
              <a:tailEnd/>
            </a:ln>
          </p:spPr>
          <p:txBody>
            <a:bodyPr/>
            <a:lstStyle/>
            <a:p>
              <a:endParaRPr lang="en-US">
                <a:solidFill>
                  <a:srgbClr val="000000"/>
                </a:solidFill>
                <a:latin typeface="+mn-lt"/>
              </a:endParaRPr>
            </a:p>
          </p:txBody>
        </p:sp>
        <p:sp>
          <p:nvSpPr>
            <p:cNvPr id="197" name="Freeform 399"/>
            <p:cNvSpPr>
              <a:spLocks/>
            </p:cNvSpPr>
            <p:nvPr/>
          </p:nvSpPr>
          <p:spPr bwMode="auto">
            <a:xfrm>
              <a:off x="3806" y="2231"/>
              <a:ext cx="52" cy="67"/>
            </a:xfrm>
            <a:custGeom>
              <a:avLst/>
              <a:gdLst/>
              <a:ahLst/>
              <a:cxnLst>
                <a:cxn ang="0">
                  <a:pos x="34" y="67"/>
                </a:cxn>
                <a:cxn ang="0">
                  <a:pos x="29" y="57"/>
                </a:cxn>
                <a:cxn ang="0">
                  <a:pos x="23" y="49"/>
                </a:cxn>
                <a:cxn ang="0">
                  <a:pos x="15" y="38"/>
                </a:cxn>
                <a:cxn ang="0">
                  <a:pos x="10" y="28"/>
                </a:cxn>
                <a:cxn ang="0">
                  <a:pos x="6" y="19"/>
                </a:cxn>
                <a:cxn ang="0">
                  <a:pos x="2" y="11"/>
                </a:cxn>
                <a:cxn ang="0">
                  <a:pos x="0" y="3"/>
                </a:cxn>
                <a:cxn ang="0">
                  <a:pos x="2" y="0"/>
                </a:cxn>
                <a:cxn ang="0">
                  <a:pos x="2" y="0"/>
                </a:cxn>
                <a:cxn ang="0">
                  <a:pos x="4" y="0"/>
                </a:cxn>
                <a:cxn ang="0">
                  <a:pos x="6" y="0"/>
                </a:cxn>
                <a:cxn ang="0">
                  <a:pos x="8" y="0"/>
                </a:cxn>
                <a:cxn ang="0">
                  <a:pos x="10" y="0"/>
                </a:cxn>
                <a:cxn ang="0">
                  <a:pos x="11" y="1"/>
                </a:cxn>
                <a:cxn ang="0">
                  <a:pos x="13" y="1"/>
                </a:cxn>
                <a:cxn ang="0">
                  <a:pos x="15" y="3"/>
                </a:cxn>
                <a:cxn ang="0">
                  <a:pos x="21" y="9"/>
                </a:cxn>
                <a:cxn ang="0">
                  <a:pos x="27" y="15"/>
                </a:cxn>
                <a:cxn ang="0">
                  <a:pos x="34" y="21"/>
                </a:cxn>
                <a:cxn ang="0">
                  <a:pos x="40" y="26"/>
                </a:cxn>
                <a:cxn ang="0">
                  <a:pos x="44" y="32"/>
                </a:cxn>
                <a:cxn ang="0">
                  <a:pos x="48" y="38"/>
                </a:cxn>
                <a:cxn ang="0">
                  <a:pos x="52" y="40"/>
                </a:cxn>
                <a:cxn ang="0">
                  <a:pos x="52" y="42"/>
                </a:cxn>
                <a:cxn ang="0">
                  <a:pos x="52" y="42"/>
                </a:cxn>
                <a:cxn ang="0">
                  <a:pos x="50" y="44"/>
                </a:cxn>
                <a:cxn ang="0">
                  <a:pos x="48" y="46"/>
                </a:cxn>
                <a:cxn ang="0">
                  <a:pos x="44" y="48"/>
                </a:cxn>
                <a:cxn ang="0">
                  <a:pos x="42" y="51"/>
                </a:cxn>
                <a:cxn ang="0">
                  <a:pos x="38" y="57"/>
                </a:cxn>
                <a:cxn ang="0">
                  <a:pos x="36" y="61"/>
                </a:cxn>
                <a:cxn ang="0">
                  <a:pos x="34" y="67"/>
                </a:cxn>
              </a:cxnLst>
              <a:rect l="0" t="0" r="r" b="b"/>
              <a:pathLst>
                <a:path w="52" h="67">
                  <a:moveTo>
                    <a:pt x="34" y="67"/>
                  </a:moveTo>
                  <a:lnTo>
                    <a:pt x="29" y="57"/>
                  </a:lnTo>
                  <a:lnTo>
                    <a:pt x="23" y="49"/>
                  </a:lnTo>
                  <a:lnTo>
                    <a:pt x="15" y="38"/>
                  </a:lnTo>
                  <a:lnTo>
                    <a:pt x="10" y="28"/>
                  </a:lnTo>
                  <a:lnTo>
                    <a:pt x="6" y="19"/>
                  </a:lnTo>
                  <a:lnTo>
                    <a:pt x="2" y="11"/>
                  </a:lnTo>
                  <a:lnTo>
                    <a:pt x="0" y="3"/>
                  </a:lnTo>
                  <a:lnTo>
                    <a:pt x="2" y="0"/>
                  </a:lnTo>
                  <a:lnTo>
                    <a:pt x="2" y="0"/>
                  </a:lnTo>
                  <a:lnTo>
                    <a:pt x="4" y="0"/>
                  </a:lnTo>
                  <a:lnTo>
                    <a:pt x="6" y="0"/>
                  </a:lnTo>
                  <a:lnTo>
                    <a:pt x="8" y="0"/>
                  </a:lnTo>
                  <a:lnTo>
                    <a:pt x="10" y="0"/>
                  </a:lnTo>
                  <a:lnTo>
                    <a:pt x="11" y="1"/>
                  </a:lnTo>
                  <a:lnTo>
                    <a:pt x="13" y="1"/>
                  </a:lnTo>
                  <a:lnTo>
                    <a:pt x="15" y="3"/>
                  </a:lnTo>
                  <a:lnTo>
                    <a:pt x="21" y="9"/>
                  </a:lnTo>
                  <a:lnTo>
                    <a:pt x="27" y="15"/>
                  </a:lnTo>
                  <a:lnTo>
                    <a:pt x="34" y="21"/>
                  </a:lnTo>
                  <a:lnTo>
                    <a:pt x="40" y="26"/>
                  </a:lnTo>
                  <a:lnTo>
                    <a:pt x="44" y="32"/>
                  </a:lnTo>
                  <a:lnTo>
                    <a:pt x="48" y="38"/>
                  </a:lnTo>
                  <a:lnTo>
                    <a:pt x="52" y="40"/>
                  </a:lnTo>
                  <a:lnTo>
                    <a:pt x="52" y="42"/>
                  </a:lnTo>
                  <a:lnTo>
                    <a:pt x="52" y="42"/>
                  </a:lnTo>
                  <a:lnTo>
                    <a:pt x="50" y="44"/>
                  </a:lnTo>
                  <a:lnTo>
                    <a:pt x="48" y="46"/>
                  </a:lnTo>
                  <a:lnTo>
                    <a:pt x="44" y="48"/>
                  </a:lnTo>
                  <a:lnTo>
                    <a:pt x="42" y="51"/>
                  </a:lnTo>
                  <a:lnTo>
                    <a:pt x="38" y="57"/>
                  </a:lnTo>
                  <a:lnTo>
                    <a:pt x="36" y="61"/>
                  </a:lnTo>
                  <a:lnTo>
                    <a:pt x="34" y="67"/>
                  </a:lnTo>
                  <a:close/>
                </a:path>
              </a:pathLst>
            </a:custGeom>
            <a:solidFill>
              <a:srgbClr val="FFE1C6"/>
            </a:solidFill>
            <a:ln w="9525">
              <a:noFill/>
              <a:round/>
              <a:headEnd/>
              <a:tailEnd/>
            </a:ln>
          </p:spPr>
          <p:txBody>
            <a:bodyPr/>
            <a:lstStyle/>
            <a:p>
              <a:endParaRPr lang="en-US">
                <a:solidFill>
                  <a:srgbClr val="000000"/>
                </a:solidFill>
                <a:latin typeface="+mn-lt"/>
              </a:endParaRPr>
            </a:p>
          </p:txBody>
        </p:sp>
        <p:sp>
          <p:nvSpPr>
            <p:cNvPr id="198" name="Freeform 400"/>
            <p:cNvSpPr>
              <a:spLocks/>
            </p:cNvSpPr>
            <p:nvPr/>
          </p:nvSpPr>
          <p:spPr bwMode="auto">
            <a:xfrm>
              <a:off x="4190" y="2476"/>
              <a:ext cx="29" cy="44"/>
            </a:xfrm>
            <a:custGeom>
              <a:avLst/>
              <a:gdLst/>
              <a:ahLst/>
              <a:cxnLst>
                <a:cxn ang="0">
                  <a:pos x="15" y="0"/>
                </a:cxn>
                <a:cxn ang="0">
                  <a:pos x="17" y="2"/>
                </a:cxn>
                <a:cxn ang="0">
                  <a:pos x="19" y="6"/>
                </a:cxn>
                <a:cxn ang="0">
                  <a:pos x="23" y="8"/>
                </a:cxn>
                <a:cxn ang="0">
                  <a:pos x="25" y="12"/>
                </a:cxn>
                <a:cxn ang="0">
                  <a:pos x="25" y="14"/>
                </a:cxn>
                <a:cxn ang="0">
                  <a:pos x="27" y="17"/>
                </a:cxn>
                <a:cxn ang="0">
                  <a:pos x="29" y="21"/>
                </a:cxn>
                <a:cxn ang="0">
                  <a:pos x="29" y="25"/>
                </a:cxn>
                <a:cxn ang="0">
                  <a:pos x="29" y="29"/>
                </a:cxn>
                <a:cxn ang="0">
                  <a:pos x="29" y="31"/>
                </a:cxn>
                <a:cxn ang="0">
                  <a:pos x="27" y="33"/>
                </a:cxn>
                <a:cxn ang="0">
                  <a:pos x="27" y="37"/>
                </a:cxn>
                <a:cxn ang="0">
                  <a:pos x="25" y="39"/>
                </a:cxn>
                <a:cxn ang="0">
                  <a:pos x="23" y="41"/>
                </a:cxn>
                <a:cxn ang="0">
                  <a:pos x="21" y="42"/>
                </a:cxn>
                <a:cxn ang="0">
                  <a:pos x="17" y="44"/>
                </a:cxn>
                <a:cxn ang="0">
                  <a:pos x="13" y="41"/>
                </a:cxn>
                <a:cxn ang="0">
                  <a:pos x="11" y="39"/>
                </a:cxn>
                <a:cxn ang="0">
                  <a:pos x="8" y="37"/>
                </a:cxn>
                <a:cxn ang="0">
                  <a:pos x="6" y="35"/>
                </a:cxn>
                <a:cxn ang="0">
                  <a:pos x="4" y="31"/>
                </a:cxn>
                <a:cxn ang="0">
                  <a:pos x="2" y="29"/>
                </a:cxn>
                <a:cxn ang="0">
                  <a:pos x="2" y="27"/>
                </a:cxn>
                <a:cxn ang="0">
                  <a:pos x="0" y="25"/>
                </a:cxn>
                <a:cxn ang="0">
                  <a:pos x="2" y="21"/>
                </a:cxn>
                <a:cxn ang="0">
                  <a:pos x="2" y="17"/>
                </a:cxn>
                <a:cxn ang="0">
                  <a:pos x="2" y="14"/>
                </a:cxn>
                <a:cxn ang="0">
                  <a:pos x="4" y="12"/>
                </a:cxn>
                <a:cxn ang="0">
                  <a:pos x="6" y="8"/>
                </a:cxn>
                <a:cxn ang="0">
                  <a:pos x="9" y="6"/>
                </a:cxn>
                <a:cxn ang="0">
                  <a:pos x="11" y="2"/>
                </a:cxn>
                <a:cxn ang="0">
                  <a:pos x="15" y="0"/>
                </a:cxn>
              </a:cxnLst>
              <a:rect l="0" t="0" r="r" b="b"/>
              <a:pathLst>
                <a:path w="29" h="44">
                  <a:moveTo>
                    <a:pt x="15" y="0"/>
                  </a:moveTo>
                  <a:lnTo>
                    <a:pt x="17" y="2"/>
                  </a:lnTo>
                  <a:lnTo>
                    <a:pt x="19" y="6"/>
                  </a:lnTo>
                  <a:lnTo>
                    <a:pt x="23" y="8"/>
                  </a:lnTo>
                  <a:lnTo>
                    <a:pt x="25" y="12"/>
                  </a:lnTo>
                  <a:lnTo>
                    <a:pt x="25" y="14"/>
                  </a:lnTo>
                  <a:lnTo>
                    <a:pt x="27" y="17"/>
                  </a:lnTo>
                  <a:lnTo>
                    <a:pt x="29" y="21"/>
                  </a:lnTo>
                  <a:lnTo>
                    <a:pt x="29" y="25"/>
                  </a:lnTo>
                  <a:lnTo>
                    <a:pt x="29" y="29"/>
                  </a:lnTo>
                  <a:lnTo>
                    <a:pt x="29" y="31"/>
                  </a:lnTo>
                  <a:lnTo>
                    <a:pt x="27" y="33"/>
                  </a:lnTo>
                  <a:lnTo>
                    <a:pt x="27" y="37"/>
                  </a:lnTo>
                  <a:lnTo>
                    <a:pt x="25" y="39"/>
                  </a:lnTo>
                  <a:lnTo>
                    <a:pt x="23" y="41"/>
                  </a:lnTo>
                  <a:lnTo>
                    <a:pt x="21" y="42"/>
                  </a:lnTo>
                  <a:lnTo>
                    <a:pt x="17" y="44"/>
                  </a:lnTo>
                  <a:lnTo>
                    <a:pt x="13" y="41"/>
                  </a:lnTo>
                  <a:lnTo>
                    <a:pt x="11" y="39"/>
                  </a:lnTo>
                  <a:lnTo>
                    <a:pt x="8" y="37"/>
                  </a:lnTo>
                  <a:lnTo>
                    <a:pt x="6" y="35"/>
                  </a:lnTo>
                  <a:lnTo>
                    <a:pt x="4" y="31"/>
                  </a:lnTo>
                  <a:lnTo>
                    <a:pt x="2" y="29"/>
                  </a:lnTo>
                  <a:lnTo>
                    <a:pt x="2" y="27"/>
                  </a:lnTo>
                  <a:lnTo>
                    <a:pt x="0" y="25"/>
                  </a:lnTo>
                  <a:lnTo>
                    <a:pt x="2" y="21"/>
                  </a:lnTo>
                  <a:lnTo>
                    <a:pt x="2" y="17"/>
                  </a:lnTo>
                  <a:lnTo>
                    <a:pt x="2" y="14"/>
                  </a:lnTo>
                  <a:lnTo>
                    <a:pt x="4" y="12"/>
                  </a:lnTo>
                  <a:lnTo>
                    <a:pt x="6" y="8"/>
                  </a:lnTo>
                  <a:lnTo>
                    <a:pt x="9" y="6"/>
                  </a:lnTo>
                  <a:lnTo>
                    <a:pt x="11" y="2"/>
                  </a:lnTo>
                  <a:lnTo>
                    <a:pt x="15" y="0"/>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199" name="Freeform 401"/>
            <p:cNvSpPr>
              <a:spLocks/>
            </p:cNvSpPr>
            <p:nvPr/>
          </p:nvSpPr>
          <p:spPr bwMode="auto">
            <a:xfrm>
              <a:off x="4128" y="2380"/>
              <a:ext cx="25" cy="41"/>
            </a:xfrm>
            <a:custGeom>
              <a:avLst/>
              <a:gdLst/>
              <a:ahLst/>
              <a:cxnLst>
                <a:cxn ang="0">
                  <a:pos x="12" y="0"/>
                </a:cxn>
                <a:cxn ang="0">
                  <a:pos x="14" y="2"/>
                </a:cxn>
                <a:cxn ang="0">
                  <a:pos x="18" y="6"/>
                </a:cxn>
                <a:cxn ang="0">
                  <a:pos x="20" y="8"/>
                </a:cxn>
                <a:cxn ang="0">
                  <a:pos x="22" y="12"/>
                </a:cxn>
                <a:cxn ang="0">
                  <a:pos x="23" y="14"/>
                </a:cxn>
                <a:cxn ang="0">
                  <a:pos x="23" y="18"/>
                </a:cxn>
                <a:cxn ang="0">
                  <a:pos x="25" y="21"/>
                </a:cxn>
                <a:cxn ang="0">
                  <a:pos x="25" y="23"/>
                </a:cxn>
                <a:cxn ang="0">
                  <a:pos x="23" y="27"/>
                </a:cxn>
                <a:cxn ang="0">
                  <a:pos x="23" y="29"/>
                </a:cxn>
                <a:cxn ang="0">
                  <a:pos x="23" y="31"/>
                </a:cxn>
                <a:cxn ang="0">
                  <a:pos x="22" y="33"/>
                </a:cxn>
                <a:cxn ang="0">
                  <a:pos x="22" y="35"/>
                </a:cxn>
                <a:cxn ang="0">
                  <a:pos x="20" y="37"/>
                </a:cxn>
                <a:cxn ang="0">
                  <a:pos x="18" y="39"/>
                </a:cxn>
                <a:cxn ang="0">
                  <a:pos x="18" y="41"/>
                </a:cxn>
                <a:cxn ang="0">
                  <a:pos x="14" y="39"/>
                </a:cxn>
                <a:cxn ang="0">
                  <a:pos x="10" y="37"/>
                </a:cxn>
                <a:cxn ang="0">
                  <a:pos x="8" y="35"/>
                </a:cxn>
                <a:cxn ang="0">
                  <a:pos x="4" y="33"/>
                </a:cxn>
                <a:cxn ang="0">
                  <a:pos x="2" y="31"/>
                </a:cxn>
                <a:cxn ang="0">
                  <a:pos x="2" y="29"/>
                </a:cxn>
                <a:cxn ang="0">
                  <a:pos x="0" y="25"/>
                </a:cxn>
                <a:cxn ang="0">
                  <a:pos x="0" y="23"/>
                </a:cxn>
                <a:cxn ang="0">
                  <a:pos x="0" y="19"/>
                </a:cxn>
                <a:cxn ang="0">
                  <a:pos x="2" y="16"/>
                </a:cxn>
                <a:cxn ang="0">
                  <a:pos x="2" y="12"/>
                </a:cxn>
                <a:cxn ang="0">
                  <a:pos x="4" y="10"/>
                </a:cxn>
                <a:cxn ang="0">
                  <a:pos x="6" y="6"/>
                </a:cxn>
                <a:cxn ang="0">
                  <a:pos x="8" y="4"/>
                </a:cxn>
                <a:cxn ang="0">
                  <a:pos x="10" y="2"/>
                </a:cxn>
                <a:cxn ang="0">
                  <a:pos x="12" y="0"/>
                </a:cxn>
              </a:cxnLst>
              <a:rect l="0" t="0" r="r" b="b"/>
              <a:pathLst>
                <a:path w="25" h="41">
                  <a:moveTo>
                    <a:pt x="12" y="0"/>
                  </a:moveTo>
                  <a:lnTo>
                    <a:pt x="14" y="2"/>
                  </a:lnTo>
                  <a:lnTo>
                    <a:pt x="18" y="6"/>
                  </a:lnTo>
                  <a:lnTo>
                    <a:pt x="20" y="8"/>
                  </a:lnTo>
                  <a:lnTo>
                    <a:pt x="22" y="12"/>
                  </a:lnTo>
                  <a:lnTo>
                    <a:pt x="23" y="14"/>
                  </a:lnTo>
                  <a:lnTo>
                    <a:pt x="23" y="18"/>
                  </a:lnTo>
                  <a:lnTo>
                    <a:pt x="25" y="21"/>
                  </a:lnTo>
                  <a:lnTo>
                    <a:pt x="25" y="23"/>
                  </a:lnTo>
                  <a:lnTo>
                    <a:pt x="23" y="27"/>
                  </a:lnTo>
                  <a:lnTo>
                    <a:pt x="23" y="29"/>
                  </a:lnTo>
                  <a:lnTo>
                    <a:pt x="23" y="31"/>
                  </a:lnTo>
                  <a:lnTo>
                    <a:pt x="22" y="33"/>
                  </a:lnTo>
                  <a:lnTo>
                    <a:pt x="22" y="35"/>
                  </a:lnTo>
                  <a:lnTo>
                    <a:pt x="20" y="37"/>
                  </a:lnTo>
                  <a:lnTo>
                    <a:pt x="18" y="39"/>
                  </a:lnTo>
                  <a:lnTo>
                    <a:pt x="18" y="41"/>
                  </a:lnTo>
                  <a:lnTo>
                    <a:pt x="14" y="39"/>
                  </a:lnTo>
                  <a:lnTo>
                    <a:pt x="10" y="37"/>
                  </a:lnTo>
                  <a:lnTo>
                    <a:pt x="8" y="35"/>
                  </a:lnTo>
                  <a:lnTo>
                    <a:pt x="4" y="33"/>
                  </a:lnTo>
                  <a:lnTo>
                    <a:pt x="2" y="31"/>
                  </a:lnTo>
                  <a:lnTo>
                    <a:pt x="2" y="29"/>
                  </a:lnTo>
                  <a:lnTo>
                    <a:pt x="0" y="25"/>
                  </a:lnTo>
                  <a:lnTo>
                    <a:pt x="0" y="23"/>
                  </a:lnTo>
                  <a:lnTo>
                    <a:pt x="0" y="19"/>
                  </a:lnTo>
                  <a:lnTo>
                    <a:pt x="2" y="16"/>
                  </a:lnTo>
                  <a:lnTo>
                    <a:pt x="2" y="12"/>
                  </a:lnTo>
                  <a:lnTo>
                    <a:pt x="4" y="10"/>
                  </a:lnTo>
                  <a:lnTo>
                    <a:pt x="6" y="6"/>
                  </a:lnTo>
                  <a:lnTo>
                    <a:pt x="8" y="4"/>
                  </a:lnTo>
                  <a:lnTo>
                    <a:pt x="10" y="2"/>
                  </a:lnTo>
                  <a:lnTo>
                    <a:pt x="12" y="0"/>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200" name="Freeform 402"/>
            <p:cNvSpPr>
              <a:spLocks/>
            </p:cNvSpPr>
            <p:nvPr/>
          </p:nvSpPr>
          <p:spPr bwMode="auto">
            <a:xfrm>
              <a:off x="3837" y="1968"/>
              <a:ext cx="32" cy="65"/>
            </a:xfrm>
            <a:custGeom>
              <a:avLst/>
              <a:gdLst/>
              <a:ahLst/>
              <a:cxnLst>
                <a:cxn ang="0">
                  <a:pos x="27" y="65"/>
                </a:cxn>
                <a:cxn ang="0">
                  <a:pos x="23" y="61"/>
                </a:cxn>
                <a:cxn ang="0">
                  <a:pos x="17" y="57"/>
                </a:cxn>
                <a:cxn ang="0">
                  <a:pos x="13" y="53"/>
                </a:cxn>
                <a:cxn ang="0">
                  <a:pos x="9" y="50"/>
                </a:cxn>
                <a:cxn ang="0">
                  <a:pos x="5" y="44"/>
                </a:cxn>
                <a:cxn ang="0">
                  <a:pos x="3" y="40"/>
                </a:cxn>
                <a:cxn ang="0">
                  <a:pos x="2" y="34"/>
                </a:cxn>
                <a:cxn ang="0">
                  <a:pos x="0" y="30"/>
                </a:cxn>
                <a:cxn ang="0">
                  <a:pos x="0" y="25"/>
                </a:cxn>
                <a:cxn ang="0">
                  <a:pos x="2" y="19"/>
                </a:cxn>
                <a:cxn ang="0">
                  <a:pos x="2" y="15"/>
                </a:cxn>
                <a:cxn ang="0">
                  <a:pos x="5" y="9"/>
                </a:cxn>
                <a:cxn ang="0">
                  <a:pos x="7" y="7"/>
                </a:cxn>
                <a:cxn ang="0">
                  <a:pos x="11" y="3"/>
                </a:cxn>
                <a:cxn ang="0">
                  <a:pos x="13" y="2"/>
                </a:cxn>
                <a:cxn ang="0">
                  <a:pos x="17" y="0"/>
                </a:cxn>
                <a:cxn ang="0">
                  <a:pos x="17" y="0"/>
                </a:cxn>
                <a:cxn ang="0">
                  <a:pos x="17" y="0"/>
                </a:cxn>
                <a:cxn ang="0">
                  <a:pos x="17" y="0"/>
                </a:cxn>
                <a:cxn ang="0">
                  <a:pos x="17" y="0"/>
                </a:cxn>
                <a:cxn ang="0">
                  <a:pos x="17" y="0"/>
                </a:cxn>
                <a:cxn ang="0">
                  <a:pos x="17" y="2"/>
                </a:cxn>
                <a:cxn ang="0">
                  <a:pos x="17" y="2"/>
                </a:cxn>
                <a:cxn ang="0">
                  <a:pos x="17" y="2"/>
                </a:cxn>
                <a:cxn ang="0">
                  <a:pos x="23" y="7"/>
                </a:cxn>
                <a:cxn ang="0">
                  <a:pos x="25" y="15"/>
                </a:cxn>
                <a:cxn ang="0">
                  <a:pos x="28" y="21"/>
                </a:cxn>
                <a:cxn ang="0">
                  <a:pos x="30" y="28"/>
                </a:cxn>
                <a:cxn ang="0">
                  <a:pos x="30" y="32"/>
                </a:cxn>
                <a:cxn ang="0">
                  <a:pos x="32" y="38"/>
                </a:cxn>
                <a:cxn ang="0">
                  <a:pos x="32" y="40"/>
                </a:cxn>
                <a:cxn ang="0">
                  <a:pos x="32" y="42"/>
                </a:cxn>
                <a:cxn ang="0">
                  <a:pos x="32" y="42"/>
                </a:cxn>
                <a:cxn ang="0">
                  <a:pos x="32" y="44"/>
                </a:cxn>
                <a:cxn ang="0">
                  <a:pos x="32" y="46"/>
                </a:cxn>
                <a:cxn ang="0">
                  <a:pos x="32" y="48"/>
                </a:cxn>
                <a:cxn ang="0">
                  <a:pos x="32" y="51"/>
                </a:cxn>
                <a:cxn ang="0">
                  <a:pos x="30" y="55"/>
                </a:cxn>
                <a:cxn ang="0">
                  <a:pos x="28" y="59"/>
                </a:cxn>
                <a:cxn ang="0">
                  <a:pos x="27" y="65"/>
                </a:cxn>
              </a:cxnLst>
              <a:rect l="0" t="0" r="r" b="b"/>
              <a:pathLst>
                <a:path w="32" h="65">
                  <a:moveTo>
                    <a:pt x="27" y="65"/>
                  </a:moveTo>
                  <a:lnTo>
                    <a:pt x="23" y="61"/>
                  </a:lnTo>
                  <a:lnTo>
                    <a:pt x="17" y="57"/>
                  </a:lnTo>
                  <a:lnTo>
                    <a:pt x="13" y="53"/>
                  </a:lnTo>
                  <a:lnTo>
                    <a:pt x="9" y="50"/>
                  </a:lnTo>
                  <a:lnTo>
                    <a:pt x="5" y="44"/>
                  </a:lnTo>
                  <a:lnTo>
                    <a:pt x="3" y="40"/>
                  </a:lnTo>
                  <a:lnTo>
                    <a:pt x="2" y="34"/>
                  </a:lnTo>
                  <a:lnTo>
                    <a:pt x="0" y="30"/>
                  </a:lnTo>
                  <a:lnTo>
                    <a:pt x="0" y="25"/>
                  </a:lnTo>
                  <a:lnTo>
                    <a:pt x="2" y="19"/>
                  </a:lnTo>
                  <a:lnTo>
                    <a:pt x="2" y="15"/>
                  </a:lnTo>
                  <a:lnTo>
                    <a:pt x="5" y="9"/>
                  </a:lnTo>
                  <a:lnTo>
                    <a:pt x="7" y="7"/>
                  </a:lnTo>
                  <a:lnTo>
                    <a:pt x="11" y="3"/>
                  </a:lnTo>
                  <a:lnTo>
                    <a:pt x="13" y="2"/>
                  </a:lnTo>
                  <a:lnTo>
                    <a:pt x="17" y="0"/>
                  </a:lnTo>
                  <a:lnTo>
                    <a:pt x="17" y="0"/>
                  </a:lnTo>
                  <a:lnTo>
                    <a:pt x="17" y="0"/>
                  </a:lnTo>
                  <a:lnTo>
                    <a:pt x="17" y="0"/>
                  </a:lnTo>
                  <a:lnTo>
                    <a:pt x="17" y="0"/>
                  </a:lnTo>
                  <a:lnTo>
                    <a:pt x="17" y="0"/>
                  </a:lnTo>
                  <a:lnTo>
                    <a:pt x="17" y="2"/>
                  </a:lnTo>
                  <a:lnTo>
                    <a:pt x="17" y="2"/>
                  </a:lnTo>
                  <a:lnTo>
                    <a:pt x="17" y="2"/>
                  </a:lnTo>
                  <a:lnTo>
                    <a:pt x="23" y="7"/>
                  </a:lnTo>
                  <a:lnTo>
                    <a:pt x="25" y="15"/>
                  </a:lnTo>
                  <a:lnTo>
                    <a:pt x="28" y="21"/>
                  </a:lnTo>
                  <a:lnTo>
                    <a:pt x="30" y="28"/>
                  </a:lnTo>
                  <a:lnTo>
                    <a:pt x="30" y="32"/>
                  </a:lnTo>
                  <a:lnTo>
                    <a:pt x="32" y="38"/>
                  </a:lnTo>
                  <a:lnTo>
                    <a:pt x="32" y="40"/>
                  </a:lnTo>
                  <a:lnTo>
                    <a:pt x="32" y="42"/>
                  </a:lnTo>
                  <a:lnTo>
                    <a:pt x="32" y="42"/>
                  </a:lnTo>
                  <a:lnTo>
                    <a:pt x="32" y="44"/>
                  </a:lnTo>
                  <a:lnTo>
                    <a:pt x="32" y="46"/>
                  </a:lnTo>
                  <a:lnTo>
                    <a:pt x="32" y="48"/>
                  </a:lnTo>
                  <a:lnTo>
                    <a:pt x="32" y="51"/>
                  </a:lnTo>
                  <a:lnTo>
                    <a:pt x="30" y="55"/>
                  </a:lnTo>
                  <a:lnTo>
                    <a:pt x="28" y="59"/>
                  </a:lnTo>
                  <a:lnTo>
                    <a:pt x="27" y="65"/>
                  </a:lnTo>
                  <a:close/>
                </a:path>
              </a:pathLst>
            </a:custGeom>
            <a:solidFill>
              <a:srgbClr val="FFFFFF"/>
            </a:solidFill>
            <a:ln w="9525">
              <a:noFill/>
              <a:round/>
              <a:headEnd/>
              <a:tailEnd/>
            </a:ln>
          </p:spPr>
          <p:txBody>
            <a:bodyPr/>
            <a:lstStyle/>
            <a:p>
              <a:endParaRPr lang="en-US">
                <a:solidFill>
                  <a:srgbClr val="000000"/>
                </a:solidFill>
                <a:latin typeface="+mn-lt"/>
              </a:endParaRPr>
            </a:p>
          </p:txBody>
        </p:sp>
        <p:sp>
          <p:nvSpPr>
            <p:cNvPr id="201" name="Freeform 403"/>
            <p:cNvSpPr>
              <a:spLocks/>
            </p:cNvSpPr>
            <p:nvPr/>
          </p:nvSpPr>
          <p:spPr bwMode="auto">
            <a:xfrm>
              <a:off x="3769" y="2067"/>
              <a:ext cx="782" cy="323"/>
            </a:xfrm>
            <a:custGeom>
              <a:avLst/>
              <a:gdLst/>
              <a:ahLst/>
              <a:cxnLst>
                <a:cxn ang="0">
                  <a:pos x="54" y="4"/>
                </a:cxn>
                <a:cxn ang="0">
                  <a:pos x="39" y="4"/>
                </a:cxn>
                <a:cxn ang="0">
                  <a:pos x="18" y="4"/>
                </a:cxn>
                <a:cxn ang="0">
                  <a:pos x="2" y="8"/>
                </a:cxn>
                <a:cxn ang="0">
                  <a:pos x="2" y="20"/>
                </a:cxn>
                <a:cxn ang="0">
                  <a:pos x="18" y="35"/>
                </a:cxn>
                <a:cxn ang="0">
                  <a:pos x="48" y="52"/>
                </a:cxn>
                <a:cxn ang="0">
                  <a:pos x="96" y="68"/>
                </a:cxn>
                <a:cxn ang="0">
                  <a:pos x="160" y="75"/>
                </a:cxn>
                <a:cxn ang="0">
                  <a:pos x="240" y="75"/>
                </a:cxn>
                <a:cxn ang="0">
                  <a:pos x="319" y="73"/>
                </a:cxn>
                <a:cxn ang="0">
                  <a:pos x="365" y="75"/>
                </a:cxn>
                <a:cxn ang="0">
                  <a:pos x="386" y="79"/>
                </a:cxn>
                <a:cxn ang="0">
                  <a:pos x="405" y="94"/>
                </a:cxn>
                <a:cxn ang="0">
                  <a:pos x="442" y="135"/>
                </a:cxn>
                <a:cxn ang="0">
                  <a:pos x="488" y="187"/>
                </a:cxn>
                <a:cxn ang="0">
                  <a:pos x="540" y="236"/>
                </a:cxn>
                <a:cxn ang="0">
                  <a:pos x="592" y="275"/>
                </a:cxn>
                <a:cxn ang="0">
                  <a:pos x="634" y="302"/>
                </a:cxn>
                <a:cxn ang="0">
                  <a:pos x="663" y="315"/>
                </a:cxn>
                <a:cxn ang="0">
                  <a:pos x="690" y="321"/>
                </a:cxn>
                <a:cxn ang="0">
                  <a:pos x="716" y="321"/>
                </a:cxn>
                <a:cxn ang="0">
                  <a:pos x="741" y="311"/>
                </a:cxn>
                <a:cxn ang="0">
                  <a:pos x="764" y="292"/>
                </a:cxn>
                <a:cxn ang="0">
                  <a:pos x="778" y="269"/>
                </a:cxn>
                <a:cxn ang="0">
                  <a:pos x="782" y="250"/>
                </a:cxn>
                <a:cxn ang="0">
                  <a:pos x="780" y="231"/>
                </a:cxn>
                <a:cxn ang="0">
                  <a:pos x="772" y="212"/>
                </a:cxn>
                <a:cxn ang="0">
                  <a:pos x="755" y="181"/>
                </a:cxn>
                <a:cxn ang="0">
                  <a:pos x="718" y="141"/>
                </a:cxn>
                <a:cxn ang="0">
                  <a:pos x="676" y="100"/>
                </a:cxn>
                <a:cxn ang="0">
                  <a:pos x="628" y="66"/>
                </a:cxn>
                <a:cxn ang="0">
                  <a:pos x="582" y="39"/>
                </a:cxn>
                <a:cxn ang="0">
                  <a:pos x="540" y="18"/>
                </a:cxn>
                <a:cxn ang="0">
                  <a:pos x="505" y="10"/>
                </a:cxn>
                <a:cxn ang="0">
                  <a:pos x="450" y="4"/>
                </a:cxn>
                <a:cxn ang="0">
                  <a:pos x="340" y="0"/>
                </a:cxn>
                <a:cxn ang="0">
                  <a:pos x="183" y="2"/>
                </a:cxn>
                <a:cxn ang="0">
                  <a:pos x="73" y="4"/>
                </a:cxn>
              </a:cxnLst>
              <a:rect l="0" t="0" r="r" b="b"/>
              <a:pathLst>
                <a:path w="782" h="323">
                  <a:moveTo>
                    <a:pt x="56" y="4"/>
                  </a:moveTo>
                  <a:lnTo>
                    <a:pt x="54" y="4"/>
                  </a:lnTo>
                  <a:lnTo>
                    <a:pt x="47" y="4"/>
                  </a:lnTo>
                  <a:lnTo>
                    <a:pt x="39" y="4"/>
                  </a:lnTo>
                  <a:lnTo>
                    <a:pt x="27" y="4"/>
                  </a:lnTo>
                  <a:lnTo>
                    <a:pt x="18" y="4"/>
                  </a:lnTo>
                  <a:lnTo>
                    <a:pt x="8" y="6"/>
                  </a:lnTo>
                  <a:lnTo>
                    <a:pt x="2" y="8"/>
                  </a:lnTo>
                  <a:lnTo>
                    <a:pt x="0" y="14"/>
                  </a:lnTo>
                  <a:lnTo>
                    <a:pt x="2" y="20"/>
                  </a:lnTo>
                  <a:lnTo>
                    <a:pt x="8" y="27"/>
                  </a:lnTo>
                  <a:lnTo>
                    <a:pt x="18" y="35"/>
                  </a:lnTo>
                  <a:lnTo>
                    <a:pt x="31" y="45"/>
                  </a:lnTo>
                  <a:lnTo>
                    <a:pt x="48" y="52"/>
                  </a:lnTo>
                  <a:lnTo>
                    <a:pt x="71" y="60"/>
                  </a:lnTo>
                  <a:lnTo>
                    <a:pt x="96" y="68"/>
                  </a:lnTo>
                  <a:lnTo>
                    <a:pt x="125" y="73"/>
                  </a:lnTo>
                  <a:lnTo>
                    <a:pt x="160" y="75"/>
                  </a:lnTo>
                  <a:lnTo>
                    <a:pt x="198" y="77"/>
                  </a:lnTo>
                  <a:lnTo>
                    <a:pt x="240" y="75"/>
                  </a:lnTo>
                  <a:lnTo>
                    <a:pt x="281" y="73"/>
                  </a:lnTo>
                  <a:lnTo>
                    <a:pt x="319" y="73"/>
                  </a:lnTo>
                  <a:lnTo>
                    <a:pt x="352" y="73"/>
                  </a:lnTo>
                  <a:lnTo>
                    <a:pt x="365" y="75"/>
                  </a:lnTo>
                  <a:lnTo>
                    <a:pt x="377" y="77"/>
                  </a:lnTo>
                  <a:lnTo>
                    <a:pt x="386" y="79"/>
                  </a:lnTo>
                  <a:lnTo>
                    <a:pt x="394" y="83"/>
                  </a:lnTo>
                  <a:lnTo>
                    <a:pt x="405" y="94"/>
                  </a:lnTo>
                  <a:lnTo>
                    <a:pt x="423" y="112"/>
                  </a:lnTo>
                  <a:lnTo>
                    <a:pt x="442" y="135"/>
                  </a:lnTo>
                  <a:lnTo>
                    <a:pt x="465" y="160"/>
                  </a:lnTo>
                  <a:lnTo>
                    <a:pt x="488" y="187"/>
                  </a:lnTo>
                  <a:lnTo>
                    <a:pt x="515" y="212"/>
                  </a:lnTo>
                  <a:lnTo>
                    <a:pt x="540" y="236"/>
                  </a:lnTo>
                  <a:lnTo>
                    <a:pt x="565" y="258"/>
                  </a:lnTo>
                  <a:lnTo>
                    <a:pt x="592" y="275"/>
                  </a:lnTo>
                  <a:lnTo>
                    <a:pt x="620" y="294"/>
                  </a:lnTo>
                  <a:lnTo>
                    <a:pt x="634" y="302"/>
                  </a:lnTo>
                  <a:lnTo>
                    <a:pt x="647" y="309"/>
                  </a:lnTo>
                  <a:lnTo>
                    <a:pt x="663" y="315"/>
                  </a:lnTo>
                  <a:lnTo>
                    <a:pt x="676" y="319"/>
                  </a:lnTo>
                  <a:lnTo>
                    <a:pt x="690" y="321"/>
                  </a:lnTo>
                  <a:lnTo>
                    <a:pt x="703" y="323"/>
                  </a:lnTo>
                  <a:lnTo>
                    <a:pt x="716" y="321"/>
                  </a:lnTo>
                  <a:lnTo>
                    <a:pt x="730" y="317"/>
                  </a:lnTo>
                  <a:lnTo>
                    <a:pt x="741" y="311"/>
                  </a:lnTo>
                  <a:lnTo>
                    <a:pt x="753" y="304"/>
                  </a:lnTo>
                  <a:lnTo>
                    <a:pt x="764" y="292"/>
                  </a:lnTo>
                  <a:lnTo>
                    <a:pt x="774" y="277"/>
                  </a:lnTo>
                  <a:lnTo>
                    <a:pt x="778" y="269"/>
                  </a:lnTo>
                  <a:lnTo>
                    <a:pt x="780" y="260"/>
                  </a:lnTo>
                  <a:lnTo>
                    <a:pt x="782" y="250"/>
                  </a:lnTo>
                  <a:lnTo>
                    <a:pt x="780" y="242"/>
                  </a:lnTo>
                  <a:lnTo>
                    <a:pt x="780" y="231"/>
                  </a:lnTo>
                  <a:lnTo>
                    <a:pt x="776" y="221"/>
                  </a:lnTo>
                  <a:lnTo>
                    <a:pt x="772" y="212"/>
                  </a:lnTo>
                  <a:lnTo>
                    <a:pt x="766" y="202"/>
                  </a:lnTo>
                  <a:lnTo>
                    <a:pt x="755" y="181"/>
                  </a:lnTo>
                  <a:lnTo>
                    <a:pt x="738" y="160"/>
                  </a:lnTo>
                  <a:lnTo>
                    <a:pt x="718" y="141"/>
                  </a:lnTo>
                  <a:lnTo>
                    <a:pt x="699" y="119"/>
                  </a:lnTo>
                  <a:lnTo>
                    <a:pt x="676" y="100"/>
                  </a:lnTo>
                  <a:lnTo>
                    <a:pt x="651" y="83"/>
                  </a:lnTo>
                  <a:lnTo>
                    <a:pt x="628" y="66"/>
                  </a:lnTo>
                  <a:lnTo>
                    <a:pt x="605" y="50"/>
                  </a:lnTo>
                  <a:lnTo>
                    <a:pt x="582" y="39"/>
                  </a:lnTo>
                  <a:lnTo>
                    <a:pt x="561" y="27"/>
                  </a:lnTo>
                  <a:lnTo>
                    <a:pt x="540" y="18"/>
                  </a:lnTo>
                  <a:lnTo>
                    <a:pt x="525" y="14"/>
                  </a:lnTo>
                  <a:lnTo>
                    <a:pt x="505" y="10"/>
                  </a:lnTo>
                  <a:lnTo>
                    <a:pt x="480" y="6"/>
                  </a:lnTo>
                  <a:lnTo>
                    <a:pt x="450" y="4"/>
                  </a:lnTo>
                  <a:lnTo>
                    <a:pt x="415" y="2"/>
                  </a:lnTo>
                  <a:lnTo>
                    <a:pt x="340" y="0"/>
                  </a:lnTo>
                  <a:lnTo>
                    <a:pt x="260" y="0"/>
                  </a:lnTo>
                  <a:lnTo>
                    <a:pt x="183" y="2"/>
                  </a:lnTo>
                  <a:lnTo>
                    <a:pt x="118" y="2"/>
                  </a:lnTo>
                  <a:lnTo>
                    <a:pt x="73" y="4"/>
                  </a:lnTo>
                  <a:lnTo>
                    <a:pt x="56" y="4"/>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202" name="Freeform 404"/>
            <p:cNvSpPr>
              <a:spLocks/>
            </p:cNvSpPr>
            <p:nvPr/>
          </p:nvSpPr>
          <p:spPr bwMode="auto">
            <a:xfrm>
              <a:off x="3781" y="2073"/>
              <a:ext cx="751" cy="307"/>
            </a:xfrm>
            <a:custGeom>
              <a:avLst/>
              <a:gdLst/>
              <a:ahLst/>
              <a:cxnLst>
                <a:cxn ang="0">
                  <a:pos x="2" y="17"/>
                </a:cxn>
                <a:cxn ang="0">
                  <a:pos x="15" y="33"/>
                </a:cxn>
                <a:cxn ang="0">
                  <a:pos x="44" y="48"/>
                </a:cxn>
                <a:cxn ang="0">
                  <a:pos x="86" y="62"/>
                </a:cxn>
                <a:cxn ang="0">
                  <a:pos x="148" y="69"/>
                </a:cxn>
                <a:cxn ang="0">
                  <a:pos x="228" y="69"/>
                </a:cxn>
                <a:cxn ang="0">
                  <a:pos x="307" y="67"/>
                </a:cxn>
                <a:cxn ang="0">
                  <a:pos x="353" y="69"/>
                </a:cxn>
                <a:cxn ang="0">
                  <a:pos x="374" y="73"/>
                </a:cxn>
                <a:cxn ang="0">
                  <a:pos x="393" y="88"/>
                </a:cxn>
                <a:cxn ang="0">
                  <a:pos x="428" y="127"/>
                </a:cxn>
                <a:cxn ang="0">
                  <a:pos x="472" y="177"/>
                </a:cxn>
                <a:cxn ang="0">
                  <a:pos x="522" y="225"/>
                </a:cxn>
                <a:cxn ang="0">
                  <a:pos x="574" y="265"/>
                </a:cxn>
                <a:cxn ang="0">
                  <a:pos x="614" y="288"/>
                </a:cxn>
                <a:cxn ang="0">
                  <a:pos x="641" y="301"/>
                </a:cxn>
                <a:cxn ang="0">
                  <a:pos x="666" y="307"/>
                </a:cxn>
                <a:cxn ang="0">
                  <a:pos x="691" y="307"/>
                </a:cxn>
                <a:cxn ang="0">
                  <a:pos x="714" y="298"/>
                </a:cxn>
                <a:cxn ang="0">
                  <a:pos x="735" y="278"/>
                </a:cxn>
                <a:cxn ang="0">
                  <a:pos x="747" y="257"/>
                </a:cxn>
                <a:cxn ang="0">
                  <a:pos x="751" y="240"/>
                </a:cxn>
                <a:cxn ang="0">
                  <a:pos x="747" y="213"/>
                </a:cxn>
                <a:cxn ang="0">
                  <a:pos x="726" y="175"/>
                </a:cxn>
                <a:cxn ang="0">
                  <a:pos x="693" y="136"/>
                </a:cxn>
                <a:cxn ang="0">
                  <a:pos x="651" y="98"/>
                </a:cxn>
                <a:cxn ang="0">
                  <a:pos x="607" y="65"/>
                </a:cxn>
                <a:cxn ang="0">
                  <a:pos x="561" y="39"/>
                </a:cxn>
                <a:cxn ang="0">
                  <a:pos x="522" y="19"/>
                </a:cxn>
                <a:cxn ang="0">
                  <a:pos x="488" y="10"/>
                </a:cxn>
                <a:cxn ang="0">
                  <a:pos x="434" y="4"/>
                </a:cxn>
                <a:cxn ang="0">
                  <a:pos x="326" y="0"/>
                </a:cxn>
                <a:cxn ang="0">
                  <a:pos x="177" y="0"/>
                </a:cxn>
                <a:cxn ang="0">
                  <a:pos x="71" y="4"/>
                </a:cxn>
                <a:cxn ang="0">
                  <a:pos x="54" y="4"/>
                </a:cxn>
                <a:cxn ang="0">
                  <a:pos x="38" y="4"/>
                </a:cxn>
                <a:cxn ang="0">
                  <a:pos x="17" y="4"/>
                </a:cxn>
                <a:cxn ang="0">
                  <a:pos x="2" y="8"/>
                </a:cxn>
              </a:cxnLst>
              <a:rect l="0" t="0" r="r" b="b"/>
              <a:pathLst>
                <a:path w="751" h="307">
                  <a:moveTo>
                    <a:pt x="0" y="12"/>
                  </a:moveTo>
                  <a:lnTo>
                    <a:pt x="2" y="17"/>
                  </a:lnTo>
                  <a:lnTo>
                    <a:pt x="6" y="25"/>
                  </a:lnTo>
                  <a:lnTo>
                    <a:pt x="15" y="33"/>
                  </a:lnTo>
                  <a:lnTo>
                    <a:pt x="27" y="40"/>
                  </a:lnTo>
                  <a:lnTo>
                    <a:pt x="44" y="48"/>
                  </a:lnTo>
                  <a:lnTo>
                    <a:pt x="63" y="56"/>
                  </a:lnTo>
                  <a:lnTo>
                    <a:pt x="86" y="62"/>
                  </a:lnTo>
                  <a:lnTo>
                    <a:pt x="113" y="67"/>
                  </a:lnTo>
                  <a:lnTo>
                    <a:pt x="148" y="69"/>
                  </a:lnTo>
                  <a:lnTo>
                    <a:pt x="186" y="71"/>
                  </a:lnTo>
                  <a:lnTo>
                    <a:pt x="228" y="69"/>
                  </a:lnTo>
                  <a:lnTo>
                    <a:pt x="269" y="67"/>
                  </a:lnTo>
                  <a:lnTo>
                    <a:pt x="307" y="67"/>
                  </a:lnTo>
                  <a:lnTo>
                    <a:pt x="340" y="67"/>
                  </a:lnTo>
                  <a:lnTo>
                    <a:pt x="353" y="69"/>
                  </a:lnTo>
                  <a:lnTo>
                    <a:pt x="365" y="71"/>
                  </a:lnTo>
                  <a:lnTo>
                    <a:pt x="374" y="73"/>
                  </a:lnTo>
                  <a:lnTo>
                    <a:pt x="382" y="77"/>
                  </a:lnTo>
                  <a:lnTo>
                    <a:pt x="393" y="88"/>
                  </a:lnTo>
                  <a:lnTo>
                    <a:pt x="411" y="106"/>
                  </a:lnTo>
                  <a:lnTo>
                    <a:pt x="428" y="127"/>
                  </a:lnTo>
                  <a:lnTo>
                    <a:pt x="449" y="152"/>
                  </a:lnTo>
                  <a:lnTo>
                    <a:pt x="472" y="177"/>
                  </a:lnTo>
                  <a:lnTo>
                    <a:pt x="497" y="202"/>
                  </a:lnTo>
                  <a:lnTo>
                    <a:pt x="522" y="225"/>
                  </a:lnTo>
                  <a:lnTo>
                    <a:pt x="547" y="246"/>
                  </a:lnTo>
                  <a:lnTo>
                    <a:pt x="574" y="265"/>
                  </a:lnTo>
                  <a:lnTo>
                    <a:pt x="601" y="282"/>
                  </a:lnTo>
                  <a:lnTo>
                    <a:pt x="614" y="288"/>
                  </a:lnTo>
                  <a:lnTo>
                    <a:pt x="628" y="296"/>
                  </a:lnTo>
                  <a:lnTo>
                    <a:pt x="641" y="301"/>
                  </a:lnTo>
                  <a:lnTo>
                    <a:pt x="655" y="305"/>
                  </a:lnTo>
                  <a:lnTo>
                    <a:pt x="666" y="307"/>
                  </a:lnTo>
                  <a:lnTo>
                    <a:pt x="680" y="307"/>
                  </a:lnTo>
                  <a:lnTo>
                    <a:pt x="691" y="307"/>
                  </a:lnTo>
                  <a:lnTo>
                    <a:pt x="703" y="303"/>
                  </a:lnTo>
                  <a:lnTo>
                    <a:pt x="714" y="298"/>
                  </a:lnTo>
                  <a:lnTo>
                    <a:pt x="726" y="290"/>
                  </a:lnTo>
                  <a:lnTo>
                    <a:pt x="735" y="278"/>
                  </a:lnTo>
                  <a:lnTo>
                    <a:pt x="745" y="265"/>
                  </a:lnTo>
                  <a:lnTo>
                    <a:pt x="747" y="257"/>
                  </a:lnTo>
                  <a:lnTo>
                    <a:pt x="751" y="248"/>
                  </a:lnTo>
                  <a:lnTo>
                    <a:pt x="751" y="240"/>
                  </a:lnTo>
                  <a:lnTo>
                    <a:pt x="751" y="230"/>
                  </a:lnTo>
                  <a:lnTo>
                    <a:pt x="747" y="213"/>
                  </a:lnTo>
                  <a:lnTo>
                    <a:pt x="737" y="194"/>
                  </a:lnTo>
                  <a:lnTo>
                    <a:pt x="726" y="175"/>
                  </a:lnTo>
                  <a:lnTo>
                    <a:pt x="710" y="156"/>
                  </a:lnTo>
                  <a:lnTo>
                    <a:pt x="693" y="136"/>
                  </a:lnTo>
                  <a:lnTo>
                    <a:pt x="672" y="117"/>
                  </a:lnTo>
                  <a:lnTo>
                    <a:pt x="651" y="98"/>
                  </a:lnTo>
                  <a:lnTo>
                    <a:pt x="630" y="81"/>
                  </a:lnTo>
                  <a:lnTo>
                    <a:pt x="607" y="65"/>
                  </a:lnTo>
                  <a:lnTo>
                    <a:pt x="584" y="50"/>
                  </a:lnTo>
                  <a:lnTo>
                    <a:pt x="561" y="39"/>
                  </a:lnTo>
                  <a:lnTo>
                    <a:pt x="541" y="27"/>
                  </a:lnTo>
                  <a:lnTo>
                    <a:pt x="522" y="19"/>
                  </a:lnTo>
                  <a:lnTo>
                    <a:pt x="505" y="14"/>
                  </a:lnTo>
                  <a:lnTo>
                    <a:pt x="488" y="10"/>
                  </a:lnTo>
                  <a:lnTo>
                    <a:pt x="463" y="6"/>
                  </a:lnTo>
                  <a:lnTo>
                    <a:pt x="434" y="4"/>
                  </a:lnTo>
                  <a:lnTo>
                    <a:pt x="401" y="2"/>
                  </a:lnTo>
                  <a:lnTo>
                    <a:pt x="326" y="0"/>
                  </a:lnTo>
                  <a:lnTo>
                    <a:pt x="250" y="0"/>
                  </a:lnTo>
                  <a:lnTo>
                    <a:pt x="177" y="0"/>
                  </a:lnTo>
                  <a:lnTo>
                    <a:pt x="113" y="2"/>
                  </a:lnTo>
                  <a:lnTo>
                    <a:pt x="71" y="4"/>
                  </a:lnTo>
                  <a:lnTo>
                    <a:pt x="56" y="4"/>
                  </a:lnTo>
                  <a:lnTo>
                    <a:pt x="54" y="4"/>
                  </a:lnTo>
                  <a:lnTo>
                    <a:pt x="46" y="4"/>
                  </a:lnTo>
                  <a:lnTo>
                    <a:pt x="38" y="4"/>
                  </a:lnTo>
                  <a:lnTo>
                    <a:pt x="27" y="2"/>
                  </a:lnTo>
                  <a:lnTo>
                    <a:pt x="17" y="4"/>
                  </a:lnTo>
                  <a:lnTo>
                    <a:pt x="8" y="4"/>
                  </a:lnTo>
                  <a:lnTo>
                    <a:pt x="2" y="8"/>
                  </a:lnTo>
                  <a:lnTo>
                    <a:pt x="0" y="12"/>
                  </a:lnTo>
                  <a:close/>
                </a:path>
              </a:pathLst>
            </a:custGeom>
            <a:solidFill>
              <a:srgbClr val="FBC08A"/>
            </a:solidFill>
            <a:ln w="9525">
              <a:noFill/>
              <a:round/>
              <a:headEnd/>
              <a:tailEnd/>
            </a:ln>
          </p:spPr>
          <p:txBody>
            <a:bodyPr/>
            <a:lstStyle/>
            <a:p>
              <a:endParaRPr lang="en-US">
                <a:solidFill>
                  <a:srgbClr val="000000"/>
                </a:solidFill>
                <a:latin typeface="+mn-lt"/>
              </a:endParaRPr>
            </a:p>
          </p:txBody>
        </p:sp>
        <p:sp>
          <p:nvSpPr>
            <p:cNvPr id="203" name="Freeform 405"/>
            <p:cNvSpPr>
              <a:spLocks/>
            </p:cNvSpPr>
            <p:nvPr/>
          </p:nvSpPr>
          <p:spPr bwMode="auto">
            <a:xfrm>
              <a:off x="3792" y="2079"/>
              <a:ext cx="720" cy="294"/>
            </a:xfrm>
            <a:custGeom>
              <a:avLst/>
              <a:gdLst/>
              <a:ahLst/>
              <a:cxnLst>
                <a:cxn ang="0">
                  <a:pos x="2" y="15"/>
                </a:cxn>
                <a:cxn ang="0">
                  <a:pos x="14" y="29"/>
                </a:cxn>
                <a:cxn ang="0">
                  <a:pos x="39" y="44"/>
                </a:cxn>
                <a:cxn ang="0">
                  <a:pos x="77" y="56"/>
                </a:cxn>
                <a:cxn ang="0">
                  <a:pos x="137" y="63"/>
                </a:cxn>
                <a:cxn ang="0">
                  <a:pos x="217" y="63"/>
                </a:cxn>
                <a:cxn ang="0">
                  <a:pos x="296" y="61"/>
                </a:cxn>
                <a:cxn ang="0">
                  <a:pos x="342" y="63"/>
                </a:cxn>
                <a:cxn ang="0">
                  <a:pos x="363" y="67"/>
                </a:cxn>
                <a:cxn ang="0">
                  <a:pos x="382" y="82"/>
                </a:cxn>
                <a:cxn ang="0">
                  <a:pos x="415" y="119"/>
                </a:cxn>
                <a:cxn ang="0">
                  <a:pos x="457" y="167"/>
                </a:cxn>
                <a:cxn ang="0">
                  <a:pos x="505" y="215"/>
                </a:cxn>
                <a:cxn ang="0">
                  <a:pos x="557" y="253"/>
                </a:cxn>
                <a:cxn ang="0">
                  <a:pos x="596" y="276"/>
                </a:cxn>
                <a:cxn ang="0">
                  <a:pos x="621" y="288"/>
                </a:cxn>
                <a:cxn ang="0">
                  <a:pos x="645" y="294"/>
                </a:cxn>
                <a:cxn ang="0">
                  <a:pos x="667" y="292"/>
                </a:cxn>
                <a:cxn ang="0">
                  <a:pos x="688" y="284"/>
                </a:cxn>
                <a:cxn ang="0">
                  <a:pos x="707" y="265"/>
                </a:cxn>
                <a:cxn ang="0">
                  <a:pos x="718" y="246"/>
                </a:cxn>
                <a:cxn ang="0">
                  <a:pos x="720" y="230"/>
                </a:cxn>
                <a:cxn ang="0">
                  <a:pos x="717" y="203"/>
                </a:cxn>
                <a:cxn ang="0">
                  <a:pos x="697" y="169"/>
                </a:cxn>
                <a:cxn ang="0">
                  <a:pos x="667" y="130"/>
                </a:cxn>
                <a:cxn ang="0">
                  <a:pos x="628" y="96"/>
                </a:cxn>
                <a:cxn ang="0">
                  <a:pos x="584" y="63"/>
                </a:cxn>
                <a:cxn ang="0">
                  <a:pos x="542" y="38"/>
                </a:cxn>
                <a:cxn ang="0">
                  <a:pos x="503" y="19"/>
                </a:cxn>
                <a:cxn ang="0">
                  <a:pos x="469" y="10"/>
                </a:cxn>
                <a:cxn ang="0">
                  <a:pos x="419" y="4"/>
                </a:cxn>
                <a:cxn ang="0">
                  <a:pos x="315" y="0"/>
                </a:cxn>
                <a:cxn ang="0">
                  <a:pos x="171" y="0"/>
                </a:cxn>
                <a:cxn ang="0">
                  <a:pos x="72" y="4"/>
                </a:cxn>
                <a:cxn ang="0">
                  <a:pos x="54" y="4"/>
                </a:cxn>
                <a:cxn ang="0">
                  <a:pos x="39" y="2"/>
                </a:cxn>
                <a:cxn ang="0">
                  <a:pos x="18" y="2"/>
                </a:cxn>
                <a:cxn ang="0">
                  <a:pos x="2" y="6"/>
                </a:cxn>
              </a:cxnLst>
              <a:rect l="0" t="0" r="r" b="b"/>
              <a:pathLst>
                <a:path w="720" h="294">
                  <a:moveTo>
                    <a:pt x="0" y="10"/>
                  </a:moveTo>
                  <a:lnTo>
                    <a:pt x="2" y="15"/>
                  </a:lnTo>
                  <a:lnTo>
                    <a:pt x="6" y="21"/>
                  </a:lnTo>
                  <a:lnTo>
                    <a:pt x="14" y="29"/>
                  </a:lnTo>
                  <a:lnTo>
                    <a:pt x="24" y="36"/>
                  </a:lnTo>
                  <a:lnTo>
                    <a:pt x="39" y="44"/>
                  </a:lnTo>
                  <a:lnTo>
                    <a:pt x="56" y="50"/>
                  </a:lnTo>
                  <a:lnTo>
                    <a:pt x="77" y="56"/>
                  </a:lnTo>
                  <a:lnTo>
                    <a:pt x="102" y="61"/>
                  </a:lnTo>
                  <a:lnTo>
                    <a:pt x="137" y="63"/>
                  </a:lnTo>
                  <a:lnTo>
                    <a:pt x="175" y="63"/>
                  </a:lnTo>
                  <a:lnTo>
                    <a:pt x="217" y="63"/>
                  </a:lnTo>
                  <a:lnTo>
                    <a:pt x="258" y="61"/>
                  </a:lnTo>
                  <a:lnTo>
                    <a:pt x="296" y="61"/>
                  </a:lnTo>
                  <a:lnTo>
                    <a:pt x="329" y="61"/>
                  </a:lnTo>
                  <a:lnTo>
                    <a:pt x="342" y="63"/>
                  </a:lnTo>
                  <a:lnTo>
                    <a:pt x="354" y="65"/>
                  </a:lnTo>
                  <a:lnTo>
                    <a:pt x="363" y="67"/>
                  </a:lnTo>
                  <a:lnTo>
                    <a:pt x="371" y="71"/>
                  </a:lnTo>
                  <a:lnTo>
                    <a:pt x="382" y="82"/>
                  </a:lnTo>
                  <a:lnTo>
                    <a:pt x="398" y="100"/>
                  </a:lnTo>
                  <a:lnTo>
                    <a:pt x="415" y="119"/>
                  </a:lnTo>
                  <a:lnTo>
                    <a:pt x="436" y="142"/>
                  </a:lnTo>
                  <a:lnTo>
                    <a:pt x="457" y="167"/>
                  </a:lnTo>
                  <a:lnTo>
                    <a:pt x="480" y="192"/>
                  </a:lnTo>
                  <a:lnTo>
                    <a:pt x="505" y="215"/>
                  </a:lnTo>
                  <a:lnTo>
                    <a:pt x="530" y="234"/>
                  </a:lnTo>
                  <a:lnTo>
                    <a:pt x="557" y="253"/>
                  </a:lnTo>
                  <a:lnTo>
                    <a:pt x="582" y="269"/>
                  </a:lnTo>
                  <a:lnTo>
                    <a:pt x="596" y="276"/>
                  </a:lnTo>
                  <a:lnTo>
                    <a:pt x="607" y="282"/>
                  </a:lnTo>
                  <a:lnTo>
                    <a:pt x="621" y="288"/>
                  </a:lnTo>
                  <a:lnTo>
                    <a:pt x="632" y="292"/>
                  </a:lnTo>
                  <a:lnTo>
                    <a:pt x="645" y="294"/>
                  </a:lnTo>
                  <a:lnTo>
                    <a:pt x="657" y="294"/>
                  </a:lnTo>
                  <a:lnTo>
                    <a:pt x="667" y="292"/>
                  </a:lnTo>
                  <a:lnTo>
                    <a:pt x="678" y="288"/>
                  </a:lnTo>
                  <a:lnTo>
                    <a:pt x="688" y="284"/>
                  </a:lnTo>
                  <a:lnTo>
                    <a:pt x="697" y="276"/>
                  </a:lnTo>
                  <a:lnTo>
                    <a:pt x="707" y="265"/>
                  </a:lnTo>
                  <a:lnTo>
                    <a:pt x="715" y="251"/>
                  </a:lnTo>
                  <a:lnTo>
                    <a:pt x="718" y="246"/>
                  </a:lnTo>
                  <a:lnTo>
                    <a:pt x="720" y="238"/>
                  </a:lnTo>
                  <a:lnTo>
                    <a:pt x="720" y="230"/>
                  </a:lnTo>
                  <a:lnTo>
                    <a:pt x="720" y="221"/>
                  </a:lnTo>
                  <a:lnTo>
                    <a:pt x="717" y="203"/>
                  </a:lnTo>
                  <a:lnTo>
                    <a:pt x="709" y="186"/>
                  </a:lnTo>
                  <a:lnTo>
                    <a:pt x="697" y="169"/>
                  </a:lnTo>
                  <a:lnTo>
                    <a:pt x="684" y="150"/>
                  </a:lnTo>
                  <a:lnTo>
                    <a:pt x="667" y="130"/>
                  </a:lnTo>
                  <a:lnTo>
                    <a:pt x="647" y="113"/>
                  </a:lnTo>
                  <a:lnTo>
                    <a:pt x="628" y="96"/>
                  </a:lnTo>
                  <a:lnTo>
                    <a:pt x="607" y="79"/>
                  </a:lnTo>
                  <a:lnTo>
                    <a:pt x="584" y="63"/>
                  </a:lnTo>
                  <a:lnTo>
                    <a:pt x="563" y="50"/>
                  </a:lnTo>
                  <a:lnTo>
                    <a:pt x="542" y="38"/>
                  </a:lnTo>
                  <a:lnTo>
                    <a:pt x="523" y="27"/>
                  </a:lnTo>
                  <a:lnTo>
                    <a:pt x="503" y="19"/>
                  </a:lnTo>
                  <a:lnTo>
                    <a:pt x="488" y="13"/>
                  </a:lnTo>
                  <a:lnTo>
                    <a:pt x="469" y="10"/>
                  </a:lnTo>
                  <a:lnTo>
                    <a:pt x="446" y="6"/>
                  </a:lnTo>
                  <a:lnTo>
                    <a:pt x="419" y="4"/>
                  </a:lnTo>
                  <a:lnTo>
                    <a:pt x="386" y="2"/>
                  </a:lnTo>
                  <a:lnTo>
                    <a:pt x="315" y="0"/>
                  </a:lnTo>
                  <a:lnTo>
                    <a:pt x="242" y="0"/>
                  </a:lnTo>
                  <a:lnTo>
                    <a:pt x="171" y="0"/>
                  </a:lnTo>
                  <a:lnTo>
                    <a:pt x="112" y="2"/>
                  </a:lnTo>
                  <a:lnTo>
                    <a:pt x="72" y="4"/>
                  </a:lnTo>
                  <a:lnTo>
                    <a:pt x="56" y="4"/>
                  </a:lnTo>
                  <a:lnTo>
                    <a:pt x="54" y="4"/>
                  </a:lnTo>
                  <a:lnTo>
                    <a:pt x="47" y="4"/>
                  </a:lnTo>
                  <a:lnTo>
                    <a:pt x="39" y="2"/>
                  </a:lnTo>
                  <a:lnTo>
                    <a:pt x="29" y="2"/>
                  </a:lnTo>
                  <a:lnTo>
                    <a:pt x="18" y="2"/>
                  </a:lnTo>
                  <a:lnTo>
                    <a:pt x="10" y="4"/>
                  </a:lnTo>
                  <a:lnTo>
                    <a:pt x="2" y="6"/>
                  </a:lnTo>
                  <a:lnTo>
                    <a:pt x="0" y="10"/>
                  </a:lnTo>
                  <a:close/>
                </a:path>
              </a:pathLst>
            </a:custGeom>
            <a:solidFill>
              <a:srgbClr val="F7BC87"/>
            </a:solidFill>
            <a:ln w="9525">
              <a:noFill/>
              <a:round/>
              <a:headEnd/>
              <a:tailEnd/>
            </a:ln>
          </p:spPr>
          <p:txBody>
            <a:bodyPr/>
            <a:lstStyle/>
            <a:p>
              <a:endParaRPr lang="en-US">
                <a:solidFill>
                  <a:srgbClr val="000000"/>
                </a:solidFill>
                <a:latin typeface="+mn-lt"/>
              </a:endParaRPr>
            </a:p>
          </p:txBody>
        </p:sp>
        <p:sp>
          <p:nvSpPr>
            <p:cNvPr id="204" name="Freeform 406"/>
            <p:cNvSpPr>
              <a:spLocks/>
            </p:cNvSpPr>
            <p:nvPr/>
          </p:nvSpPr>
          <p:spPr bwMode="auto">
            <a:xfrm>
              <a:off x="3804" y="2083"/>
              <a:ext cx="691" cy="280"/>
            </a:xfrm>
            <a:custGeom>
              <a:avLst/>
              <a:gdLst/>
              <a:ahLst/>
              <a:cxnLst>
                <a:cxn ang="0">
                  <a:pos x="2" y="15"/>
                </a:cxn>
                <a:cxn ang="0">
                  <a:pos x="12" y="29"/>
                </a:cxn>
                <a:cxn ang="0">
                  <a:pos x="33" y="42"/>
                </a:cxn>
                <a:cxn ang="0">
                  <a:pos x="67" y="54"/>
                </a:cxn>
                <a:cxn ang="0">
                  <a:pos x="125" y="59"/>
                </a:cxn>
                <a:cxn ang="0">
                  <a:pos x="205" y="59"/>
                </a:cxn>
                <a:cxn ang="0">
                  <a:pos x="284" y="57"/>
                </a:cxn>
                <a:cxn ang="0">
                  <a:pos x="330" y="59"/>
                </a:cxn>
                <a:cxn ang="0">
                  <a:pos x="351" y="63"/>
                </a:cxn>
                <a:cxn ang="0">
                  <a:pos x="370" y="78"/>
                </a:cxn>
                <a:cxn ang="0">
                  <a:pos x="401" y="113"/>
                </a:cxn>
                <a:cxn ang="0">
                  <a:pos x="442" y="159"/>
                </a:cxn>
                <a:cxn ang="0">
                  <a:pos x="488" y="205"/>
                </a:cxn>
                <a:cxn ang="0">
                  <a:pos x="539" y="244"/>
                </a:cxn>
                <a:cxn ang="0">
                  <a:pos x="587" y="270"/>
                </a:cxn>
                <a:cxn ang="0">
                  <a:pos x="622" y="280"/>
                </a:cxn>
                <a:cxn ang="0">
                  <a:pos x="641" y="280"/>
                </a:cxn>
                <a:cxn ang="0">
                  <a:pos x="660" y="270"/>
                </a:cxn>
                <a:cxn ang="0">
                  <a:pos x="678" y="253"/>
                </a:cxn>
                <a:cxn ang="0">
                  <a:pos x="689" y="236"/>
                </a:cxn>
                <a:cxn ang="0">
                  <a:pos x="691" y="220"/>
                </a:cxn>
                <a:cxn ang="0">
                  <a:pos x="687" y="197"/>
                </a:cxn>
                <a:cxn ang="0">
                  <a:pos x="668" y="163"/>
                </a:cxn>
                <a:cxn ang="0">
                  <a:pos x="639" y="128"/>
                </a:cxn>
                <a:cxn ang="0">
                  <a:pos x="603" y="96"/>
                </a:cxn>
                <a:cxn ang="0">
                  <a:pos x="562" y="65"/>
                </a:cxn>
                <a:cxn ang="0">
                  <a:pos x="522" y="40"/>
                </a:cxn>
                <a:cxn ang="0">
                  <a:pos x="486" y="21"/>
                </a:cxn>
                <a:cxn ang="0">
                  <a:pos x="451" y="11"/>
                </a:cxn>
                <a:cxn ang="0">
                  <a:pos x="401" y="4"/>
                </a:cxn>
                <a:cxn ang="0">
                  <a:pos x="303" y="0"/>
                </a:cxn>
                <a:cxn ang="0">
                  <a:pos x="165" y="2"/>
                </a:cxn>
                <a:cxn ang="0">
                  <a:pos x="69" y="4"/>
                </a:cxn>
                <a:cxn ang="0">
                  <a:pos x="54" y="6"/>
                </a:cxn>
                <a:cxn ang="0">
                  <a:pos x="38" y="4"/>
                </a:cxn>
                <a:cxn ang="0">
                  <a:pos x="19" y="4"/>
                </a:cxn>
                <a:cxn ang="0">
                  <a:pos x="4" y="6"/>
                </a:cxn>
              </a:cxnLst>
              <a:rect l="0" t="0" r="r" b="b"/>
              <a:pathLst>
                <a:path w="691" h="280">
                  <a:moveTo>
                    <a:pt x="0" y="9"/>
                  </a:moveTo>
                  <a:lnTo>
                    <a:pt x="2" y="15"/>
                  </a:lnTo>
                  <a:lnTo>
                    <a:pt x="4" y="21"/>
                  </a:lnTo>
                  <a:lnTo>
                    <a:pt x="12" y="29"/>
                  </a:lnTo>
                  <a:lnTo>
                    <a:pt x="21" y="34"/>
                  </a:lnTo>
                  <a:lnTo>
                    <a:pt x="33" y="42"/>
                  </a:lnTo>
                  <a:lnTo>
                    <a:pt x="48" y="48"/>
                  </a:lnTo>
                  <a:lnTo>
                    <a:pt x="67" y="54"/>
                  </a:lnTo>
                  <a:lnTo>
                    <a:pt x="90" y="57"/>
                  </a:lnTo>
                  <a:lnTo>
                    <a:pt x="125" y="59"/>
                  </a:lnTo>
                  <a:lnTo>
                    <a:pt x="165" y="59"/>
                  </a:lnTo>
                  <a:lnTo>
                    <a:pt x="205" y="59"/>
                  </a:lnTo>
                  <a:lnTo>
                    <a:pt x="246" y="57"/>
                  </a:lnTo>
                  <a:lnTo>
                    <a:pt x="284" y="57"/>
                  </a:lnTo>
                  <a:lnTo>
                    <a:pt x="317" y="57"/>
                  </a:lnTo>
                  <a:lnTo>
                    <a:pt x="330" y="59"/>
                  </a:lnTo>
                  <a:lnTo>
                    <a:pt x="342" y="61"/>
                  </a:lnTo>
                  <a:lnTo>
                    <a:pt x="351" y="63"/>
                  </a:lnTo>
                  <a:lnTo>
                    <a:pt x="359" y="67"/>
                  </a:lnTo>
                  <a:lnTo>
                    <a:pt x="370" y="78"/>
                  </a:lnTo>
                  <a:lnTo>
                    <a:pt x="386" y="94"/>
                  </a:lnTo>
                  <a:lnTo>
                    <a:pt x="401" y="113"/>
                  </a:lnTo>
                  <a:lnTo>
                    <a:pt x="420" y="136"/>
                  </a:lnTo>
                  <a:lnTo>
                    <a:pt x="442" y="159"/>
                  </a:lnTo>
                  <a:lnTo>
                    <a:pt x="465" y="182"/>
                  </a:lnTo>
                  <a:lnTo>
                    <a:pt x="488" y="205"/>
                  </a:lnTo>
                  <a:lnTo>
                    <a:pt x="513" y="226"/>
                  </a:lnTo>
                  <a:lnTo>
                    <a:pt x="539" y="244"/>
                  </a:lnTo>
                  <a:lnTo>
                    <a:pt x="564" y="259"/>
                  </a:lnTo>
                  <a:lnTo>
                    <a:pt x="587" y="270"/>
                  </a:lnTo>
                  <a:lnTo>
                    <a:pt x="610" y="278"/>
                  </a:lnTo>
                  <a:lnTo>
                    <a:pt x="622" y="280"/>
                  </a:lnTo>
                  <a:lnTo>
                    <a:pt x="632" y="280"/>
                  </a:lnTo>
                  <a:lnTo>
                    <a:pt x="641" y="280"/>
                  </a:lnTo>
                  <a:lnTo>
                    <a:pt x="651" y="276"/>
                  </a:lnTo>
                  <a:lnTo>
                    <a:pt x="660" y="270"/>
                  </a:lnTo>
                  <a:lnTo>
                    <a:pt x="670" y="263"/>
                  </a:lnTo>
                  <a:lnTo>
                    <a:pt x="678" y="253"/>
                  </a:lnTo>
                  <a:lnTo>
                    <a:pt x="685" y="242"/>
                  </a:lnTo>
                  <a:lnTo>
                    <a:pt x="689" y="236"/>
                  </a:lnTo>
                  <a:lnTo>
                    <a:pt x="691" y="228"/>
                  </a:lnTo>
                  <a:lnTo>
                    <a:pt x="691" y="220"/>
                  </a:lnTo>
                  <a:lnTo>
                    <a:pt x="691" y="213"/>
                  </a:lnTo>
                  <a:lnTo>
                    <a:pt x="687" y="197"/>
                  </a:lnTo>
                  <a:lnTo>
                    <a:pt x="680" y="180"/>
                  </a:lnTo>
                  <a:lnTo>
                    <a:pt x="668" y="163"/>
                  </a:lnTo>
                  <a:lnTo>
                    <a:pt x="655" y="146"/>
                  </a:lnTo>
                  <a:lnTo>
                    <a:pt x="639" y="128"/>
                  </a:lnTo>
                  <a:lnTo>
                    <a:pt x="622" y="111"/>
                  </a:lnTo>
                  <a:lnTo>
                    <a:pt x="603" y="96"/>
                  </a:lnTo>
                  <a:lnTo>
                    <a:pt x="584" y="80"/>
                  </a:lnTo>
                  <a:lnTo>
                    <a:pt x="562" y="65"/>
                  </a:lnTo>
                  <a:lnTo>
                    <a:pt x="541" y="52"/>
                  </a:lnTo>
                  <a:lnTo>
                    <a:pt x="522" y="40"/>
                  </a:lnTo>
                  <a:lnTo>
                    <a:pt x="503" y="29"/>
                  </a:lnTo>
                  <a:lnTo>
                    <a:pt x="486" y="21"/>
                  </a:lnTo>
                  <a:lnTo>
                    <a:pt x="470" y="15"/>
                  </a:lnTo>
                  <a:lnTo>
                    <a:pt x="451" y="11"/>
                  </a:lnTo>
                  <a:lnTo>
                    <a:pt x="428" y="7"/>
                  </a:lnTo>
                  <a:lnTo>
                    <a:pt x="401" y="4"/>
                  </a:lnTo>
                  <a:lnTo>
                    <a:pt x="370" y="2"/>
                  </a:lnTo>
                  <a:lnTo>
                    <a:pt x="303" y="0"/>
                  </a:lnTo>
                  <a:lnTo>
                    <a:pt x="232" y="0"/>
                  </a:lnTo>
                  <a:lnTo>
                    <a:pt x="165" y="2"/>
                  </a:lnTo>
                  <a:lnTo>
                    <a:pt x="109" y="4"/>
                  </a:lnTo>
                  <a:lnTo>
                    <a:pt x="69" y="4"/>
                  </a:lnTo>
                  <a:lnTo>
                    <a:pt x="56" y="6"/>
                  </a:lnTo>
                  <a:lnTo>
                    <a:pt x="54" y="6"/>
                  </a:lnTo>
                  <a:lnTo>
                    <a:pt x="46" y="4"/>
                  </a:lnTo>
                  <a:lnTo>
                    <a:pt x="38" y="4"/>
                  </a:lnTo>
                  <a:lnTo>
                    <a:pt x="29" y="4"/>
                  </a:lnTo>
                  <a:lnTo>
                    <a:pt x="19" y="4"/>
                  </a:lnTo>
                  <a:lnTo>
                    <a:pt x="10" y="4"/>
                  </a:lnTo>
                  <a:lnTo>
                    <a:pt x="4" y="6"/>
                  </a:lnTo>
                  <a:lnTo>
                    <a:pt x="0" y="9"/>
                  </a:lnTo>
                  <a:close/>
                </a:path>
              </a:pathLst>
            </a:custGeom>
            <a:solidFill>
              <a:srgbClr val="F3B883"/>
            </a:solidFill>
            <a:ln w="9525">
              <a:noFill/>
              <a:round/>
              <a:headEnd/>
              <a:tailEnd/>
            </a:ln>
          </p:spPr>
          <p:txBody>
            <a:bodyPr/>
            <a:lstStyle/>
            <a:p>
              <a:endParaRPr lang="en-US">
                <a:solidFill>
                  <a:srgbClr val="000000"/>
                </a:solidFill>
                <a:latin typeface="+mn-lt"/>
              </a:endParaRPr>
            </a:p>
          </p:txBody>
        </p:sp>
        <p:sp>
          <p:nvSpPr>
            <p:cNvPr id="205" name="Freeform 407"/>
            <p:cNvSpPr>
              <a:spLocks/>
            </p:cNvSpPr>
            <p:nvPr/>
          </p:nvSpPr>
          <p:spPr bwMode="auto">
            <a:xfrm>
              <a:off x="3817" y="2089"/>
              <a:ext cx="659" cy="266"/>
            </a:xfrm>
            <a:custGeom>
              <a:avLst/>
              <a:gdLst/>
              <a:ahLst/>
              <a:cxnLst>
                <a:cxn ang="0">
                  <a:pos x="0" y="13"/>
                </a:cxn>
                <a:cxn ang="0">
                  <a:pos x="8" y="24"/>
                </a:cxn>
                <a:cxn ang="0">
                  <a:pos x="25" y="38"/>
                </a:cxn>
                <a:cxn ang="0">
                  <a:pos x="56" y="48"/>
                </a:cxn>
                <a:cxn ang="0">
                  <a:pos x="112" y="53"/>
                </a:cxn>
                <a:cxn ang="0">
                  <a:pos x="192" y="53"/>
                </a:cxn>
                <a:cxn ang="0">
                  <a:pos x="271" y="51"/>
                </a:cxn>
                <a:cxn ang="0">
                  <a:pos x="317" y="53"/>
                </a:cxn>
                <a:cxn ang="0">
                  <a:pos x="338" y="57"/>
                </a:cxn>
                <a:cxn ang="0">
                  <a:pos x="357" y="72"/>
                </a:cxn>
                <a:cxn ang="0">
                  <a:pos x="386" y="105"/>
                </a:cxn>
                <a:cxn ang="0">
                  <a:pos x="425" y="149"/>
                </a:cxn>
                <a:cxn ang="0">
                  <a:pos x="469" y="193"/>
                </a:cxn>
                <a:cxn ang="0">
                  <a:pos x="519" y="232"/>
                </a:cxn>
                <a:cxn ang="0">
                  <a:pos x="567" y="259"/>
                </a:cxn>
                <a:cxn ang="0">
                  <a:pos x="597" y="266"/>
                </a:cxn>
                <a:cxn ang="0">
                  <a:pos x="615" y="264"/>
                </a:cxn>
                <a:cxn ang="0">
                  <a:pos x="632" y="257"/>
                </a:cxn>
                <a:cxn ang="0">
                  <a:pos x="647" y="239"/>
                </a:cxn>
                <a:cxn ang="0">
                  <a:pos x="657" y="224"/>
                </a:cxn>
                <a:cxn ang="0">
                  <a:pos x="659" y="211"/>
                </a:cxn>
                <a:cxn ang="0">
                  <a:pos x="655" y="188"/>
                </a:cxn>
                <a:cxn ang="0">
                  <a:pos x="638" y="157"/>
                </a:cxn>
                <a:cxn ang="0">
                  <a:pos x="611" y="124"/>
                </a:cxn>
                <a:cxn ang="0">
                  <a:pos x="576" y="94"/>
                </a:cxn>
                <a:cxn ang="0">
                  <a:pos x="540" y="65"/>
                </a:cxn>
                <a:cxn ang="0">
                  <a:pos x="501" y="40"/>
                </a:cxn>
                <a:cxn ang="0">
                  <a:pos x="465" y="21"/>
                </a:cxn>
                <a:cxn ang="0">
                  <a:pos x="432" y="11"/>
                </a:cxn>
                <a:cxn ang="0">
                  <a:pos x="384" y="3"/>
                </a:cxn>
                <a:cxn ang="0">
                  <a:pos x="290" y="0"/>
                </a:cxn>
                <a:cxn ang="0">
                  <a:pos x="158" y="1"/>
                </a:cxn>
                <a:cxn ang="0">
                  <a:pos x="68" y="3"/>
                </a:cxn>
                <a:cxn ang="0">
                  <a:pos x="52" y="5"/>
                </a:cxn>
                <a:cxn ang="0">
                  <a:pos x="37" y="3"/>
                </a:cxn>
                <a:cxn ang="0">
                  <a:pos x="18" y="3"/>
                </a:cxn>
                <a:cxn ang="0">
                  <a:pos x="2" y="5"/>
                </a:cxn>
              </a:cxnLst>
              <a:rect l="0" t="0" r="r" b="b"/>
              <a:pathLst>
                <a:path w="659" h="266">
                  <a:moveTo>
                    <a:pt x="0" y="7"/>
                  </a:moveTo>
                  <a:lnTo>
                    <a:pt x="0" y="13"/>
                  </a:lnTo>
                  <a:lnTo>
                    <a:pt x="2" y="19"/>
                  </a:lnTo>
                  <a:lnTo>
                    <a:pt x="8" y="24"/>
                  </a:lnTo>
                  <a:lnTo>
                    <a:pt x="16" y="32"/>
                  </a:lnTo>
                  <a:lnTo>
                    <a:pt x="25" y="38"/>
                  </a:lnTo>
                  <a:lnTo>
                    <a:pt x="41" y="44"/>
                  </a:lnTo>
                  <a:lnTo>
                    <a:pt x="56" y="48"/>
                  </a:lnTo>
                  <a:lnTo>
                    <a:pt x="77" y="51"/>
                  </a:lnTo>
                  <a:lnTo>
                    <a:pt x="112" y="53"/>
                  </a:lnTo>
                  <a:lnTo>
                    <a:pt x="152" y="53"/>
                  </a:lnTo>
                  <a:lnTo>
                    <a:pt x="192" y="53"/>
                  </a:lnTo>
                  <a:lnTo>
                    <a:pt x="233" y="51"/>
                  </a:lnTo>
                  <a:lnTo>
                    <a:pt x="271" y="51"/>
                  </a:lnTo>
                  <a:lnTo>
                    <a:pt x="304" y="51"/>
                  </a:lnTo>
                  <a:lnTo>
                    <a:pt x="317" y="53"/>
                  </a:lnTo>
                  <a:lnTo>
                    <a:pt x="329" y="55"/>
                  </a:lnTo>
                  <a:lnTo>
                    <a:pt x="338" y="57"/>
                  </a:lnTo>
                  <a:lnTo>
                    <a:pt x="346" y="61"/>
                  </a:lnTo>
                  <a:lnTo>
                    <a:pt x="357" y="72"/>
                  </a:lnTo>
                  <a:lnTo>
                    <a:pt x="371" y="88"/>
                  </a:lnTo>
                  <a:lnTo>
                    <a:pt x="386" y="105"/>
                  </a:lnTo>
                  <a:lnTo>
                    <a:pt x="405" y="126"/>
                  </a:lnTo>
                  <a:lnTo>
                    <a:pt x="425" y="149"/>
                  </a:lnTo>
                  <a:lnTo>
                    <a:pt x="446" y="172"/>
                  </a:lnTo>
                  <a:lnTo>
                    <a:pt x="469" y="193"/>
                  </a:lnTo>
                  <a:lnTo>
                    <a:pt x="494" y="214"/>
                  </a:lnTo>
                  <a:lnTo>
                    <a:pt x="519" y="232"/>
                  </a:lnTo>
                  <a:lnTo>
                    <a:pt x="544" y="247"/>
                  </a:lnTo>
                  <a:lnTo>
                    <a:pt x="567" y="259"/>
                  </a:lnTo>
                  <a:lnTo>
                    <a:pt x="588" y="264"/>
                  </a:lnTo>
                  <a:lnTo>
                    <a:pt x="597" y="266"/>
                  </a:lnTo>
                  <a:lnTo>
                    <a:pt x="607" y="266"/>
                  </a:lnTo>
                  <a:lnTo>
                    <a:pt x="615" y="264"/>
                  </a:lnTo>
                  <a:lnTo>
                    <a:pt x="624" y="261"/>
                  </a:lnTo>
                  <a:lnTo>
                    <a:pt x="632" y="257"/>
                  </a:lnTo>
                  <a:lnTo>
                    <a:pt x="640" y="249"/>
                  </a:lnTo>
                  <a:lnTo>
                    <a:pt x="647" y="239"/>
                  </a:lnTo>
                  <a:lnTo>
                    <a:pt x="655" y="230"/>
                  </a:lnTo>
                  <a:lnTo>
                    <a:pt x="657" y="224"/>
                  </a:lnTo>
                  <a:lnTo>
                    <a:pt x="659" y="216"/>
                  </a:lnTo>
                  <a:lnTo>
                    <a:pt x="659" y="211"/>
                  </a:lnTo>
                  <a:lnTo>
                    <a:pt x="659" y="203"/>
                  </a:lnTo>
                  <a:lnTo>
                    <a:pt x="655" y="188"/>
                  </a:lnTo>
                  <a:lnTo>
                    <a:pt x="649" y="172"/>
                  </a:lnTo>
                  <a:lnTo>
                    <a:pt x="638" y="157"/>
                  </a:lnTo>
                  <a:lnTo>
                    <a:pt x="626" y="142"/>
                  </a:lnTo>
                  <a:lnTo>
                    <a:pt x="611" y="124"/>
                  </a:lnTo>
                  <a:lnTo>
                    <a:pt x="596" y="109"/>
                  </a:lnTo>
                  <a:lnTo>
                    <a:pt x="576" y="94"/>
                  </a:lnTo>
                  <a:lnTo>
                    <a:pt x="559" y="78"/>
                  </a:lnTo>
                  <a:lnTo>
                    <a:pt x="540" y="65"/>
                  </a:lnTo>
                  <a:lnTo>
                    <a:pt x="521" y="51"/>
                  </a:lnTo>
                  <a:lnTo>
                    <a:pt x="501" y="40"/>
                  </a:lnTo>
                  <a:lnTo>
                    <a:pt x="482" y="30"/>
                  </a:lnTo>
                  <a:lnTo>
                    <a:pt x="465" y="21"/>
                  </a:lnTo>
                  <a:lnTo>
                    <a:pt x="450" y="15"/>
                  </a:lnTo>
                  <a:lnTo>
                    <a:pt x="432" y="11"/>
                  </a:lnTo>
                  <a:lnTo>
                    <a:pt x="409" y="7"/>
                  </a:lnTo>
                  <a:lnTo>
                    <a:pt x="384" y="3"/>
                  </a:lnTo>
                  <a:lnTo>
                    <a:pt x="354" y="1"/>
                  </a:lnTo>
                  <a:lnTo>
                    <a:pt x="290" y="0"/>
                  </a:lnTo>
                  <a:lnTo>
                    <a:pt x="223" y="0"/>
                  </a:lnTo>
                  <a:lnTo>
                    <a:pt x="158" y="1"/>
                  </a:lnTo>
                  <a:lnTo>
                    <a:pt x="104" y="1"/>
                  </a:lnTo>
                  <a:lnTo>
                    <a:pt x="68" y="3"/>
                  </a:lnTo>
                  <a:lnTo>
                    <a:pt x="54" y="5"/>
                  </a:lnTo>
                  <a:lnTo>
                    <a:pt x="52" y="5"/>
                  </a:lnTo>
                  <a:lnTo>
                    <a:pt x="47" y="3"/>
                  </a:lnTo>
                  <a:lnTo>
                    <a:pt x="37" y="3"/>
                  </a:lnTo>
                  <a:lnTo>
                    <a:pt x="27" y="3"/>
                  </a:lnTo>
                  <a:lnTo>
                    <a:pt x="18" y="3"/>
                  </a:lnTo>
                  <a:lnTo>
                    <a:pt x="8" y="3"/>
                  </a:lnTo>
                  <a:lnTo>
                    <a:pt x="2" y="5"/>
                  </a:lnTo>
                  <a:lnTo>
                    <a:pt x="0" y="7"/>
                  </a:lnTo>
                  <a:close/>
                </a:path>
              </a:pathLst>
            </a:custGeom>
            <a:solidFill>
              <a:srgbClr val="EFB57F"/>
            </a:solidFill>
            <a:ln w="9525">
              <a:noFill/>
              <a:round/>
              <a:headEnd/>
              <a:tailEnd/>
            </a:ln>
          </p:spPr>
          <p:txBody>
            <a:bodyPr/>
            <a:lstStyle/>
            <a:p>
              <a:endParaRPr lang="en-US">
                <a:solidFill>
                  <a:srgbClr val="000000"/>
                </a:solidFill>
                <a:latin typeface="+mn-lt"/>
              </a:endParaRPr>
            </a:p>
          </p:txBody>
        </p:sp>
        <p:sp>
          <p:nvSpPr>
            <p:cNvPr id="206" name="Freeform 408"/>
            <p:cNvSpPr>
              <a:spLocks/>
            </p:cNvSpPr>
            <p:nvPr/>
          </p:nvSpPr>
          <p:spPr bwMode="auto">
            <a:xfrm>
              <a:off x="3829" y="2094"/>
              <a:ext cx="630" cy="254"/>
            </a:xfrm>
            <a:custGeom>
              <a:avLst/>
              <a:gdLst/>
              <a:ahLst/>
              <a:cxnLst>
                <a:cxn ang="0">
                  <a:pos x="0" y="12"/>
                </a:cxn>
                <a:cxn ang="0">
                  <a:pos x="6" y="23"/>
                </a:cxn>
                <a:cxn ang="0">
                  <a:pos x="21" y="35"/>
                </a:cxn>
                <a:cxn ang="0">
                  <a:pos x="48" y="43"/>
                </a:cxn>
                <a:cxn ang="0">
                  <a:pos x="100" y="48"/>
                </a:cxn>
                <a:cxn ang="0">
                  <a:pos x="180" y="48"/>
                </a:cxn>
                <a:cxn ang="0">
                  <a:pos x="259" y="46"/>
                </a:cxn>
                <a:cxn ang="0">
                  <a:pos x="305" y="48"/>
                </a:cxn>
                <a:cxn ang="0">
                  <a:pos x="326" y="52"/>
                </a:cxn>
                <a:cxn ang="0">
                  <a:pos x="345" y="67"/>
                </a:cxn>
                <a:cxn ang="0">
                  <a:pos x="374" y="100"/>
                </a:cxn>
                <a:cxn ang="0">
                  <a:pos x="409" y="140"/>
                </a:cxn>
                <a:cxn ang="0">
                  <a:pos x="453" y="185"/>
                </a:cxn>
                <a:cxn ang="0">
                  <a:pos x="501" y="221"/>
                </a:cxn>
                <a:cxn ang="0">
                  <a:pos x="545" y="246"/>
                </a:cxn>
                <a:cxn ang="0">
                  <a:pos x="574" y="254"/>
                </a:cxn>
                <a:cxn ang="0">
                  <a:pos x="591" y="250"/>
                </a:cxn>
                <a:cxn ang="0">
                  <a:pos x="605" y="242"/>
                </a:cxn>
                <a:cxn ang="0">
                  <a:pos x="618" y="229"/>
                </a:cxn>
                <a:cxn ang="0">
                  <a:pos x="628" y="213"/>
                </a:cxn>
                <a:cxn ang="0">
                  <a:pos x="630" y="200"/>
                </a:cxn>
                <a:cxn ang="0">
                  <a:pos x="626" y="181"/>
                </a:cxn>
                <a:cxn ang="0">
                  <a:pos x="608" y="152"/>
                </a:cxn>
                <a:cxn ang="0">
                  <a:pos x="584" y="121"/>
                </a:cxn>
                <a:cxn ang="0">
                  <a:pos x="536" y="77"/>
                </a:cxn>
                <a:cxn ang="0">
                  <a:pos x="482" y="41"/>
                </a:cxn>
                <a:cxn ang="0">
                  <a:pos x="447" y="23"/>
                </a:cxn>
                <a:cxn ang="0">
                  <a:pos x="415" y="12"/>
                </a:cxn>
                <a:cxn ang="0">
                  <a:pos x="367" y="4"/>
                </a:cxn>
                <a:cxn ang="0">
                  <a:pos x="276" y="0"/>
                </a:cxn>
                <a:cxn ang="0">
                  <a:pos x="152" y="0"/>
                </a:cxn>
                <a:cxn ang="0">
                  <a:pos x="67" y="4"/>
                </a:cxn>
                <a:cxn ang="0">
                  <a:pos x="52" y="4"/>
                </a:cxn>
                <a:cxn ang="0">
                  <a:pos x="36" y="4"/>
                </a:cxn>
                <a:cxn ang="0">
                  <a:pos x="17" y="2"/>
                </a:cxn>
                <a:cxn ang="0">
                  <a:pos x="2" y="4"/>
                </a:cxn>
              </a:cxnLst>
              <a:rect l="0" t="0" r="r" b="b"/>
              <a:pathLst>
                <a:path w="630" h="254">
                  <a:moveTo>
                    <a:pt x="0" y="8"/>
                  </a:moveTo>
                  <a:lnTo>
                    <a:pt x="0" y="12"/>
                  </a:lnTo>
                  <a:lnTo>
                    <a:pt x="2" y="18"/>
                  </a:lnTo>
                  <a:lnTo>
                    <a:pt x="6" y="23"/>
                  </a:lnTo>
                  <a:lnTo>
                    <a:pt x="11" y="29"/>
                  </a:lnTo>
                  <a:lnTo>
                    <a:pt x="21" y="35"/>
                  </a:lnTo>
                  <a:lnTo>
                    <a:pt x="33" y="39"/>
                  </a:lnTo>
                  <a:lnTo>
                    <a:pt x="48" y="43"/>
                  </a:lnTo>
                  <a:lnTo>
                    <a:pt x="65" y="46"/>
                  </a:lnTo>
                  <a:lnTo>
                    <a:pt x="100" y="48"/>
                  </a:lnTo>
                  <a:lnTo>
                    <a:pt x="140" y="48"/>
                  </a:lnTo>
                  <a:lnTo>
                    <a:pt x="180" y="48"/>
                  </a:lnTo>
                  <a:lnTo>
                    <a:pt x="221" y="46"/>
                  </a:lnTo>
                  <a:lnTo>
                    <a:pt x="259" y="46"/>
                  </a:lnTo>
                  <a:lnTo>
                    <a:pt x="292" y="46"/>
                  </a:lnTo>
                  <a:lnTo>
                    <a:pt x="305" y="48"/>
                  </a:lnTo>
                  <a:lnTo>
                    <a:pt x="317" y="50"/>
                  </a:lnTo>
                  <a:lnTo>
                    <a:pt x="326" y="52"/>
                  </a:lnTo>
                  <a:lnTo>
                    <a:pt x="334" y="56"/>
                  </a:lnTo>
                  <a:lnTo>
                    <a:pt x="345" y="67"/>
                  </a:lnTo>
                  <a:lnTo>
                    <a:pt x="359" y="81"/>
                  </a:lnTo>
                  <a:lnTo>
                    <a:pt x="374" y="100"/>
                  </a:lnTo>
                  <a:lnTo>
                    <a:pt x="390" y="119"/>
                  </a:lnTo>
                  <a:lnTo>
                    <a:pt x="409" y="140"/>
                  </a:lnTo>
                  <a:lnTo>
                    <a:pt x="430" y="163"/>
                  </a:lnTo>
                  <a:lnTo>
                    <a:pt x="453" y="185"/>
                  </a:lnTo>
                  <a:lnTo>
                    <a:pt x="476" y="204"/>
                  </a:lnTo>
                  <a:lnTo>
                    <a:pt x="501" y="221"/>
                  </a:lnTo>
                  <a:lnTo>
                    <a:pt x="524" y="236"/>
                  </a:lnTo>
                  <a:lnTo>
                    <a:pt x="545" y="246"/>
                  </a:lnTo>
                  <a:lnTo>
                    <a:pt x="564" y="252"/>
                  </a:lnTo>
                  <a:lnTo>
                    <a:pt x="574" y="254"/>
                  </a:lnTo>
                  <a:lnTo>
                    <a:pt x="582" y="252"/>
                  </a:lnTo>
                  <a:lnTo>
                    <a:pt x="591" y="250"/>
                  </a:lnTo>
                  <a:lnTo>
                    <a:pt x="599" y="248"/>
                  </a:lnTo>
                  <a:lnTo>
                    <a:pt x="605" y="242"/>
                  </a:lnTo>
                  <a:lnTo>
                    <a:pt x="612" y="236"/>
                  </a:lnTo>
                  <a:lnTo>
                    <a:pt x="618" y="229"/>
                  </a:lnTo>
                  <a:lnTo>
                    <a:pt x="624" y="217"/>
                  </a:lnTo>
                  <a:lnTo>
                    <a:pt x="628" y="213"/>
                  </a:lnTo>
                  <a:lnTo>
                    <a:pt x="628" y="206"/>
                  </a:lnTo>
                  <a:lnTo>
                    <a:pt x="630" y="200"/>
                  </a:lnTo>
                  <a:lnTo>
                    <a:pt x="628" y="194"/>
                  </a:lnTo>
                  <a:lnTo>
                    <a:pt x="626" y="181"/>
                  </a:lnTo>
                  <a:lnTo>
                    <a:pt x="618" y="165"/>
                  </a:lnTo>
                  <a:lnTo>
                    <a:pt x="608" y="152"/>
                  </a:lnTo>
                  <a:lnTo>
                    <a:pt x="597" y="137"/>
                  </a:lnTo>
                  <a:lnTo>
                    <a:pt x="584" y="121"/>
                  </a:lnTo>
                  <a:lnTo>
                    <a:pt x="568" y="106"/>
                  </a:lnTo>
                  <a:lnTo>
                    <a:pt x="536" y="77"/>
                  </a:lnTo>
                  <a:lnTo>
                    <a:pt x="499" y="52"/>
                  </a:lnTo>
                  <a:lnTo>
                    <a:pt x="482" y="41"/>
                  </a:lnTo>
                  <a:lnTo>
                    <a:pt x="465" y="31"/>
                  </a:lnTo>
                  <a:lnTo>
                    <a:pt x="447" y="23"/>
                  </a:lnTo>
                  <a:lnTo>
                    <a:pt x="432" y="16"/>
                  </a:lnTo>
                  <a:lnTo>
                    <a:pt x="415" y="12"/>
                  </a:lnTo>
                  <a:lnTo>
                    <a:pt x="393" y="8"/>
                  </a:lnTo>
                  <a:lnTo>
                    <a:pt x="367" y="4"/>
                  </a:lnTo>
                  <a:lnTo>
                    <a:pt x="340" y="2"/>
                  </a:lnTo>
                  <a:lnTo>
                    <a:pt x="276" y="0"/>
                  </a:lnTo>
                  <a:lnTo>
                    <a:pt x="213" y="0"/>
                  </a:lnTo>
                  <a:lnTo>
                    <a:pt x="152" y="0"/>
                  </a:lnTo>
                  <a:lnTo>
                    <a:pt x="102" y="2"/>
                  </a:lnTo>
                  <a:lnTo>
                    <a:pt x="67" y="4"/>
                  </a:lnTo>
                  <a:lnTo>
                    <a:pt x="54" y="4"/>
                  </a:lnTo>
                  <a:lnTo>
                    <a:pt x="52" y="4"/>
                  </a:lnTo>
                  <a:lnTo>
                    <a:pt x="46" y="4"/>
                  </a:lnTo>
                  <a:lnTo>
                    <a:pt x="36" y="4"/>
                  </a:lnTo>
                  <a:lnTo>
                    <a:pt x="27" y="2"/>
                  </a:lnTo>
                  <a:lnTo>
                    <a:pt x="17" y="2"/>
                  </a:lnTo>
                  <a:lnTo>
                    <a:pt x="8" y="2"/>
                  </a:lnTo>
                  <a:lnTo>
                    <a:pt x="2" y="4"/>
                  </a:lnTo>
                  <a:lnTo>
                    <a:pt x="0" y="8"/>
                  </a:lnTo>
                  <a:close/>
                </a:path>
              </a:pathLst>
            </a:custGeom>
            <a:solidFill>
              <a:srgbClr val="EBB17B"/>
            </a:solidFill>
            <a:ln w="9525">
              <a:noFill/>
              <a:round/>
              <a:headEnd/>
              <a:tailEnd/>
            </a:ln>
          </p:spPr>
          <p:txBody>
            <a:bodyPr/>
            <a:lstStyle/>
            <a:p>
              <a:endParaRPr lang="en-US">
                <a:solidFill>
                  <a:srgbClr val="000000"/>
                </a:solidFill>
                <a:latin typeface="+mn-lt"/>
              </a:endParaRPr>
            </a:p>
          </p:txBody>
        </p:sp>
        <p:sp>
          <p:nvSpPr>
            <p:cNvPr id="207" name="Freeform 409"/>
            <p:cNvSpPr>
              <a:spLocks/>
            </p:cNvSpPr>
            <p:nvPr/>
          </p:nvSpPr>
          <p:spPr bwMode="auto">
            <a:xfrm>
              <a:off x="3840" y="2098"/>
              <a:ext cx="599" cy="240"/>
            </a:xfrm>
            <a:custGeom>
              <a:avLst/>
              <a:gdLst/>
              <a:ahLst/>
              <a:cxnLst>
                <a:cxn ang="0">
                  <a:pos x="0" y="12"/>
                </a:cxn>
                <a:cxn ang="0">
                  <a:pos x="4" y="23"/>
                </a:cxn>
                <a:cxn ang="0">
                  <a:pos x="16" y="33"/>
                </a:cxn>
                <a:cxn ang="0">
                  <a:pos x="39" y="39"/>
                </a:cxn>
                <a:cxn ang="0">
                  <a:pos x="89" y="44"/>
                </a:cxn>
                <a:cxn ang="0">
                  <a:pos x="169" y="44"/>
                </a:cxn>
                <a:cxn ang="0">
                  <a:pos x="248" y="42"/>
                </a:cxn>
                <a:cxn ang="0">
                  <a:pos x="294" y="44"/>
                </a:cxn>
                <a:cxn ang="0">
                  <a:pos x="315" y="48"/>
                </a:cxn>
                <a:cxn ang="0">
                  <a:pos x="334" y="62"/>
                </a:cxn>
                <a:cxn ang="0">
                  <a:pos x="361" y="94"/>
                </a:cxn>
                <a:cxn ang="0">
                  <a:pos x="394" y="133"/>
                </a:cxn>
                <a:cxn ang="0">
                  <a:pos x="436" y="175"/>
                </a:cxn>
                <a:cxn ang="0">
                  <a:pos x="484" y="211"/>
                </a:cxn>
                <a:cxn ang="0">
                  <a:pos x="526" y="234"/>
                </a:cxn>
                <a:cxn ang="0">
                  <a:pos x="551" y="240"/>
                </a:cxn>
                <a:cxn ang="0">
                  <a:pos x="567" y="238"/>
                </a:cxn>
                <a:cxn ang="0">
                  <a:pos x="578" y="230"/>
                </a:cxn>
                <a:cxn ang="0">
                  <a:pos x="590" y="217"/>
                </a:cxn>
                <a:cxn ang="0">
                  <a:pos x="599" y="198"/>
                </a:cxn>
                <a:cxn ang="0">
                  <a:pos x="596" y="173"/>
                </a:cxn>
                <a:cxn ang="0">
                  <a:pos x="582" y="146"/>
                </a:cxn>
                <a:cxn ang="0">
                  <a:pos x="559" y="119"/>
                </a:cxn>
                <a:cxn ang="0">
                  <a:pos x="513" y="77"/>
                </a:cxn>
                <a:cxn ang="0">
                  <a:pos x="446" y="33"/>
                </a:cxn>
                <a:cxn ang="0">
                  <a:pos x="398" y="14"/>
                </a:cxn>
                <a:cxn ang="0">
                  <a:pos x="352" y="6"/>
                </a:cxn>
                <a:cxn ang="0">
                  <a:pos x="265" y="0"/>
                </a:cxn>
                <a:cxn ang="0">
                  <a:pos x="148" y="2"/>
                </a:cxn>
                <a:cxn ang="0">
                  <a:pos x="66" y="6"/>
                </a:cxn>
                <a:cxn ang="0">
                  <a:pos x="52" y="6"/>
                </a:cxn>
                <a:cxn ang="0">
                  <a:pos x="37" y="4"/>
                </a:cxn>
                <a:cxn ang="0">
                  <a:pos x="18" y="4"/>
                </a:cxn>
                <a:cxn ang="0">
                  <a:pos x="2" y="4"/>
                </a:cxn>
              </a:cxnLst>
              <a:rect l="0" t="0" r="r" b="b"/>
              <a:pathLst>
                <a:path w="599" h="240">
                  <a:moveTo>
                    <a:pt x="0" y="8"/>
                  </a:moveTo>
                  <a:lnTo>
                    <a:pt x="0" y="12"/>
                  </a:lnTo>
                  <a:lnTo>
                    <a:pt x="0" y="17"/>
                  </a:lnTo>
                  <a:lnTo>
                    <a:pt x="4" y="23"/>
                  </a:lnTo>
                  <a:lnTo>
                    <a:pt x="8" y="27"/>
                  </a:lnTo>
                  <a:lnTo>
                    <a:pt x="16" y="33"/>
                  </a:lnTo>
                  <a:lnTo>
                    <a:pt x="25" y="37"/>
                  </a:lnTo>
                  <a:lnTo>
                    <a:pt x="39" y="39"/>
                  </a:lnTo>
                  <a:lnTo>
                    <a:pt x="54" y="42"/>
                  </a:lnTo>
                  <a:lnTo>
                    <a:pt x="89" y="44"/>
                  </a:lnTo>
                  <a:lnTo>
                    <a:pt x="129" y="44"/>
                  </a:lnTo>
                  <a:lnTo>
                    <a:pt x="169" y="44"/>
                  </a:lnTo>
                  <a:lnTo>
                    <a:pt x="210" y="42"/>
                  </a:lnTo>
                  <a:lnTo>
                    <a:pt x="248" y="42"/>
                  </a:lnTo>
                  <a:lnTo>
                    <a:pt x="281" y="42"/>
                  </a:lnTo>
                  <a:lnTo>
                    <a:pt x="294" y="44"/>
                  </a:lnTo>
                  <a:lnTo>
                    <a:pt x="306" y="46"/>
                  </a:lnTo>
                  <a:lnTo>
                    <a:pt x="315" y="48"/>
                  </a:lnTo>
                  <a:lnTo>
                    <a:pt x="323" y="52"/>
                  </a:lnTo>
                  <a:lnTo>
                    <a:pt x="334" y="62"/>
                  </a:lnTo>
                  <a:lnTo>
                    <a:pt x="346" y="77"/>
                  </a:lnTo>
                  <a:lnTo>
                    <a:pt x="361" y="94"/>
                  </a:lnTo>
                  <a:lnTo>
                    <a:pt x="377" y="113"/>
                  </a:lnTo>
                  <a:lnTo>
                    <a:pt x="394" y="133"/>
                  </a:lnTo>
                  <a:lnTo>
                    <a:pt x="413" y="154"/>
                  </a:lnTo>
                  <a:lnTo>
                    <a:pt x="436" y="175"/>
                  </a:lnTo>
                  <a:lnTo>
                    <a:pt x="459" y="194"/>
                  </a:lnTo>
                  <a:lnTo>
                    <a:pt x="484" y="211"/>
                  </a:lnTo>
                  <a:lnTo>
                    <a:pt x="505" y="225"/>
                  </a:lnTo>
                  <a:lnTo>
                    <a:pt x="526" y="234"/>
                  </a:lnTo>
                  <a:lnTo>
                    <a:pt x="544" y="240"/>
                  </a:lnTo>
                  <a:lnTo>
                    <a:pt x="551" y="240"/>
                  </a:lnTo>
                  <a:lnTo>
                    <a:pt x="559" y="240"/>
                  </a:lnTo>
                  <a:lnTo>
                    <a:pt x="567" y="238"/>
                  </a:lnTo>
                  <a:lnTo>
                    <a:pt x="573" y="234"/>
                  </a:lnTo>
                  <a:lnTo>
                    <a:pt x="578" y="230"/>
                  </a:lnTo>
                  <a:lnTo>
                    <a:pt x="586" y="225"/>
                  </a:lnTo>
                  <a:lnTo>
                    <a:pt x="590" y="217"/>
                  </a:lnTo>
                  <a:lnTo>
                    <a:pt x="596" y="207"/>
                  </a:lnTo>
                  <a:lnTo>
                    <a:pt x="599" y="198"/>
                  </a:lnTo>
                  <a:lnTo>
                    <a:pt x="599" y="186"/>
                  </a:lnTo>
                  <a:lnTo>
                    <a:pt x="596" y="173"/>
                  </a:lnTo>
                  <a:lnTo>
                    <a:pt x="590" y="159"/>
                  </a:lnTo>
                  <a:lnTo>
                    <a:pt x="582" y="146"/>
                  </a:lnTo>
                  <a:lnTo>
                    <a:pt x="571" y="133"/>
                  </a:lnTo>
                  <a:lnTo>
                    <a:pt x="559" y="119"/>
                  </a:lnTo>
                  <a:lnTo>
                    <a:pt x="544" y="104"/>
                  </a:lnTo>
                  <a:lnTo>
                    <a:pt x="513" y="77"/>
                  </a:lnTo>
                  <a:lnTo>
                    <a:pt x="478" y="54"/>
                  </a:lnTo>
                  <a:lnTo>
                    <a:pt x="446" y="33"/>
                  </a:lnTo>
                  <a:lnTo>
                    <a:pt x="415" y="17"/>
                  </a:lnTo>
                  <a:lnTo>
                    <a:pt x="398" y="14"/>
                  </a:lnTo>
                  <a:lnTo>
                    <a:pt x="377" y="8"/>
                  </a:lnTo>
                  <a:lnTo>
                    <a:pt x="352" y="6"/>
                  </a:lnTo>
                  <a:lnTo>
                    <a:pt x="325" y="4"/>
                  </a:lnTo>
                  <a:lnTo>
                    <a:pt x="265" y="0"/>
                  </a:lnTo>
                  <a:lnTo>
                    <a:pt x="204" y="0"/>
                  </a:lnTo>
                  <a:lnTo>
                    <a:pt x="148" y="2"/>
                  </a:lnTo>
                  <a:lnTo>
                    <a:pt x="100" y="4"/>
                  </a:lnTo>
                  <a:lnTo>
                    <a:pt x="66" y="6"/>
                  </a:lnTo>
                  <a:lnTo>
                    <a:pt x="54" y="6"/>
                  </a:lnTo>
                  <a:lnTo>
                    <a:pt x="52" y="6"/>
                  </a:lnTo>
                  <a:lnTo>
                    <a:pt x="47" y="6"/>
                  </a:lnTo>
                  <a:lnTo>
                    <a:pt x="37" y="4"/>
                  </a:lnTo>
                  <a:lnTo>
                    <a:pt x="27" y="4"/>
                  </a:lnTo>
                  <a:lnTo>
                    <a:pt x="18" y="4"/>
                  </a:lnTo>
                  <a:lnTo>
                    <a:pt x="10" y="4"/>
                  </a:lnTo>
                  <a:lnTo>
                    <a:pt x="2" y="4"/>
                  </a:lnTo>
                  <a:lnTo>
                    <a:pt x="0" y="8"/>
                  </a:lnTo>
                  <a:close/>
                </a:path>
              </a:pathLst>
            </a:custGeom>
            <a:solidFill>
              <a:srgbClr val="E8AD77"/>
            </a:solidFill>
            <a:ln w="9525">
              <a:noFill/>
              <a:round/>
              <a:headEnd/>
              <a:tailEnd/>
            </a:ln>
          </p:spPr>
          <p:txBody>
            <a:bodyPr/>
            <a:lstStyle/>
            <a:p>
              <a:endParaRPr lang="en-US">
                <a:solidFill>
                  <a:srgbClr val="000000"/>
                </a:solidFill>
                <a:latin typeface="+mn-lt"/>
              </a:endParaRPr>
            </a:p>
          </p:txBody>
        </p:sp>
        <p:sp>
          <p:nvSpPr>
            <p:cNvPr id="208" name="Freeform 410"/>
            <p:cNvSpPr>
              <a:spLocks/>
            </p:cNvSpPr>
            <p:nvPr/>
          </p:nvSpPr>
          <p:spPr bwMode="auto">
            <a:xfrm>
              <a:off x="3852" y="2104"/>
              <a:ext cx="568" cy="226"/>
            </a:xfrm>
            <a:custGeom>
              <a:avLst/>
              <a:gdLst/>
              <a:ahLst/>
              <a:cxnLst>
                <a:cxn ang="0">
                  <a:pos x="0" y="9"/>
                </a:cxn>
                <a:cxn ang="0">
                  <a:pos x="2" y="19"/>
                </a:cxn>
                <a:cxn ang="0">
                  <a:pos x="10" y="27"/>
                </a:cxn>
                <a:cxn ang="0">
                  <a:pos x="29" y="34"/>
                </a:cxn>
                <a:cxn ang="0">
                  <a:pos x="77" y="38"/>
                </a:cxn>
                <a:cxn ang="0">
                  <a:pos x="157" y="36"/>
                </a:cxn>
                <a:cxn ang="0">
                  <a:pos x="236" y="36"/>
                </a:cxn>
                <a:cxn ang="0">
                  <a:pos x="282" y="38"/>
                </a:cxn>
                <a:cxn ang="0">
                  <a:pos x="303" y="42"/>
                </a:cxn>
                <a:cxn ang="0">
                  <a:pos x="322" y="56"/>
                </a:cxn>
                <a:cxn ang="0">
                  <a:pos x="347" y="86"/>
                </a:cxn>
                <a:cxn ang="0">
                  <a:pos x="378" y="125"/>
                </a:cxn>
                <a:cxn ang="0">
                  <a:pos x="418" y="165"/>
                </a:cxn>
                <a:cxn ang="0">
                  <a:pos x="466" y="199"/>
                </a:cxn>
                <a:cxn ang="0">
                  <a:pos x="505" y="221"/>
                </a:cxn>
                <a:cxn ang="0">
                  <a:pos x="528" y="226"/>
                </a:cxn>
                <a:cxn ang="0">
                  <a:pos x="541" y="223"/>
                </a:cxn>
                <a:cxn ang="0">
                  <a:pos x="551" y="215"/>
                </a:cxn>
                <a:cxn ang="0">
                  <a:pos x="562" y="203"/>
                </a:cxn>
                <a:cxn ang="0">
                  <a:pos x="568" y="186"/>
                </a:cxn>
                <a:cxn ang="0">
                  <a:pos x="566" y="165"/>
                </a:cxn>
                <a:cxn ang="0">
                  <a:pos x="553" y="140"/>
                </a:cxn>
                <a:cxn ang="0">
                  <a:pos x="532" y="115"/>
                </a:cxn>
                <a:cxn ang="0">
                  <a:pos x="490" y="77"/>
                </a:cxn>
                <a:cxn ang="0">
                  <a:pos x="426" y="33"/>
                </a:cxn>
                <a:cxn ang="0">
                  <a:pos x="380" y="13"/>
                </a:cxn>
                <a:cxn ang="0">
                  <a:pos x="336" y="6"/>
                </a:cxn>
                <a:cxn ang="0">
                  <a:pos x="253" y="0"/>
                </a:cxn>
                <a:cxn ang="0">
                  <a:pos x="142" y="2"/>
                </a:cxn>
                <a:cxn ang="0">
                  <a:pos x="65" y="6"/>
                </a:cxn>
                <a:cxn ang="0">
                  <a:pos x="52" y="6"/>
                </a:cxn>
                <a:cxn ang="0">
                  <a:pos x="38" y="4"/>
                </a:cxn>
                <a:cxn ang="0">
                  <a:pos x="17" y="2"/>
                </a:cxn>
                <a:cxn ang="0">
                  <a:pos x="4" y="4"/>
                </a:cxn>
              </a:cxnLst>
              <a:rect l="0" t="0" r="r" b="b"/>
              <a:pathLst>
                <a:path w="568" h="226">
                  <a:moveTo>
                    <a:pt x="0" y="6"/>
                  </a:moveTo>
                  <a:lnTo>
                    <a:pt x="0" y="9"/>
                  </a:lnTo>
                  <a:lnTo>
                    <a:pt x="0" y="15"/>
                  </a:lnTo>
                  <a:lnTo>
                    <a:pt x="2" y="19"/>
                  </a:lnTo>
                  <a:lnTo>
                    <a:pt x="4" y="23"/>
                  </a:lnTo>
                  <a:lnTo>
                    <a:pt x="10" y="27"/>
                  </a:lnTo>
                  <a:lnTo>
                    <a:pt x="17" y="31"/>
                  </a:lnTo>
                  <a:lnTo>
                    <a:pt x="29" y="34"/>
                  </a:lnTo>
                  <a:lnTo>
                    <a:pt x="42" y="36"/>
                  </a:lnTo>
                  <a:lnTo>
                    <a:pt x="77" y="38"/>
                  </a:lnTo>
                  <a:lnTo>
                    <a:pt x="117" y="38"/>
                  </a:lnTo>
                  <a:lnTo>
                    <a:pt x="157" y="36"/>
                  </a:lnTo>
                  <a:lnTo>
                    <a:pt x="198" y="36"/>
                  </a:lnTo>
                  <a:lnTo>
                    <a:pt x="236" y="36"/>
                  </a:lnTo>
                  <a:lnTo>
                    <a:pt x="269" y="36"/>
                  </a:lnTo>
                  <a:lnTo>
                    <a:pt x="282" y="38"/>
                  </a:lnTo>
                  <a:lnTo>
                    <a:pt x="294" y="40"/>
                  </a:lnTo>
                  <a:lnTo>
                    <a:pt x="303" y="42"/>
                  </a:lnTo>
                  <a:lnTo>
                    <a:pt x="311" y="46"/>
                  </a:lnTo>
                  <a:lnTo>
                    <a:pt x="322" y="56"/>
                  </a:lnTo>
                  <a:lnTo>
                    <a:pt x="334" y="69"/>
                  </a:lnTo>
                  <a:lnTo>
                    <a:pt x="347" y="86"/>
                  </a:lnTo>
                  <a:lnTo>
                    <a:pt x="361" y="104"/>
                  </a:lnTo>
                  <a:lnTo>
                    <a:pt x="378" y="125"/>
                  </a:lnTo>
                  <a:lnTo>
                    <a:pt x="397" y="144"/>
                  </a:lnTo>
                  <a:lnTo>
                    <a:pt x="418" y="165"/>
                  </a:lnTo>
                  <a:lnTo>
                    <a:pt x="442" y="184"/>
                  </a:lnTo>
                  <a:lnTo>
                    <a:pt x="466" y="199"/>
                  </a:lnTo>
                  <a:lnTo>
                    <a:pt x="488" y="213"/>
                  </a:lnTo>
                  <a:lnTo>
                    <a:pt x="505" y="221"/>
                  </a:lnTo>
                  <a:lnTo>
                    <a:pt x="520" y="226"/>
                  </a:lnTo>
                  <a:lnTo>
                    <a:pt x="528" y="226"/>
                  </a:lnTo>
                  <a:lnTo>
                    <a:pt x="534" y="224"/>
                  </a:lnTo>
                  <a:lnTo>
                    <a:pt x="541" y="223"/>
                  </a:lnTo>
                  <a:lnTo>
                    <a:pt x="547" y="221"/>
                  </a:lnTo>
                  <a:lnTo>
                    <a:pt x="551" y="215"/>
                  </a:lnTo>
                  <a:lnTo>
                    <a:pt x="557" y="211"/>
                  </a:lnTo>
                  <a:lnTo>
                    <a:pt x="562" y="203"/>
                  </a:lnTo>
                  <a:lnTo>
                    <a:pt x="566" y="196"/>
                  </a:lnTo>
                  <a:lnTo>
                    <a:pt x="568" y="186"/>
                  </a:lnTo>
                  <a:lnTo>
                    <a:pt x="568" y="176"/>
                  </a:lnTo>
                  <a:lnTo>
                    <a:pt x="566" y="165"/>
                  </a:lnTo>
                  <a:lnTo>
                    <a:pt x="561" y="153"/>
                  </a:lnTo>
                  <a:lnTo>
                    <a:pt x="553" y="140"/>
                  </a:lnTo>
                  <a:lnTo>
                    <a:pt x="543" y="127"/>
                  </a:lnTo>
                  <a:lnTo>
                    <a:pt x="532" y="115"/>
                  </a:lnTo>
                  <a:lnTo>
                    <a:pt x="518" y="102"/>
                  </a:lnTo>
                  <a:lnTo>
                    <a:pt x="490" y="77"/>
                  </a:lnTo>
                  <a:lnTo>
                    <a:pt x="459" y="52"/>
                  </a:lnTo>
                  <a:lnTo>
                    <a:pt x="426" y="33"/>
                  </a:lnTo>
                  <a:lnTo>
                    <a:pt x="395" y="17"/>
                  </a:lnTo>
                  <a:lnTo>
                    <a:pt x="380" y="13"/>
                  </a:lnTo>
                  <a:lnTo>
                    <a:pt x="359" y="8"/>
                  </a:lnTo>
                  <a:lnTo>
                    <a:pt x="336" y="6"/>
                  </a:lnTo>
                  <a:lnTo>
                    <a:pt x="309" y="2"/>
                  </a:lnTo>
                  <a:lnTo>
                    <a:pt x="253" y="0"/>
                  </a:lnTo>
                  <a:lnTo>
                    <a:pt x="196" y="0"/>
                  </a:lnTo>
                  <a:lnTo>
                    <a:pt x="142" y="2"/>
                  </a:lnTo>
                  <a:lnTo>
                    <a:pt x="96" y="4"/>
                  </a:lnTo>
                  <a:lnTo>
                    <a:pt x="65" y="6"/>
                  </a:lnTo>
                  <a:lnTo>
                    <a:pt x="54" y="6"/>
                  </a:lnTo>
                  <a:lnTo>
                    <a:pt x="52" y="6"/>
                  </a:lnTo>
                  <a:lnTo>
                    <a:pt x="46" y="6"/>
                  </a:lnTo>
                  <a:lnTo>
                    <a:pt x="38" y="4"/>
                  </a:lnTo>
                  <a:lnTo>
                    <a:pt x="27" y="4"/>
                  </a:lnTo>
                  <a:lnTo>
                    <a:pt x="17" y="2"/>
                  </a:lnTo>
                  <a:lnTo>
                    <a:pt x="10" y="2"/>
                  </a:lnTo>
                  <a:lnTo>
                    <a:pt x="4" y="4"/>
                  </a:lnTo>
                  <a:lnTo>
                    <a:pt x="0" y="6"/>
                  </a:lnTo>
                  <a:close/>
                </a:path>
              </a:pathLst>
            </a:custGeom>
            <a:solidFill>
              <a:srgbClr val="E4A974"/>
            </a:solidFill>
            <a:ln w="9525">
              <a:noFill/>
              <a:round/>
              <a:headEnd/>
              <a:tailEnd/>
            </a:ln>
          </p:spPr>
          <p:txBody>
            <a:bodyPr/>
            <a:lstStyle/>
            <a:p>
              <a:endParaRPr lang="en-US">
                <a:solidFill>
                  <a:srgbClr val="000000"/>
                </a:solidFill>
                <a:latin typeface="+mn-lt"/>
              </a:endParaRPr>
            </a:p>
          </p:txBody>
        </p:sp>
        <p:sp>
          <p:nvSpPr>
            <p:cNvPr id="209" name="Freeform 411"/>
            <p:cNvSpPr>
              <a:spLocks/>
            </p:cNvSpPr>
            <p:nvPr/>
          </p:nvSpPr>
          <p:spPr bwMode="auto">
            <a:xfrm>
              <a:off x="3862" y="2110"/>
              <a:ext cx="541" cy="211"/>
            </a:xfrm>
            <a:custGeom>
              <a:avLst/>
              <a:gdLst/>
              <a:ahLst/>
              <a:cxnLst>
                <a:cxn ang="0">
                  <a:pos x="2" y="7"/>
                </a:cxn>
                <a:cxn ang="0">
                  <a:pos x="0" y="17"/>
                </a:cxn>
                <a:cxn ang="0">
                  <a:pos x="5" y="23"/>
                </a:cxn>
                <a:cxn ang="0">
                  <a:pos x="21" y="28"/>
                </a:cxn>
                <a:cxn ang="0">
                  <a:pos x="67" y="32"/>
                </a:cxn>
                <a:cxn ang="0">
                  <a:pos x="147" y="30"/>
                </a:cxn>
                <a:cxn ang="0">
                  <a:pos x="226" y="28"/>
                </a:cxn>
                <a:cxn ang="0">
                  <a:pos x="272" y="32"/>
                </a:cxn>
                <a:cxn ang="0">
                  <a:pos x="293" y="36"/>
                </a:cxn>
                <a:cxn ang="0">
                  <a:pos x="311" y="50"/>
                </a:cxn>
                <a:cxn ang="0">
                  <a:pos x="336" y="78"/>
                </a:cxn>
                <a:cxn ang="0">
                  <a:pos x="364" y="115"/>
                </a:cxn>
                <a:cxn ang="0">
                  <a:pos x="403" y="153"/>
                </a:cxn>
                <a:cxn ang="0">
                  <a:pos x="451" y="190"/>
                </a:cxn>
                <a:cxn ang="0">
                  <a:pos x="487" y="209"/>
                </a:cxn>
                <a:cxn ang="0">
                  <a:pos x="506" y="211"/>
                </a:cxn>
                <a:cxn ang="0">
                  <a:pos x="518" y="209"/>
                </a:cxn>
                <a:cxn ang="0">
                  <a:pos x="531" y="195"/>
                </a:cxn>
                <a:cxn ang="0">
                  <a:pos x="541" y="174"/>
                </a:cxn>
                <a:cxn ang="0">
                  <a:pos x="537" y="155"/>
                </a:cxn>
                <a:cxn ang="0">
                  <a:pos x="526" y="134"/>
                </a:cxn>
                <a:cxn ang="0">
                  <a:pos x="506" y="109"/>
                </a:cxn>
                <a:cxn ang="0">
                  <a:pos x="468" y="74"/>
                </a:cxn>
                <a:cxn ang="0">
                  <a:pos x="408" y="32"/>
                </a:cxn>
                <a:cxn ang="0">
                  <a:pos x="362" y="13"/>
                </a:cxn>
                <a:cxn ang="0">
                  <a:pos x="320" y="3"/>
                </a:cxn>
                <a:cxn ang="0">
                  <a:pos x="243" y="0"/>
                </a:cxn>
                <a:cxn ang="0">
                  <a:pos x="138" y="0"/>
                </a:cxn>
                <a:cxn ang="0">
                  <a:pos x="67" y="3"/>
                </a:cxn>
                <a:cxn ang="0">
                  <a:pos x="53" y="5"/>
                </a:cxn>
                <a:cxn ang="0">
                  <a:pos x="40" y="3"/>
                </a:cxn>
                <a:cxn ang="0">
                  <a:pos x="21" y="2"/>
                </a:cxn>
                <a:cxn ang="0">
                  <a:pos x="5" y="2"/>
                </a:cxn>
              </a:cxnLst>
              <a:rect l="0" t="0" r="r" b="b"/>
              <a:pathLst>
                <a:path w="541" h="211">
                  <a:moveTo>
                    <a:pt x="3" y="3"/>
                  </a:moveTo>
                  <a:lnTo>
                    <a:pt x="2" y="7"/>
                  </a:lnTo>
                  <a:lnTo>
                    <a:pt x="0" y="13"/>
                  </a:lnTo>
                  <a:lnTo>
                    <a:pt x="0" y="17"/>
                  </a:lnTo>
                  <a:lnTo>
                    <a:pt x="2" y="21"/>
                  </a:lnTo>
                  <a:lnTo>
                    <a:pt x="5" y="23"/>
                  </a:lnTo>
                  <a:lnTo>
                    <a:pt x="13" y="27"/>
                  </a:lnTo>
                  <a:lnTo>
                    <a:pt x="21" y="28"/>
                  </a:lnTo>
                  <a:lnTo>
                    <a:pt x="32" y="30"/>
                  </a:lnTo>
                  <a:lnTo>
                    <a:pt x="67" y="32"/>
                  </a:lnTo>
                  <a:lnTo>
                    <a:pt x="107" y="32"/>
                  </a:lnTo>
                  <a:lnTo>
                    <a:pt x="147" y="30"/>
                  </a:lnTo>
                  <a:lnTo>
                    <a:pt x="188" y="30"/>
                  </a:lnTo>
                  <a:lnTo>
                    <a:pt x="226" y="28"/>
                  </a:lnTo>
                  <a:lnTo>
                    <a:pt x="259" y="30"/>
                  </a:lnTo>
                  <a:lnTo>
                    <a:pt x="272" y="32"/>
                  </a:lnTo>
                  <a:lnTo>
                    <a:pt x="284" y="34"/>
                  </a:lnTo>
                  <a:lnTo>
                    <a:pt x="293" y="36"/>
                  </a:lnTo>
                  <a:lnTo>
                    <a:pt x="301" y="40"/>
                  </a:lnTo>
                  <a:lnTo>
                    <a:pt x="311" y="50"/>
                  </a:lnTo>
                  <a:lnTo>
                    <a:pt x="322" y="63"/>
                  </a:lnTo>
                  <a:lnTo>
                    <a:pt x="336" y="78"/>
                  </a:lnTo>
                  <a:lnTo>
                    <a:pt x="349" y="96"/>
                  </a:lnTo>
                  <a:lnTo>
                    <a:pt x="364" y="115"/>
                  </a:lnTo>
                  <a:lnTo>
                    <a:pt x="382" y="134"/>
                  </a:lnTo>
                  <a:lnTo>
                    <a:pt x="403" y="153"/>
                  </a:lnTo>
                  <a:lnTo>
                    <a:pt x="426" y="172"/>
                  </a:lnTo>
                  <a:lnTo>
                    <a:pt x="451" y="190"/>
                  </a:lnTo>
                  <a:lnTo>
                    <a:pt x="470" y="201"/>
                  </a:lnTo>
                  <a:lnTo>
                    <a:pt x="487" y="209"/>
                  </a:lnTo>
                  <a:lnTo>
                    <a:pt x="501" y="211"/>
                  </a:lnTo>
                  <a:lnTo>
                    <a:pt x="506" y="211"/>
                  </a:lnTo>
                  <a:lnTo>
                    <a:pt x="512" y="211"/>
                  </a:lnTo>
                  <a:lnTo>
                    <a:pt x="518" y="209"/>
                  </a:lnTo>
                  <a:lnTo>
                    <a:pt x="522" y="205"/>
                  </a:lnTo>
                  <a:lnTo>
                    <a:pt x="531" y="195"/>
                  </a:lnTo>
                  <a:lnTo>
                    <a:pt x="539" y="182"/>
                  </a:lnTo>
                  <a:lnTo>
                    <a:pt x="541" y="174"/>
                  </a:lnTo>
                  <a:lnTo>
                    <a:pt x="541" y="165"/>
                  </a:lnTo>
                  <a:lnTo>
                    <a:pt x="537" y="155"/>
                  </a:lnTo>
                  <a:lnTo>
                    <a:pt x="533" y="145"/>
                  </a:lnTo>
                  <a:lnTo>
                    <a:pt x="526" y="134"/>
                  </a:lnTo>
                  <a:lnTo>
                    <a:pt x="516" y="122"/>
                  </a:lnTo>
                  <a:lnTo>
                    <a:pt x="506" y="109"/>
                  </a:lnTo>
                  <a:lnTo>
                    <a:pt x="495" y="98"/>
                  </a:lnTo>
                  <a:lnTo>
                    <a:pt x="468" y="74"/>
                  </a:lnTo>
                  <a:lnTo>
                    <a:pt x="439" y="51"/>
                  </a:lnTo>
                  <a:lnTo>
                    <a:pt x="408" y="32"/>
                  </a:lnTo>
                  <a:lnTo>
                    <a:pt x="380" y="19"/>
                  </a:lnTo>
                  <a:lnTo>
                    <a:pt x="362" y="13"/>
                  </a:lnTo>
                  <a:lnTo>
                    <a:pt x="343" y="7"/>
                  </a:lnTo>
                  <a:lnTo>
                    <a:pt x="320" y="3"/>
                  </a:lnTo>
                  <a:lnTo>
                    <a:pt x="297" y="2"/>
                  </a:lnTo>
                  <a:lnTo>
                    <a:pt x="243" y="0"/>
                  </a:lnTo>
                  <a:lnTo>
                    <a:pt x="188" y="0"/>
                  </a:lnTo>
                  <a:lnTo>
                    <a:pt x="138" y="0"/>
                  </a:lnTo>
                  <a:lnTo>
                    <a:pt x="96" y="2"/>
                  </a:lnTo>
                  <a:lnTo>
                    <a:pt x="67" y="3"/>
                  </a:lnTo>
                  <a:lnTo>
                    <a:pt x="55" y="5"/>
                  </a:lnTo>
                  <a:lnTo>
                    <a:pt x="53" y="5"/>
                  </a:lnTo>
                  <a:lnTo>
                    <a:pt x="48" y="3"/>
                  </a:lnTo>
                  <a:lnTo>
                    <a:pt x="40" y="3"/>
                  </a:lnTo>
                  <a:lnTo>
                    <a:pt x="30" y="2"/>
                  </a:lnTo>
                  <a:lnTo>
                    <a:pt x="21" y="2"/>
                  </a:lnTo>
                  <a:lnTo>
                    <a:pt x="11" y="2"/>
                  </a:lnTo>
                  <a:lnTo>
                    <a:pt x="5" y="2"/>
                  </a:lnTo>
                  <a:lnTo>
                    <a:pt x="3" y="3"/>
                  </a:lnTo>
                  <a:close/>
                </a:path>
              </a:pathLst>
            </a:custGeom>
            <a:solidFill>
              <a:srgbClr val="E0A570"/>
            </a:solidFill>
            <a:ln w="9525">
              <a:noFill/>
              <a:round/>
              <a:headEnd/>
              <a:tailEnd/>
            </a:ln>
          </p:spPr>
          <p:txBody>
            <a:bodyPr/>
            <a:lstStyle/>
            <a:p>
              <a:endParaRPr lang="en-US">
                <a:solidFill>
                  <a:srgbClr val="000000"/>
                </a:solidFill>
                <a:latin typeface="+mn-lt"/>
              </a:endParaRPr>
            </a:p>
          </p:txBody>
        </p:sp>
        <p:sp>
          <p:nvSpPr>
            <p:cNvPr id="210" name="Freeform 412"/>
            <p:cNvSpPr>
              <a:spLocks/>
            </p:cNvSpPr>
            <p:nvPr/>
          </p:nvSpPr>
          <p:spPr bwMode="auto">
            <a:xfrm>
              <a:off x="3871" y="2113"/>
              <a:ext cx="513" cy="200"/>
            </a:xfrm>
            <a:custGeom>
              <a:avLst/>
              <a:gdLst/>
              <a:ahLst/>
              <a:cxnLst>
                <a:cxn ang="0">
                  <a:pos x="4" y="10"/>
                </a:cxn>
                <a:cxn ang="0">
                  <a:pos x="0" y="16"/>
                </a:cxn>
                <a:cxn ang="0">
                  <a:pos x="4" y="22"/>
                </a:cxn>
                <a:cxn ang="0">
                  <a:pos x="14" y="25"/>
                </a:cxn>
                <a:cxn ang="0">
                  <a:pos x="58" y="29"/>
                </a:cxn>
                <a:cxn ang="0">
                  <a:pos x="138" y="27"/>
                </a:cxn>
                <a:cxn ang="0">
                  <a:pos x="217" y="25"/>
                </a:cxn>
                <a:cxn ang="0">
                  <a:pos x="263" y="29"/>
                </a:cxn>
                <a:cxn ang="0">
                  <a:pos x="284" y="33"/>
                </a:cxn>
                <a:cxn ang="0">
                  <a:pos x="302" y="47"/>
                </a:cxn>
                <a:cxn ang="0">
                  <a:pos x="325" y="73"/>
                </a:cxn>
                <a:cxn ang="0">
                  <a:pos x="351" y="108"/>
                </a:cxn>
                <a:cxn ang="0">
                  <a:pos x="388" y="144"/>
                </a:cxn>
                <a:cxn ang="0">
                  <a:pos x="434" y="181"/>
                </a:cxn>
                <a:cxn ang="0">
                  <a:pos x="469" y="198"/>
                </a:cxn>
                <a:cxn ang="0">
                  <a:pos x="486" y="200"/>
                </a:cxn>
                <a:cxn ang="0">
                  <a:pos x="495" y="196"/>
                </a:cxn>
                <a:cxn ang="0">
                  <a:pos x="505" y="185"/>
                </a:cxn>
                <a:cxn ang="0">
                  <a:pos x="513" y="166"/>
                </a:cxn>
                <a:cxn ang="0">
                  <a:pos x="511" y="150"/>
                </a:cxn>
                <a:cxn ang="0">
                  <a:pos x="492" y="119"/>
                </a:cxn>
                <a:cxn ang="0">
                  <a:pos x="447" y="75"/>
                </a:cxn>
                <a:cxn ang="0">
                  <a:pos x="392" y="37"/>
                </a:cxn>
                <a:cxn ang="0">
                  <a:pos x="348" y="16"/>
                </a:cxn>
                <a:cxn ang="0">
                  <a:pos x="307" y="6"/>
                </a:cxn>
                <a:cxn ang="0">
                  <a:pos x="234" y="0"/>
                </a:cxn>
                <a:cxn ang="0">
                  <a:pos x="135" y="2"/>
                </a:cxn>
                <a:cxn ang="0">
                  <a:pos x="67" y="6"/>
                </a:cxn>
                <a:cxn ang="0">
                  <a:pos x="56" y="8"/>
                </a:cxn>
                <a:cxn ang="0">
                  <a:pos x="42" y="6"/>
                </a:cxn>
                <a:cxn ang="0">
                  <a:pos x="23" y="4"/>
                </a:cxn>
                <a:cxn ang="0">
                  <a:pos x="8" y="4"/>
                </a:cxn>
              </a:cxnLst>
              <a:rect l="0" t="0" r="r" b="b"/>
              <a:pathLst>
                <a:path w="513" h="200">
                  <a:moveTo>
                    <a:pt x="6" y="4"/>
                  </a:moveTo>
                  <a:lnTo>
                    <a:pt x="4" y="10"/>
                  </a:lnTo>
                  <a:lnTo>
                    <a:pt x="2" y="14"/>
                  </a:lnTo>
                  <a:lnTo>
                    <a:pt x="0" y="16"/>
                  </a:lnTo>
                  <a:lnTo>
                    <a:pt x="2" y="20"/>
                  </a:lnTo>
                  <a:lnTo>
                    <a:pt x="4" y="22"/>
                  </a:lnTo>
                  <a:lnTo>
                    <a:pt x="8" y="24"/>
                  </a:lnTo>
                  <a:lnTo>
                    <a:pt x="14" y="25"/>
                  </a:lnTo>
                  <a:lnTo>
                    <a:pt x="23" y="27"/>
                  </a:lnTo>
                  <a:lnTo>
                    <a:pt x="58" y="29"/>
                  </a:lnTo>
                  <a:lnTo>
                    <a:pt x="98" y="29"/>
                  </a:lnTo>
                  <a:lnTo>
                    <a:pt x="138" y="27"/>
                  </a:lnTo>
                  <a:lnTo>
                    <a:pt x="179" y="27"/>
                  </a:lnTo>
                  <a:lnTo>
                    <a:pt x="217" y="25"/>
                  </a:lnTo>
                  <a:lnTo>
                    <a:pt x="250" y="27"/>
                  </a:lnTo>
                  <a:lnTo>
                    <a:pt x="263" y="29"/>
                  </a:lnTo>
                  <a:lnTo>
                    <a:pt x="275" y="31"/>
                  </a:lnTo>
                  <a:lnTo>
                    <a:pt x="284" y="33"/>
                  </a:lnTo>
                  <a:lnTo>
                    <a:pt x="292" y="37"/>
                  </a:lnTo>
                  <a:lnTo>
                    <a:pt x="302" y="47"/>
                  </a:lnTo>
                  <a:lnTo>
                    <a:pt x="313" y="60"/>
                  </a:lnTo>
                  <a:lnTo>
                    <a:pt x="325" y="73"/>
                  </a:lnTo>
                  <a:lnTo>
                    <a:pt x="336" y="91"/>
                  </a:lnTo>
                  <a:lnTo>
                    <a:pt x="351" y="108"/>
                  </a:lnTo>
                  <a:lnTo>
                    <a:pt x="369" y="127"/>
                  </a:lnTo>
                  <a:lnTo>
                    <a:pt x="388" y="144"/>
                  </a:lnTo>
                  <a:lnTo>
                    <a:pt x="411" y="164"/>
                  </a:lnTo>
                  <a:lnTo>
                    <a:pt x="434" y="181"/>
                  </a:lnTo>
                  <a:lnTo>
                    <a:pt x="453" y="192"/>
                  </a:lnTo>
                  <a:lnTo>
                    <a:pt x="469" y="198"/>
                  </a:lnTo>
                  <a:lnTo>
                    <a:pt x="480" y="200"/>
                  </a:lnTo>
                  <a:lnTo>
                    <a:pt x="486" y="200"/>
                  </a:lnTo>
                  <a:lnTo>
                    <a:pt x="492" y="198"/>
                  </a:lnTo>
                  <a:lnTo>
                    <a:pt x="495" y="196"/>
                  </a:lnTo>
                  <a:lnTo>
                    <a:pt x="499" y="194"/>
                  </a:lnTo>
                  <a:lnTo>
                    <a:pt x="505" y="185"/>
                  </a:lnTo>
                  <a:lnTo>
                    <a:pt x="511" y="173"/>
                  </a:lnTo>
                  <a:lnTo>
                    <a:pt x="513" y="166"/>
                  </a:lnTo>
                  <a:lnTo>
                    <a:pt x="513" y="158"/>
                  </a:lnTo>
                  <a:lnTo>
                    <a:pt x="511" y="150"/>
                  </a:lnTo>
                  <a:lnTo>
                    <a:pt x="505" y="141"/>
                  </a:lnTo>
                  <a:lnTo>
                    <a:pt x="492" y="119"/>
                  </a:lnTo>
                  <a:lnTo>
                    <a:pt x="472" y="98"/>
                  </a:lnTo>
                  <a:lnTo>
                    <a:pt x="447" y="75"/>
                  </a:lnTo>
                  <a:lnTo>
                    <a:pt x="421" y="54"/>
                  </a:lnTo>
                  <a:lnTo>
                    <a:pt x="392" y="37"/>
                  </a:lnTo>
                  <a:lnTo>
                    <a:pt x="365" y="22"/>
                  </a:lnTo>
                  <a:lnTo>
                    <a:pt x="348" y="16"/>
                  </a:lnTo>
                  <a:lnTo>
                    <a:pt x="328" y="10"/>
                  </a:lnTo>
                  <a:lnTo>
                    <a:pt x="307" y="6"/>
                  </a:lnTo>
                  <a:lnTo>
                    <a:pt x="284" y="4"/>
                  </a:lnTo>
                  <a:lnTo>
                    <a:pt x="234" y="0"/>
                  </a:lnTo>
                  <a:lnTo>
                    <a:pt x="183" y="0"/>
                  </a:lnTo>
                  <a:lnTo>
                    <a:pt x="135" y="2"/>
                  </a:lnTo>
                  <a:lnTo>
                    <a:pt x="94" y="4"/>
                  </a:lnTo>
                  <a:lnTo>
                    <a:pt x="67" y="6"/>
                  </a:lnTo>
                  <a:lnTo>
                    <a:pt x="58" y="8"/>
                  </a:lnTo>
                  <a:lnTo>
                    <a:pt x="56" y="8"/>
                  </a:lnTo>
                  <a:lnTo>
                    <a:pt x="50" y="6"/>
                  </a:lnTo>
                  <a:lnTo>
                    <a:pt x="42" y="6"/>
                  </a:lnTo>
                  <a:lnTo>
                    <a:pt x="33" y="4"/>
                  </a:lnTo>
                  <a:lnTo>
                    <a:pt x="23" y="4"/>
                  </a:lnTo>
                  <a:lnTo>
                    <a:pt x="16" y="2"/>
                  </a:lnTo>
                  <a:lnTo>
                    <a:pt x="8" y="4"/>
                  </a:lnTo>
                  <a:lnTo>
                    <a:pt x="6" y="4"/>
                  </a:lnTo>
                  <a:close/>
                </a:path>
              </a:pathLst>
            </a:custGeom>
            <a:solidFill>
              <a:srgbClr val="DCA16C"/>
            </a:solidFill>
            <a:ln w="9525">
              <a:noFill/>
              <a:round/>
              <a:headEnd/>
              <a:tailEnd/>
            </a:ln>
          </p:spPr>
          <p:txBody>
            <a:bodyPr/>
            <a:lstStyle/>
            <a:p>
              <a:endParaRPr lang="en-US">
                <a:solidFill>
                  <a:srgbClr val="000000"/>
                </a:solidFill>
                <a:latin typeface="+mn-lt"/>
              </a:endParaRPr>
            </a:p>
          </p:txBody>
        </p:sp>
        <p:sp>
          <p:nvSpPr>
            <p:cNvPr id="211" name="Freeform 413"/>
            <p:cNvSpPr>
              <a:spLocks/>
            </p:cNvSpPr>
            <p:nvPr/>
          </p:nvSpPr>
          <p:spPr bwMode="auto">
            <a:xfrm>
              <a:off x="3881" y="2119"/>
              <a:ext cx="485" cy="186"/>
            </a:xfrm>
            <a:custGeom>
              <a:avLst/>
              <a:gdLst/>
              <a:ahLst/>
              <a:cxnLst>
                <a:cxn ang="0">
                  <a:pos x="59" y="8"/>
                </a:cxn>
                <a:cxn ang="0">
                  <a:pos x="57" y="6"/>
                </a:cxn>
                <a:cxn ang="0">
                  <a:pos x="52" y="6"/>
                </a:cxn>
                <a:cxn ang="0">
                  <a:pos x="44" y="4"/>
                </a:cxn>
                <a:cxn ang="0">
                  <a:pos x="34" y="4"/>
                </a:cxn>
                <a:cxn ang="0">
                  <a:pos x="25" y="2"/>
                </a:cxn>
                <a:cxn ang="0">
                  <a:pos x="17" y="2"/>
                </a:cxn>
                <a:cxn ang="0">
                  <a:pos x="11" y="2"/>
                </a:cxn>
                <a:cxn ang="0">
                  <a:pos x="7" y="2"/>
                </a:cxn>
                <a:cxn ang="0">
                  <a:pos x="6" y="8"/>
                </a:cxn>
                <a:cxn ang="0">
                  <a:pos x="2" y="12"/>
                </a:cxn>
                <a:cxn ang="0">
                  <a:pos x="0" y="14"/>
                </a:cxn>
                <a:cxn ang="0">
                  <a:pos x="0" y="16"/>
                </a:cxn>
                <a:cxn ang="0">
                  <a:pos x="0" y="18"/>
                </a:cxn>
                <a:cxn ang="0">
                  <a:pos x="2" y="19"/>
                </a:cxn>
                <a:cxn ang="0">
                  <a:pos x="6" y="19"/>
                </a:cxn>
                <a:cxn ang="0">
                  <a:pos x="13" y="21"/>
                </a:cxn>
                <a:cxn ang="0">
                  <a:pos x="48" y="23"/>
                </a:cxn>
                <a:cxn ang="0">
                  <a:pos x="88" y="23"/>
                </a:cxn>
                <a:cxn ang="0">
                  <a:pos x="128" y="21"/>
                </a:cxn>
                <a:cxn ang="0">
                  <a:pos x="169" y="21"/>
                </a:cxn>
                <a:cxn ang="0">
                  <a:pos x="207" y="19"/>
                </a:cxn>
                <a:cxn ang="0">
                  <a:pos x="240" y="21"/>
                </a:cxn>
                <a:cxn ang="0">
                  <a:pos x="253" y="23"/>
                </a:cxn>
                <a:cxn ang="0">
                  <a:pos x="265" y="25"/>
                </a:cxn>
                <a:cxn ang="0">
                  <a:pos x="274" y="27"/>
                </a:cxn>
                <a:cxn ang="0">
                  <a:pos x="282" y="31"/>
                </a:cxn>
                <a:cxn ang="0">
                  <a:pos x="292" y="41"/>
                </a:cxn>
                <a:cxn ang="0">
                  <a:pos x="301" y="52"/>
                </a:cxn>
                <a:cxn ang="0">
                  <a:pos x="313" y="65"/>
                </a:cxn>
                <a:cxn ang="0">
                  <a:pos x="324" y="81"/>
                </a:cxn>
                <a:cxn ang="0">
                  <a:pos x="338" y="98"/>
                </a:cxn>
                <a:cxn ang="0">
                  <a:pos x="353" y="115"/>
                </a:cxn>
                <a:cxn ang="0">
                  <a:pos x="372" y="135"/>
                </a:cxn>
                <a:cxn ang="0">
                  <a:pos x="395" y="154"/>
                </a:cxn>
                <a:cxn ang="0">
                  <a:pos x="418" y="169"/>
                </a:cxn>
                <a:cxn ang="0">
                  <a:pos x="436" y="179"/>
                </a:cxn>
                <a:cxn ang="0">
                  <a:pos x="451" y="184"/>
                </a:cxn>
                <a:cxn ang="0">
                  <a:pos x="461" y="186"/>
                </a:cxn>
                <a:cxn ang="0">
                  <a:pos x="468" y="184"/>
                </a:cxn>
                <a:cxn ang="0">
                  <a:pos x="474" y="179"/>
                </a:cxn>
                <a:cxn ang="0">
                  <a:pos x="480" y="171"/>
                </a:cxn>
                <a:cxn ang="0">
                  <a:pos x="484" y="161"/>
                </a:cxn>
                <a:cxn ang="0">
                  <a:pos x="485" y="156"/>
                </a:cxn>
                <a:cxn ang="0">
                  <a:pos x="484" y="148"/>
                </a:cxn>
                <a:cxn ang="0">
                  <a:pos x="482" y="140"/>
                </a:cxn>
                <a:cxn ang="0">
                  <a:pos x="478" y="133"/>
                </a:cxn>
                <a:cxn ang="0">
                  <a:pos x="466" y="113"/>
                </a:cxn>
                <a:cxn ang="0">
                  <a:pos x="447" y="94"/>
                </a:cxn>
                <a:cxn ang="0">
                  <a:pos x="426" y="73"/>
                </a:cxn>
                <a:cxn ang="0">
                  <a:pos x="401" y="54"/>
                </a:cxn>
                <a:cxn ang="0">
                  <a:pos x="376" y="37"/>
                </a:cxn>
                <a:cxn ang="0">
                  <a:pos x="347" y="21"/>
                </a:cxn>
                <a:cxn ang="0">
                  <a:pos x="332" y="16"/>
                </a:cxn>
                <a:cxn ang="0">
                  <a:pos x="313" y="10"/>
                </a:cxn>
                <a:cxn ang="0">
                  <a:pos x="293" y="6"/>
                </a:cxn>
                <a:cxn ang="0">
                  <a:pos x="270" y="4"/>
                </a:cxn>
                <a:cxn ang="0">
                  <a:pos x="222" y="0"/>
                </a:cxn>
                <a:cxn ang="0">
                  <a:pos x="174" y="0"/>
                </a:cxn>
                <a:cxn ang="0">
                  <a:pos x="130" y="2"/>
                </a:cxn>
                <a:cxn ang="0">
                  <a:pos x="94" y="4"/>
                </a:cxn>
                <a:cxn ang="0">
                  <a:pos x="69" y="6"/>
                </a:cxn>
                <a:cxn ang="0">
                  <a:pos x="59" y="8"/>
                </a:cxn>
              </a:cxnLst>
              <a:rect l="0" t="0" r="r" b="b"/>
              <a:pathLst>
                <a:path w="485" h="186">
                  <a:moveTo>
                    <a:pt x="59" y="8"/>
                  </a:moveTo>
                  <a:lnTo>
                    <a:pt x="57" y="6"/>
                  </a:lnTo>
                  <a:lnTo>
                    <a:pt x="52" y="6"/>
                  </a:lnTo>
                  <a:lnTo>
                    <a:pt x="44" y="4"/>
                  </a:lnTo>
                  <a:lnTo>
                    <a:pt x="34" y="4"/>
                  </a:lnTo>
                  <a:lnTo>
                    <a:pt x="25" y="2"/>
                  </a:lnTo>
                  <a:lnTo>
                    <a:pt x="17" y="2"/>
                  </a:lnTo>
                  <a:lnTo>
                    <a:pt x="11" y="2"/>
                  </a:lnTo>
                  <a:lnTo>
                    <a:pt x="7" y="2"/>
                  </a:lnTo>
                  <a:lnTo>
                    <a:pt x="6" y="8"/>
                  </a:lnTo>
                  <a:lnTo>
                    <a:pt x="2" y="12"/>
                  </a:lnTo>
                  <a:lnTo>
                    <a:pt x="0" y="14"/>
                  </a:lnTo>
                  <a:lnTo>
                    <a:pt x="0" y="16"/>
                  </a:lnTo>
                  <a:lnTo>
                    <a:pt x="0" y="18"/>
                  </a:lnTo>
                  <a:lnTo>
                    <a:pt x="2" y="19"/>
                  </a:lnTo>
                  <a:lnTo>
                    <a:pt x="6" y="19"/>
                  </a:lnTo>
                  <a:lnTo>
                    <a:pt x="13" y="21"/>
                  </a:lnTo>
                  <a:lnTo>
                    <a:pt x="48" y="23"/>
                  </a:lnTo>
                  <a:lnTo>
                    <a:pt x="88" y="23"/>
                  </a:lnTo>
                  <a:lnTo>
                    <a:pt x="128" y="21"/>
                  </a:lnTo>
                  <a:lnTo>
                    <a:pt x="169" y="21"/>
                  </a:lnTo>
                  <a:lnTo>
                    <a:pt x="207" y="19"/>
                  </a:lnTo>
                  <a:lnTo>
                    <a:pt x="240" y="21"/>
                  </a:lnTo>
                  <a:lnTo>
                    <a:pt x="253" y="23"/>
                  </a:lnTo>
                  <a:lnTo>
                    <a:pt x="265" y="25"/>
                  </a:lnTo>
                  <a:lnTo>
                    <a:pt x="274" y="27"/>
                  </a:lnTo>
                  <a:lnTo>
                    <a:pt x="282" y="31"/>
                  </a:lnTo>
                  <a:lnTo>
                    <a:pt x="292" y="41"/>
                  </a:lnTo>
                  <a:lnTo>
                    <a:pt x="301" y="52"/>
                  </a:lnTo>
                  <a:lnTo>
                    <a:pt x="313" y="65"/>
                  </a:lnTo>
                  <a:lnTo>
                    <a:pt x="324" y="81"/>
                  </a:lnTo>
                  <a:lnTo>
                    <a:pt x="338" y="98"/>
                  </a:lnTo>
                  <a:lnTo>
                    <a:pt x="353" y="115"/>
                  </a:lnTo>
                  <a:lnTo>
                    <a:pt x="372" y="135"/>
                  </a:lnTo>
                  <a:lnTo>
                    <a:pt x="395" y="154"/>
                  </a:lnTo>
                  <a:lnTo>
                    <a:pt x="418" y="169"/>
                  </a:lnTo>
                  <a:lnTo>
                    <a:pt x="436" y="179"/>
                  </a:lnTo>
                  <a:lnTo>
                    <a:pt x="451" y="184"/>
                  </a:lnTo>
                  <a:lnTo>
                    <a:pt x="461" y="186"/>
                  </a:lnTo>
                  <a:lnTo>
                    <a:pt x="468" y="184"/>
                  </a:lnTo>
                  <a:lnTo>
                    <a:pt x="474" y="179"/>
                  </a:lnTo>
                  <a:lnTo>
                    <a:pt x="480" y="171"/>
                  </a:lnTo>
                  <a:lnTo>
                    <a:pt x="484" y="161"/>
                  </a:lnTo>
                  <a:lnTo>
                    <a:pt x="485" y="156"/>
                  </a:lnTo>
                  <a:lnTo>
                    <a:pt x="484" y="148"/>
                  </a:lnTo>
                  <a:lnTo>
                    <a:pt x="482" y="140"/>
                  </a:lnTo>
                  <a:lnTo>
                    <a:pt x="478" y="133"/>
                  </a:lnTo>
                  <a:lnTo>
                    <a:pt x="466" y="113"/>
                  </a:lnTo>
                  <a:lnTo>
                    <a:pt x="447" y="94"/>
                  </a:lnTo>
                  <a:lnTo>
                    <a:pt x="426" y="73"/>
                  </a:lnTo>
                  <a:lnTo>
                    <a:pt x="401" y="54"/>
                  </a:lnTo>
                  <a:lnTo>
                    <a:pt x="376" y="37"/>
                  </a:lnTo>
                  <a:lnTo>
                    <a:pt x="347" y="21"/>
                  </a:lnTo>
                  <a:lnTo>
                    <a:pt x="332" y="16"/>
                  </a:lnTo>
                  <a:lnTo>
                    <a:pt x="313" y="10"/>
                  </a:lnTo>
                  <a:lnTo>
                    <a:pt x="293" y="6"/>
                  </a:lnTo>
                  <a:lnTo>
                    <a:pt x="270" y="4"/>
                  </a:lnTo>
                  <a:lnTo>
                    <a:pt x="222" y="0"/>
                  </a:lnTo>
                  <a:lnTo>
                    <a:pt x="174" y="0"/>
                  </a:lnTo>
                  <a:lnTo>
                    <a:pt x="130" y="2"/>
                  </a:lnTo>
                  <a:lnTo>
                    <a:pt x="94" y="4"/>
                  </a:lnTo>
                  <a:lnTo>
                    <a:pt x="69" y="6"/>
                  </a:lnTo>
                  <a:lnTo>
                    <a:pt x="59" y="8"/>
                  </a:lnTo>
                  <a:close/>
                </a:path>
              </a:pathLst>
            </a:custGeom>
            <a:solidFill>
              <a:srgbClr val="D89E68"/>
            </a:solidFill>
            <a:ln w="9525">
              <a:noFill/>
              <a:round/>
              <a:headEnd/>
              <a:tailEnd/>
            </a:ln>
          </p:spPr>
          <p:txBody>
            <a:bodyPr/>
            <a:lstStyle/>
            <a:p>
              <a:endParaRPr lang="en-US">
                <a:solidFill>
                  <a:srgbClr val="000000"/>
                </a:solidFill>
                <a:latin typeface="+mn-lt"/>
              </a:endParaRPr>
            </a:p>
          </p:txBody>
        </p:sp>
        <p:sp>
          <p:nvSpPr>
            <p:cNvPr id="212" name="Freeform 414"/>
            <p:cNvSpPr>
              <a:spLocks/>
            </p:cNvSpPr>
            <p:nvPr/>
          </p:nvSpPr>
          <p:spPr bwMode="auto">
            <a:xfrm>
              <a:off x="3879" y="1922"/>
              <a:ext cx="701" cy="191"/>
            </a:xfrm>
            <a:custGeom>
              <a:avLst/>
              <a:gdLst/>
              <a:ahLst/>
              <a:cxnLst>
                <a:cxn ang="0">
                  <a:pos x="422" y="21"/>
                </a:cxn>
                <a:cxn ang="0">
                  <a:pos x="374" y="21"/>
                </a:cxn>
                <a:cxn ang="0">
                  <a:pos x="332" y="17"/>
                </a:cxn>
                <a:cxn ang="0">
                  <a:pos x="297" y="11"/>
                </a:cxn>
                <a:cxn ang="0">
                  <a:pos x="265" y="9"/>
                </a:cxn>
                <a:cxn ang="0">
                  <a:pos x="215" y="5"/>
                </a:cxn>
                <a:cxn ang="0">
                  <a:pos x="157" y="1"/>
                </a:cxn>
                <a:cxn ang="0">
                  <a:pos x="109" y="0"/>
                </a:cxn>
                <a:cxn ang="0">
                  <a:pos x="77" y="1"/>
                </a:cxn>
                <a:cxn ang="0">
                  <a:pos x="46" y="13"/>
                </a:cxn>
                <a:cxn ang="0">
                  <a:pos x="17" y="28"/>
                </a:cxn>
                <a:cxn ang="0">
                  <a:pos x="4" y="44"/>
                </a:cxn>
                <a:cxn ang="0">
                  <a:pos x="0" y="55"/>
                </a:cxn>
                <a:cxn ang="0">
                  <a:pos x="2" y="65"/>
                </a:cxn>
                <a:cxn ang="0">
                  <a:pos x="8" y="71"/>
                </a:cxn>
                <a:cxn ang="0">
                  <a:pos x="29" y="78"/>
                </a:cxn>
                <a:cxn ang="0">
                  <a:pos x="100" y="92"/>
                </a:cxn>
                <a:cxn ang="0">
                  <a:pos x="226" y="107"/>
                </a:cxn>
                <a:cxn ang="0">
                  <a:pos x="353" y="122"/>
                </a:cxn>
                <a:cxn ang="0">
                  <a:pos x="447" y="142"/>
                </a:cxn>
                <a:cxn ang="0">
                  <a:pos x="549" y="170"/>
                </a:cxn>
                <a:cxn ang="0">
                  <a:pos x="620" y="188"/>
                </a:cxn>
                <a:cxn ang="0">
                  <a:pos x="660" y="191"/>
                </a:cxn>
                <a:cxn ang="0">
                  <a:pos x="681" y="190"/>
                </a:cxn>
                <a:cxn ang="0">
                  <a:pos x="691" y="186"/>
                </a:cxn>
                <a:cxn ang="0">
                  <a:pos x="699" y="178"/>
                </a:cxn>
                <a:cxn ang="0">
                  <a:pos x="701" y="167"/>
                </a:cxn>
                <a:cxn ang="0">
                  <a:pos x="697" y="145"/>
                </a:cxn>
                <a:cxn ang="0">
                  <a:pos x="681" y="115"/>
                </a:cxn>
                <a:cxn ang="0">
                  <a:pos x="660" y="86"/>
                </a:cxn>
                <a:cxn ang="0">
                  <a:pos x="631" y="59"/>
                </a:cxn>
                <a:cxn ang="0">
                  <a:pos x="597" y="36"/>
                </a:cxn>
                <a:cxn ang="0">
                  <a:pos x="558" y="19"/>
                </a:cxn>
                <a:cxn ang="0">
                  <a:pos x="516" y="11"/>
                </a:cxn>
                <a:cxn ang="0">
                  <a:pos x="472" y="13"/>
                </a:cxn>
              </a:cxnLst>
              <a:rect l="0" t="0" r="r" b="b"/>
              <a:pathLst>
                <a:path w="701" h="191">
                  <a:moveTo>
                    <a:pt x="449" y="19"/>
                  </a:moveTo>
                  <a:lnTo>
                    <a:pt x="422" y="21"/>
                  </a:lnTo>
                  <a:lnTo>
                    <a:pt x="397" y="21"/>
                  </a:lnTo>
                  <a:lnTo>
                    <a:pt x="374" y="21"/>
                  </a:lnTo>
                  <a:lnTo>
                    <a:pt x="353" y="19"/>
                  </a:lnTo>
                  <a:lnTo>
                    <a:pt x="332" y="17"/>
                  </a:lnTo>
                  <a:lnTo>
                    <a:pt x="313" y="13"/>
                  </a:lnTo>
                  <a:lnTo>
                    <a:pt x="297" y="11"/>
                  </a:lnTo>
                  <a:lnTo>
                    <a:pt x="282" y="9"/>
                  </a:lnTo>
                  <a:lnTo>
                    <a:pt x="265" y="9"/>
                  </a:lnTo>
                  <a:lnTo>
                    <a:pt x="242" y="7"/>
                  </a:lnTo>
                  <a:lnTo>
                    <a:pt x="215" y="5"/>
                  </a:lnTo>
                  <a:lnTo>
                    <a:pt x="186" y="3"/>
                  </a:lnTo>
                  <a:lnTo>
                    <a:pt x="157" y="1"/>
                  </a:lnTo>
                  <a:lnTo>
                    <a:pt x="130" y="0"/>
                  </a:lnTo>
                  <a:lnTo>
                    <a:pt x="109" y="0"/>
                  </a:lnTo>
                  <a:lnTo>
                    <a:pt x="92" y="0"/>
                  </a:lnTo>
                  <a:lnTo>
                    <a:pt x="77" y="1"/>
                  </a:lnTo>
                  <a:lnTo>
                    <a:pt x="61" y="5"/>
                  </a:lnTo>
                  <a:lnTo>
                    <a:pt x="46" y="13"/>
                  </a:lnTo>
                  <a:lnTo>
                    <a:pt x="31" y="21"/>
                  </a:lnTo>
                  <a:lnTo>
                    <a:pt x="17" y="28"/>
                  </a:lnTo>
                  <a:lnTo>
                    <a:pt x="6" y="40"/>
                  </a:lnTo>
                  <a:lnTo>
                    <a:pt x="4" y="44"/>
                  </a:lnTo>
                  <a:lnTo>
                    <a:pt x="0" y="49"/>
                  </a:lnTo>
                  <a:lnTo>
                    <a:pt x="0" y="55"/>
                  </a:lnTo>
                  <a:lnTo>
                    <a:pt x="0" y="63"/>
                  </a:lnTo>
                  <a:lnTo>
                    <a:pt x="2" y="65"/>
                  </a:lnTo>
                  <a:lnTo>
                    <a:pt x="4" y="69"/>
                  </a:lnTo>
                  <a:lnTo>
                    <a:pt x="8" y="71"/>
                  </a:lnTo>
                  <a:lnTo>
                    <a:pt x="13" y="72"/>
                  </a:lnTo>
                  <a:lnTo>
                    <a:pt x="29" y="78"/>
                  </a:lnTo>
                  <a:lnTo>
                    <a:pt x="50" y="84"/>
                  </a:lnTo>
                  <a:lnTo>
                    <a:pt x="100" y="92"/>
                  </a:lnTo>
                  <a:lnTo>
                    <a:pt x="161" y="99"/>
                  </a:lnTo>
                  <a:lnTo>
                    <a:pt x="226" y="107"/>
                  </a:lnTo>
                  <a:lnTo>
                    <a:pt x="292" y="115"/>
                  </a:lnTo>
                  <a:lnTo>
                    <a:pt x="353" y="122"/>
                  </a:lnTo>
                  <a:lnTo>
                    <a:pt x="401" y="130"/>
                  </a:lnTo>
                  <a:lnTo>
                    <a:pt x="447" y="142"/>
                  </a:lnTo>
                  <a:lnTo>
                    <a:pt x="497" y="155"/>
                  </a:lnTo>
                  <a:lnTo>
                    <a:pt x="549" y="170"/>
                  </a:lnTo>
                  <a:lnTo>
                    <a:pt x="599" y="182"/>
                  </a:lnTo>
                  <a:lnTo>
                    <a:pt x="620" y="188"/>
                  </a:lnTo>
                  <a:lnTo>
                    <a:pt x="641" y="191"/>
                  </a:lnTo>
                  <a:lnTo>
                    <a:pt x="660" y="191"/>
                  </a:lnTo>
                  <a:lnTo>
                    <a:pt x="676" y="191"/>
                  </a:lnTo>
                  <a:lnTo>
                    <a:pt x="681" y="190"/>
                  </a:lnTo>
                  <a:lnTo>
                    <a:pt x="687" y="188"/>
                  </a:lnTo>
                  <a:lnTo>
                    <a:pt x="691" y="186"/>
                  </a:lnTo>
                  <a:lnTo>
                    <a:pt x="695" y="182"/>
                  </a:lnTo>
                  <a:lnTo>
                    <a:pt x="699" y="178"/>
                  </a:lnTo>
                  <a:lnTo>
                    <a:pt x="701" y="172"/>
                  </a:lnTo>
                  <a:lnTo>
                    <a:pt x="701" y="167"/>
                  </a:lnTo>
                  <a:lnTo>
                    <a:pt x="701" y="161"/>
                  </a:lnTo>
                  <a:lnTo>
                    <a:pt x="697" y="145"/>
                  </a:lnTo>
                  <a:lnTo>
                    <a:pt x="691" y="130"/>
                  </a:lnTo>
                  <a:lnTo>
                    <a:pt x="681" y="115"/>
                  </a:lnTo>
                  <a:lnTo>
                    <a:pt x="672" y="99"/>
                  </a:lnTo>
                  <a:lnTo>
                    <a:pt x="660" y="86"/>
                  </a:lnTo>
                  <a:lnTo>
                    <a:pt x="647" y="71"/>
                  </a:lnTo>
                  <a:lnTo>
                    <a:pt x="631" y="59"/>
                  </a:lnTo>
                  <a:lnTo>
                    <a:pt x="616" y="46"/>
                  </a:lnTo>
                  <a:lnTo>
                    <a:pt x="597" y="36"/>
                  </a:lnTo>
                  <a:lnTo>
                    <a:pt x="580" y="26"/>
                  </a:lnTo>
                  <a:lnTo>
                    <a:pt x="558" y="19"/>
                  </a:lnTo>
                  <a:lnTo>
                    <a:pt x="537" y="15"/>
                  </a:lnTo>
                  <a:lnTo>
                    <a:pt x="516" y="11"/>
                  </a:lnTo>
                  <a:lnTo>
                    <a:pt x="495" y="11"/>
                  </a:lnTo>
                  <a:lnTo>
                    <a:pt x="472" y="13"/>
                  </a:lnTo>
                  <a:lnTo>
                    <a:pt x="449" y="19"/>
                  </a:lnTo>
                  <a:close/>
                </a:path>
              </a:pathLst>
            </a:custGeom>
            <a:solidFill>
              <a:srgbClr val="FFC48E"/>
            </a:solidFill>
            <a:ln w="9525">
              <a:noFill/>
              <a:round/>
              <a:headEnd/>
              <a:tailEnd/>
            </a:ln>
          </p:spPr>
          <p:txBody>
            <a:bodyPr/>
            <a:lstStyle/>
            <a:p>
              <a:endParaRPr lang="en-US">
                <a:solidFill>
                  <a:srgbClr val="000000"/>
                </a:solidFill>
                <a:latin typeface="+mn-lt"/>
              </a:endParaRPr>
            </a:p>
          </p:txBody>
        </p:sp>
        <p:sp>
          <p:nvSpPr>
            <p:cNvPr id="213" name="Freeform 415"/>
            <p:cNvSpPr>
              <a:spLocks/>
            </p:cNvSpPr>
            <p:nvPr/>
          </p:nvSpPr>
          <p:spPr bwMode="auto">
            <a:xfrm>
              <a:off x="3908" y="1923"/>
              <a:ext cx="645" cy="177"/>
            </a:xfrm>
            <a:custGeom>
              <a:avLst/>
              <a:gdLst/>
              <a:ahLst/>
              <a:cxnLst>
                <a:cxn ang="0">
                  <a:pos x="5" y="64"/>
                </a:cxn>
                <a:cxn ang="0">
                  <a:pos x="28" y="73"/>
                </a:cxn>
                <a:cxn ang="0">
                  <a:pos x="94" y="85"/>
                </a:cxn>
                <a:cxn ang="0">
                  <a:pos x="209" y="98"/>
                </a:cxn>
                <a:cxn ang="0">
                  <a:pos x="324" y="114"/>
                </a:cxn>
                <a:cxn ang="0">
                  <a:pos x="412" y="129"/>
                </a:cxn>
                <a:cxn ang="0">
                  <a:pos x="505" y="156"/>
                </a:cxn>
                <a:cxn ang="0">
                  <a:pos x="572" y="173"/>
                </a:cxn>
                <a:cxn ang="0">
                  <a:pos x="606" y="177"/>
                </a:cxn>
                <a:cxn ang="0">
                  <a:pos x="633" y="173"/>
                </a:cxn>
                <a:cxn ang="0">
                  <a:pos x="643" y="164"/>
                </a:cxn>
                <a:cxn ang="0">
                  <a:pos x="645" y="154"/>
                </a:cxn>
                <a:cxn ang="0">
                  <a:pos x="641" y="135"/>
                </a:cxn>
                <a:cxn ang="0">
                  <a:pos x="627" y="106"/>
                </a:cxn>
                <a:cxn ang="0">
                  <a:pos x="608" y="79"/>
                </a:cxn>
                <a:cxn ang="0">
                  <a:pos x="581" y="54"/>
                </a:cxn>
                <a:cxn ang="0">
                  <a:pos x="551" y="33"/>
                </a:cxn>
                <a:cxn ang="0">
                  <a:pos x="514" y="18"/>
                </a:cxn>
                <a:cxn ang="0">
                  <a:pos x="476" y="10"/>
                </a:cxn>
                <a:cxn ang="0">
                  <a:pos x="435" y="12"/>
                </a:cxn>
                <a:cxn ang="0">
                  <a:pos x="389" y="20"/>
                </a:cxn>
                <a:cxn ang="0">
                  <a:pos x="345" y="20"/>
                </a:cxn>
                <a:cxn ang="0">
                  <a:pos x="307" y="16"/>
                </a:cxn>
                <a:cxn ang="0">
                  <a:pos x="274" y="12"/>
                </a:cxn>
                <a:cxn ang="0">
                  <a:pos x="243" y="8"/>
                </a:cxn>
                <a:cxn ang="0">
                  <a:pos x="197" y="6"/>
                </a:cxn>
                <a:cxn ang="0">
                  <a:pos x="146" y="2"/>
                </a:cxn>
                <a:cxn ang="0">
                  <a:pos x="101" y="0"/>
                </a:cxn>
                <a:cxn ang="0">
                  <a:pos x="73" y="2"/>
                </a:cxn>
                <a:cxn ang="0">
                  <a:pos x="42" y="12"/>
                </a:cxn>
                <a:cxn ang="0">
                  <a:pos x="17" y="27"/>
                </a:cxn>
                <a:cxn ang="0">
                  <a:pos x="3" y="41"/>
                </a:cxn>
                <a:cxn ang="0">
                  <a:pos x="0" y="52"/>
                </a:cxn>
              </a:cxnLst>
              <a:rect l="0" t="0" r="r" b="b"/>
              <a:pathLst>
                <a:path w="645" h="177">
                  <a:moveTo>
                    <a:pt x="2" y="58"/>
                  </a:moveTo>
                  <a:lnTo>
                    <a:pt x="5" y="64"/>
                  </a:lnTo>
                  <a:lnTo>
                    <a:pt x="13" y="68"/>
                  </a:lnTo>
                  <a:lnTo>
                    <a:pt x="28" y="73"/>
                  </a:lnTo>
                  <a:lnTo>
                    <a:pt x="46" y="77"/>
                  </a:lnTo>
                  <a:lnTo>
                    <a:pt x="94" y="85"/>
                  </a:lnTo>
                  <a:lnTo>
                    <a:pt x="149" y="93"/>
                  </a:lnTo>
                  <a:lnTo>
                    <a:pt x="209" y="98"/>
                  </a:lnTo>
                  <a:lnTo>
                    <a:pt x="270" y="106"/>
                  </a:lnTo>
                  <a:lnTo>
                    <a:pt x="324" y="114"/>
                  </a:lnTo>
                  <a:lnTo>
                    <a:pt x="370" y="119"/>
                  </a:lnTo>
                  <a:lnTo>
                    <a:pt x="412" y="129"/>
                  </a:lnTo>
                  <a:lnTo>
                    <a:pt x="458" y="142"/>
                  </a:lnTo>
                  <a:lnTo>
                    <a:pt x="505" y="156"/>
                  </a:lnTo>
                  <a:lnTo>
                    <a:pt x="551" y="167"/>
                  </a:lnTo>
                  <a:lnTo>
                    <a:pt x="572" y="173"/>
                  </a:lnTo>
                  <a:lnTo>
                    <a:pt x="591" y="175"/>
                  </a:lnTo>
                  <a:lnTo>
                    <a:pt x="606" y="177"/>
                  </a:lnTo>
                  <a:lnTo>
                    <a:pt x="622" y="177"/>
                  </a:lnTo>
                  <a:lnTo>
                    <a:pt x="633" y="173"/>
                  </a:lnTo>
                  <a:lnTo>
                    <a:pt x="641" y="167"/>
                  </a:lnTo>
                  <a:lnTo>
                    <a:pt x="643" y="164"/>
                  </a:lnTo>
                  <a:lnTo>
                    <a:pt x="645" y="160"/>
                  </a:lnTo>
                  <a:lnTo>
                    <a:pt x="645" y="154"/>
                  </a:lnTo>
                  <a:lnTo>
                    <a:pt x="645" y="148"/>
                  </a:lnTo>
                  <a:lnTo>
                    <a:pt x="641" y="135"/>
                  </a:lnTo>
                  <a:lnTo>
                    <a:pt x="635" y="119"/>
                  </a:lnTo>
                  <a:lnTo>
                    <a:pt x="627" y="106"/>
                  </a:lnTo>
                  <a:lnTo>
                    <a:pt x="618" y="93"/>
                  </a:lnTo>
                  <a:lnTo>
                    <a:pt x="608" y="79"/>
                  </a:lnTo>
                  <a:lnTo>
                    <a:pt x="595" y="66"/>
                  </a:lnTo>
                  <a:lnTo>
                    <a:pt x="581" y="54"/>
                  </a:lnTo>
                  <a:lnTo>
                    <a:pt x="566" y="43"/>
                  </a:lnTo>
                  <a:lnTo>
                    <a:pt x="551" y="33"/>
                  </a:lnTo>
                  <a:lnTo>
                    <a:pt x="533" y="25"/>
                  </a:lnTo>
                  <a:lnTo>
                    <a:pt x="514" y="18"/>
                  </a:lnTo>
                  <a:lnTo>
                    <a:pt x="495" y="14"/>
                  </a:lnTo>
                  <a:lnTo>
                    <a:pt x="476" y="10"/>
                  </a:lnTo>
                  <a:lnTo>
                    <a:pt x="457" y="10"/>
                  </a:lnTo>
                  <a:lnTo>
                    <a:pt x="435" y="12"/>
                  </a:lnTo>
                  <a:lnTo>
                    <a:pt x="414" y="18"/>
                  </a:lnTo>
                  <a:lnTo>
                    <a:pt x="389" y="20"/>
                  </a:lnTo>
                  <a:lnTo>
                    <a:pt x="366" y="20"/>
                  </a:lnTo>
                  <a:lnTo>
                    <a:pt x="345" y="20"/>
                  </a:lnTo>
                  <a:lnTo>
                    <a:pt x="324" y="18"/>
                  </a:lnTo>
                  <a:lnTo>
                    <a:pt x="307" y="16"/>
                  </a:lnTo>
                  <a:lnTo>
                    <a:pt x="290" y="14"/>
                  </a:lnTo>
                  <a:lnTo>
                    <a:pt x="274" y="12"/>
                  </a:lnTo>
                  <a:lnTo>
                    <a:pt x="261" y="10"/>
                  </a:lnTo>
                  <a:lnTo>
                    <a:pt x="243" y="8"/>
                  </a:lnTo>
                  <a:lnTo>
                    <a:pt x="222" y="8"/>
                  </a:lnTo>
                  <a:lnTo>
                    <a:pt x="197" y="6"/>
                  </a:lnTo>
                  <a:lnTo>
                    <a:pt x="172" y="4"/>
                  </a:lnTo>
                  <a:lnTo>
                    <a:pt x="146" y="2"/>
                  </a:lnTo>
                  <a:lnTo>
                    <a:pt x="123" y="0"/>
                  </a:lnTo>
                  <a:lnTo>
                    <a:pt x="101" y="0"/>
                  </a:lnTo>
                  <a:lnTo>
                    <a:pt x="86" y="0"/>
                  </a:lnTo>
                  <a:lnTo>
                    <a:pt x="73" y="2"/>
                  </a:lnTo>
                  <a:lnTo>
                    <a:pt x="57" y="6"/>
                  </a:lnTo>
                  <a:lnTo>
                    <a:pt x="42" y="12"/>
                  </a:lnTo>
                  <a:lnTo>
                    <a:pt x="28" y="20"/>
                  </a:lnTo>
                  <a:lnTo>
                    <a:pt x="17" y="27"/>
                  </a:lnTo>
                  <a:lnTo>
                    <a:pt x="7" y="37"/>
                  </a:lnTo>
                  <a:lnTo>
                    <a:pt x="3" y="41"/>
                  </a:lnTo>
                  <a:lnTo>
                    <a:pt x="2" y="47"/>
                  </a:lnTo>
                  <a:lnTo>
                    <a:pt x="0" y="52"/>
                  </a:lnTo>
                  <a:lnTo>
                    <a:pt x="2" y="58"/>
                  </a:lnTo>
                  <a:close/>
                </a:path>
              </a:pathLst>
            </a:custGeom>
            <a:solidFill>
              <a:srgbClr val="FFC895"/>
            </a:solidFill>
            <a:ln w="9525">
              <a:noFill/>
              <a:round/>
              <a:headEnd/>
              <a:tailEnd/>
            </a:ln>
          </p:spPr>
          <p:txBody>
            <a:bodyPr/>
            <a:lstStyle/>
            <a:p>
              <a:endParaRPr lang="en-US">
                <a:solidFill>
                  <a:srgbClr val="000000"/>
                </a:solidFill>
                <a:latin typeface="+mn-lt"/>
              </a:endParaRPr>
            </a:p>
          </p:txBody>
        </p:sp>
        <p:sp>
          <p:nvSpPr>
            <p:cNvPr id="214" name="Freeform 416"/>
            <p:cNvSpPr>
              <a:spLocks/>
            </p:cNvSpPr>
            <p:nvPr/>
          </p:nvSpPr>
          <p:spPr bwMode="auto">
            <a:xfrm>
              <a:off x="3938" y="1925"/>
              <a:ext cx="588" cy="162"/>
            </a:xfrm>
            <a:custGeom>
              <a:avLst/>
              <a:gdLst/>
              <a:ahLst/>
              <a:cxnLst>
                <a:cxn ang="0">
                  <a:pos x="4" y="58"/>
                </a:cxn>
                <a:cxn ang="0">
                  <a:pos x="25" y="66"/>
                </a:cxn>
                <a:cxn ang="0">
                  <a:pos x="85" y="77"/>
                </a:cxn>
                <a:cxn ang="0">
                  <a:pos x="190" y="91"/>
                </a:cxn>
                <a:cxn ang="0">
                  <a:pos x="296" y="102"/>
                </a:cxn>
                <a:cxn ang="0">
                  <a:pos x="375" y="117"/>
                </a:cxn>
                <a:cxn ang="0">
                  <a:pos x="461" y="142"/>
                </a:cxn>
                <a:cxn ang="0">
                  <a:pos x="521" y="158"/>
                </a:cxn>
                <a:cxn ang="0">
                  <a:pos x="553" y="162"/>
                </a:cxn>
                <a:cxn ang="0">
                  <a:pos x="576" y="158"/>
                </a:cxn>
                <a:cxn ang="0">
                  <a:pos x="586" y="150"/>
                </a:cxn>
                <a:cxn ang="0">
                  <a:pos x="588" y="140"/>
                </a:cxn>
                <a:cxn ang="0">
                  <a:pos x="584" y="121"/>
                </a:cxn>
                <a:cxn ang="0">
                  <a:pos x="572" y="96"/>
                </a:cxn>
                <a:cxn ang="0">
                  <a:pos x="553" y="71"/>
                </a:cxn>
                <a:cxn ang="0">
                  <a:pos x="530" y="48"/>
                </a:cxn>
                <a:cxn ang="0">
                  <a:pos x="501" y="29"/>
                </a:cxn>
                <a:cxn ang="0">
                  <a:pos x="469" y="16"/>
                </a:cxn>
                <a:cxn ang="0">
                  <a:pos x="434" y="10"/>
                </a:cxn>
                <a:cxn ang="0">
                  <a:pos x="398" y="12"/>
                </a:cxn>
                <a:cxn ang="0">
                  <a:pos x="356" y="18"/>
                </a:cxn>
                <a:cxn ang="0">
                  <a:pos x="315" y="18"/>
                </a:cxn>
                <a:cxn ang="0">
                  <a:pos x="279" y="14"/>
                </a:cxn>
                <a:cxn ang="0">
                  <a:pos x="250" y="10"/>
                </a:cxn>
                <a:cxn ang="0">
                  <a:pos x="223" y="8"/>
                </a:cxn>
                <a:cxn ang="0">
                  <a:pos x="181" y="4"/>
                </a:cxn>
                <a:cxn ang="0">
                  <a:pos x="133" y="2"/>
                </a:cxn>
                <a:cxn ang="0">
                  <a:pos x="93" y="0"/>
                </a:cxn>
                <a:cxn ang="0">
                  <a:pos x="66" y="2"/>
                </a:cxn>
                <a:cxn ang="0">
                  <a:pos x="39" y="10"/>
                </a:cxn>
                <a:cxn ang="0">
                  <a:pos x="16" y="25"/>
                </a:cxn>
                <a:cxn ang="0">
                  <a:pos x="4" y="37"/>
                </a:cxn>
                <a:cxn ang="0">
                  <a:pos x="0" y="46"/>
                </a:cxn>
              </a:cxnLst>
              <a:rect l="0" t="0" r="r" b="b"/>
              <a:pathLst>
                <a:path w="588" h="162">
                  <a:moveTo>
                    <a:pt x="0" y="52"/>
                  </a:moveTo>
                  <a:lnTo>
                    <a:pt x="4" y="58"/>
                  </a:lnTo>
                  <a:lnTo>
                    <a:pt x="14" y="62"/>
                  </a:lnTo>
                  <a:lnTo>
                    <a:pt x="25" y="66"/>
                  </a:lnTo>
                  <a:lnTo>
                    <a:pt x="43" y="69"/>
                  </a:lnTo>
                  <a:lnTo>
                    <a:pt x="85" y="77"/>
                  </a:lnTo>
                  <a:lnTo>
                    <a:pt x="137" y="83"/>
                  </a:lnTo>
                  <a:lnTo>
                    <a:pt x="190" y="91"/>
                  </a:lnTo>
                  <a:lnTo>
                    <a:pt x="246" y="96"/>
                  </a:lnTo>
                  <a:lnTo>
                    <a:pt x="296" y="102"/>
                  </a:lnTo>
                  <a:lnTo>
                    <a:pt x="338" y="110"/>
                  </a:lnTo>
                  <a:lnTo>
                    <a:pt x="375" y="117"/>
                  </a:lnTo>
                  <a:lnTo>
                    <a:pt x="417" y="131"/>
                  </a:lnTo>
                  <a:lnTo>
                    <a:pt x="461" y="142"/>
                  </a:lnTo>
                  <a:lnTo>
                    <a:pt x="501" y="154"/>
                  </a:lnTo>
                  <a:lnTo>
                    <a:pt x="521" y="158"/>
                  </a:lnTo>
                  <a:lnTo>
                    <a:pt x="538" y="160"/>
                  </a:lnTo>
                  <a:lnTo>
                    <a:pt x="553" y="162"/>
                  </a:lnTo>
                  <a:lnTo>
                    <a:pt x="567" y="160"/>
                  </a:lnTo>
                  <a:lnTo>
                    <a:pt x="576" y="158"/>
                  </a:lnTo>
                  <a:lnTo>
                    <a:pt x="584" y="152"/>
                  </a:lnTo>
                  <a:lnTo>
                    <a:pt x="586" y="150"/>
                  </a:lnTo>
                  <a:lnTo>
                    <a:pt x="588" y="144"/>
                  </a:lnTo>
                  <a:lnTo>
                    <a:pt x="588" y="140"/>
                  </a:lnTo>
                  <a:lnTo>
                    <a:pt x="588" y="135"/>
                  </a:lnTo>
                  <a:lnTo>
                    <a:pt x="584" y="121"/>
                  </a:lnTo>
                  <a:lnTo>
                    <a:pt x="578" y="110"/>
                  </a:lnTo>
                  <a:lnTo>
                    <a:pt x="572" y="96"/>
                  </a:lnTo>
                  <a:lnTo>
                    <a:pt x="565" y="85"/>
                  </a:lnTo>
                  <a:lnTo>
                    <a:pt x="553" y="71"/>
                  </a:lnTo>
                  <a:lnTo>
                    <a:pt x="542" y="60"/>
                  </a:lnTo>
                  <a:lnTo>
                    <a:pt x="530" y="48"/>
                  </a:lnTo>
                  <a:lnTo>
                    <a:pt x="517" y="39"/>
                  </a:lnTo>
                  <a:lnTo>
                    <a:pt x="501" y="29"/>
                  </a:lnTo>
                  <a:lnTo>
                    <a:pt x="486" y="23"/>
                  </a:lnTo>
                  <a:lnTo>
                    <a:pt x="469" y="16"/>
                  </a:lnTo>
                  <a:lnTo>
                    <a:pt x="451" y="12"/>
                  </a:lnTo>
                  <a:lnTo>
                    <a:pt x="434" y="10"/>
                  </a:lnTo>
                  <a:lnTo>
                    <a:pt x="415" y="10"/>
                  </a:lnTo>
                  <a:lnTo>
                    <a:pt x="398" y="12"/>
                  </a:lnTo>
                  <a:lnTo>
                    <a:pt x="379" y="16"/>
                  </a:lnTo>
                  <a:lnTo>
                    <a:pt x="356" y="18"/>
                  </a:lnTo>
                  <a:lnTo>
                    <a:pt x="334" y="18"/>
                  </a:lnTo>
                  <a:lnTo>
                    <a:pt x="315" y="18"/>
                  </a:lnTo>
                  <a:lnTo>
                    <a:pt x="296" y="16"/>
                  </a:lnTo>
                  <a:lnTo>
                    <a:pt x="279" y="14"/>
                  </a:lnTo>
                  <a:lnTo>
                    <a:pt x="263" y="12"/>
                  </a:lnTo>
                  <a:lnTo>
                    <a:pt x="250" y="10"/>
                  </a:lnTo>
                  <a:lnTo>
                    <a:pt x="236" y="8"/>
                  </a:lnTo>
                  <a:lnTo>
                    <a:pt x="223" y="8"/>
                  </a:lnTo>
                  <a:lnTo>
                    <a:pt x="204" y="6"/>
                  </a:lnTo>
                  <a:lnTo>
                    <a:pt x="181" y="4"/>
                  </a:lnTo>
                  <a:lnTo>
                    <a:pt x="156" y="2"/>
                  </a:lnTo>
                  <a:lnTo>
                    <a:pt x="133" y="2"/>
                  </a:lnTo>
                  <a:lnTo>
                    <a:pt x="112" y="0"/>
                  </a:lnTo>
                  <a:lnTo>
                    <a:pt x="93" y="0"/>
                  </a:lnTo>
                  <a:lnTo>
                    <a:pt x="77" y="0"/>
                  </a:lnTo>
                  <a:lnTo>
                    <a:pt x="66" y="2"/>
                  </a:lnTo>
                  <a:lnTo>
                    <a:pt x="52" y="6"/>
                  </a:lnTo>
                  <a:lnTo>
                    <a:pt x="39" y="10"/>
                  </a:lnTo>
                  <a:lnTo>
                    <a:pt x="25" y="18"/>
                  </a:lnTo>
                  <a:lnTo>
                    <a:pt x="16" y="25"/>
                  </a:lnTo>
                  <a:lnTo>
                    <a:pt x="6" y="33"/>
                  </a:lnTo>
                  <a:lnTo>
                    <a:pt x="4" y="37"/>
                  </a:lnTo>
                  <a:lnTo>
                    <a:pt x="2" y="43"/>
                  </a:lnTo>
                  <a:lnTo>
                    <a:pt x="0" y="46"/>
                  </a:lnTo>
                  <a:lnTo>
                    <a:pt x="0" y="52"/>
                  </a:lnTo>
                  <a:close/>
                </a:path>
              </a:pathLst>
            </a:custGeom>
            <a:solidFill>
              <a:srgbClr val="FFCB9C"/>
            </a:solidFill>
            <a:ln w="9525">
              <a:noFill/>
              <a:round/>
              <a:headEnd/>
              <a:tailEnd/>
            </a:ln>
          </p:spPr>
          <p:txBody>
            <a:bodyPr/>
            <a:lstStyle/>
            <a:p>
              <a:endParaRPr lang="en-US">
                <a:solidFill>
                  <a:srgbClr val="000000"/>
                </a:solidFill>
                <a:latin typeface="+mn-lt"/>
              </a:endParaRPr>
            </a:p>
          </p:txBody>
        </p:sp>
        <p:sp>
          <p:nvSpPr>
            <p:cNvPr id="215" name="Freeform 417"/>
            <p:cNvSpPr>
              <a:spLocks/>
            </p:cNvSpPr>
            <p:nvPr/>
          </p:nvSpPr>
          <p:spPr bwMode="auto">
            <a:xfrm>
              <a:off x="3969" y="1927"/>
              <a:ext cx="530" cy="144"/>
            </a:xfrm>
            <a:custGeom>
              <a:avLst/>
              <a:gdLst/>
              <a:ahLst/>
              <a:cxnLst>
                <a:cxn ang="0">
                  <a:pos x="4" y="50"/>
                </a:cxn>
                <a:cxn ang="0">
                  <a:pos x="23" y="60"/>
                </a:cxn>
                <a:cxn ang="0">
                  <a:pos x="75" y="69"/>
                </a:cxn>
                <a:cxn ang="0">
                  <a:pos x="171" y="81"/>
                </a:cxn>
                <a:cxn ang="0">
                  <a:pos x="267" y="92"/>
                </a:cxn>
                <a:cxn ang="0">
                  <a:pos x="338" y="106"/>
                </a:cxn>
                <a:cxn ang="0">
                  <a:pos x="415" y="129"/>
                </a:cxn>
                <a:cxn ang="0">
                  <a:pos x="468" y="142"/>
                </a:cxn>
                <a:cxn ang="0">
                  <a:pos x="499" y="144"/>
                </a:cxn>
                <a:cxn ang="0">
                  <a:pos x="520" y="142"/>
                </a:cxn>
                <a:cxn ang="0">
                  <a:pos x="528" y="135"/>
                </a:cxn>
                <a:cxn ang="0">
                  <a:pos x="530" y="127"/>
                </a:cxn>
                <a:cxn ang="0">
                  <a:pos x="526" y="110"/>
                </a:cxn>
                <a:cxn ang="0">
                  <a:pos x="516" y="87"/>
                </a:cxn>
                <a:cxn ang="0">
                  <a:pos x="499" y="64"/>
                </a:cxn>
                <a:cxn ang="0">
                  <a:pos x="478" y="44"/>
                </a:cxn>
                <a:cxn ang="0">
                  <a:pos x="451" y="27"/>
                </a:cxn>
                <a:cxn ang="0">
                  <a:pos x="422" y="14"/>
                </a:cxn>
                <a:cxn ang="0">
                  <a:pos x="392" y="8"/>
                </a:cxn>
                <a:cxn ang="0">
                  <a:pos x="357" y="10"/>
                </a:cxn>
                <a:cxn ang="0">
                  <a:pos x="321" y="16"/>
                </a:cxn>
                <a:cxn ang="0">
                  <a:pos x="282" y="16"/>
                </a:cxn>
                <a:cxn ang="0">
                  <a:pos x="252" y="12"/>
                </a:cxn>
                <a:cxn ang="0">
                  <a:pos x="225" y="8"/>
                </a:cxn>
                <a:cxn ang="0">
                  <a:pos x="200" y="6"/>
                </a:cxn>
                <a:cxn ang="0">
                  <a:pos x="161" y="4"/>
                </a:cxn>
                <a:cxn ang="0">
                  <a:pos x="119" y="0"/>
                </a:cxn>
                <a:cxn ang="0">
                  <a:pos x="83" y="0"/>
                </a:cxn>
                <a:cxn ang="0">
                  <a:pos x="58" y="2"/>
                </a:cxn>
                <a:cxn ang="0">
                  <a:pos x="35" y="10"/>
                </a:cxn>
                <a:cxn ang="0">
                  <a:pos x="14" y="21"/>
                </a:cxn>
                <a:cxn ang="0">
                  <a:pos x="2" y="33"/>
                </a:cxn>
                <a:cxn ang="0">
                  <a:pos x="0" y="43"/>
                </a:cxn>
              </a:cxnLst>
              <a:rect l="0" t="0" r="r" b="b"/>
              <a:pathLst>
                <a:path w="530" h="144">
                  <a:moveTo>
                    <a:pt x="0" y="46"/>
                  </a:moveTo>
                  <a:lnTo>
                    <a:pt x="4" y="50"/>
                  </a:lnTo>
                  <a:lnTo>
                    <a:pt x="12" y="56"/>
                  </a:lnTo>
                  <a:lnTo>
                    <a:pt x="23" y="60"/>
                  </a:lnTo>
                  <a:lnTo>
                    <a:pt x="37" y="62"/>
                  </a:lnTo>
                  <a:lnTo>
                    <a:pt x="75" y="69"/>
                  </a:lnTo>
                  <a:lnTo>
                    <a:pt x="121" y="75"/>
                  </a:lnTo>
                  <a:lnTo>
                    <a:pt x="171" y="81"/>
                  </a:lnTo>
                  <a:lnTo>
                    <a:pt x="221" y="87"/>
                  </a:lnTo>
                  <a:lnTo>
                    <a:pt x="267" y="92"/>
                  </a:lnTo>
                  <a:lnTo>
                    <a:pt x="303" y="98"/>
                  </a:lnTo>
                  <a:lnTo>
                    <a:pt x="338" y="106"/>
                  </a:lnTo>
                  <a:lnTo>
                    <a:pt x="376" y="117"/>
                  </a:lnTo>
                  <a:lnTo>
                    <a:pt x="415" y="129"/>
                  </a:lnTo>
                  <a:lnTo>
                    <a:pt x="453" y="138"/>
                  </a:lnTo>
                  <a:lnTo>
                    <a:pt x="468" y="142"/>
                  </a:lnTo>
                  <a:lnTo>
                    <a:pt x="486" y="144"/>
                  </a:lnTo>
                  <a:lnTo>
                    <a:pt x="499" y="144"/>
                  </a:lnTo>
                  <a:lnTo>
                    <a:pt x="511" y="144"/>
                  </a:lnTo>
                  <a:lnTo>
                    <a:pt x="520" y="142"/>
                  </a:lnTo>
                  <a:lnTo>
                    <a:pt x="526" y="137"/>
                  </a:lnTo>
                  <a:lnTo>
                    <a:pt x="528" y="135"/>
                  </a:lnTo>
                  <a:lnTo>
                    <a:pt x="530" y="131"/>
                  </a:lnTo>
                  <a:lnTo>
                    <a:pt x="530" y="127"/>
                  </a:lnTo>
                  <a:lnTo>
                    <a:pt x="530" y="121"/>
                  </a:lnTo>
                  <a:lnTo>
                    <a:pt x="526" y="110"/>
                  </a:lnTo>
                  <a:lnTo>
                    <a:pt x="522" y="98"/>
                  </a:lnTo>
                  <a:lnTo>
                    <a:pt x="516" y="87"/>
                  </a:lnTo>
                  <a:lnTo>
                    <a:pt x="509" y="75"/>
                  </a:lnTo>
                  <a:lnTo>
                    <a:pt x="499" y="64"/>
                  </a:lnTo>
                  <a:lnTo>
                    <a:pt x="490" y="54"/>
                  </a:lnTo>
                  <a:lnTo>
                    <a:pt x="478" y="44"/>
                  </a:lnTo>
                  <a:lnTo>
                    <a:pt x="465" y="35"/>
                  </a:lnTo>
                  <a:lnTo>
                    <a:pt x="451" y="27"/>
                  </a:lnTo>
                  <a:lnTo>
                    <a:pt x="438" y="19"/>
                  </a:lnTo>
                  <a:lnTo>
                    <a:pt x="422" y="14"/>
                  </a:lnTo>
                  <a:lnTo>
                    <a:pt x="407" y="10"/>
                  </a:lnTo>
                  <a:lnTo>
                    <a:pt x="392" y="8"/>
                  </a:lnTo>
                  <a:lnTo>
                    <a:pt x="374" y="8"/>
                  </a:lnTo>
                  <a:lnTo>
                    <a:pt x="357" y="10"/>
                  </a:lnTo>
                  <a:lnTo>
                    <a:pt x="340" y="14"/>
                  </a:lnTo>
                  <a:lnTo>
                    <a:pt x="321" y="16"/>
                  </a:lnTo>
                  <a:lnTo>
                    <a:pt x="301" y="16"/>
                  </a:lnTo>
                  <a:lnTo>
                    <a:pt x="282" y="16"/>
                  </a:lnTo>
                  <a:lnTo>
                    <a:pt x="267" y="14"/>
                  </a:lnTo>
                  <a:lnTo>
                    <a:pt x="252" y="12"/>
                  </a:lnTo>
                  <a:lnTo>
                    <a:pt x="238" y="10"/>
                  </a:lnTo>
                  <a:lnTo>
                    <a:pt x="225" y="8"/>
                  </a:lnTo>
                  <a:lnTo>
                    <a:pt x="213" y="8"/>
                  </a:lnTo>
                  <a:lnTo>
                    <a:pt x="200" y="6"/>
                  </a:lnTo>
                  <a:lnTo>
                    <a:pt x="182" y="6"/>
                  </a:lnTo>
                  <a:lnTo>
                    <a:pt x="161" y="4"/>
                  </a:lnTo>
                  <a:lnTo>
                    <a:pt x="140" y="2"/>
                  </a:lnTo>
                  <a:lnTo>
                    <a:pt x="119" y="0"/>
                  </a:lnTo>
                  <a:lnTo>
                    <a:pt x="100" y="0"/>
                  </a:lnTo>
                  <a:lnTo>
                    <a:pt x="83" y="0"/>
                  </a:lnTo>
                  <a:lnTo>
                    <a:pt x="69" y="0"/>
                  </a:lnTo>
                  <a:lnTo>
                    <a:pt x="58" y="2"/>
                  </a:lnTo>
                  <a:lnTo>
                    <a:pt x="46" y="4"/>
                  </a:lnTo>
                  <a:lnTo>
                    <a:pt x="35" y="10"/>
                  </a:lnTo>
                  <a:lnTo>
                    <a:pt x="23" y="16"/>
                  </a:lnTo>
                  <a:lnTo>
                    <a:pt x="14" y="21"/>
                  </a:lnTo>
                  <a:lnTo>
                    <a:pt x="6" y="29"/>
                  </a:lnTo>
                  <a:lnTo>
                    <a:pt x="2" y="33"/>
                  </a:lnTo>
                  <a:lnTo>
                    <a:pt x="0" y="39"/>
                  </a:lnTo>
                  <a:lnTo>
                    <a:pt x="0" y="43"/>
                  </a:lnTo>
                  <a:lnTo>
                    <a:pt x="0" y="46"/>
                  </a:lnTo>
                  <a:close/>
                </a:path>
              </a:pathLst>
            </a:custGeom>
            <a:solidFill>
              <a:srgbClr val="FFCFA3"/>
            </a:solidFill>
            <a:ln w="9525">
              <a:noFill/>
              <a:round/>
              <a:headEnd/>
              <a:tailEnd/>
            </a:ln>
          </p:spPr>
          <p:txBody>
            <a:bodyPr/>
            <a:lstStyle/>
            <a:p>
              <a:endParaRPr lang="en-US">
                <a:solidFill>
                  <a:srgbClr val="000000"/>
                </a:solidFill>
                <a:latin typeface="+mn-lt"/>
              </a:endParaRPr>
            </a:p>
          </p:txBody>
        </p:sp>
        <p:sp>
          <p:nvSpPr>
            <p:cNvPr id="216" name="Freeform 418"/>
            <p:cNvSpPr>
              <a:spLocks/>
            </p:cNvSpPr>
            <p:nvPr/>
          </p:nvSpPr>
          <p:spPr bwMode="auto">
            <a:xfrm>
              <a:off x="4000" y="1929"/>
              <a:ext cx="472" cy="129"/>
            </a:xfrm>
            <a:custGeom>
              <a:avLst/>
              <a:gdLst/>
              <a:ahLst/>
              <a:cxnLst>
                <a:cxn ang="0">
                  <a:pos x="0" y="41"/>
                </a:cxn>
                <a:cxn ang="0">
                  <a:pos x="2" y="44"/>
                </a:cxn>
                <a:cxn ang="0">
                  <a:pos x="9" y="48"/>
                </a:cxn>
                <a:cxn ang="0">
                  <a:pos x="19" y="52"/>
                </a:cxn>
                <a:cxn ang="0">
                  <a:pos x="32" y="56"/>
                </a:cxn>
                <a:cxn ang="0">
                  <a:pos x="67" y="62"/>
                </a:cxn>
                <a:cxn ang="0">
                  <a:pos x="107" y="67"/>
                </a:cxn>
                <a:cxn ang="0">
                  <a:pos x="151" y="71"/>
                </a:cxn>
                <a:cxn ang="0">
                  <a:pos x="198" y="77"/>
                </a:cxn>
                <a:cxn ang="0">
                  <a:pos x="238" y="83"/>
                </a:cxn>
                <a:cxn ang="0">
                  <a:pos x="270" y="87"/>
                </a:cxn>
                <a:cxn ang="0">
                  <a:pos x="301" y="94"/>
                </a:cxn>
                <a:cxn ang="0">
                  <a:pos x="336" y="104"/>
                </a:cxn>
                <a:cxn ang="0">
                  <a:pos x="370" y="113"/>
                </a:cxn>
                <a:cxn ang="0">
                  <a:pos x="403" y="123"/>
                </a:cxn>
                <a:cxn ang="0">
                  <a:pos x="418" y="127"/>
                </a:cxn>
                <a:cxn ang="0">
                  <a:pos x="432" y="129"/>
                </a:cxn>
                <a:cxn ang="0">
                  <a:pos x="445" y="129"/>
                </a:cxn>
                <a:cxn ang="0">
                  <a:pos x="455" y="129"/>
                </a:cxn>
                <a:cxn ang="0">
                  <a:pos x="462" y="127"/>
                </a:cxn>
                <a:cxn ang="0">
                  <a:pos x="468" y="123"/>
                </a:cxn>
                <a:cxn ang="0">
                  <a:pos x="472" y="115"/>
                </a:cxn>
                <a:cxn ang="0">
                  <a:pos x="472" y="108"/>
                </a:cxn>
                <a:cxn ang="0">
                  <a:pos x="468" y="98"/>
                </a:cxn>
                <a:cxn ang="0">
                  <a:pos x="464" y="87"/>
                </a:cxn>
                <a:cxn ang="0">
                  <a:pos x="459" y="77"/>
                </a:cxn>
                <a:cxn ang="0">
                  <a:pos x="453" y="67"/>
                </a:cxn>
                <a:cxn ang="0">
                  <a:pos x="445" y="58"/>
                </a:cxn>
                <a:cxn ang="0">
                  <a:pos x="436" y="48"/>
                </a:cxn>
                <a:cxn ang="0">
                  <a:pos x="426" y="39"/>
                </a:cxn>
                <a:cxn ang="0">
                  <a:pos x="414" y="31"/>
                </a:cxn>
                <a:cxn ang="0">
                  <a:pos x="403" y="23"/>
                </a:cxn>
                <a:cxn ang="0">
                  <a:pos x="389" y="17"/>
                </a:cxn>
                <a:cxn ang="0">
                  <a:pos x="376" y="12"/>
                </a:cxn>
                <a:cxn ang="0">
                  <a:pos x="363" y="10"/>
                </a:cxn>
                <a:cxn ang="0">
                  <a:pos x="347" y="8"/>
                </a:cxn>
                <a:cxn ang="0">
                  <a:pos x="334" y="6"/>
                </a:cxn>
                <a:cxn ang="0">
                  <a:pos x="318" y="8"/>
                </a:cxn>
                <a:cxn ang="0">
                  <a:pos x="303" y="12"/>
                </a:cxn>
                <a:cxn ang="0">
                  <a:pos x="284" y="14"/>
                </a:cxn>
                <a:cxn ang="0">
                  <a:pos x="267" y="14"/>
                </a:cxn>
                <a:cxn ang="0">
                  <a:pos x="251" y="14"/>
                </a:cxn>
                <a:cxn ang="0">
                  <a:pos x="238" y="12"/>
                </a:cxn>
                <a:cxn ang="0">
                  <a:pos x="222" y="10"/>
                </a:cxn>
                <a:cxn ang="0">
                  <a:pos x="211" y="8"/>
                </a:cxn>
                <a:cxn ang="0">
                  <a:pos x="199" y="8"/>
                </a:cxn>
                <a:cxn ang="0">
                  <a:pos x="190" y="6"/>
                </a:cxn>
                <a:cxn ang="0">
                  <a:pos x="178" y="6"/>
                </a:cxn>
                <a:cxn ang="0">
                  <a:pos x="161" y="4"/>
                </a:cxn>
                <a:cxn ang="0">
                  <a:pos x="144" y="4"/>
                </a:cxn>
                <a:cxn ang="0">
                  <a:pos x="125" y="2"/>
                </a:cxn>
                <a:cxn ang="0">
                  <a:pos x="105" y="0"/>
                </a:cxn>
                <a:cxn ang="0">
                  <a:pos x="88" y="0"/>
                </a:cxn>
                <a:cxn ang="0">
                  <a:pos x="73" y="0"/>
                </a:cxn>
                <a:cxn ang="0">
                  <a:pos x="61" y="0"/>
                </a:cxn>
                <a:cxn ang="0">
                  <a:pos x="52" y="0"/>
                </a:cxn>
                <a:cxn ang="0">
                  <a:pos x="40" y="4"/>
                </a:cxn>
                <a:cxn ang="0">
                  <a:pos x="31" y="8"/>
                </a:cxn>
                <a:cxn ang="0">
                  <a:pos x="19" y="14"/>
                </a:cxn>
                <a:cxn ang="0">
                  <a:pos x="11" y="19"/>
                </a:cxn>
                <a:cxn ang="0">
                  <a:pos x="4" y="25"/>
                </a:cxn>
                <a:cxn ang="0">
                  <a:pos x="0" y="33"/>
                </a:cxn>
                <a:cxn ang="0">
                  <a:pos x="0" y="41"/>
                </a:cxn>
              </a:cxnLst>
              <a:rect l="0" t="0" r="r" b="b"/>
              <a:pathLst>
                <a:path w="472" h="129">
                  <a:moveTo>
                    <a:pt x="0" y="41"/>
                  </a:moveTo>
                  <a:lnTo>
                    <a:pt x="2" y="44"/>
                  </a:lnTo>
                  <a:lnTo>
                    <a:pt x="9" y="48"/>
                  </a:lnTo>
                  <a:lnTo>
                    <a:pt x="19" y="52"/>
                  </a:lnTo>
                  <a:lnTo>
                    <a:pt x="32" y="56"/>
                  </a:lnTo>
                  <a:lnTo>
                    <a:pt x="67" y="62"/>
                  </a:lnTo>
                  <a:lnTo>
                    <a:pt x="107" y="67"/>
                  </a:lnTo>
                  <a:lnTo>
                    <a:pt x="151" y="71"/>
                  </a:lnTo>
                  <a:lnTo>
                    <a:pt x="198" y="77"/>
                  </a:lnTo>
                  <a:lnTo>
                    <a:pt x="238" y="83"/>
                  </a:lnTo>
                  <a:lnTo>
                    <a:pt x="270" y="87"/>
                  </a:lnTo>
                  <a:lnTo>
                    <a:pt x="301" y="94"/>
                  </a:lnTo>
                  <a:lnTo>
                    <a:pt x="336" y="104"/>
                  </a:lnTo>
                  <a:lnTo>
                    <a:pt x="370" y="113"/>
                  </a:lnTo>
                  <a:lnTo>
                    <a:pt x="403" y="123"/>
                  </a:lnTo>
                  <a:lnTo>
                    <a:pt x="418" y="127"/>
                  </a:lnTo>
                  <a:lnTo>
                    <a:pt x="432" y="129"/>
                  </a:lnTo>
                  <a:lnTo>
                    <a:pt x="445" y="129"/>
                  </a:lnTo>
                  <a:lnTo>
                    <a:pt x="455" y="129"/>
                  </a:lnTo>
                  <a:lnTo>
                    <a:pt x="462" y="127"/>
                  </a:lnTo>
                  <a:lnTo>
                    <a:pt x="468" y="123"/>
                  </a:lnTo>
                  <a:lnTo>
                    <a:pt x="472" y="115"/>
                  </a:lnTo>
                  <a:lnTo>
                    <a:pt x="472" y="108"/>
                  </a:lnTo>
                  <a:lnTo>
                    <a:pt x="468" y="98"/>
                  </a:lnTo>
                  <a:lnTo>
                    <a:pt x="464" y="87"/>
                  </a:lnTo>
                  <a:lnTo>
                    <a:pt x="459" y="77"/>
                  </a:lnTo>
                  <a:lnTo>
                    <a:pt x="453" y="67"/>
                  </a:lnTo>
                  <a:lnTo>
                    <a:pt x="445" y="58"/>
                  </a:lnTo>
                  <a:lnTo>
                    <a:pt x="436" y="48"/>
                  </a:lnTo>
                  <a:lnTo>
                    <a:pt x="426" y="39"/>
                  </a:lnTo>
                  <a:lnTo>
                    <a:pt x="414" y="31"/>
                  </a:lnTo>
                  <a:lnTo>
                    <a:pt x="403" y="23"/>
                  </a:lnTo>
                  <a:lnTo>
                    <a:pt x="389" y="17"/>
                  </a:lnTo>
                  <a:lnTo>
                    <a:pt x="376" y="12"/>
                  </a:lnTo>
                  <a:lnTo>
                    <a:pt x="363" y="10"/>
                  </a:lnTo>
                  <a:lnTo>
                    <a:pt x="347" y="8"/>
                  </a:lnTo>
                  <a:lnTo>
                    <a:pt x="334" y="6"/>
                  </a:lnTo>
                  <a:lnTo>
                    <a:pt x="318" y="8"/>
                  </a:lnTo>
                  <a:lnTo>
                    <a:pt x="303" y="12"/>
                  </a:lnTo>
                  <a:lnTo>
                    <a:pt x="284" y="14"/>
                  </a:lnTo>
                  <a:lnTo>
                    <a:pt x="267" y="14"/>
                  </a:lnTo>
                  <a:lnTo>
                    <a:pt x="251" y="14"/>
                  </a:lnTo>
                  <a:lnTo>
                    <a:pt x="238" y="12"/>
                  </a:lnTo>
                  <a:lnTo>
                    <a:pt x="222" y="10"/>
                  </a:lnTo>
                  <a:lnTo>
                    <a:pt x="211" y="8"/>
                  </a:lnTo>
                  <a:lnTo>
                    <a:pt x="199" y="8"/>
                  </a:lnTo>
                  <a:lnTo>
                    <a:pt x="190" y="6"/>
                  </a:lnTo>
                  <a:lnTo>
                    <a:pt x="178" y="6"/>
                  </a:lnTo>
                  <a:lnTo>
                    <a:pt x="161" y="4"/>
                  </a:lnTo>
                  <a:lnTo>
                    <a:pt x="144" y="4"/>
                  </a:lnTo>
                  <a:lnTo>
                    <a:pt x="125" y="2"/>
                  </a:lnTo>
                  <a:lnTo>
                    <a:pt x="105" y="0"/>
                  </a:lnTo>
                  <a:lnTo>
                    <a:pt x="88" y="0"/>
                  </a:lnTo>
                  <a:lnTo>
                    <a:pt x="73" y="0"/>
                  </a:lnTo>
                  <a:lnTo>
                    <a:pt x="61" y="0"/>
                  </a:lnTo>
                  <a:lnTo>
                    <a:pt x="52" y="0"/>
                  </a:lnTo>
                  <a:lnTo>
                    <a:pt x="40" y="4"/>
                  </a:lnTo>
                  <a:lnTo>
                    <a:pt x="31" y="8"/>
                  </a:lnTo>
                  <a:lnTo>
                    <a:pt x="19" y="14"/>
                  </a:lnTo>
                  <a:lnTo>
                    <a:pt x="11" y="19"/>
                  </a:lnTo>
                  <a:lnTo>
                    <a:pt x="4" y="25"/>
                  </a:lnTo>
                  <a:lnTo>
                    <a:pt x="0" y="33"/>
                  </a:lnTo>
                  <a:lnTo>
                    <a:pt x="0" y="41"/>
                  </a:lnTo>
                  <a:close/>
                </a:path>
              </a:pathLst>
            </a:custGeom>
            <a:solidFill>
              <a:srgbClr val="FFD3AA"/>
            </a:solidFill>
            <a:ln w="9525">
              <a:noFill/>
              <a:round/>
              <a:headEnd/>
              <a:tailEnd/>
            </a:ln>
          </p:spPr>
          <p:txBody>
            <a:bodyPr/>
            <a:lstStyle/>
            <a:p>
              <a:endParaRPr lang="en-US">
                <a:solidFill>
                  <a:srgbClr val="000000"/>
                </a:solidFill>
                <a:latin typeface="+mn-lt"/>
              </a:endParaRPr>
            </a:p>
          </p:txBody>
        </p:sp>
        <p:sp>
          <p:nvSpPr>
            <p:cNvPr id="217" name="Freeform 419"/>
            <p:cNvSpPr>
              <a:spLocks/>
            </p:cNvSpPr>
            <p:nvPr/>
          </p:nvSpPr>
          <p:spPr bwMode="auto">
            <a:xfrm>
              <a:off x="4029" y="1929"/>
              <a:ext cx="416" cy="115"/>
            </a:xfrm>
            <a:custGeom>
              <a:avLst/>
              <a:gdLst/>
              <a:ahLst/>
              <a:cxnLst>
                <a:cxn ang="0">
                  <a:pos x="0" y="39"/>
                </a:cxn>
                <a:cxn ang="0">
                  <a:pos x="3" y="41"/>
                </a:cxn>
                <a:cxn ang="0">
                  <a:pos x="9" y="44"/>
                </a:cxn>
                <a:cxn ang="0">
                  <a:pos x="17" y="48"/>
                </a:cxn>
                <a:cxn ang="0">
                  <a:pos x="30" y="50"/>
                </a:cxn>
                <a:cxn ang="0">
                  <a:pos x="59" y="56"/>
                </a:cxn>
                <a:cxn ang="0">
                  <a:pos x="96" y="60"/>
                </a:cxn>
                <a:cxn ang="0">
                  <a:pos x="134" y="65"/>
                </a:cxn>
                <a:cxn ang="0">
                  <a:pos x="174" y="69"/>
                </a:cxn>
                <a:cxn ang="0">
                  <a:pos x="209" y="73"/>
                </a:cxn>
                <a:cxn ang="0">
                  <a:pos x="240" y="79"/>
                </a:cxn>
                <a:cxn ang="0">
                  <a:pos x="266" y="85"/>
                </a:cxn>
                <a:cxn ang="0">
                  <a:pos x="295" y="92"/>
                </a:cxn>
                <a:cxn ang="0">
                  <a:pos x="326" y="102"/>
                </a:cxn>
                <a:cxn ang="0">
                  <a:pos x="355" y="110"/>
                </a:cxn>
                <a:cxn ang="0">
                  <a:pos x="382" y="113"/>
                </a:cxn>
                <a:cxn ang="0">
                  <a:pos x="401" y="115"/>
                </a:cxn>
                <a:cxn ang="0">
                  <a:pos x="408" y="113"/>
                </a:cxn>
                <a:cxn ang="0">
                  <a:pos x="412" y="110"/>
                </a:cxn>
                <a:cxn ang="0">
                  <a:pos x="416" y="104"/>
                </a:cxn>
                <a:cxn ang="0">
                  <a:pos x="416" y="96"/>
                </a:cxn>
                <a:cxn ang="0">
                  <a:pos x="414" y="87"/>
                </a:cxn>
                <a:cxn ang="0">
                  <a:pos x="410" y="79"/>
                </a:cxn>
                <a:cxn ang="0">
                  <a:pos x="405" y="69"/>
                </a:cxn>
                <a:cxn ang="0">
                  <a:pos x="399" y="60"/>
                </a:cxn>
                <a:cxn ang="0">
                  <a:pos x="391" y="52"/>
                </a:cxn>
                <a:cxn ang="0">
                  <a:pos x="384" y="44"/>
                </a:cxn>
                <a:cxn ang="0">
                  <a:pos x="376" y="35"/>
                </a:cxn>
                <a:cxn ang="0">
                  <a:pos x="366" y="29"/>
                </a:cxn>
                <a:cxn ang="0">
                  <a:pos x="355" y="21"/>
                </a:cxn>
                <a:cxn ang="0">
                  <a:pos x="343" y="17"/>
                </a:cxn>
                <a:cxn ang="0">
                  <a:pos x="332" y="12"/>
                </a:cxn>
                <a:cxn ang="0">
                  <a:pos x="320" y="10"/>
                </a:cxn>
                <a:cxn ang="0">
                  <a:pos x="307" y="8"/>
                </a:cxn>
                <a:cxn ang="0">
                  <a:pos x="293" y="8"/>
                </a:cxn>
                <a:cxn ang="0">
                  <a:pos x="280" y="8"/>
                </a:cxn>
                <a:cxn ang="0">
                  <a:pos x="266" y="12"/>
                </a:cxn>
                <a:cxn ang="0">
                  <a:pos x="251" y="14"/>
                </a:cxn>
                <a:cxn ang="0">
                  <a:pos x="236" y="14"/>
                </a:cxn>
                <a:cxn ang="0">
                  <a:pos x="222" y="14"/>
                </a:cxn>
                <a:cxn ang="0">
                  <a:pos x="209" y="12"/>
                </a:cxn>
                <a:cxn ang="0">
                  <a:pos x="197" y="10"/>
                </a:cxn>
                <a:cxn ang="0">
                  <a:pos x="186" y="10"/>
                </a:cxn>
                <a:cxn ang="0">
                  <a:pos x="176" y="8"/>
                </a:cxn>
                <a:cxn ang="0">
                  <a:pos x="167" y="8"/>
                </a:cxn>
                <a:cxn ang="0">
                  <a:pos x="157" y="6"/>
                </a:cxn>
                <a:cxn ang="0">
                  <a:pos x="144" y="6"/>
                </a:cxn>
                <a:cxn ang="0">
                  <a:pos x="128" y="4"/>
                </a:cxn>
                <a:cxn ang="0">
                  <a:pos x="111" y="4"/>
                </a:cxn>
                <a:cxn ang="0">
                  <a:pos x="94" y="2"/>
                </a:cxn>
                <a:cxn ang="0">
                  <a:pos x="78" y="2"/>
                </a:cxn>
                <a:cxn ang="0">
                  <a:pos x="65" y="0"/>
                </a:cxn>
                <a:cxn ang="0">
                  <a:pos x="55" y="0"/>
                </a:cxn>
                <a:cxn ang="0">
                  <a:pos x="46" y="2"/>
                </a:cxn>
                <a:cxn ang="0">
                  <a:pos x="36" y="4"/>
                </a:cxn>
                <a:cxn ang="0">
                  <a:pos x="26" y="8"/>
                </a:cxn>
                <a:cxn ang="0">
                  <a:pos x="19" y="14"/>
                </a:cxn>
                <a:cxn ang="0">
                  <a:pos x="9" y="17"/>
                </a:cxn>
                <a:cxn ang="0">
                  <a:pos x="3" y="25"/>
                </a:cxn>
                <a:cxn ang="0">
                  <a:pos x="0" y="31"/>
                </a:cxn>
                <a:cxn ang="0">
                  <a:pos x="0" y="39"/>
                </a:cxn>
              </a:cxnLst>
              <a:rect l="0" t="0" r="r" b="b"/>
              <a:pathLst>
                <a:path w="416" h="115">
                  <a:moveTo>
                    <a:pt x="0" y="39"/>
                  </a:moveTo>
                  <a:lnTo>
                    <a:pt x="3" y="41"/>
                  </a:lnTo>
                  <a:lnTo>
                    <a:pt x="9" y="44"/>
                  </a:lnTo>
                  <a:lnTo>
                    <a:pt x="17" y="48"/>
                  </a:lnTo>
                  <a:lnTo>
                    <a:pt x="30" y="50"/>
                  </a:lnTo>
                  <a:lnTo>
                    <a:pt x="59" y="56"/>
                  </a:lnTo>
                  <a:lnTo>
                    <a:pt x="96" y="60"/>
                  </a:lnTo>
                  <a:lnTo>
                    <a:pt x="134" y="65"/>
                  </a:lnTo>
                  <a:lnTo>
                    <a:pt x="174" y="69"/>
                  </a:lnTo>
                  <a:lnTo>
                    <a:pt x="209" y="73"/>
                  </a:lnTo>
                  <a:lnTo>
                    <a:pt x="240" y="79"/>
                  </a:lnTo>
                  <a:lnTo>
                    <a:pt x="266" y="85"/>
                  </a:lnTo>
                  <a:lnTo>
                    <a:pt x="295" y="92"/>
                  </a:lnTo>
                  <a:lnTo>
                    <a:pt x="326" y="102"/>
                  </a:lnTo>
                  <a:lnTo>
                    <a:pt x="355" y="110"/>
                  </a:lnTo>
                  <a:lnTo>
                    <a:pt x="382" y="113"/>
                  </a:lnTo>
                  <a:lnTo>
                    <a:pt x="401" y="115"/>
                  </a:lnTo>
                  <a:lnTo>
                    <a:pt x="408" y="113"/>
                  </a:lnTo>
                  <a:lnTo>
                    <a:pt x="412" y="110"/>
                  </a:lnTo>
                  <a:lnTo>
                    <a:pt x="416" y="104"/>
                  </a:lnTo>
                  <a:lnTo>
                    <a:pt x="416" y="96"/>
                  </a:lnTo>
                  <a:lnTo>
                    <a:pt x="414" y="87"/>
                  </a:lnTo>
                  <a:lnTo>
                    <a:pt x="410" y="79"/>
                  </a:lnTo>
                  <a:lnTo>
                    <a:pt x="405" y="69"/>
                  </a:lnTo>
                  <a:lnTo>
                    <a:pt x="399" y="60"/>
                  </a:lnTo>
                  <a:lnTo>
                    <a:pt x="391" y="52"/>
                  </a:lnTo>
                  <a:lnTo>
                    <a:pt x="384" y="44"/>
                  </a:lnTo>
                  <a:lnTo>
                    <a:pt x="376" y="35"/>
                  </a:lnTo>
                  <a:lnTo>
                    <a:pt x="366" y="29"/>
                  </a:lnTo>
                  <a:lnTo>
                    <a:pt x="355" y="21"/>
                  </a:lnTo>
                  <a:lnTo>
                    <a:pt x="343" y="17"/>
                  </a:lnTo>
                  <a:lnTo>
                    <a:pt x="332" y="12"/>
                  </a:lnTo>
                  <a:lnTo>
                    <a:pt x="320" y="10"/>
                  </a:lnTo>
                  <a:lnTo>
                    <a:pt x="307" y="8"/>
                  </a:lnTo>
                  <a:lnTo>
                    <a:pt x="293" y="8"/>
                  </a:lnTo>
                  <a:lnTo>
                    <a:pt x="280" y="8"/>
                  </a:lnTo>
                  <a:lnTo>
                    <a:pt x="266" y="12"/>
                  </a:lnTo>
                  <a:lnTo>
                    <a:pt x="251" y="14"/>
                  </a:lnTo>
                  <a:lnTo>
                    <a:pt x="236" y="14"/>
                  </a:lnTo>
                  <a:lnTo>
                    <a:pt x="222" y="14"/>
                  </a:lnTo>
                  <a:lnTo>
                    <a:pt x="209" y="12"/>
                  </a:lnTo>
                  <a:lnTo>
                    <a:pt x="197" y="10"/>
                  </a:lnTo>
                  <a:lnTo>
                    <a:pt x="186" y="10"/>
                  </a:lnTo>
                  <a:lnTo>
                    <a:pt x="176" y="8"/>
                  </a:lnTo>
                  <a:lnTo>
                    <a:pt x="167" y="8"/>
                  </a:lnTo>
                  <a:lnTo>
                    <a:pt x="157" y="6"/>
                  </a:lnTo>
                  <a:lnTo>
                    <a:pt x="144" y="6"/>
                  </a:lnTo>
                  <a:lnTo>
                    <a:pt x="128" y="4"/>
                  </a:lnTo>
                  <a:lnTo>
                    <a:pt x="111" y="4"/>
                  </a:lnTo>
                  <a:lnTo>
                    <a:pt x="94" y="2"/>
                  </a:lnTo>
                  <a:lnTo>
                    <a:pt x="78" y="2"/>
                  </a:lnTo>
                  <a:lnTo>
                    <a:pt x="65" y="0"/>
                  </a:lnTo>
                  <a:lnTo>
                    <a:pt x="55" y="0"/>
                  </a:lnTo>
                  <a:lnTo>
                    <a:pt x="46" y="2"/>
                  </a:lnTo>
                  <a:lnTo>
                    <a:pt x="36" y="4"/>
                  </a:lnTo>
                  <a:lnTo>
                    <a:pt x="26" y="8"/>
                  </a:lnTo>
                  <a:lnTo>
                    <a:pt x="19" y="14"/>
                  </a:lnTo>
                  <a:lnTo>
                    <a:pt x="9" y="17"/>
                  </a:lnTo>
                  <a:lnTo>
                    <a:pt x="3" y="25"/>
                  </a:lnTo>
                  <a:lnTo>
                    <a:pt x="0" y="31"/>
                  </a:lnTo>
                  <a:lnTo>
                    <a:pt x="0" y="39"/>
                  </a:lnTo>
                  <a:close/>
                </a:path>
              </a:pathLst>
            </a:custGeom>
            <a:solidFill>
              <a:srgbClr val="FFD6B1"/>
            </a:solidFill>
            <a:ln w="9525">
              <a:noFill/>
              <a:round/>
              <a:headEnd/>
              <a:tailEnd/>
            </a:ln>
          </p:spPr>
          <p:txBody>
            <a:bodyPr/>
            <a:lstStyle/>
            <a:p>
              <a:endParaRPr lang="en-US">
                <a:solidFill>
                  <a:srgbClr val="000000"/>
                </a:solidFill>
                <a:latin typeface="+mn-lt"/>
              </a:endParaRPr>
            </a:p>
          </p:txBody>
        </p:sp>
        <p:sp>
          <p:nvSpPr>
            <p:cNvPr id="218" name="Freeform 420"/>
            <p:cNvSpPr>
              <a:spLocks/>
            </p:cNvSpPr>
            <p:nvPr/>
          </p:nvSpPr>
          <p:spPr bwMode="auto">
            <a:xfrm>
              <a:off x="4059" y="1931"/>
              <a:ext cx="359" cy="98"/>
            </a:xfrm>
            <a:custGeom>
              <a:avLst/>
              <a:gdLst/>
              <a:ahLst/>
              <a:cxnLst>
                <a:cxn ang="0">
                  <a:pos x="0" y="33"/>
                </a:cxn>
                <a:cxn ang="0">
                  <a:pos x="2" y="35"/>
                </a:cxn>
                <a:cxn ang="0">
                  <a:pos x="8" y="39"/>
                </a:cxn>
                <a:cxn ang="0">
                  <a:pos x="16" y="40"/>
                </a:cxn>
                <a:cxn ang="0">
                  <a:pos x="25" y="42"/>
                </a:cxn>
                <a:cxn ang="0">
                  <a:pos x="52" y="48"/>
                </a:cxn>
                <a:cxn ang="0">
                  <a:pos x="83" y="52"/>
                </a:cxn>
                <a:cxn ang="0">
                  <a:pos x="117" y="56"/>
                </a:cxn>
                <a:cxn ang="0">
                  <a:pos x="150" y="60"/>
                </a:cxn>
                <a:cxn ang="0">
                  <a:pos x="181" y="63"/>
                </a:cxn>
                <a:cxn ang="0">
                  <a:pos x="206" y="67"/>
                </a:cxn>
                <a:cxn ang="0">
                  <a:pos x="229" y="73"/>
                </a:cxn>
                <a:cxn ang="0">
                  <a:pos x="256" y="81"/>
                </a:cxn>
                <a:cxn ang="0">
                  <a:pos x="283" y="88"/>
                </a:cxn>
                <a:cxn ang="0">
                  <a:pos x="307" y="94"/>
                </a:cxn>
                <a:cxn ang="0">
                  <a:pos x="329" y="98"/>
                </a:cxn>
                <a:cxn ang="0">
                  <a:pos x="346" y="98"/>
                </a:cxn>
                <a:cxn ang="0">
                  <a:pos x="352" y="98"/>
                </a:cxn>
                <a:cxn ang="0">
                  <a:pos x="357" y="94"/>
                </a:cxn>
                <a:cxn ang="0">
                  <a:pos x="359" y="88"/>
                </a:cxn>
                <a:cxn ang="0">
                  <a:pos x="359" y="83"/>
                </a:cxn>
                <a:cxn ang="0">
                  <a:pos x="354" y="67"/>
                </a:cxn>
                <a:cxn ang="0">
                  <a:pos x="344" y="52"/>
                </a:cxn>
                <a:cxn ang="0">
                  <a:pos x="332" y="37"/>
                </a:cxn>
                <a:cxn ang="0">
                  <a:pos x="315" y="25"/>
                </a:cxn>
                <a:cxn ang="0">
                  <a:pos x="306" y="19"/>
                </a:cxn>
                <a:cxn ang="0">
                  <a:pos x="296" y="14"/>
                </a:cxn>
                <a:cxn ang="0">
                  <a:pos x="286" y="10"/>
                </a:cxn>
                <a:cxn ang="0">
                  <a:pos x="277" y="8"/>
                </a:cxn>
                <a:cxn ang="0">
                  <a:pos x="265" y="6"/>
                </a:cxn>
                <a:cxn ang="0">
                  <a:pos x="254" y="6"/>
                </a:cxn>
                <a:cxn ang="0">
                  <a:pos x="242" y="8"/>
                </a:cxn>
                <a:cxn ang="0">
                  <a:pos x="231" y="10"/>
                </a:cxn>
                <a:cxn ang="0">
                  <a:pos x="217" y="12"/>
                </a:cxn>
                <a:cxn ang="0">
                  <a:pos x="204" y="12"/>
                </a:cxn>
                <a:cxn ang="0">
                  <a:pos x="192" y="12"/>
                </a:cxn>
                <a:cxn ang="0">
                  <a:pos x="181" y="10"/>
                </a:cxn>
                <a:cxn ang="0">
                  <a:pos x="171" y="10"/>
                </a:cxn>
                <a:cxn ang="0">
                  <a:pos x="162" y="8"/>
                </a:cxn>
                <a:cxn ang="0">
                  <a:pos x="152" y="6"/>
                </a:cxn>
                <a:cxn ang="0">
                  <a:pos x="144" y="6"/>
                </a:cxn>
                <a:cxn ang="0">
                  <a:pos x="135" y="6"/>
                </a:cxn>
                <a:cxn ang="0">
                  <a:pos x="123" y="4"/>
                </a:cxn>
                <a:cxn ang="0">
                  <a:pos x="110" y="4"/>
                </a:cxn>
                <a:cxn ang="0">
                  <a:pos x="96" y="2"/>
                </a:cxn>
                <a:cxn ang="0">
                  <a:pos x="81" y="2"/>
                </a:cxn>
                <a:cxn ang="0">
                  <a:pos x="67" y="0"/>
                </a:cxn>
                <a:cxn ang="0">
                  <a:pos x="56" y="0"/>
                </a:cxn>
                <a:cxn ang="0">
                  <a:pos x="46" y="0"/>
                </a:cxn>
                <a:cxn ang="0">
                  <a:pos x="41" y="2"/>
                </a:cxn>
                <a:cxn ang="0">
                  <a:pos x="31" y="4"/>
                </a:cxn>
                <a:cxn ang="0">
                  <a:pos x="23" y="8"/>
                </a:cxn>
                <a:cxn ang="0">
                  <a:pos x="16" y="12"/>
                </a:cxn>
                <a:cxn ang="0">
                  <a:pos x="8" y="15"/>
                </a:cxn>
                <a:cxn ang="0">
                  <a:pos x="4" y="21"/>
                </a:cxn>
                <a:cxn ang="0">
                  <a:pos x="0" y="27"/>
                </a:cxn>
                <a:cxn ang="0">
                  <a:pos x="0" y="33"/>
                </a:cxn>
              </a:cxnLst>
              <a:rect l="0" t="0" r="r" b="b"/>
              <a:pathLst>
                <a:path w="359" h="98">
                  <a:moveTo>
                    <a:pt x="0" y="33"/>
                  </a:moveTo>
                  <a:lnTo>
                    <a:pt x="2" y="35"/>
                  </a:lnTo>
                  <a:lnTo>
                    <a:pt x="8" y="39"/>
                  </a:lnTo>
                  <a:lnTo>
                    <a:pt x="16" y="40"/>
                  </a:lnTo>
                  <a:lnTo>
                    <a:pt x="25" y="42"/>
                  </a:lnTo>
                  <a:lnTo>
                    <a:pt x="52" y="48"/>
                  </a:lnTo>
                  <a:lnTo>
                    <a:pt x="83" y="52"/>
                  </a:lnTo>
                  <a:lnTo>
                    <a:pt x="117" y="56"/>
                  </a:lnTo>
                  <a:lnTo>
                    <a:pt x="150" y="60"/>
                  </a:lnTo>
                  <a:lnTo>
                    <a:pt x="181" y="63"/>
                  </a:lnTo>
                  <a:lnTo>
                    <a:pt x="206" y="67"/>
                  </a:lnTo>
                  <a:lnTo>
                    <a:pt x="229" y="73"/>
                  </a:lnTo>
                  <a:lnTo>
                    <a:pt x="256" y="81"/>
                  </a:lnTo>
                  <a:lnTo>
                    <a:pt x="283" y="88"/>
                  </a:lnTo>
                  <a:lnTo>
                    <a:pt x="307" y="94"/>
                  </a:lnTo>
                  <a:lnTo>
                    <a:pt x="329" y="98"/>
                  </a:lnTo>
                  <a:lnTo>
                    <a:pt x="346" y="98"/>
                  </a:lnTo>
                  <a:lnTo>
                    <a:pt x="352" y="98"/>
                  </a:lnTo>
                  <a:lnTo>
                    <a:pt x="357" y="94"/>
                  </a:lnTo>
                  <a:lnTo>
                    <a:pt x="359" y="88"/>
                  </a:lnTo>
                  <a:lnTo>
                    <a:pt x="359" y="83"/>
                  </a:lnTo>
                  <a:lnTo>
                    <a:pt x="354" y="67"/>
                  </a:lnTo>
                  <a:lnTo>
                    <a:pt x="344" y="52"/>
                  </a:lnTo>
                  <a:lnTo>
                    <a:pt x="332" y="37"/>
                  </a:lnTo>
                  <a:lnTo>
                    <a:pt x="315" y="25"/>
                  </a:lnTo>
                  <a:lnTo>
                    <a:pt x="306" y="19"/>
                  </a:lnTo>
                  <a:lnTo>
                    <a:pt x="296" y="14"/>
                  </a:lnTo>
                  <a:lnTo>
                    <a:pt x="286" y="10"/>
                  </a:lnTo>
                  <a:lnTo>
                    <a:pt x="277" y="8"/>
                  </a:lnTo>
                  <a:lnTo>
                    <a:pt x="265" y="6"/>
                  </a:lnTo>
                  <a:lnTo>
                    <a:pt x="254" y="6"/>
                  </a:lnTo>
                  <a:lnTo>
                    <a:pt x="242" y="8"/>
                  </a:lnTo>
                  <a:lnTo>
                    <a:pt x="231" y="10"/>
                  </a:lnTo>
                  <a:lnTo>
                    <a:pt x="217" y="12"/>
                  </a:lnTo>
                  <a:lnTo>
                    <a:pt x="204" y="12"/>
                  </a:lnTo>
                  <a:lnTo>
                    <a:pt x="192" y="12"/>
                  </a:lnTo>
                  <a:lnTo>
                    <a:pt x="181" y="10"/>
                  </a:lnTo>
                  <a:lnTo>
                    <a:pt x="171" y="10"/>
                  </a:lnTo>
                  <a:lnTo>
                    <a:pt x="162" y="8"/>
                  </a:lnTo>
                  <a:lnTo>
                    <a:pt x="152" y="6"/>
                  </a:lnTo>
                  <a:lnTo>
                    <a:pt x="144" y="6"/>
                  </a:lnTo>
                  <a:lnTo>
                    <a:pt x="135" y="6"/>
                  </a:lnTo>
                  <a:lnTo>
                    <a:pt x="123" y="4"/>
                  </a:lnTo>
                  <a:lnTo>
                    <a:pt x="110" y="4"/>
                  </a:lnTo>
                  <a:lnTo>
                    <a:pt x="96" y="2"/>
                  </a:lnTo>
                  <a:lnTo>
                    <a:pt x="81" y="2"/>
                  </a:lnTo>
                  <a:lnTo>
                    <a:pt x="67" y="0"/>
                  </a:lnTo>
                  <a:lnTo>
                    <a:pt x="56" y="0"/>
                  </a:lnTo>
                  <a:lnTo>
                    <a:pt x="46" y="0"/>
                  </a:lnTo>
                  <a:lnTo>
                    <a:pt x="41" y="2"/>
                  </a:lnTo>
                  <a:lnTo>
                    <a:pt x="31" y="4"/>
                  </a:lnTo>
                  <a:lnTo>
                    <a:pt x="23" y="8"/>
                  </a:lnTo>
                  <a:lnTo>
                    <a:pt x="16" y="12"/>
                  </a:lnTo>
                  <a:lnTo>
                    <a:pt x="8" y="15"/>
                  </a:lnTo>
                  <a:lnTo>
                    <a:pt x="4" y="21"/>
                  </a:lnTo>
                  <a:lnTo>
                    <a:pt x="0" y="27"/>
                  </a:lnTo>
                  <a:lnTo>
                    <a:pt x="0" y="33"/>
                  </a:lnTo>
                  <a:close/>
                </a:path>
              </a:pathLst>
            </a:custGeom>
            <a:solidFill>
              <a:srgbClr val="FFDAB8"/>
            </a:solidFill>
            <a:ln w="9525">
              <a:noFill/>
              <a:round/>
              <a:headEnd/>
              <a:tailEnd/>
            </a:ln>
          </p:spPr>
          <p:txBody>
            <a:bodyPr/>
            <a:lstStyle/>
            <a:p>
              <a:endParaRPr lang="en-US">
                <a:solidFill>
                  <a:srgbClr val="000000"/>
                </a:solidFill>
                <a:latin typeface="+mn-lt"/>
              </a:endParaRPr>
            </a:p>
          </p:txBody>
        </p:sp>
        <p:sp>
          <p:nvSpPr>
            <p:cNvPr id="219" name="Freeform 421"/>
            <p:cNvSpPr>
              <a:spLocks/>
            </p:cNvSpPr>
            <p:nvPr/>
          </p:nvSpPr>
          <p:spPr bwMode="auto">
            <a:xfrm>
              <a:off x="4090" y="1933"/>
              <a:ext cx="301" cy="83"/>
            </a:xfrm>
            <a:custGeom>
              <a:avLst/>
              <a:gdLst/>
              <a:ahLst/>
              <a:cxnLst>
                <a:cxn ang="0">
                  <a:pos x="0" y="27"/>
                </a:cxn>
                <a:cxn ang="0">
                  <a:pos x="0" y="29"/>
                </a:cxn>
                <a:cxn ang="0">
                  <a:pos x="6" y="33"/>
                </a:cxn>
                <a:cxn ang="0">
                  <a:pos x="12" y="35"/>
                </a:cxn>
                <a:cxn ang="0">
                  <a:pos x="21" y="37"/>
                </a:cxn>
                <a:cxn ang="0">
                  <a:pos x="42" y="40"/>
                </a:cxn>
                <a:cxn ang="0">
                  <a:pos x="69" y="44"/>
                </a:cxn>
                <a:cxn ang="0">
                  <a:pos x="98" y="46"/>
                </a:cxn>
                <a:cxn ang="0">
                  <a:pos x="125" y="50"/>
                </a:cxn>
                <a:cxn ang="0">
                  <a:pos x="152" y="54"/>
                </a:cxn>
                <a:cxn ang="0">
                  <a:pos x="173" y="56"/>
                </a:cxn>
                <a:cxn ang="0">
                  <a:pos x="192" y="61"/>
                </a:cxn>
                <a:cxn ang="0">
                  <a:pos x="213" y="67"/>
                </a:cxn>
                <a:cxn ang="0">
                  <a:pos x="236" y="73"/>
                </a:cxn>
                <a:cxn ang="0">
                  <a:pos x="257" y="79"/>
                </a:cxn>
                <a:cxn ang="0">
                  <a:pos x="276" y="83"/>
                </a:cxn>
                <a:cxn ang="0">
                  <a:pos x="290" y="83"/>
                </a:cxn>
                <a:cxn ang="0">
                  <a:pos x="296" y="81"/>
                </a:cxn>
                <a:cxn ang="0">
                  <a:pos x="299" y="79"/>
                </a:cxn>
                <a:cxn ang="0">
                  <a:pos x="301" y="75"/>
                </a:cxn>
                <a:cxn ang="0">
                  <a:pos x="301" y="69"/>
                </a:cxn>
                <a:cxn ang="0">
                  <a:pos x="298" y="56"/>
                </a:cxn>
                <a:cxn ang="0">
                  <a:pos x="290" y="44"/>
                </a:cxn>
                <a:cxn ang="0">
                  <a:pos x="278" y="31"/>
                </a:cxn>
                <a:cxn ang="0">
                  <a:pos x="265" y="21"/>
                </a:cxn>
                <a:cxn ang="0">
                  <a:pos x="250" y="12"/>
                </a:cxn>
                <a:cxn ang="0">
                  <a:pos x="232" y="6"/>
                </a:cxn>
                <a:cxn ang="0">
                  <a:pos x="223" y="6"/>
                </a:cxn>
                <a:cxn ang="0">
                  <a:pos x="213" y="6"/>
                </a:cxn>
                <a:cxn ang="0">
                  <a:pos x="204" y="6"/>
                </a:cxn>
                <a:cxn ang="0">
                  <a:pos x="194" y="8"/>
                </a:cxn>
                <a:cxn ang="0">
                  <a:pos x="182" y="10"/>
                </a:cxn>
                <a:cxn ang="0">
                  <a:pos x="171" y="10"/>
                </a:cxn>
                <a:cxn ang="0">
                  <a:pos x="161" y="10"/>
                </a:cxn>
                <a:cxn ang="0">
                  <a:pos x="152" y="8"/>
                </a:cxn>
                <a:cxn ang="0">
                  <a:pos x="142" y="8"/>
                </a:cxn>
                <a:cxn ang="0">
                  <a:pos x="134" y="6"/>
                </a:cxn>
                <a:cxn ang="0">
                  <a:pos x="127" y="6"/>
                </a:cxn>
                <a:cxn ang="0">
                  <a:pos x="121" y="4"/>
                </a:cxn>
                <a:cxn ang="0">
                  <a:pos x="113" y="4"/>
                </a:cxn>
                <a:cxn ang="0">
                  <a:pos x="104" y="4"/>
                </a:cxn>
                <a:cxn ang="0">
                  <a:pos x="92" y="2"/>
                </a:cxn>
                <a:cxn ang="0">
                  <a:pos x="79" y="2"/>
                </a:cxn>
                <a:cxn ang="0">
                  <a:pos x="67" y="2"/>
                </a:cxn>
                <a:cxn ang="0">
                  <a:pos x="56" y="0"/>
                </a:cxn>
                <a:cxn ang="0">
                  <a:pos x="46" y="0"/>
                </a:cxn>
                <a:cxn ang="0">
                  <a:pos x="38" y="0"/>
                </a:cxn>
                <a:cxn ang="0">
                  <a:pos x="33" y="2"/>
                </a:cxn>
                <a:cxn ang="0">
                  <a:pos x="25" y="4"/>
                </a:cxn>
                <a:cxn ang="0">
                  <a:pos x="19" y="6"/>
                </a:cxn>
                <a:cxn ang="0">
                  <a:pos x="12" y="10"/>
                </a:cxn>
                <a:cxn ang="0">
                  <a:pos x="6" y="13"/>
                </a:cxn>
                <a:cxn ang="0">
                  <a:pos x="2" y="17"/>
                </a:cxn>
                <a:cxn ang="0">
                  <a:pos x="0" y="21"/>
                </a:cxn>
                <a:cxn ang="0">
                  <a:pos x="0" y="27"/>
                </a:cxn>
              </a:cxnLst>
              <a:rect l="0" t="0" r="r" b="b"/>
              <a:pathLst>
                <a:path w="301" h="83">
                  <a:moveTo>
                    <a:pt x="0" y="27"/>
                  </a:moveTo>
                  <a:lnTo>
                    <a:pt x="0" y="29"/>
                  </a:lnTo>
                  <a:lnTo>
                    <a:pt x="6" y="33"/>
                  </a:lnTo>
                  <a:lnTo>
                    <a:pt x="12" y="35"/>
                  </a:lnTo>
                  <a:lnTo>
                    <a:pt x="21" y="37"/>
                  </a:lnTo>
                  <a:lnTo>
                    <a:pt x="42" y="40"/>
                  </a:lnTo>
                  <a:lnTo>
                    <a:pt x="69" y="44"/>
                  </a:lnTo>
                  <a:lnTo>
                    <a:pt x="98" y="46"/>
                  </a:lnTo>
                  <a:lnTo>
                    <a:pt x="125" y="50"/>
                  </a:lnTo>
                  <a:lnTo>
                    <a:pt x="152" y="54"/>
                  </a:lnTo>
                  <a:lnTo>
                    <a:pt x="173" y="56"/>
                  </a:lnTo>
                  <a:lnTo>
                    <a:pt x="192" y="61"/>
                  </a:lnTo>
                  <a:lnTo>
                    <a:pt x="213" y="67"/>
                  </a:lnTo>
                  <a:lnTo>
                    <a:pt x="236" y="73"/>
                  </a:lnTo>
                  <a:lnTo>
                    <a:pt x="257" y="79"/>
                  </a:lnTo>
                  <a:lnTo>
                    <a:pt x="276" y="83"/>
                  </a:lnTo>
                  <a:lnTo>
                    <a:pt x="290" y="83"/>
                  </a:lnTo>
                  <a:lnTo>
                    <a:pt x="296" y="81"/>
                  </a:lnTo>
                  <a:lnTo>
                    <a:pt x="299" y="79"/>
                  </a:lnTo>
                  <a:lnTo>
                    <a:pt x="301" y="75"/>
                  </a:lnTo>
                  <a:lnTo>
                    <a:pt x="301" y="69"/>
                  </a:lnTo>
                  <a:lnTo>
                    <a:pt x="298" y="56"/>
                  </a:lnTo>
                  <a:lnTo>
                    <a:pt x="290" y="44"/>
                  </a:lnTo>
                  <a:lnTo>
                    <a:pt x="278" y="31"/>
                  </a:lnTo>
                  <a:lnTo>
                    <a:pt x="265" y="21"/>
                  </a:lnTo>
                  <a:lnTo>
                    <a:pt x="250" y="12"/>
                  </a:lnTo>
                  <a:lnTo>
                    <a:pt x="232" y="6"/>
                  </a:lnTo>
                  <a:lnTo>
                    <a:pt x="223" y="6"/>
                  </a:lnTo>
                  <a:lnTo>
                    <a:pt x="213" y="6"/>
                  </a:lnTo>
                  <a:lnTo>
                    <a:pt x="204" y="6"/>
                  </a:lnTo>
                  <a:lnTo>
                    <a:pt x="194" y="8"/>
                  </a:lnTo>
                  <a:lnTo>
                    <a:pt x="182" y="10"/>
                  </a:lnTo>
                  <a:lnTo>
                    <a:pt x="171" y="10"/>
                  </a:lnTo>
                  <a:lnTo>
                    <a:pt x="161" y="10"/>
                  </a:lnTo>
                  <a:lnTo>
                    <a:pt x="152" y="8"/>
                  </a:lnTo>
                  <a:lnTo>
                    <a:pt x="142" y="8"/>
                  </a:lnTo>
                  <a:lnTo>
                    <a:pt x="134" y="6"/>
                  </a:lnTo>
                  <a:lnTo>
                    <a:pt x="127" y="6"/>
                  </a:lnTo>
                  <a:lnTo>
                    <a:pt x="121" y="4"/>
                  </a:lnTo>
                  <a:lnTo>
                    <a:pt x="113" y="4"/>
                  </a:lnTo>
                  <a:lnTo>
                    <a:pt x="104" y="4"/>
                  </a:lnTo>
                  <a:lnTo>
                    <a:pt x="92" y="2"/>
                  </a:lnTo>
                  <a:lnTo>
                    <a:pt x="79" y="2"/>
                  </a:lnTo>
                  <a:lnTo>
                    <a:pt x="67" y="2"/>
                  </a:lnTo>
                  <a:lnTo>
                    <a:pt x="56" y="0"/>
                  </a:lnTo>
                  <a:lnTo>
                    <a:pt x="46" y="0"/>
                  </a:lnTo>
                  <a:lnTo>
                    <a:pt x="38" y="0"/>
                  </a:lnTo>
                  <a:lnTo>
                    <a:pt x="33" y="2"/>
                  </a:lnTo>
                  <a:lnTo>
                    <a:pt x="25" y="4"/>
                  </a:lnTo>
                  <a:lnTo>
                    <a:pt x="19" y="6"/>
                  </a:lnTo>
                  <a:lnTo>
                    <a:pt x="12" y="10"/>
                  </a:lnTo>
                  <a:lnTo>
                    <a:pt x="6" y="13"/>
                  </a:lnTo>
                  <a:lnTo>
                    <a:pt x="2" y="17"/>
                  </a:lnTo>
                  <a:lnTo>
                    <a:pt x="0" y="21"/>
                  </a:lnTo>
                  <a:lnTo>
                    <a:pt x="0" y="27"/>
                  </a:lnTo>
                  <a:close/>
                </a:path>
              </a:pathLst>
            </a:custGeom>
            <a:solidFill>
              <a:srgbClr val="FFDEBF"/>
            </a:solidFill>
            <a:ln w="9525">
              <a:noFill/>
              <a:round/>
              <a:headEnd/>
              <a:tailEnd/>
            </a:ln>
          </p:spPr>
          <p:txBody>
            <a:bodyPr/>
            <a:lstStyle/>
            <a:p>
              <a:endParaRPr lang="en-US">
                <a:solidFill>
                  <a:srgbClr val="000000"/>
                </a:solidFill>
                <a:latin typeface="+mn-lt"/>
              </a:endParaRPr>
            </a:p>
          </p:txBody>
        </p:sp>
        <p:sp>
          <p:nvSpPr>
            <p:cNvPr id="220" name="Freeform 422"/>
            <p:cNvSpPr>
              <a:spLocks/>
            </p:cNvSpPr>
            <p:nvPr/>
          </p:nvSpPr>
          <p:spPr bwMode="auto">
            <a:xfrm>
              <a:off x="4119" y="1935"/>
              <a:ext cx="246" cy="67"/>
            </a:xfrm>
            <a:custGeom>
              <a:avLst/>
              <a:gdLst/>
              <a:ahLst/>
              <a:cxnLst>
                <a:cxn ang="0">
                  <a:pos x="157" y="6"/>
                </a:cxn>
                <a:cxn ang="0">
                  <a:pos x="148" y="8"/>
                </a:cxn>
                <a:cxn ang="0">
                  <a:pos x="140" y="8"/>
                </a:cxn>
                <a:cxn ang="0">
                  <a:pos x="130" y="8"/>
                </a:cxn>
                <a:cxn ang="0">
                  <a:pos x="123" y="6"/>
                </a:cxn>
                <a:cxn ang="0">
                  <a:pos x="117" y="6"/>
                </a:cxn>
                <a:cxn ang="0">
                  <a:pos x="109" y="4"/>
                </a:cxn>
                <a:cxn ang="0">
                  <a:pos x="103" y="4"/>
                </a:cxn>
                <a:cxn ang="0">
                  <a:pos x="100" y="4"/>
                </a:cxn>
                <a:cxn ang="0">
                  <a:pos x="92" y="4"/>
                </a:cxn>
                <a:cxn ang="0">
                  <a:pos x="84" y="2"/>
                </a:cxn>
                <a:cxn ang="0">
                  <a:pos x="75" y="2"/>
                </a:cxn>
                <a:cxn ang="0">
                  <a:pos x="65" y="2"/>
                </a:cxn>
                <a:cxn ang="0">
                  <a:pos x="55" y="0"/>
                </a:cxn>
                <a:cxn ang="0">
                  <a:pos x="46" y="0"/>
                </a:cxn>
                <a:cxn ang="0">
                  <a:pos x="38" y="0"/>
                </a:cxn>
                <a:cxn ang="0">
                  <a:pos x="32" y="0"/>
                </a:cxn>
                <a:cxn ang="0">
                  <a:pos x="27" y="0"/>
                </a:cxn>
                <a:cxn ang="0">
                  <a:pos x="21" y="2"/>
                </a:cxn>
                <a:cxn ang="0">
                  <a:pos x="15" y="4"/>
                </a:cxn>
                <a:cxn ang="0">
                  <a:pos x="11" y="8"/>
                </a:cxn>
                <a:cxn ang="0">
                  <a:pos x="6" y="10"/>
                </a:cxn>
                <a:cxn ang="0">
                  <a:pos x="2" y="13"/>
                </a:cxn>
                <a:cxn ang="0">
                  <a:pos x="0" y="17"/>
                </a:cxn>
                <a:cxn ang="0">
                  <a:pos x="0" y="21"/>
                </a:cxn>
                <a:cxn ang="0">
                  <a:pos x="6" y="25"/>
                </a:cxn>
                <a:cxn ang="0">
                  <a:pos x="17" y="29"/>
                </a:cxn>
                <a:cxn ang="0">
                  <a:pos x="34" y="33"/>
                </a:cxn>
                <a:cxn ang="0">
                  <a:pos x="57" y="35"/>
                </a:cxn>
                <a:cxn ang="0">
                  <a:pos x="80" y="38"/>
                </a:cxn>
                <a:cxn ang="0">
                  <a:pos x="103" y="40"/>
                </a:cxn>
                <a:cxn ang="0">
                  <a:pos x="125" y="42"/>
                </a:cxn>
                <a:cxn ang="0">
                  <a:pos x="142" y="46"/>
                </a:cxn>
                <a:cxn ang="0">
                  <a:pos x="157" y="50"/>
                </a:cxn>
                <a:cxn ang="0">
                  <a:pos x="175" y="54"/>
                </a:cxn>
                <a:cxn ang="0">
                  <a:pos x="192" y="59"/>
                </a:cxn>
                <a:cxn ang="0">
                  <a:pos x="209" y="63"/>
                </a:cxn>
                <a:cxn ang="0">
                  <a:pos x="224" y="67"/>
                </a:cxn>
                <a:cxn ang="0">
                  <a:pos x="236" y="67"/>
                </a:cxn>
                <a:cxn ang="0">
                  <a:pos x="242" y="65"/>
                </a:cxn>
                <a:cxn ang="0">
                  <a:pos x="244" y="63"/>
                </a:cxn>
                <a:cxn ang="0">
                  <a:pos x="246" y="61"/>
                </a:cxn>
                <a:cxn ang="0">
                  <a:pos x="246" y="56"/>
                </a:cxn>
                <a:cxn ang="0">
                  <a:pos x="242" y="46"/>
                </a:cxn>
                <a:cxn ang="0">
                  <a:pos x="236" y="35"/>
                </a:cxn>
                <a:cxn ang="0">
                  <a:pos x="226" y="25"/>
                </a:cxn>
                <a:cxn ang="0">
                  <a:pos x="215" y="15"/>
                </a:cxn>
                <a:cxn ang="0">
                  <a:pos x="203" y="10"/>
                </a:cxn>
                <a:cxn ang="0">
                  <a:pos x="188" y="6"/>
                </a:cxn>
                <a:cxn ang="0">
                  <a:pos x="173" y="4"/>
                </a:cxn>
                <a:cxn ang="0">
                  <a:pos x="157" y="6"/>
                </a:cxn>
              </a:cxnLst>
              <a:rect l="0" t="0" r="r" b="b"/>
              <a:pathLst>
                <a:path w="246" h="67">
                  <a:moveTo>
                    <a:pt x="157" y="6"/>
                  </a:moveTo>
                  <a:lnTo>
                    <a:pt x="148" y="8"/>
                  </a:lnTo>
                  <a:lnTo>
                    <a:pt x="140" y="8"/>
                  </a:lnTo>
                  <a:lnTo>
                    <a:pt x="130" y="8"/>
                  </a:lnTo>
                  <a:lnTo>
                    <a:pt x="123" y="6"/>
                  </a:lnTo>
                  <a:lnTo>
                    <a:pt x="117" y="6"/>
                  </a:lnTo>
                  <a:lnTo>
                    <a:pt x="109" y="4"/>
                  </a:lnTo>
                  <a:lnTo>
                    <a:pt x="103" y="4"/>
                  </a:lnTo>
                  <a:lnTo>
                    <a:pt x="100" y="4"/>
                  </a:lnTo>
                  <a:lnTo>
                    <a:pt x="92" y="4"/>
                  </a:lnTo>
                  <a:lnTo>
                    <a:pt x="84" y="2"/>
                  </a:lnTo>
                  <a:lnTo>
                    <a:pt x="75" y="2"/>
                  </a:lnTo>
                  <a:lnTo>
                    <a:pt x="65" y="2"/>
                  </a:lnTo>
                  <a:lnTo>
                    <a:pt x="55" y="0"/>
                  </a:lnTo>
                  <a:lnTo>
                    <a:pt x="46" y="0"/>
                  </a:lnTo>
                  <a:lnTo>
                    <a:pt x="38" y="0"/>
                  </a:lnTo>
                  <a:lnTo>
                    <a:pt x="32" y="0"/>
                  </a:lnTo>
                  <a:lnTo>
                    <a:pt x="27" y="0"/>
                  </a:lnTo>
                  <a:lnTo>
                    <a:pt x="21" y="2"/>
                  </a:lnTo>
                  <a:lnTo>
                    <a:pt x="15" y="4"/>
                  </a:lnTo>
                  <a:lnTo>
                    <a:pt x="11" y="8"/>
                  </a:lnTo>
                  <a:lnTo>
                    <a:pt x="6" y="10"/>
                  </a:lnTo>
                  <a:lnTo>
                    <a:pt x="2" y="13"/>
                  </a:lnTo>
                  <a:lnTo>
                    <a:pt x="0" y="17"/>
                  </a:lnTo>
                  <a:lnTo>
                    <a:pt x="0" y="21"/>
                  </a:lnTo>
                  <a:lnTo>
                    <a:pt x="6" y="25"/>
                  </a:lnTo>
                  <a:lnTo>
                    <a:pt x="17" y="29"/>
                  </a:lnTo>
                  <a:lnTo>
                    <a:pt x="34" y="33"/>
                  </a:lnTo>
                  <a:lnTo>
                    <a:pt x="57" y="35"/>
                  </a:lnTo>
                  <a:lnTo>
                    <a:pt x="80" y="38"/>
                  </a:lnTo>
                  <a:lnTo>
                    <a:pt x="103" y="40"/>
                  </a:lnTo>
                  <a:lnTo>
                    <a:pt x="125" y="42"/>
                  </a:lnTo>
                  <a:lnTo>
                    <a:pt x="142" y="46"/>
                  </a:lnTo>
                  <a:lnTo>
                    <a:pt x="157" y="50"/>
                  </a:lnTo>
                  <a:lnTo>
                    <a:pt x="175" y="54"/>
                  </a:lnTo>
                  <a:lnTo>
                    <a:pt x="192" y="59"/>
                  </a:lnTo>
                  <a:lnTo>
                    <a:pt x="209" y="63"/>
                  </a:lnTo>
                  <a:lnTo>
                    <a:pt x="224" y="67"/>
                  </a:lnTo>
                  <a:lnTo>
                    <a:pt x="236" y="67"/>
                  </a:lnTo>
                  <a:lnTo>
                    <a:pt x="242" y="65"/>
                  </a:lnTo>
                  <a:lnTo>
                    <a:pt x="244" y="63"/>
                  </a:lnTo>
                  <a:lnTo>
                    <a:pt x="246" y="61"/>
                  </a:lnTo>
                  <a:lnTo>
                    <a:pt x="246" y="56"/>
                  </a:lnTo>
                  <a:lnTo>
                    <a:pt x="242" y="46"/>
                  </a:lnTo>
                  <a:lnTo>
                    <a:pt x="236" y="35"/>
                  </a:lnTo>
                  <a:lnTo>
                    <a:pt x="226" y="25"/>
                  </a:lnTo>
                  <a:lnTo>
                    <a:pt x="215" y="15"/>
                  </a:lnTo>
                  <a:lnTo>
                    <a:pt x="203" y="10"/>
                  </a:lnTo>
                  <a:lnTo>
                    <a:pt x="188" y="6"/>
                  </a:lnTo>
                  <a:lnTo>
                    <a:pt x="173" y="4"/>
                  </a:lnTo>
                  <a:lnTo>
                    <a:pt x="157" y="6"/>
                  </a:lnTo>
                  <a:close/>
                </a:path>
              </a:pathLst>
            </a:custGeom>
            <a:solidFill>
              <a:srgbClr val="FFE1C6"/>
            </a:solidFill>
            <a:ln w="9525">
              <a:noFill/>
              <a:round/>
              <a:headEnd/>
              <a:tailEnd/>
            </a:ln>
          </p:spPr>
          <p:txBody>
            <a:bodyPr/>
            <a:lstStyle/>
            <a:p>
              <a:endParaRPr lang="en-US">
                <a:solidFill>
                  <a:srgbClr val="000000"/>
                </a:solidFill>
                <a:latin typeface="+mn-lt"/>
              </a:endParaRPr>
            </a:p>
          </p:txBody>
        </p:sp>
        <p:sp>
          <p:nvSpPr>
            <p:cNvPr id="221" name="Freeform 423"/>
            <p:cNvSpPr>
              <a:spLocks/>
            </p:cNvSpPr>
            <p:nvPr/>
          </p:nvSpPr>
          <p:spPr bwMode="auto">
            <a:xfrm>
              <a:off x="3683" y="1908"/>
              <a:ext cx="937" cy="555"/>
            </a:xfrm>
            <a:custGeom>
              <a:avLst/>
              <a:gdLst/>
              <a:ahLst/>
              <a:cxnLst>
                <a:cxn ang="0">
                  <a:pos x="659" y="19"/>
                </a:cxn>
                <a:cxn ang="0">
                  <a:pos x="611" y="33"/>
                </a:cxn>
                <a:cxn ang="0">
                  <a:pos x="515" y="23"/>
                </a:cxn>
                <a:cxn ang="0">
                  <a:pos x="353" y="4"/>
                </a:cxn>
                <a:cxn ang="0">
                  <a:pos x="238" y="15"/>
                </a:cxn>
                <a:cxn ang="0">
                  <a:pos x="167" y="21"/>
                </a:cxn>
                <a:cxn ang="0">
                  <a:pos x="161" y="21"/>
                </a:cxn>
                <a:cxn ang="0">
                  <a:pos x="94" y="23"/>
                </a:cxn>
                <a:cxn ang="0">
                  <a:pos x="33" y="46"/>
                </a:cxn>
                <a:cxn ang="0">
                  <a:pos x="33" y="50"/>
                </a:cxn>
                <a:cxn ang="0">
                  <a:pos x="37" y="54"/>
                </a:cxn>
                <a:cxn ang="0">
                  <a:pos x="35" y="54"/>
                </a:cxn>
                <a:cxn ang="0">
                  <a:pos x="33" y="48"/>
                </a:cxn>
                <a:cxn ang="0">
                  <a:pos x="37" y="42"/>
                </a:cxn>
                <a:cxn ang="0">
                  <a:pos x="37" y="42"/>
                </a:cxn>
                <a:cxn ang="0">
                  <a:pos x="10" y="65"/>
                </a:cxn>
                <a:cxn ang="0">
                  <a:pos x="13" y="150"/>
                </a:cxn>
                <a:cxn ang="0">
                  <a:pos x="81" y="204"/>
                </a:cxn>
                <a:cxn ang="0">
                  <a:pos x="207" y="240"/>
                </a:cxn>
                <a:cxn ang="0">
                  <a:pos x="342" y="244"/>
                </a:cxn>
                <a:cxn ang="0">
                  <a:pos x="459" y="242"/>
                </a:cxn>
                <a:cxn ang="0">
                  <a:pos x="499" y="263"/>
                </a:cxn>
                <a:cxn ang="0">
                  <a:pos x="518" y="294"/>
                </a:cxn>
                <a:cxn ang="0">
                  <a:pos x="532" y="315"/>
                </a:cxn>
                <a:cxn ang="0">
                  <a:pos x="641" y="419"/>
                </a:cxn>
                <a:cxn ang="0">
                  <a:pos x="797" y="509"/>
                </a:cxn>
                <a:cxn ang="0">
                  <a:pos x="931" y="555"/>
                </a:cxn>
                <a:cxn ang="0">
                  <a:pos x="937" y="549"/>
                </a:cxn>
                <a:cxn ang="0">
                  <a:pos x="933" y="543"/>
                </a:cxn>
                <a:cxn ang="0">
                  <a:pos x="802" y="497"/>
                </a:cxn>
                <a:cxn ang="0">
                  <a:pos x="649" y="407"/>
                </a:cxn>
                <a:cxn ang="0">
                  <a:pos x="541" y="307"/>
                </a:cxn>
                <a:cxn ang="0">
                  <a:pos x="528" y="288"/>
                </a:cxn>
                <a:cxn ang="0">
                  <a:pos x="509" y="255"/>
                </a:cxn>
                <a:cxn ang="0">
                  <a:pos x="457" y="230"/>
                </a:cxn>
                <a:cxn ang="0">
                  <a:pos x="342" y="232"/>
                </a:cxn>
                <a:cxn ang="0">
                  <a:pos x="209" y="229"/>
                </a:cxn>
                <a:cxn ang="0">
                  <a:pos x="92" y="194"/>
                </a:cxn>
                <a:cxn ang="0">
                  <a:pos x="25" y="144"/>
                </a:cxn>
                <a:cxn ang="0">
                  <a:pos x="19" y="75"/>
                </a:cxn>
                <a:cxn ang="0">
                  <a:pos x="44" y="52"/>
                </a:cxn>
                <a:cxn ang="0">
                  <a:pos x="46" y="46"/>
                </a:cxn>
                <a:cxn ang="0">
                  <a:pos x="40" y="42"/>
                </a:cxn>
                <a:cxn ang="0">
                  <a:pos x="42" y="42"/>
                </a:cxn>
                <a:cxn ang="0">
                  <a:pos x="46" y="48"/>
                </a:cxn>
                <a:cxn ang="0">
                  <a:pos x="44" y="52"/>
                </a:cxn>
                <a:cxn ang="0">
                  <a:pos x="133" y="35"/>
                </a:cxn>
                <a:cxn ang="0">
                  <a:pos x="163" y="35"/>
                </a:cxn>
                <a:cxn ang="0">
                  <a:pos x="186" y="35"/>
                </a:cxn>
                <a:cxn ang="0">
                  <a:pos x="269" y="25"/>
                </a:cxn>
                <a:cxn ang="0">
                  <a:pos x="488" y="31"/>
                </a:cxn>
                <a:cxn ang="0">
                  <a:pos x="574" y="42"/>
                </a:cxn>
                <a:cxn ang="0">
                  <a:pos x="651" y="38"/>
                </a:cxn>
                <a:cxn ang="0">
                  <a:pos x="687" y="12"/>
                </a:cxn>
                <a:cxn ang="0">
                  <a:pos x="689" y="6"/>
                </a:cxn>
                <a:cxn ang="0">
                  <a:pos x="683" y="0"/>
                </a:cxn>
              </a:cxnLst>
              <a:rect l="0" t="0" r="r" b="b"/>
              <a:pathLst>
                <a:path w="937" h="555">
                  <a:moveTo>
                    <a:pt x="678" y="2"/>
                  </a:moveTo>
                  <a:lnTo>
                    <a:pt x="678" y="2"/>
                  </a:lnTo>
                  <a:lnTo>
                    <a:pt x="676" y="6"/>
                  </a:lnTo>
                  <a:lnTo>
                    <a:pt x="670" y="10"/>
                  </a:lnTo>
                  <a:lnTo>
                    <a:pt x="664" y="14"/>
                  </a:lnTo>
                  <a:lnTo>
                    <a:pt x="659" y="19"/>
                  </a:lnTo>
                  <a:lnTo>
                    <a:pt x="651" y="23"/>
                  </a:lnTo>
                  <a:lnTo>
                    <a:pt x="645" y="27"/>
                  </a:lnTo>
                  <a:lnTo>
                    <a:pt x="639" y="29"/>
                  </a:lnTo>
                  <a:lnTo>
                    <a:pt x="634" y="31"/>
                  </a:lnTo>
                  <a:lnTo>
                    <a:pt x="624" y="33"/>
                  </a:lnTo>
                  <a:lnTo>
                    <a:pt x="611" y="33"/>
                  </a:lnTo>
                  <a:lnTo>
                    <a:pt x="595" y="31"/>
                  </a:lnTo>
                  <a:lnTo>
                    <a:pt x="576" y="31"/>
                  </a:lnTo>
                  <a:lnTo>
                    <a:pt x="557" y="29"/>
                  </a:lnTo>
                  <a:lnTo>
                    <a:pt x="539" y="27"/>
                  </a:lnTo>
                  <a:lnTo>
                    <a:pt x="524" y="25"/>
                  </a:lnTo>
                  <a:lnTo>
                    <a:pt x="515" y="23"/>
                  </a:lnTo>
                  <a:lnTo>
                    <a:pt x="507" y="21"/>
                  </a:lnTo>
                  <a:lnTo>
                    <a:pt x="491" y="17"/>
                  </a:lnTo>
                  <a:lnTo>
                    <a:pt x="467" y="14"/>
                  </a:lnTo>
                  <a:lnTo>
                    <a:pt x="434" y="10"/>
                  </a:lnTo>
                  <a:lnTo>
                    <a:pt x="396" y="6"/>
                  </a:lnTo>
                  <a:lnTo>
                    <a:pt x="353" y="4"/>
                  </a:lnTo>
                  <a:lnTo>
                    <a:pt x="332" y="4"/>
                  </a:lnTo>
                  <a:lnTo>
                    <a:pt x="311" y="6"/>
                  </a:lnTo>
                  <a:lnTo>
                    <a:pt x="288" y="8"/>
                  </a:lnTo>
                  <a:lnTo>
                    <a:pt x="265" y="12"/>
                  </a:lnTo>
                  <a:lnTo>
                    <a:pt x="252" y="14"/>
                  </a:lnTo>
                  <a:lnTo>
                    <a:pt x="238" y="15"/>
                  </a:lnTo>
                  <a:lnTo>
                    <a:pt x="223" y="17"/>
                  </a:lnTo>
                  <a:lnTo>
                    <a:pt x="209" y="19"/>
                  </a:lnTo>
                  <a:lnTo>
                    <a:pt x="196" y="21"/>
                  </a:lnTo>
                  <a:lnTo>
                    <a:pt x="184" y="21"/>
                  </a:lnTo>
                  <a:lnTo>
                    <a:pt x="175" y="21"/>
                  </a:lnTo>
                  <a:lnTo>
                    <a:pt x="167" y="21"/>
                  </a:lnTo>
                  <a:lnTo>
                    <a:pt x="167" y="21"/>
                  </a:lnTo>
                  <a:lnTo>
                    <a:pt x="165" y="21"/>
                  </a:lnTo>
                  <a:lnTo>
                    <a:pt x="165" y="21"/>
                  </a:lnTo>
                  <a:lnTo>
                    <a:pt x="163" y="21"/>
                  </a:lnTo>
                  <a:lnTo>
                    <a:pt x="161" y="21"/>
                  </a:lnTo>
                  <a:lnTo>
                    <a:pt x="161" y="21"/>
                  </a:lnTo>
                  <a:lnTo>
                    <a:pt x="159" y="21"/>
                  </a:lnTo>
                  <a:lnTo>
                    <a:pt x="157" y="21"/>
                  </a:lnTo>
                  <a:lnTo>
                    <a:pt x="146" y="21"/>
                  </a:lnTo>
                  <a:lnTo>
                    <a:pt x="129" y="21"/>
                  </a:lnTo>
                  <a:lnTo>
                    <a:pt x="111" y="21"/>
                  </a:lnTo>
                  <a:lnTo>
                    <a:pt x="94" y="23"/>
                  </a:lnTo>
                  <a:lnTo>
                    <a:pt x="77" y="25"/>
                  </a:lnTo>
                  <a:lnTo>
                    <a:pt x="60" y="29"/>
                  </a:lnTo>
                  <a:lnTo>
                    <a:pt x="46" y="35"/>
                  </a:lnTo>
                  <a:lnTo>
                    <a:pt x="35" y="44"/>
                  </a:lnTo>
                  <a:lnTo>
                    <a:pt x="35" y="44"/>
                  </a:lnTo>
                  <a:lnTo>
                    <a:pt x="33" y="46"/>
                  </a:lnTo>
                  <a:lnTo>
                    <a:pt x="33" y="46"/>
                  </a:lnTo>
                  <a:lnTo>
                    <a:pt x="33" y="48"/>
                  </a:lnTo>
                  <a:lnTo>
                    <a:pt x="33" y="48"/>
                  </a:lnTo>
                  <a:lnTo>
                    <a:pt x="33" y="48"/>
                  </a:lnTo>
                  <a:lnTo>
                    <a:pt x="33" y="50"/>
                  </a:lnTo>
                  <a:lnTo>
                    <a:pt x="33" y="50"/>
                  </a:lnTo>
                  <a:lnTo>
                    <a:pt x="35" y="52"/>
                  </a:lnTo>
                  <a:lnTo>
                    <a:pt x="35" y="52"/>
                  </a:lnTo>
                  <a:lnTo>
                    <a:pt x="35" y="54"/>
                  </a:lnTo>
                  <a:lnTo>
                    <a:pt x="37" y="54"/>
                  </a:lnTo>
                  <a:lnTo>
                    <a:pt x="37" y="54"/>
                  </a:lnTo>
                  <a:lnTo>
                    <a:pt x="37" y="54"/>
                  </a:lnTo>
                  <a:lnTo>
                    <a:pt x="38" y="54"/>
                  </a:lnTo>
                  <a:lnTo>
                    <a:pt x="38" y="54"/>
                  </a:lnTo>
                  <a:lnTo>
                    <a:pt x="38" y="54"/>
                  </a:lnTo>
                  <a:lnTo>
                    <a:pt x="37" y="54"/>
                  </a:lnTo>
                  <a:lnTo>
                    <a:pt x="37" y="54"/>
                  </a:lnTo>
                  <a:lnTo>
                    <a:pt x="35" y="54"/>
                  </a:lnTo>
                  <a:lnTo>
                    <a:pt x="35" y="52"/>
                  </a:lnTo>
                  <a:lnTo>
                    <a:pt x="35" y="52"/>
                  </a:lnTo>
                  <a:lnTo>
                    <a:pt x="33" y="50"/>
                  </a:lnTo>
                  <a:lnTo>
                    <a:pt x="33" y="50"/>
                  </a:lnTo>
                  <a:lnTo>
                    <a:pt x="33" y="48"/>
                  </a:lnTo>
                  <a:lnTo>
                    <a:pt x="33" y="48"/>
                  </a:lnTo>
                  <a:lnTo>
                    <a:pt x="33" y="46"/>
                  </a:lnTo>
                  <a:lnTo>
                    <a:pt x="33" y="46"/>
                  </a:lnTo>
                  <a:lnTo>
                    <a:pt x="35" y="44"/>
                  </a:lnTo>
                  <a:lnTo>
                    <a:pt x="35" y="44"/>
                  </a:lnTo>
                  <a:lnTo>
                    <a:pt x="35" y="42"/>
                  </a:lnTo>
                  <a:lnTo>
                    <a:pt x="37" y="42"/>
                  </a:lnTo>
                  <a:lnTo>
                    <a:pt x="37" y="42"/>
                  </a:lnTo>
                  <a:lnTo>
                    <a:pt x="37" y="42"/>
                  </a:lnTo>
                  <a:lnTo>
                    <a:pt x="37" y="42"/>
                  </a:lnTo>
                  <a:lnTo>
                    <a:pt x="37" y="42"/>
                  </a:lnTo>
                  <a:lnTo>
                    <a:pt x="37" y="42"/>
                  </a:lnTo>
                  <a:lnTo>
                    <a:pt x="37" y="42"/>
                  </a:lnTo>
                  <a:lnTo>
                    <a:pt x="37" y="42"/>
                  </a:lnTo>
                  <a:lnTo>
                    <a:pt x="37" y="42"/>
                  </a:lnTo>
                  <a:lnTo>
                    <a:pt x="29" y="46"/>
                  </a:lnTo>
                  <a:lnTo>
                    <a:pt x="23" y="50"/>
                  </a:lnTo>
                  <a:lnTo>
                    <a:pt x="15" y="58"/>
                  </a:lnTo>
                  <a:lnTo>
                    <a:pt x="10" y="65"/>
                  </a:lnTo>
                  <a:lnTo>
                    <a:pt x="4" y="77"/>
                  </a:lnTo>
                  <a:lnTo>
                    <a:pt x="0" y="90"/>
                  </a:lnTo>
                  <a:lnTo>
                    <a:pt x="0" y="106"/>
                  </a:lnTo>
                  <a:lnTo>
                    <a:pt x="2" y="125"/>
                  </a:lnTo>
                  <a:lnTo>
                    <a:pt x="8" y="136"/>
                  </a:lnTo>
                  <a:lnTo>
                    <a:pt x="13" y="150"/>
                  </a:lnTo>
                  <a:lnTo>
                    <a:pt x="21" y="161"/>
                  </a:lnTo>
                  <a:lnTo>
                    <a:pt x="31" y="171"/>
                  </a:lnTo>
                  <a:lnTo>
                    <a:pt x="42" y="181"/>
                  </a:lnTo>
                  <a:lnTo>
                    <a:pt x="54" y="188"/>
                  </a:lnTo>
                  <a:lnTo>
                    <a:pt x="67" y="196"/>
                  </a:lnTo>
                  <a:lnTo>
                    <a:pt x="81" y="204"/>
                  </a:lnTo>
                  <a:lnTo>
                    <a:pt x="108" y="215"/>
                  </a:lnTo>
                  <a:lnTo>
                    <a:pt x="131" y="225"/>
                  </a:lnTo>
                  <a:lnTo>
                    <a:pt x="152" y="230"/>
                  </a:lnTo>
                  <a:lnTo>
                    <a:pt x="163" y="234"/>
                  </a:lnTo>
                  <a:lnTo>
                    <a:pt x="184" y="238"/>
                  </a:lnTo>
                  <a:lnTo>
                    <a:pt x="207" y="240"/>
                  </a:lnTo>
                  <a:lnTo>
                    <a:pt x="234" y="242"/>
                  </a:lnTo>
                  <a:lnTo>
                    <a:pt x="263" y="244"/>
                  </a:lnTo>
                  <a:lnTo>
                    <a:pt x="288" y="246"/>
                  </a:lnTo>
                  <a:lnTo>
                    <a:pt x="311" y="246"/>
                  </a:lnTo>
                  <a:lnTo>
                    <a:pt x="330" y="246"/>
                  </a:lnTo>
                  <a:lnTo>
                    <a:pt x="342" y="244"/>
                  </a:lnTo>
                  <a:lnTo>
                    <a:pt x="363" y="244"/>
                  </a:lnTo>
                  <a:lnTo>
                    <a:pt x="384" y="242"/>
                  </a:lnTo>
                  <a:lnTo>
                    <a:pt x="403" y="242"/>
                  </a:lnTo>
                  <a:lnTo>
                    <a:pt x="424" y="242"/>
                  </a:lnTo>
                  <a:lnTo>
                    <a:pt x="443" y="242"/>
                  </a:lnTo>
                  <a:lnTo>
                    <a:pt x="459" y="242"/>
                  </a:lnTo>
                  <a:lnTo>
                    <a:pt x="472" y="244"/>
                  </a:lnTo>
                  <a:lnTo>
                    <a:pt x="480" y="248"/>
                  </a:lnTo>
                  <a:lnTo>
                    <a:pt x="486" y="252"/>
                  </a:lnTo>
                  <a:lnTo>
                    <a:pt x="491" y="255"/>
                  </a:lnTo>
                  <a:lnTo>
                    <a:pt x="495" y="259"/>
                  </a:lnTo>
                  <a:lnTo>
                    <a:pt x="499" y="263"/>
                  </a:lnTo>
                  <a:lnTo>
                    <a:pt x="503" y="269"/>
                  </a:lnTo>
                  <a:lnTo>
                    <a:pt x="507" y="275"/>
                  </a:lnTo>
                  <a:lnTo>
                    <a:pt x="511" y="280"/>
                  </a:lnTo>
                  <a:lnTo>
                    <a:pt x="513" y="286"/>
                  </a:lnTo>
                  <a:lnTo>
                    <a:pt x="516" y="290"/>
                  </a:lnTo>
                  <a:lnTo>
                    <a:pt x="518" y="294"/>
                  </a:lnTo>
                  <a:lnTo>
                    <a:pt x="520" y="298"/>
                  </a:lnTo>
                  <a:lnTo>
                    <a:pt x="522" y="301"/>
                  </a:lnTo>
                  <a:lnTo>
                    <a:pt x="524" y="305"/>
                  </a:lnTo>
                  <a:lnTo>
                    <a:pt x="526" y="309"/>
                  </a:lnTo>
                  <a:lnTo>
                    <a:pt x="530" y="311"/>
                  </a:lnTo>
                  <a:lnTo>
                    <a:pt x="532" y="315"/>
                  </a:lnTo>
                  <a:lnTo>
                    <a:pt x="541" y="326"/>
                  </a:lnTo>
                  <a:lnTo>
                    <a:pt x="557" y="342"/>
                  </a:lnTo>
                  <a:lnTo>
                    <a:pt x="576" y="361"/>
                  </a:lnTo>
                  <a:lnTo>
                    <a:pt x="595" y="380"/>
                  </a:lnTo>
                  <a:lnTo>
                    <a:pt x="618" y="399"/>
                  </a:lnTo>
                  <a:lnTo>
                    <a:pt x="641" y="419"/>
                  </a:lnTo>
                  <a:lnTo>
                    <a:pt x="664" y="436"/>
                  </a:lnTo>
                  <a:lnTo>
                    <a:pt x="687" y="449"/>
                  </a:lnTo>
                  <a:lnTo>
                    <a:pt x="708" y="463"/>
                  </a:lnTo>
                  <a:lnTo>
                    <a:pt x="735" y="478"/>
                  </a:lnTo>
                  <a:lnTo>
                    <a:pt x="764" y="493"/>
                  </a:lnTo>
                  <a:lnTo>
                    <a:pt x="797" y="509"/>
                  </a:lnTo>
                  <a:lnTo>
                    <a:pt x="831" y="522"/>
                  </a:lnTo>
                  <a:lnTo>
                    <a:pt x="864" y="536"/>
                  </a:lnTo>
                  <a:lnTo>
                    <a:pt x="898" y="547"/>
                  </a:lnTo>
                  <a:lnTo>
                    <a:pt x="929" y="555"/>
                  </a:lnTo>
                  <a:lnTo>
                    <a:pt x="929" y="555"/>
                  </a:lnTo>
                  <a:lnTo>
                    <a:pt x="931" y="555"/>
                  </a:lnTo>
                  <a:lnTo>
                    <a:pt x="933" y="553"/>
                  </a:lnTo>
                  <a:lnTo>
                    <a:pt x="933" y="553"/>
                  </a:lnTo>
                  <a:lnTo>
                    <a:pt x="935" y="553"/>
                  </a:lnTo>
                  <a:lnTo>
                    <a:pt x="935" y="551"/>
                  </a:lnTo>
                  <a:lnTo>
                    <a:pt x="935" y="551"/>
                  </a:lnTo>
                  <a:lnTo>
                    <a:pt x="937" y="549"/>
                  </a:lnTo>
                  <a:lnTo>
                    <a:pt x="937" y="547"/>
                  </a:lnTo>
                  <a:lnTo>
                    <a:pt x="937" y="547"/>
                  </a:lnTo>
                  <a:lnTo>
                    <a:pt x="935" y="545"/>
                  </a:lnTo>
                  <a:lnTo>
                    <a:pt x="935" y="543"/>
                  </a:lnTo>
                  <a:lnTo>
                    <a:pt x="935" y="543"/>
                  </a:lnTo>
                  <a:lnTo>
                    <a:pt x="933" y="543"/>
                  </a:lnTo>
                  <a:lnTo>
                    <a:pt x="933" y="541"/>
                  </a:lnTo>
                  <a:lnTo>
                    <a:pt x="931" y="541"/>
                  </a:lnTo>
                  <a:lnTo>
                    <a:pt x="900" y="534"/>
                  </a:lnTo>
                  <a:lnTo>
                    <a:pt x="868" y="524"/>
                  </a:lnTo>
                  <a:lnTo>
                    <a:pt x="835" y="511"/>
                  </a:lnTo>
                  <a:lnTo>
                    <a:pt x="802" y="497"/>
                  </a:lnTo>
                  <a:lnTo>
                    <a:pt x="770" y="482"/>
                  </a:lnTo>
                  <a:lnTo>
                    <a:pt x="741" y="466"/>
                  </a:lnTo>
                  <a:lnTo>
                    <a:pt x="714" y="453"/>
                  </a:lnTo>
                  <a:lnTo>
                    <a:pt x="693" y="440"/>
                  </a:lnTo>
                  <a:lnTo>
                    <a:pt x="672" y="424"/>
                  </a:lnTo>
                  <a:lnTo>
                    <a:pt x="649" y="407"/>
                  </a:lnTo>
                  <a:lnTo>
                    <a:pt x="626" y="390"/>
                  </a:lnTo>
                  <a:lnTo>
                    <a:pt x="605" y="371"/>
                  </a:lnTo>
                  <a:lnTo>
                    <a:pt x="584" y="351"/>
                  </a:lnTo>
                  <a:lnTo>
                    <a:pt x="566" y="334"/>
                  </a:lnTo>
                  <a:lnTo>
                    <a:pt x="553" y="319"/>
                  </a:lnTo>
                  <a:lnTo>
                    <a:pt x="541" y="307"/>
                  </a:lnTo>
                  <a:lnTo>
                    <a:pt x="539" y="303"/>
                  </a:lnTo>
                  <a:lnTo>
                    <a:pt x="538" y="301"/>
                  </a:lnTo>
                  <a:lnTo>
                    <a:pt x="536" y="298"/>
                  </a:lnTo>
                  <a:lnTo>
                    <a:pt x="532" y="294"/>
                  </a:lnTo>
                  <a:lnTo>
                    <a:pt x="530" y="290"/>
                  </a:lnTo>
                  <a:lnTo>
                    <a:pt x="528" y="288"/>
                  </a:lnTo>
                  <a:lnTo>
                    <a:pt x="526" y="284"/>
                  </a:lnTo>
                  <a:lnTo>
                    <a:pt x="524" y="280"/>
                  </a:lnTo>
                  <a:lnTo>
                    <a:pt x="520" y="275"/>
                  </a:lnTo>
                  <a:lnTo>
                    <a:pt x="516" y="267"/>
                  </a:lnTo>
                  <a:lnTo>
                    <a:pt x="513" y="261"/>
                  </a:lnTo>
                  <a:lnTo>
                    <a:pt x="509" y="255"/>
                  </a:lnTo>
                  <a:lnTo>
                    <a:pt x="503" y="250"/>
                  </a:lnTo>
                  <a:lnTo>
                    <a:pt x="499" y="244"/>
                  </a:lnTo>
                  <a:lnTo>
                    <a:pt x="493" y="240"/>
                  </a:lnTo>
                  <a:lnTo>
                    <a:pt x="486" y="236"/>
                  </a:lnTo>
                  <a:lnTo>
                    <a:pt x="474" y="232"/>
                  </a:lnTo>
                  <a:lnTo>
                    <a:pt x="457" y="230"/>
                  </a:lnTo>
                  <a:lnTo>
                    <a:pt x="436" y="229"/>
                  </a:lnTo>
                  <a:lnTo>
                    <a:pt x="415" y="229"/>
                  </a:lnTo>
                  <a:lnTo>
                    <a:pt x="392" y="229"/>
                  </a:lnTo>
                  <a:lnTo>
                    <a:pt x="372" y="230"/>
                  </a:lnTo>
                  <a:lnTo>
                    <a:pt x="353" y="230"/>
                  </a:lnTo>
                  <a:lnTo>
                    <a:pt x="342" y="232"/>
                  </a:lnTo>
                  <a:lnTo>
                    <a:pt x="330" y="232"/>
                  </a:lnTo>
                  <a:lnTo>
                    <a:pt x="311" y="232"/>
                  </a:lnTo>
                  <a:lnTo>
                    <a:pt x="288" y="232"/>
                  </a:lnTo>
                  <a:lnTo>
                    <a:pt x="263" y="232"/>
                  </a:lnTo>
                  <a:lnTo>
                    <a:pt x="236" y="230"/>
                  </a:lnTo>
                  <a:lnTo>
                    <a:pt x="209" y="229"/>
                  </a:lnTo>
                  <a:lnTo>
                    <a:pt x="186" y="225"/>
                  </a:lnTo>
                  <a:lnTo>
                    <a:pt x="167" y="221"/>
                  </a:lnTo>
                  <a:lnTo>
                    <a:pt x="157" y="219"/>
                  </a:lnTo>
                  <a:lnTo>
                    <a:pt x="140" y="213"/>
                  </a:lnTo>
                  <a:lnTo>
                    <a:pt x="117" y="205"/>
                  </a:lnTo>
                  <a:lnTo>
                    <a:pt x="92" y="194"/>
                  </a:lnTo>
                  <a:lnTo>
                    <a:pt x="79" y="188"/>
                  </a:lnTo>
                  <a:lnTo>
                    <a:pt x="65" y="181"/>
                  </a:lnTo>
                  <a:lnTo>
                    <a:pt x="54" y="173"/>
                  </a:lnTo>
                  <a:lnTo>
                    <a:pt x="44" y="165"/>
                  </a:lnTo>
                  <a:lnTo>
                    <a:pt x="35" y="156"/>
                  </a:lnTo>
                  <a:lnTo>
                    <a:pt x="25" y="144"/>
                  </a:lnTo>
                  <a:lnTo>
                    <a:pt x="19" y="133"/>
                  </a:lnTo>
                  <a:lnTo>
                    <a:pt x="15" y="121"/>
                  </a:lnTo>
                  <a:lnTo>
                    <a:pt x="13" y="106"/>
                  </a:lnTo>
                  <a:lnTo>
                    <a:pt x="13" y="94"/>
                  </a:lnTo>
                  <a:lnTo>
                    <a:pt x="15" y="83"/>
                  </a:lnTo>
                  <a:lnTo>
                    <a:pt x="19" y="75"/>
                  </a:lnTo>
                  <a:lnTo>
                    <a:pt x="25" y="67"/>
                  </a:lnTo>
                  <a:lnTo>
                    <a:pt x="31" y="62"/>
                  </a:lnTo>
                  <a:lnTo>
                    <a:pt x="37" y="58"/>
                  </a:lnTo>
                  <a:lnTo>
                    <a:pt x="40" y="54"/>
                  </a:lnTo>
                  <a:lnTo>
                    <a:pt x="42" y="54"/>
                  </a:lnTo>
                  <a:lnTo>
                    <a:pt x="44" y="52"/>
                  </a:lnTo>
                  <a:lnTo>
                    <a:pt x="44" y="52"/>
                  </a:lnTo>
                  <a:lnTo>
                    <a:pt x="46" y="50"/>
                  </a:lnTo>
                  <a:lnTo>
                    <a:pt x="46" y="50"/>
                  </a:lnTo>
                  <a:lnTo>
                    <a:pt x="46" y="48"/>
                  </a:lnTo>
                  <a:lnTo>
                    <a:pt x="46" y="48"/>
                  </a:lnTo>
                  <a:lnTo>
                    <a:pt x="46" y="46"/>
                  </a:lnTo>
                  <a:lnTo>
                    <a:pt x="44" y="46"/>
                  </a:lnTo>
                  <a:lnTo>
                    <a:pt x="44" y="44"/>
                  </a:lnTo>
                  <a:lnTo>
                    <a:pt x="44" y="44"/>
                  </a:lnTo>
                  <a:lnTo>
                    <a:pt x="42" y="42"/>
                  </a:lnTo>
                  <a:lnTo>
                    <a:pt x="42" y="42"/>
                  </a:lnTo>
                  <a:lnTo>
                    <a:pt x="40" y="42"/>
                  </a:lnTo>
                  <a:lnTo>
                    <a:pt x="40" y="42"/>
                  </a:lnTo>
                  <a:lnTo>
                    <a:pt x="38" y="42"/>
                  </a:lnTo>
                  <a:lnTo>
                    <a:pt x="40" y="42"/>
                  </a:lnTo>
                  <a:lnTo>
                    <a:pt x="40" y="42"/>
                  </a:lnTo>
                  <a:lnTo>
                    <a:pt x="42" y="42"/>
                  </a:lnTo>
                  <a:lnTo>
                    <a:pt x="42" y="42"/>
                  </a:lnTo>
                  <a:lnTo>
                    <a:pt x="44" y="44"/>
                  </a:lnTo>
                  <a:lnTo>
                    <a:pt x="44" y="44"/>
                  </a:lnTo>
                  <a:lnTo>
                    <a:pt x="44" y="44"/>
                  </a:lnTo>
                  <a:lnTo>
                    <a:pt x="44" y="46"/>
                  </a:lnTo>
                  <a:lnTo>
                    <a:pt x="46" y="46"/>
                  </a:lnTo>
                  <a:lnTo>
                    <a:pt x="46" y="48"/>
                  </a:lnTo>
                  <a:lnTo>
                    <a:pt x="46" y="48"/>
                  </a:lnTo>
                  <a:lnTo>
                    <a:pt x="46" y="50"/>
                  </a:lnTo>
                  <a:lnTo>
                    <a:pt x="46" y="50"/>
                  </a:lnTo>
                  <a:lnTo>
                    <a:pt x="44" y="52"/>
                  </a:lnTo>
                  <a:lnTo>
                    <a:pt x="44" y="52"/>
                  </a:lnTo>
                  <a:lnTo>
                    <a:pt x="44" y="52"/>
                  </a:lnTo>
                  <a:lnTo>
                    <a:pt x="54" y="46"/>
                  </a:lnTo>
                  <a:lnTo>
                    <a:pt x="67" y="40"/>
                  </a:lnTo>
                  <a:lnTo>
                    <a:pt x="83" y="37"/>
                  </a:lnTo>
                  <a:lnTo>
                    <a:pt x="98" y="35"/>
                  </a:lnTo>
                  <a:lnTo>
                    <a:pt x="115" y="35"/>
                  </a:lnTo>
                  <a:lnTo>
                    <a:pt x="133" y="35"/>
                  </a:lnTo>
                  <a:lnTo>
                    <a:pt x="146" y="35"/>
                  </a:lnTo>
                  <a:lnTo>
                    <a:pt x="157" y="35"/>
                  </a:lnTo>
                  <a:lnTo>
                    <a:pt x="159" y="35"/>
                  </a:lnTo>
                  <a:lnTo>
                    <a:pt x="161" y="35"/>
                  </a:lnTo>
                  <a:lnTo>
                    <a:pt x="161" y="35"/>
                  </a:lnTo>
                  <a:lnTo>
                    <a:pt x="163" y="35"/>
                  </a:lnTo>
                  <a:lnTo>
                    <a:pt x="165" y="35"/>
                  </a:lnTo>
                  <a:lnTo>
                    <a:pt x="165" y="35"/>
                  </a:lnTo>
                  <a:lnTo>
                    <a:pt x="167" y="35"/>
                  </a:lnTo>
                  <a:lnTo>
                    <a:pt x="167" y="35"/>
                  </a:lnTo>
                  <a:lnTo>
                    <a:pt x="175" y="35"/>
                  </a:lnTo>
                  <a:lnTo>
                    <a:pt x="186" y="35"/>
                  </a:lnTo>
                  <a:lnTo>
                    <a:pt x="198" y="33"/>
                  </a:lnTo>
                  <a:lnTo>
                    <a:pt x="211" y="31"/>
                  </a:lnTo>
                  <a:lnTo>
                    <a:pt x="227" y="31"/>
                  </a:lnTo>
                  <a:lnTo>
                    <a:pt x="240" y="29"/>
                  </a:lnTo>
                  <a:lnTo>
                    <a:pt x="255" y="27"/>
                  </a:lnTo>
                  <a:lnTo>
                    <a:pt x="269" y="25"/>
                  </a:lnTo>
                  <a:lnTo>
                    <a:pt x="311" y="19"/>
                  </a:lnTo>
                  <a:lnTo>
                    <a:pt x="355" y="17"/>
                  </a:lnTo>
                  <a:lnTo>
                    <a:pt x="396" y="19"/>
                  </a:lnTo>
                  <a:lnTo>
                    <a:pt x="432" y="21"/>
                  </a:lnTo>
                  <a:lnTo>
                    <a:pt x="465" y="25"/>
                  </a:lnTo>
                  <a:lnTo>
                    <a:pt x="488" y="31"/>
                  </a:lnTo>
                  <a:lnTo>
                    <a:pt x="505" y="33"/>
                  </a:lnTo>
                  <a:lnTo>
                    <a:pt x="511" y="35"/>
                  </a:lnTo>
                  <a:lnTo>
                    <a:pt x="522" y="37"/>
                  </a:lnTo>
                  <a:lnTo>
                    <a:pt x="536" y="38"/>
                  </a:lnTo>
                  <a:lnTo>
                    <a:pt x="555" y="40"/>
                  </a:lnTo>
                  <a:lnTo>
                    <a:pt x="574" y="42"/>
                  </a:lnTo>
                  <a:lnTo>
                    <a:pt x="593" y="44"/>
                  </a:lnTo>
                  <a:lnTo>
                    <a:pt x="611" y="44"/>
                  </a:lnTo>
                  <a:lnTo>
                    <a:pt x="626" y="44"/>
                  </a:lnTo>
                  <a:lnTo>
                    <a:pt x="635" y="44"/>
                  </a:lnTo>
                  <a:lnTo>
                    <a:pt x="643" y="42"/>
                  </a:lnTo>
                  <a:lnTo>
                    <a:pt x="651" y="38"/>
                  </a:lnTo>
                  <a:lnTo>
                    <a:pt x="660" y="33"/>
                  </a:lnTo>
                  <a:lnTo>
                    <a:pt x="668" y="27"/>
                  </a:lnTo>
                  <a:lnTo>
                    <a:pt x="674" y="23"/>
                  </a:lnTo>
                  <a:lnTo>
                    <a:pt x="680" y="17"/>
                  </a:lnTo>
                  <a:lnTo>
                    <a:pt x="685" y="14"/>
                  </a:lnTo>
                  <a:lnTo>
                    <a:pt x="687" y="12"/>
                  </a:lnTo>
                  <a:lnTo>
                    <a:pt x="687" y="12"/>
                  </a:lnTo>
                  <a:lnTo>
                    <a:pt x="689" y="10"/>
                  </a:lnTo>
                  <a:lnTo>
                    <a:pt x="689" y="10"/>
                  </a:lnTo>
                  <a:lnTo>
                    <a:pt x="689" y="8"/>
                  </a:lnTo>
                  <a:lnTo>
                    <a:pt x="689" y="6"/>
                  </a:lnTo>
                  <a:lnTo>
                    <a:pt x="689" y="6"/>
                  </a:lnTo>
                  <a:lnTo>
                    <a:pt x="689" y="4"/>
                  </a:lnTo>
                  <a:lnTo>
                    <a:pt x="687" y="4"/>
                  </a:lnTo>
                  <a:lnTo>
                    <a:pt x="687" y="2"/>
                  </a:lnTo>
                  <a:lnTo>
                    <a:pt x="685" y="2"/>
                  </a:lnTo>
                  <a:lnTo>
                    <a:pt x="683" y="2"/>
                  </a:lnTo>
                  <a:lnTo>
                    <a:pt x="683" y="0"/>
                  </a:lnTo>
                  <a:lnTo>
                    <a:pt x="682" y="2"/>
                  </a:lnTo>
                  <a:lnTo>
                    <a:pt x="682" y="2"/>
                  </a:lnTo>
                  <a:lnTo>
                    <a:pt x="680" y="2"/>
                  </a:lnTo>
                  <a:lnTo>
                    <a:pt x="678" y="2"/>
                  </a:lnTo>
                  <a:close/>
                </a:path>
              </a:pathLst>
            </a:custGeom>
            <a:solidFill>
              <a:srgbClr val="000000"/>
            </a:solidFill>
            <a:ln w="9525">
              <a:noFill/>
              <a:round/>
              <a:headEnd/>
              <a:tailEnd/>
            </a:ln>
          </p:spPr>
          <p:txBody>
            <a:bodyPr/>
            <a:lstStyle/>
            <a:p>
              <a:endParaRPr lang="en-US">
                <a:solidFill>
                  <a:srgbClr val="000000"/>
                </a:solidFill>
                <a:latin typeface="+mn-lt"/>
              </a:endParaRPr>
            </a:p>
          </p:txBody>
        </p:sp>
      </p:grpSp>
      <p:sp>
        <p:nvSpPr>
          <p:cNvPr id="422" name="Text Box 424"/>
          <p:cNvSpPr txBox="1">
            <a:spLocks noChangeArrowheads="1"/>
          </p:cNvSpPr>
          <p:nvPr/>
        </p:nvSpPr>
        <p:spPr bwMode="auto">
          <a:xfrm>
            <a:off x="2205555" y="4329690"/>
            <a:ext cx="2008909" cy="400110"/>
          </a:xfrm>
          <a:prstGeom prst="rect">
            <a:avLst/>
          </a:prstGeom>
          <a:noFill/>
          <a:ln w="9525">
            <a:noFill/>
            <a:miter lim="800000"/>
            <a:headEnd/>
            <a:tailEnd/>
          </a:ln>
          <a:effectLst/>
        </p:spPr>
        <p:txBody>
          <a:bodyPr>
            <a:spAutoFit/>
          </a:bodyPr>
          <a:lstStyle/>
          <a:p>
            <a:pPr eaLnBrk="0" hangingPunct="0">
              <a:spcBef>
                <a:spcPct val="50000"/>
              </a:spcBef>
            </a:pPr>
            <a:r>
              <a:rPr lang="en-US" sz="2000" dirty="0">
                <a:solidFill>
                  <a:srgbClr val="000000"/>
                </a:solidFill>
                <a:latin typeface="Trebuchet MS" panose="020B0603020202020204" pitchFamily="34" charset="0"/>
              </a:rPr>
              <a:t>POS</a:t>
            </a:r>
          </a:p>
        </p:txBody>
      </p:sp>
      <p:sp>
        <p:nvSpPr>
          <p:cNvPr id="423" name="Text Box 425"/>
          <p:cNvSpPr txBox="1">
            <a:spLocks noChangeArrowheads="1"/>
          </p:cNvSpPr>
          <p:nvPr/>
        </p:nvSpPr>
        <p:spPr bwMode="auto">
          <a:xfrm>
            <a:off x="5578523" y="4265499"/>
            <a:ext cx="2008909" cy="400110"/>
          </a:xfrm>
          <a:prstGeom prst="rect">
            <a:avLst/>
          </a:prstGeom>
          <a:noFill/>
          <a:ln w="9525">
            <a:noFill/>
            <a:miter lim="800000"/>
            <a:headEnd/>
            <a:tailEnd/>
          </a:ln>
          <a:effectLst/>
        </p:spPr>
        <p:txBody>
          <a:bodyPr>
            <a:spAutoFit/>
          </a:bodyPr>
          <a:lstStyle/>
          <a:p>
            <a:pPr eaLnBrk="0" hangingPunct="0">
              <a:spcBef>
                <a:spcPct val="50000"/>
              </a:spcBef>
            </a:pPr>
            <a:r>
              <a:rPr lang="en-US" sz="2000" dirty="0">
                <a:solidFill>
                  <a:srgbClr val="000000"/>
                </a:solidFill>
                <a:latin typeface="Trebuchet MS" panose="020B0603020202020204" pitchFamily="34" charset="0"/>
              </a:rPr>
              <a:t>Customer</a:t>
            </a:r>
          </a:p>
        </p:txBody>
      </p:sp>
      <p:sp>
        <p:nvSpPr>
          <p:cNvPr id="424" name="Line 426"/>
          <p:cNvSpPr>
            <a:spLocks noChangeShapeType="1"/>
          </p:cNvSpPr>
          <p:nvPr/>
        </p:nvSpPr>
        <p:spPr bwMode="auto">
          <a:xfrm flipH="1">
            <a:off x="3845071" y="3273098"/>
            <a:ext cx="1316182" cy="0"/>
          </a:xfrm>
          <a:prstGeom prst="line">
            <a:avLst/>
          </a:prstGeom>
          <a:noFill/>
          <a:ln w="9525">
            <a:solidFill>
              <a:schemeClr val="bg1"/>
            </a:solidFill>
            <a:prstDash val="sysDot"/>
            <a:round/>
            <a:headEnd/>
            <a:tailEnd/>
          </a:ln>
          <a:effectLst/>
        </p:spPr>
        <p:txBody>
          <a:bodyPr wrap="none" anchor="ctr"/>
          <a:lstStyle/>
          <a:p>
            <a:endParaRPr lang="en-US">
              <a:solidFill>
                <a:srgbClr val="000000"/>
              </a:solidFill>
              <a:latin typeface="+mn-lt"/>
            </a:endParaRPr>
          </a:p>
        </p:txBody>
      </p:sp>
      <p:sp>
        <p:nvSpPr>
          <p:cNvPr id="425" name="Title 7"/>
          <p:cNvSpPr txBox="1">
            <a:spLocks/>
          </p:cNvSpPr>
          <p:nvPr/>
        </p:nvSpPr>
        <p:spPr bwMode="gray">
          <a:xfrm>
            <a:off x="269878" y="240427"/>
            <a:ext cx="8594260" cy="43088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dirty="0"/>
              <a:t>Account Authorization</a:t>
            </a:r>
            <a:endParaRPr lang="en-US" kern="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734" y="2597866"/>
            <a:ext cx="1712731" cy="1769822"/>
          </a:xfrm>
          <a:prstGeom prst="rect">
            <a:avLst/>
          </a:prstGeom>
        </p:spPr>
      </p:pic>
      <p:sp>
        <p:nvSpPr>
          <p:cNvPr id="3" name="Oval Callout 2"/>
          <p:cNvSpPr/>
          <p:nvPr/>
        </p:nvSpPr>
        <p:spPr bwMode="auto">
          <a:xfrm>
            <a:off x="634164" y="1288155"/>
            <a:ext cx="1217066" cy="741304"/>
          </a:xfrm>
          <a:prstGeom prst="wedgeEllipseCallout">
            <a:avLst>
              <a:gd name="adj1" fmla="val 111099"/>
              <a:gd name="adj2" fmla="val 152246"/>
            </a:avLst>
          </a:prstGeom>
          <a:solidFill>
            <a:srgbClr val="00B050"/>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427" name="Rectangle 426"/>
          <p:cNvSpPr/>
          <p:nvPr/>
        </p:nvSpPr>
        <p:spPr>
          <a:xfrm>
            <a:off x="774851" y="1463961"/>
            <a:ext cx="938077" cy="338554"/>
          </a:xfrm>
          <a:prstGeom prst="rect">
            <a:avLst/>
          </a:prstGeom>
        </p:spPr>
        <p:txBody>
          <a:bodyPr wrap="none">
            <a:spAutoFit/>
          </a:bodyPr>
          <a:lstStyle/>
          <a:p>
            <a:pPr eaLnBrk="0" hangingPunct="0"/>
            <a:r>
              <a:rPr lang="en-US" sz="1600" dirty="0">
                <a:solidFill>
                  <a:srgbClr val="000000"/>
                </a:solidFill>
                <a:latin typeface="Trebuchet MS" panose="020B0603020202020204" pitchFamily="34" charset="0"/>
              </a:rPr>
              <a:t>Approve</a:t>
            </a:r>
          </a:p>
        </p:txBody>
      </p:sp>
      <p:sp>
        <p:nvSpPr>
          <p:cNvPr id="428" name="Oval Callout 427"/>
          <p:cNvSpPr/>
          <p:nvPr/>
        </p:nvSpPr>
        <p:spPr bwMode="auto">
          <a:xfrm>
            <a:off x="2212406" y="973228"/>
            <a:ext cx="1217066" cy="741304"/>
          </a:xfrm>
          <a:prstGeom prst="wedgeEllipseCallout">
            <a:avLst>
              <a:gd name="adj1" fmla="val -18918"/>
              <a:gd name="adj2" fmla="val 193406"/>
            </a:avLst>
          </a:prstGeom>
          <a:solidFill>
            <a:srgbClr val="FF0000"/>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429" name="Rectangle 428"/>
          <p:cNvSpPr/>
          <p:nvPr/>
        </p:nvSpPr>
        <p:spPr>
          <a:xfrm>
            <a:off x="2408186" y="1149283"/>
            <a:ext cx="867545" cy="338554"/>
          </a:xfrm>
          <a:prstGeom prst="rect">
            <a:avLst/>
          </a:prstGeom>
        </p:spPr>
        <p:txBody>
          <a:bodyPr wrap="none">
            <a:spAutoFit/>
          </a:bodyPr>
          <a:lstStyle/>
          <a:p>
            <a:pPr eaLnBrk="0" hangingPunct="0"/>
            <a:r>
              <a:rPr lang="en-US" sz="1600" dirty="0">
                <a:solidFill>
                  <a:srgbClr val="000000"/>
                </a:solidFill>
                <a:latin typeface="Trebuchet MS" panose="020B0603020202020204" pitchFamily="34" charset="0"/>
              </a:rPr>
              <a:t>Decline</a:t>
            </a:r>
          </a:p>
        </p:txBody>
      </p:sp>
      <p:sp>
        <p:nvSpPr>
          <p:cNvPr id="430" name="Oval Callout 429"/>
          <p:cNvSpPr/>
          <p:nvPr/>
        </p:nvSpPr>
        <p:spPr bwMode="auto">
          <a:xfrm>
            <a:off x="3565508" y="1405907"/>
            <a:ext cx="1217066" cy="741304"/>
          </a:xfrm>
          <a:prstGeom prst="wedgeEllipseCallout">
            <a:avLst>
              <a:gd name="adj1" fmla="val -130668"/>
              <a:gd name="adj2" fmla="val 135394"/>
            </a:avLst>
          </a:prstGeom>
          <a:no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431" name="Rectangle 430"/>
          <p:cNvSpPr/>
          <p:nvPr/>
        </p:nvSpPr>
        <p:spPr>
          <a:xfrm>
            <a:off x="3856194" y="1579618"/>
            <a:ext cx="676467" cy="338554"/>
          </a:xfrm>
          <a:prstGeom prst="rect">
            <a:avLst/>
          </a:prstGeom>
        </p:spPr>
        <p:txBody>
          <a:bodyPr wrap="none">
            <a:spAutoFit/>
          </a:bodyPr>
          <a:lstStyle/>
          <a:p>
            <a:pPr eaLnBrk="0" hangingPunct="0"/>
            <a:r>
              <a:rPr lang="en-US" sz="1600" dirty="0">
                <a:solidFill>
                  <a:srgbClr val="000000"/>
                </a:solidFill>
                <a:latin typeface="Trebuchet MS" panose="020B0603020202020204" pitchFamily="34" charset="0"/>
              </a:rPr>
              <a:t>Refer</a:t>
            </a:r>
          </a:p>
        </p:txBody>
      </p:sp>
    </p:spTree>
    <p:extLst>
      <p:ext uri="{BB962C8B-B14F-4D97-AF65-F5344CB8AC3E}">
        <p14:creationId xmlns:p14="http://schemas.microsoft.com/office/powerpoint/2010/main" val="1645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992450" y="4483885"/>
            <a:ext cx="1311257" cy="366767"/>
          </a:xfrm>
          <a:prstGeom prst="rect">
            <a:avLst/>
          </a:prstGeom>
          <a:gradFill rotWithShape="0">
            <a:gsLst>
              <a:gs pos="0">
                <a:srgbClr val="EAEC5E"/>
              </a:gs>
              <a:gs pos="100000">
                <a:srgbClr val="EAEC5E">
                  <a:gamma/>
                  <a:tint val="0"/>
                  <a:invGamma/>
                </a:srgbClr>
              </a:gs>
            </a:gsLst>
            <a:lin ang="18900000" scaled="1"/>
          </a:gradFill>
          <a:ln w="12699">
            <a:solidFill>
              <a:schemeClr val="bg2"/>
            </a:solidFill>
            <a:miter lim="800000"/>
            <a:headEnd/>
            <a:tailEnd/>
          </a:ln>
          <a:effectLst/>
        </p:spPr>
        <p:txBody>
          <a:bodyPr wrap="none" lIns="90488" tIns="44450" rIns="90488" bIns="44450">
            <a:spAutoFit/>
          </a:bodyPr>
          <a:lstStyle/>
          <a:p>
            <a:pPr eaLnBrk="0" hangingPunct="0"/>
            <a:r>
              <a:rPr lang="en-US" sz="1800" dirty="0">
                <a:solidFill>
                  <a:srgbClr val="6B3077"/>
                </a:solidFill>
                <a:latin typeface="Trebuchet MS" panose="020B0603020202020204" pitchFamily="34" charset="0"/>
              </a:rPr>
              <a:t>MERCHANT</a:t>
            </a:r>
          </a:p>
        </p:txBody>
      </p:sp>
      <p:grpSp>
        <p:nvGrpSpPr>
          <p:cNvPr id="6" name="Group 51"/>
          <p:cNvGrpSpPr>
            <a:grpSpLocks/>
          </p:cNvGrpSpPr>
          <p:nvPr/>
        </p:nvGrpSpPr>
        <p:grpSpPr bwMode="auto">
          <a:xfrm>
            <a:off x="4589602" y="3558813"/>
            <a:ext cx="773545" cy="1062182"/>
            <a:chOff x="4676" y="2802"/>
            <a:chExt cx="536" cy="736"/>
          </a:xfrm>
        </p:grpSpPr>
        <p:sp>
          <p:nvSpPr>
            <p:cNvPr id="7" name="Freeform 52"/>
            <p:cNvSpPr>
              <a:spLocks/>
            </p:cNvSpPr>
            <p:nvPr/>
          </p:nvSpPr>
          <p:spPr bwMode="auto">
            <a:xfrm>
              <a:off x="4789" y="2831"/>
              <a:ext cx="182" cy="233"/>
            </a:xfrm>
            <a:custGeom>
              <a:avLst/>
              <a:gdLst/>
              <a:ahLst/>
              <a:cxnLst>
                <a:cxn ang="0">
                  <a:pos x="95" y="0"/>
                </a:cxn>
                <a:cxn ang="0">
                  <a:pos x="75" y="1"/>
                </a:cxn>
                <a:cxn ang="0">
                  <a:pos x="53" y="4"/>
                </a:cxn>
                <a:cxn ang="0">
                  <a:pos x="33" y="10"/>
                </a:cxn>
                <a:cxn ang="0">
                  <a:pos x="16" y="21"/>
                </a:cxn>
                <a:cxn ang="0">
                  <a:pos x="7" y="32"/>
                </a:cxn>
                <a:cxn ang="0">
                  <a:pos x="5" y="41"/>
                </a:cxn>
                <a:cxn ang="0">
                  <a:pos x="8" y="48"/>
                </a:cxn>
                <a:cxn ang="0">
                  <a:pos x="6" y="66"/>
                </a:cxn>
                <a:cxn ang="0">
                  <a:pos x="4" y="75"/>
                </a:cxn>
                <a:cxn ang="0">
                  <a:pos x="2" y="86"/>
                </a:cxn>
                <a:cxn ang="0">
                  <a:pos x="0" y="93"/>
                </a:cxn>
                <a:cxn ang="0">
                  <a:pos x="5" y="101"/>
                </a:cxn>
                <a:cxn ang="0">
                  <a:pos x="2" y="105"/>
                </a:cxn>
                <a:cxn ang="0">
                  <a:pos x="0" y="109"/>
                </a:cxn>
                <a:cxn ang="0">
                  <a:pos x="0" y="112"/>
                </a:cxn>
                <a:cxn ang="0">
                  <a:pos x="1" y="114"/>
                </a:cxn>
                <a:cxn ang="0">
                  <a:pos x="4" y="117"/>
                </a:cxn>
                <a:cxn ang="0">
                  <a:pos x="9" y="120"/>
                </a:cxn>
                <a:cxn ang="0">
                  <a:pos x="12" y="123"/>
                </a:cxn>
                <a:cxn ang="0">
                  <a:pos x="13" y="131"/>
                </a:cxn>
                <a:cxn ang="0">
                  <a:pos x="14" y="139"/>
                </a:cxn>
                <a:cxn ang="0">
                  <a:pos x="16" y="149"/>
                </a:cxn>
                <a:cxn ang="0">
                  <a:pos x="20" y="161"/>
                </a:cxn>
                <a:cxn ang="0">
                  <a:pos x="26" y="168"/>
                </a:cxn>
                <a:cxn ang="0">
                  <a:pos x="24" y="176"/>
                </a:cxn>
                <a:cxn ang="0">
                  <a:pos x="26" y="184"/>
                </a:cxn>
                <a:cxn ang="0">
                  <a:pos x="32" y="187"/>
                </a:cxn>
                <a:cxn ang="0">
                  <a:pos x="55" y="191"/>
                </a:cxn>
                <a:cxn ang="0">
                  <a:pos x="70" y="207"/>
                </a:cxn>
                <a:cxn ang="0">
                  <a:pos x="94" y="232"/>
                </a:cxn>
                <a:cxn ang="0">
                  <a:pos x="113" y="219"/>
                </a:cxn>
                <a:cxn ang="0">
                  <a:pos x="181" y="168"/>
                </a:cxn>
                <a:cxn ang="0">
                  <a:pos x="163" y="117"/>
                </a:cxn>
                <a:cxn ang="0">
                  <a:pos x="170" y="107"/>
                </a:cxn>
                <a:cxn ang="0">
                  <a:pos x="174" y="95"/>
                </a:cxn>
                <a:cxn ang="0">
                  <a:pos x="176" y="83"/>
                </a:cxn>
                <a:cxn ang="0">
                  <a:pos x="136" y="75"/>
                </a:cxn>
                <a:cxn ang="0">
                  <a:pos x="123" y="67"/>
                </a:cxn>
                <a:cxn ang="0">
                  <a:pos x="118" y="50"/>
                </a:cxn>
                <a:cxn ang="0">
                  <a:pos x="120" y="29"/>
                </a:cxn>
                <a:cxn ang="0">
                  <a:pos x="114" y="12"/>
                </a:cxn>
                <a:cxn ang="0">
                  <a:pos x="95" y="0"/>
                </a:cxn>
              </a:cxnLst>
              <a:rect l="0" t="0" r="r" b="b"/>
              <a:pathLst>
                <a:path w="182" h="233">
                  <a:moveTo>
                    <a:pt x="95" y="0"/>
                  </a:moveTo>
                  <a:lnTo>
                    <a:pt x="75" y="1"/>
                  </a:lnTo>
                  <a:lnTo>
                    <a:pt x="53" y="4"/>
                  </a:lnTo>
                  <a:lnTo>
                    <a:pt x="33" y="10"/>
                  </a:lnTo>
                  <a:lnTo>
                    <a:pt x="16" y="21"/>
                  </a:lnTo>
                  <a:lnTo>
                    <a:pt x="7" y="32"/>
                  </a:lnTo>
                  <a:lnTo>
                    <a:pt x="5" y="41"/>
                  </a:lnTo>
                  <a:lnTo>
                    <a:pt x="8" y="48"/>
                  </a:lnTo>
                  <a:lnTo>
                    <a:pt x="6" y="66"/>
                  </a:lnTo>
                  <a:lnTo>
                    <a:pt x="4" y="75"/>
                  </a:lnTo>
                  <a:lnTo>
                    <a:pt x="2" y="86"/>
                  </a:lnTo>
                  <a:lnTo>
                    <a:pt x="0" y="93"/>
                  </a:lnTo>
                  <a:lnTo>
                    <a:pt x="5" y="101"/>
                  </a:lnTo>
                  <a:lnTo>
                    <a:pt x="2" y="105"/>
                  </a:lnTo>
                  <a:lnTo>
                    <a:pt x="0" y="109"/>
                  </a:lnTo>
                  <a:lnTo>
                    <a:pt x="0" y="112"/>
                  </a:lnTo>
                  <a:lnTo>
                    <a:pt x="1" y="114"/>
                  </a:lnTo>
                  <a:lnTo>
                    <a:pt x="4" y="117"/>
                  </a:lnTo>
                  <a:lnTo>
                    <a:pt x="9" y="120"/>
                  </a:lnTo>
                  <a:lnTo>
                    <a:pt x="12" y="123"/>
                  </a:lnTo>
                  <a:lnTo>
                    <a:pt x="13" y="131"/>
                  </a:lnTo>
                  <a:lnTo>
                    <a:pt x="14" y="139"/>
                  </a:lnTo>
                  <a:lnTo>
                    <a:pt x="16" y="149"/>
                  </a:lnTo>
                  <a:lnTo>
                    <a:pt x="20" y="161"/>
                  </a:lnTo>
                  <a:lnTo>
                    <a:pt x="26" y="168"/>
                  </a:lnTo>
                  <a:lnTo>
                    <a:pt x="24" y="176"/>
                  </a:lnTo>
                  <a:lnTo>
                    <a:pt x="26" y="184"/>
                  </a:lnTo>
                  <a:lnTo>
                    <a:pt x="32" y="187"/>
                  </a:lnTo>
                  <a:lnTo>
                    <a:pt x="55" y="191"/>
                  </a:lnTo>
                  <a:lnTo>
                    <a:pt x="70" y="207"/>
                  </a:lnTo>
                  <a:lnTo>
                    <a:pt x="94" y="232"/>
                  </a:lnTo>
                  <a:lnTo>
                    <a:pt x="113" y="219"/>
                  </a:lnTo>
                  <a:lnTo>
                    <a:pt x="181" y="168"/>
                  </a:lnTo>
                  <a:lnTo>
                    <a:pt x="163" y="117"/>
                  </a:lnTo>
                  <a:lnTo>
                    <a:pt x="170" y="107"/>
                  </a:lnTo>
                  <a:lnTo>
                    <a:pt x="174" y="95"/>
                  </a:lnTo>
                  <a:lnTo>
                    <a:pt x="176" y="83"/>
                  </a:lnTo>
                  <a:lnTo>
                    <a:pt x="136" y="75"/>
                  </a:lnTo>
                  <a:lnTo>
                    <a:pt x="123" y="67"/>
                  </a:lnTo>
                  <a:lnTo>
                    <a:pt x="118" y="50"/>
                  </a:lnTo>
                  <a:lnTo>
                    <a:pt x="120" y="29"/>
                  </a:lnTo>
                  <a:lnTo>
                    <a:pt x="114" y="12"/>
                  </a:lnTo>
                  <a:lnTo>
                    <a:pt x="95" y="0"/>
                  </a:lnTo>
                </a:path>
              </a:pathLst>
            </a:custGeom>
            <a:solidFill>
              <a:srgbClr val="FCD1C1"/>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8" name="Freeform 53"/>
            <p:cNvSpPr>
              <a:spLocks/>
            </p:cNvSpPr>
            <p:nvPr/>
          </p:nvSpPr>
          <p:spPr bwMode="auto">
            <a:xfrm>
              <a:off x="4788" y="2854"/>
              <a:ext cx="72" cy="77"/>
            </a:xfrm>
            <a:custGeom>
              <a:avLst/>
              <a:gdLst/>
              <a:ahLst/>
              <a:cxnLst>
                <a:cxn ang="0">
                  <a:pos x="23" y="0"/>
                </a:cxn>
                <a:cxn ang="0">
                  <a:pos x="20" y="10"/>
                </a:cxn>
                <a:cxn ang="0">
                  <a:pos x="18" y="17"/>
                </a:cxn>
                <a:cxn ang="0">
                  <a:pos x="18" y="21"/>
                </a:cxn>
                <a:cxn ang="0">
                  <a:pos x="20" y="25"/>
                </a:cxn>
                <a:cxn ang="0">
                  <a:pos x="22" y="27"/>
                </a:cxn>
                <a:cxn ang="0">
                  <a:pos x="20" y="32"/>
                </a:cxn>
                <a:cxn ang="0">
                  <a:pos x="19" y="39"/>
                </a:cxn>
                <a:cxn ang="0">
                  <a:pos x="18" y="45"/>
                </a:cxn>
                <a:cxn ang="0">
                  <a:pos x="17" y="49"/>
                </a:cxn>
                <a:cxn ang="0">
                  <a:pos x="28" y="43"/>
                </a:cxn>
                <a:cxn ang="0">
                  <a:pos x="42" y="37"/>
                </a:cxn>
                <a:cxn ang="0">
                  <a:pos x="53" y="35"/>
                </a:cxn>
                <a:cxn ang="0">
                  <a:pos x="62" y="35"/>
                </a:cxn>
                <a:cxn ang="0">
                  <a:pos x="68" y="37"/>
                </a:cxn>
                <a:cxn ang="0">
                  <a:pos x="71" y="38"/>
                </a:cxn>
                <a:cxn ang="0">
                  <a:pos x="71" y="41"/>
                </a:cxn>
                <a:cxn ang="0">
                  <a:pos x="70" y="47"/>
                </a:cxn>
                <a:cxn ang="0">
                  <a:pos x="68" y="51"/>
                </a:cxn>
                <a:cxn ang="0">
                  <a:pos x="63" y="54"/>
                </a:cxn>
                <a:cxn ang="0">
                  <a:pos x="57" y="57"/>
                </a:cxn>
                <a:cxn ang="0">
                  <a:pos x="53" y="60"/>
                </a:cxn>
                <a:cxn ang="0">
                  <a:pos x="47" y="64"/>
                </a:cxn>
                <a:cxn ang="0">
                  <a:pos x="52" y="65"/>
                </a:cxn>
                <a:cxn ang="0">
                  <a:pos x="55" y="66"/>
                </a:cxn>
                <a:cxn ang="0">
                  <a:pos x="58" y="68"/>
                </a:cxn>
                <a:cxn ang="0">
                  <a:pos x="51" y="67"/>
                </a:cxn>
                <a:cxn ang="0">
                  <a:pos x="46" y="66"/>
                </a:cxn>
                <a:cxn ang="0">
                  <a:pos x="41" y="67"/>
                </a:cxn>
                <a:cxn ang="0">
                  <a:pos x="41" y="65"/>
                </a:cxn>
                <a:cxn ang="0">
                  <a:pos x="39" y="62"/>
                </a:cxn>
                <a:cxn ang="0">
                  <a:pos x="38" y="56"/>
                </a:cxn>
                <a:cxn ang="0">
                  <a:pos x="35" y="56"/>
                </a:cxn>
                <a:cxn ang="0">
                  <a:pos x="29" y="57"/>
                </a:cxn>
                <a:cxn ang="0">
                  <a:pos x="24" y="57"/>
                </a:cxn>
                <a:cxn ang="0">
                  <a:pos x="19" y="57"/>
                </a:cxn>
                <a:cxn ang="0">
                  <a:pos x="17" y="59"/>
                </a:cxn>
                <a:cxn ang="0">
                  <a:pos x="15" y="63"/>
                </a:cxn>
                <a:cxn ang="0">
                  <a:pos x="13" y="67"/>
                </a:cxn>
                <a:cxn ang="0">
                  <a:pos x="9" y="73"/>
                </a:cxn>
                <a:cxn ang="0">
                  <a:pos x="7" y="76"/>
                </a:cxn>
                <a:cxn ang="0">
                  <a:pos x="4" y="73"/>
                </a:cxn>
                <a:cxn ang="0">
                  <a:pos x="1" y="72"/>
                </a:cxn>
                <a:cxn ang="0">
                  <a:pos x="0" y="68"/>
                </a:cxn>
                <a:cxn ang="0">
                  <a:pos x="0" y="65"/>
                </a:cxn>
                <a:cxn ang="0">
                  <a:pos x="1" y="60"/>
                </a:cxn>
                <a:cxn ang="0">
                  <a:pos x="3" y="57"/>
                </a:cxn>
                <a:cxn ang="0">
                  <a:pos x="3" y="51"/>
                </a:cxn>
                <a:cxn ang="0">
                  <a:pos x="4" y="43"/>
                </a:cxn>
                <a:cxn ang="0">
                  <a:pos x="6" y="35"/>
                </a:cxn>
                <a:cxn ang="0">
                  <a:pos x="8" y="27"/>
                </a:cxn>
                <a:cxn ang="0">
                  <a:pos x="8" y="18"/>
                </a:cxn>
                <a:cxn ang="0">
                  <a:pos x="23" y="0"/>
                </a:cxn>
              </a:cxnLst>
              <a:rect l="0" t="0" r="r" b="b"/>
              <a:pathLst>
                <a:path w="72" h="77">
                  <a:moveTo>
                    <a:pt x="23" y="0"/>
                  </a:moveTo>
                  <a:lnTo>
                    <a:pt x="20" y="10"/>
                  </a:lnTo>
                  <a:lnTo>
                    <a:pt x="18" y="17"/>
                  </a:lnTo>
                  <a:lnTo>
                    <a:pt x="18" y="21"/>
                  </a:lnTo>
                  <a:lnTo>
                    <a:pt x="20" y="25"/>
                  </a:lnTo>
                  <a:lnTo>
                    <a:pt x="22" y="27"/>
                  </a:lnTo>
                  <a:lnTo>
                    <a:pt x="20" y="32"/>
                  </a:lnTo>
                  <a:lnTo>
                    <a:pt x="19" y="39"/>
                  </a:lnTo>
                  <a:lnTo>
                    <a:pt x="18" y="45"/>
                  </a:lnTo>
                  <a:lnTo>
                    <a:pt x="17" y="49"/>
                  </a:lnTo>
                  <a:lnTo>
                    <a:pt x="28" y="43"/>
                  </a:lnTo>
                  <a:lnTo>
                    <a:pt x="42" y="37"/>
                  </a:lnTo>
                  <a:lnTo>
                    <a:pt x="53" y="35"/>
                  </a:lnTo>
                  <a:lnTo>
                    <a:pt x="62" y="35"/>
                  </a:lnTo>
                  <a:lnTo>
                    <a:pt x="68" y="37"/>
                  </a:lnTo>
                  <a:lnTo>
                    <a:pt x="71" y="38"/>
                  </a:lnTo>
                  <a:lnTo>
                    <a:pt x="71" y="41"/>
                  </a:lnTo>
                  <a:lnTo>
                    <a:pt x="70" y="47"/>
                  </a:lnTo>
                  <a:lnTo>
                    <a:pt x="68" y="51"/>
                  </a:lnTo>
                  <a:lnTo>
                    <a:pt x="63" y="54"/>
                  </a:lnTo>
                  <a:lnTo>
                    <a:pt x="57" y="57"/>
                  </a:lnTo>
                  <a:lnTo>
                    <a:pt x="53" y="60"/>
                  </a:lnTo>
                  <a:lnTo>
                    <a:pt x="47" y="64"/>
                  </a:lnTo>
                  <a:lnTo>
                    <a:pt x="52" y="65"/>
                  </a:lnTo>
                  <a:lnTo>
                    <a:pt x="55" y="66"/>
                  </a:lnTo>
                  <a:lnTo>
                    <a:pt x="58" y="68"/>
                  </a:lnTo>
                  <a:lnTo>
                    <a:pt x="51" y="67"/>
                  </a:lnTo>
                  <a:lnTo>
                    <a:pt x="46" y="66"/>
                  </a:lnTo>
                  <a:lnTo>
                    <a:pt x="41" y="67"/>
                  </a:lnTo>
                  <a:lnTo>
                    <a:pt x="41" y="65"/>
                  </a:lnTo>
                  <a:lnTo>
                    <a:pt x="39" y="62"/>
                  </a:lnTo>
                  <a:lnTo>
                    <a:pt x="38" y="56"/>
                  </a:lnTo>
                  <a:lnTo>
                    <a:pt x="35" y="56"/>
                  </a:lnTo>
                  <a:lnTo>
                    <a:pt x="29" y="57"/>
                  </a:lnTo>
                  <a:lnTo>
                    <a:pt x="24" y="57"/>
                  </a:lnTo>
                  <a:lnTo>
                    <a:pt x="19" y="57"/>
                  </a:lnTo>
                  <a:lnTo>
                    <a:pt x="17" y="59"/>
                  </a:lnTo>
                  <a:lnTo>
                    <a:pt x="15" y="63"/>
                  </a:lnTo>
                  <a:lnTo>
                    <a:pt x="13" y="67"/>
                  </a:lnTo>
                  <a:lnTo>
                    <a:pt x="9" y="73"/>
                  </a:lnTo>
                  <a:lnTo>
                    <a:pt x="7" y="76"/>
                  </a:lnTo>
                  <a:lnTo>
                    <a:pt x="4" y="73"/>
                  </a:lnTo>
                  <a:lnTo>
                    <a:pt x="1" y="72"/>
                  </a:lnTo>
                  <a:lnTo>
                    <a:pt x="0" y="68"/>
                  </a:lnTo>
                  <a:lnTo>
                    <a:pt x="0" y="65"/>
                  </a:lnTo>
                  <a:lnTo>
                    <a:pt x="1" y="60"/>
                  </a:lnTo>
                  <a:lnTo>
                    <a:pt x="3" y="57"/>
                  </a:lnTo>
                  <a:lnTo>
                    <a:pt x="3" y="51"/>
                  </a:lnTo>
                  <a:lnTo>
                    <a:pt x="4" y="43"/>
                  </a:lnTo>
                  <a:lnTo>
                    <a:pt x="6" y="35"/>
                  </a:lnTo>
                  <a:lnTo>
                    <a:pt x="8" y="27"/>
                  </a:lnTo>
                  <a:lnTo>
                    <a:pt x="8" y="18"/>
                  </a:lnTo>
                  <a:lnTo>
                    <a:pt x="23" y="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9" name="Freeform 54"/>
            <p:cNvSpPr>
              <a:spLocks/>
            </p:cNvSpPr>
            <p:nvPr/>
          </p:nvSpPr>
          <p:spPr bwMode="auto">
            <a:xfrm>
              <a:off x="4789" y="2942"/>
              <a:ext cx="115" cy="129"/>
            </a:xfrm>
            <a:custGeom>
              <a:avLst/>
              <a:gdLst/>
              <a:ahLst/>
              <a:cxnLst>
                <a:cxn ang="0">
                  <a:pos x="2" y="0"/>
                </a:cxn>
                <a:cxn ang="0">
                  <a:pos x="6" y="1"/>
                </a:cxn>
                <a:cxn ang="0">
                  <a:pos x="6" y="6"/>
                </a:cxn>
                <a:cxn ang="0">
                  <a:pos x="11" y="10"/>
                </a:cxn>
                <a:cxn ang="0">
                  <a:pos x="18" y="13"/>
                </a:cxn>
                <a:cxn ang="0">
                  <a:pos x="23" y="17"/>
                </a:cxn>
                <a:cxn ang="0">
                  <a:pos x="25" y="22"/>
                </a:cxn>
                <a:cxn ang="0">
                  <a:pos x="22" y="25"/>
                </a:cxn>
                <a:cxn ang="0">
                  <a:pos x="16" y="24"/>
                </a:cxn>
                <a:cxn ang="0">
                  <a:pos x="17" y="28"/>
                </a:cxn>
                <a:cxn ang="0">
                  <a:pos x="21" y="29"/>
                </a:cxn>
                <a:cxn ang="0">
                  <a:pos x="27" y="24"/>
                </a:cxn>
                <a:cxn ang="0">
                  <a:pos x="38" y="21"/>
                </a:cxn>
                <a:cxn ang="0">
                  <a:pos x="55" y="21"/>
                </a:cxn>
                <a:cxn ang="0">
                  <a:pos x="43" y="24"/>
                </a:cxn>
                <a:cxn ang="0">
                  <a:pos x="29" y="28"/>
                </a:cxn>
                <a:cxn ang="0">
                  <a:pos x="22" y="32"/>
                </a:cxn>
                <a:cxn ang="0">
                  <a:pos x="21" y="36"/>
                </a:cxn>
                <a:cxn ang="0">
                  <a:pos x="26" y="39"/>
                </a:cxn>
                <a:cxn ang="0">
                  <a:pos x="35" y="36"/>
                </a:cxn>
                <a:cxn ang="0">
                  <a:pos x="46" y="31"/>
                </a:cxn>
                <a:cxn ang="0">
                  <a:pos x="51" y="38"/>
                </a:cxn>
                <a:cxn ang="0">
                  <a:pos x="48" y="44"/>
                </a:cxn>
                <a:cxn ang="0">
                  <a:pos x="37" y="47"/>
                </a:cxn>
                <a:cxn ang="0">
                  <a:pos x="29" y="54"/>
                </a:cxn>
                <a:cxn ang="0">
                  <a:pos x="27" y="58"/>
                </a:cxn>
                <a:cxn ang="0">
                  <a:pos x="30" y="63"/>
                </a:cxn>
                <a:cxn ang="0">
                  <a:pos x="30" y="61"/>
                </a:cxn>
                <a:cxn ang="0">
                  <a:pos x="32" y="55"/>
                </a:cxn>
                <a:cxn ang="0">
                  <a:pos x="34" y="57"/>
                </a:cxn>
                <a:cxn ang="0">
                  <a:pos x="37" y="63"/>
                </a:cxn>
                <a:cxn ang="0">
                  <a:pos x="46" y="64"/>
                </a:cxn>
                <a:cxn ang="0">
                  <a:pos x="58" y="65"/>
                </a:cxn>
                <a:cxn ang="0">
                  <a:pos x="68" y="64"/>
                </a:cxn>
                <a:cxn ang="0">
                  <a:pos x="75" y="71"/>
                </a:cxn>
                <a:cxn ang="0">
                  <a:pos x="83" y="78"/>
                </a:cxn>
                <a:cxn ang="0">
                  <a:pos x="93" y="84"/>
                </a:cxn>
                <a:cxn ang="0">
                  <a:pos x="101" y="91"/>
                </a:cxn>
                <a:cxn ang="0">
                  <a:pos x="108" y="100"/>
                </a:cxn>
                <a:cxn ang="0">
                  <a:pos x="93" y="128"/>
                </a:cxn>
                <a:cxn ang="0">
                  <a:pos x="64" y="93"/>
                </a:cxn>
                <a:cxn ang="0">
                  <a:pos x="57" y="89"/>
                </a:cxn>
                <a:cxn ang="0">
                  <a:pos x="53" y="82"/>
                </a:cxn>
                <a:cxn ang="0">
                  <a:pos x="41" y="80"/>
                </a:cxn>
                <a:cxn ang="0">
                  <a:pos x="29" y="78"/>
                </a:cxn>
                <a:cxn ang="0">
                  <a:pos x="24" y="74"/>
                </a:cxn>
                <a:cxn ang="0">
                  <a:pos x="23" y="67"/>
                </a:cxn>
                <a:cxn ang="0">
                  <a:pos x="25" y="59"/>
                </a:cxn>
                <a:cxn ang="0">
                  <a:pos x="20" y="53"/>
                </a:cxn>
                <a:cxn ang="0">
                  <a:pos x="17" y="45"/>
                </a:cxn>
                <a:cxn ang="0">
                  <a:pos x="15" y="38"/>
                </a:cxn>
                <a:cxn ang="0">
                  <a:pos x="14" y="31"/>
                </a:cxn>
                <a:cxn ang="0">
                  <a:pos x="12" y="26"/>
                </a:cxn>
                <a:cxn ang="0">
                  <a:pos x="12" y="14"/>
                </a:cxn>
                <a:cxn ang="0">
                  <a:pos x="4" y="8"/>
                </a:cxn>
                <a:cxn ang="0">
                  <a:pos x="0" y="4"/>
                </a:cxn>
              </a:cxnLst>
              <a:rect l="0" t="0" r="r" b="b"/>
              <a:pathLst>
                <a:path w="115" h="129">
                  <a:moveTo>
                    <a:pt x="0" y="1"/>
                  </a:moveTo>
                  <a:lnTo>
                    <a:pt x="2" y="0"/>
                  </a:lnTo>
                  <a:lnTo>
                    <a:pt x="4" y="0"/>
                  </a:lnTo>
                  <a:lnTo>
                    <a:pt x="6" y="1"/>
                  </a:lnTo>
                  <a:lnTo>
                    <a:pt x="7" y="4"/>
                  </a:lnTo>
                  <a:lnTo>
                    <a:pt x="6" y="6"/>
                  </a:lnTo>
                  <a:lnTo>
                    <a:pt x="7" y="8"/>
                  </a:lnTo>
                  <a:lnTo>
                    <a:pt x="11" y="10"/>
                  </a:lnTo>
                  <a:lnTo>
                    <a:pt x="14" y="11"/>
                  </a:lnTo>
                  <a:lnTo>
                    <a:pt x="18" y="13"/>
                  </a:lnTo>
                  <a:lnTo>
                    <a:pt x="21" y="15"/>
                  </a:lnTo>
                  <a:lnTo>
                    <a:pt x="23" y="17"/>
                  </a:lnTo>
                  <a:lnTo>
                    <a:pt x="25" y="20"/>
                  </a:lnTo>
                  <a:lnTo>
                    <a:pt x="25" y="22"/>
                  </a:lnTo>
                  <a:lnTo>
                    <a:pt x="25" y="24"/>
                  </a:lnTo>
                  <a:lnTo>
                    <a:pt x="22" y="25"/>
                  </a:lnTo>
                  <a:lnTo>
                    <a:pt x="19" y="25"/>
                  </a:lnTo>
                  <a:lnTo>
                    <a:pt x="16" y="24"/>
                  </a:lnTo>
                  <a:lnTo>
                    <a:pt x="17" y="26"/>
                  </a:lnTo>
                  <a:lnTo>
                    <a:pt x="17" y="28"/>
                  </a:lnTo>
                  <a:lnTo>
                    <a:pt x="19" y="30"/>
                  </a:lnTo>
                  <a:lnTo>
                    <a:pt x="21" y="29"/>
                  </a:lnTo>
                  <a:lnTo>
                    <a:pt x="23" y="26"/>
                  </a:lnTo>
                  <a:lnTo>
                    <a:pt x="27" y="24"/>
                  </a:lnTo>
                  <a:lnTo>
                    <a:pt x="32" y="22"/>
                  </a:lnTo>
                  <a:lnTo>
                    <a:pt x="38" y="21"/>
                  </a:lnTo>
                  <a:lnTo>
                    <a:pt x="46" y="21"/>
                  </a:lnTo>
                  <a:lnTo>
                    <a:pt x="55" y="21"/>
                  </a:lnTo>
                  <a:lnTo>
                    <a:pt x="49" y="23"/>
                  </a:lnTo>
                  <a:lnTo>
                    <a:pt x="43" y="24"/>
                  </a:lnTo>
                  <a:lnTo>
                    <a:pt x="34" y="26"/>
                  </a:lnTo>
                  <a:lnTo>
                    <a:pt x="29" y="28"/>
                  </a:lnTo>
                  <a:lnTo>
                    <a:pt x="25" y="30"/>
                  </a:lnTo>
                  <a:lnTo>
                    <a:pt x="22" y="32"/>
                  </a:lnTo>
                  <a:lnTo>
                    <a:pt x="20" y="34"/>
                  </a:lnTo>
                  <a:lnTo>
                    <a:pt x="21" y="36"/>
                  </a:lnTo>
                  <a:lnTo>
                    <a:pt x="23" y="39"/>
                  </a:lnTo>
                  <a:lnTo>
                    <a:pt x="26" y="39"/>
                  </a:lnTo>
                  <a:lnTo>
                    <a:pt x="30" y="39"/>
                  </a:lnTo>
                  <a:lnTo>
                    <a:pt x="35" y="36"/>
                  </a:lnTo>
                  <a:lnTo>
                    <a:pt x="40" y="34"/>
                  </a:lnTo>
                  <a:lnTo>
                    <a:pt x="46" y="31"/>
                  </a:lnTo>
                  <a:lnTo>
                    <a:pt x="49" y="34"/>
                  </a:lnTo>
                  <a:lnTo>
                    <a:pt x="51" y="38"/>
                  </a:lnTo>
                  <a:lnTo>
                    <a:pt x="52" y="42"/>
                  </a:lnTo>
                  <a:lnTo>
                    <a:pt x="48" y="44"/>
                  </a:lnTo>
                  <a:lnTo>
                    <a:pt x="43" y="45"/>
                  </a:lnTo>
                  <a:lnTo>
                    <a:pt x="37" y="47"/>
                  </a:lnTo>
                  <a:lnTo>
                    <a:pt x="32" y="50"/>
                  </a:lnTo>
                  <a:lnTo>
                    <a:pt x="29" y="54"/>
                  </a:lnTo>
                  <a:lnTo>
                    <a:pt x="27" y="56"/>
                  </a:lnTo>
                  <a:lnTo>
                    <a:pt x="27" y="58"/>
                  </a:lnTo>
                  <a:lnTo>
                    <a:pt x="27" y="62"/>
                  </a:lnTo>
                  <a:lnTo>
                    <a:pt x="30" y="63"/>
                  </a:lnTo>
                  <a:lnTo>
                    <a:pt x="31" y="64"/>
                  </a:lnTo>
                  <a:lnTo>
                    <a:pt x="30" y="61"/>
                  </a:lnTo>
                  <a:lnTo>
                    <a:pt x="30" y="58"/>
                  </a:lnTo>
                  <a:lnTo>
                    <a:pt x="32" y="55"/>
                  </a:lnTo>
                  <a:lnTo>
                    <a:pt x="34" y="53"/>
                  </a:lnTo>
                  <a:lnTo>
                    <a:pt x="34" y="57"/>
                  </a:lnTo>
                  <a:lnTo>
                    <a:pt x="36" y="60"/>
                  </a:lnTo>
                  <a:lnTo>
                    <a:pt x="37" y="63"/>
                  </a:lnTo>
                  <a:lnTo>
                    <a:pt x="41" y="63"/>
                  </a:lnTo>
                  <a:lnTo>
                    <a:pt x="46" y="64"/>
                  </a:lnTo>
                  <a:lnTo>
                    <a:pt x="52" y="64"/>
                  </a:lnTo>
                  <a:lnTo>
                    <a:pt x="58" y="65"/>
                  </a:lnTo>
                  <a:lnTo>
                    <a:pt x="63" y="65"/>
                  </a:lnTo>
                  <a:lnTo>
                    <a:pt x="68" y="64"/>
                  </a:lnTo>
                  <a:lnTo>
                    <a:pt x="72" y="67"/>
                  </a:lnTo>
                  <a:lnTo>
                    <a:pt x="75" y="71"/>
                  </a:lnTo>
                  <a:lnTo>
                    <a:pt x="78" y="74"/>
                  </a:lnTo>
                  <a:lnTo>
                    <a:pt x="83" y="78"/>
                  </a:lnTo>
                  <a:lnTo>
                    <a:pt x="88" y="81"/>
                  </a:lnTo>
                  <a:lnTo>
                    <a:pt x="93" y="84"/>
                  </a:lnTo>
                  <a:lnTo>
                    <a:pt x="98" y="87"/>
                  </a:lnTo>
                  <a:lnTo>
                    <a:pt x="101" y="91"/>
                  </a:lnTo>
                  <a:lnTo>
                    <a:pt x="105" y="96"/>
                  </a:lnTo>
                  <a:lnTo>
                    <a:pt x="108" y="100"/>
                  </a:lnTo>
                  <a:lnTo>
                    <a:pt x="114" y="107"/>
                  </a:lnTo>
                  <a:lnTo>
                    <a:pt x="93" y="128"/>
                  </a:lnTo>
                  <a:lnTo>
                    <a:pt x="68" y="98"/>
                  </a:lnTo>
                  <a:lnTo>
                    <a:pt x="64" y="93"/>
                  </a:lnTo>
                  <a:lnTo>
                    <a:pt x="61" y="91"/>
                  </a:lnTo>
                  <a:lnTo>
                    <a:pt x="57" y="89"/>
                  </a:lnTo>
                  <a:lnTo>
                    <a:pt x="55" y="85"/>
                  </a:lnTo>
                  <a:lnTo>
                    <a:pt x="53" y="82"/>
                  </a:lnTo>
                  <a:lnTo>
                    <a:pt x="47" y="81"/>
                  </a:lnTo>
                  <a:lnTo>
                    <a:pt x="41" y="80"/>
                  </a:lnTo>
                  <a:lnTo>
                    <a:pt x="34" y="80"/>
                  </a:lnTo>
                  <a:lnTo>
                    <a:pt x="29" y="78"/>
                  </a:lnTo>
                  <a:lnTo>
                    <a:pt x="26" y="77"/>
                  </a:lnTo>
                  <a:lnTo>
                    <a:pt x="24" y="74"/>
                  </a:lnTo>
                  <a:lnTo>
                    <a:pt x="23" y="70"/>
                  </a:lnTo>
                  <a:lnTo>
                    <a:pt x="23" y="67"/>
                  </a:lnTo>
                  <a:lnTo>
                    <a:pt x="24" y="63"/>
                  </a:lnTo>
                  <a:lnTo>
                    <a:pt x="25" y="59"/>
                  </a:lnTo>
                  <a:lnTo>
                    <a:pt x="23" y="57"/>
                  </a:lnTo>
                  <a:lnTo>
                    <a:pt x="20" y="53"/>
                  </a:lnTo>
                  <a:lnTo>
                    <a:pt x="18" y="49"/>
                  </a:lnTo>
                  <a:lnTo>
                    <a:pt x="17" y="45"/>
                  </a:lnTo>
                  <a:lnTo>
                    <a:pt x="16" y="42"/>
                  </a:lnTo>
                  <a:lnTo>
                    <a:pt x="15" y="38"/>
                  </a:lnTo>
                  <a:lnTo>
                    <a:pt x="15" y="35"/>
                  </a:lnTo>
                  <a:lnTo>
                    <a:pt x="14" y="31"/>
                  </a:lnTo>
                  <a:lnTo>
                    <a:pt x="13" y="28"/>
                  </a:lnTo>
                  <a:lnTo>
                    <a:pt x="12" y="26"/>
                  </a:lnTo>
                  <a:lnTo>
                    <a:pt x="12" y="21"/>
                  </a:lnTo>
                  <a:lnTo>
                    <a:pt x="12" y="14"/>
                  </a:lnTo>
                  <a:lnTo>
                    <a:pt x="9" y="11"/>
                  </a:lnTo>
                  <a:lnTo>
                    <a:pt x="4" y="8"/>
                  </a:lnTo>
                  <a:lnTo>
                    <a:pt x="1" y="6"/>
                  </a:lnTo>
                  <a:lnTo>
                    <a:pt x="0" y="4"/>
                  </a:lnTo>
                  <a:lnTo>
                    <a:pt x="0" y="1"/>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0" name="Freeform 55"/>
            <p:cNvSpPr>
              <a:spLocks/>
            </p:cNvSpPr>
            <p:nvPr/>
          </p:nvSpPr>
          <p:spPr bwMode="auto">
            <a:xfrm>
              <a:off x="4822" y="2937"/>
              <a:ext cx="38" cy="33"/>
            </a:xfrm>
            <a:custGeom>
              <a:avLst/>
              <a:gdLst/>
              <a:ahLst/>
              <a:cxnLst>
                <a:cxn ang="0">
                  <a:pos x="0" y="0"/>
                </a:cxn>
                <a:cxn ang="0">
                  <a:pos x="5" y="2"/>
                </a:cxn>
                <a:cxn ang="0">
                  <a:pos x="8" y="4"/>
                </a:cxn>
                <a:cxn ang="0">
                  <a:pos x="11" y="7"/>
                </a:cxn>
                <a:cxn ang="0">
                  <a:pos x="14" y="10"/>
                </a:cxn>
                <a:cxn ang="0">
                  <a:pos x="15" y="13"/>
                </a:cxn>
                <a:cxn ang="0">
                  <a:pos x="18" y="15"/>
                </a:cxn>
                <a:cxn ang="0">
                  <a:pos x="21" y="16"/>
                </a:cxn>
                <a:cxn ang="0">
                  <a:pos x="23" y="19"/>
                </a:cxn>
                <a:cxn ang="0">
                  <a:pos x="26" y="22"/>
                </a:cxn>
                <a:cxn ang="0">
                  <a:pos x="28" y="24"/>
                </a:cxn>
                <a:cxn ang="0">
                  <a:pos x="31" y="26"/>
                </a:cxn>
                <a:cxn ang="0">
                  <a:pos x="33" y="26"/>
                </a:cxn>
                <a:cxn ang="0">
                  <a:pos x="37" y="27"/>
                </a:cxn>
                <a:cxn ang="0">
                  <a:pos x="35" y="28"/>
                </a:cxn>
                <a:cxn ang="0">
                  <a:pos x="34" y="30"/>
                </a:cxn>
                <a:cxn ang="0">
                  <a:pos x="32" y="32"/>
                </a:cxn>
                <a:cxn ang="0">
                  <a:pos x="31" y="29"/>
                </a:cxn>
                <a:cxn ang="0">
                  <a:pos x="29" y="27"/>
                </a:cxn>
                <a:cxn ang="0">
                  <a:pos x="26" y="25"/>
                </a:cxn>
                <a:cxn ang="0">
                  <a:pos x="23" y="23"/>
                </a:cxn>
                <a:cxn ang="0">
                  <a:pos x="19" y="21"/>
                </a:cxn>
                <a:cxn ang="0">
                  <a:pos x="17" y="18"/>
                </a:cxn>
                <a:cxn ang="0">
                  <a:pos x="14" y="14"/>
                </a:cxn>
                <a:cxn ang="0">
                  <a:pos x="11" y="12"/>
                </a:cxn>
                <a:cxn ang="0">
                  <a:pos x="8" y="12"/>
                </a:cxn>
                <a:cxn ang="0">
                  <a:pos x="6" y="12"/>
                </a:cxn>
                <a:cxn ang="0">
                  <a:pos x="4" y="13"/>
                </a:cxn>
                <a:cxn ang="0">
                  <a:pos x="5" y="10"/>
                </a:cxn>
                <a:cxn ang="0">
                  <a:pos x="4" y="7"/>
                </a:cxn>
                <a:cxn ang="0">
                  <a:pos x="3" y="4"/>
                </a:cxn>
                <a:cxn ang="0">
                  <a:pos x="0" y="0"/>
                </a:cxn>
              </a:cxnLst>
              <a:rect l="0" t="0" r="r" b="b"/>
              <a:pathLst>
                <a:path w="38" h="33">
                  <a:moveTo>
                    <a:pt x="0" y="0"/>
                  </a:moveTo>
                  <a:lnTo>
                    <a:pt x="5" y="2"/>
                  </a:lnTo>
                  <a:lnTo>
                    <a:pt x="8" y="4"/>
                  </a:lnTo>
                  <a:lnTo>
                    <a:pt x="11" y="7"/>
                  </a:lnTo>
                  <a:lnTo>
                    <a:pt x="14" y="10"/>
                  </a:lnTo>
                  <a:lnTo>
                    <a:pt x="15" y="13"/>
                  </a:lnTo>
                  <a:lnTo>
                    <a:pt x="18" y="15"/>
                  </a:lnTo>
                  <a:lnTo>
                    <a:pt x="21" y="16"/>
                  </a:lnTo>
                  <a:lnTo>
                    <a:pt x="23" y="19"/>
                  </a:lnTo>
                  <a:lnTo>
                    <a:pt x="26" y="22"/>
                  </a:lnTo>
                  <a:lnTo>
                    <a:pt x="28" y="24"/>
                  </a:lnTo>
                  <a:lnTo>
                    <a:pt x="31" y="26"/>
                  </a:lnTo>
                  <a:lnTo>
                    <a:pt x="33" y="26"/>
                  </a:lnTo>
                  <a:lnTo>
                    <a:pt x="37" y="27"/>
                  </a:lnTo>
                  <a:lnTo>
                    <a:pt x="35" y="28"/>
                  </a:lnTo>
                  <a:lnTo>
                    <a:pt x="34" y="30"/>
                  </a:lnTo>
                  <a:lnTo>
                    <a:pt x="32" y="32"/>
                  </a:lnTo>
                  <a:lnTo>
                    <a:pt x="31" y="29"/>
                  </a:lnTo>
                  <a:lnTo>
                    <a:pt x="29" y="27"/>
                  </a:lnTo>
                  <a:lnTo>
                    <a:pt x="26" y="25"/>
                  </a:lnTo>
                  <a:lnTo>
                    <a:pt x="23" y="23"/>
                  </a:lnTo>
                  <a:lnTo>
                    <a:pt x="19" y="21"/>
                  </a:lnTo>
                  <a:lnTo>
                    <a:pt x="17" y="18"/>
                  </a:lnTo>
                  <a:lnTo>
                    <a:pt x="14" y="14"/>
                  </a:lnTo>
                  <a:lnTo>
                    <a:pt x="11" y="12"/>
                  </a:lnTo>
                  <a:lnTo>
                    <a:pt x="8" y="12"/>
                  </a:lnTo>
                  <a:lnTo>
                    <a:pt x="6" y="12"/>
                  </a:lnTo>
                  <a:lnTo>
                    <a:pt x="4" y="13"/>
                  </a:lnTo>
                  <a:lnTo>
                    <a:pt x="5" y="10"/>
                  </a:lnTo>
                  <a:lnTo>
                    <a:pt x="4" y="7"/>
                  </a:lnTo>
                  <a:lnTo>
                    <a:pt x="3" y="4"/>
                  </a:lnTo>
                  <a:lnTo>
                    <a:pt x="0" y="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1" name="Freeform 56"/>
            <p:cNvSpPr>
              <a:spLocks/>
            </p:cNvSpPr>
            <p:nvPr/>
          </p:nvSpPr>
          <p:spPr bwMode="auto">
            <a:xfrm>
              <a:off x="4801" y="2944"/>
              <a:ext cx="18" cy="8"/>
            </a:xfrm>
            <a:custGeom>
              <a:avLst/>
              <a:gdLst/>
              <a:ahLst/>
              <a:cxnLst>
                <a:cxn ang="0">
                  <a:pos x="0" y="4"/>
                </a:cxn>
                <a:cxn ang="0">
                  <a:pos x="3" y="3"/>
                </a:cxn>
                <a:cxn ang="0">
                  <a:pos x="6" y="1"/>
                </a:cxn>
                <a:cxn ang="0">
                  <a:pos x="9" y="0"/>
                </a:cxn>
                <a:cxn ang="0">
                  <a:pos x="11" y="1"/>
                </a:cxn>
                <a:cxn ang="0">
                  <a:pos x="13" y="2"/>
                </a:cxn>
                <a:cxn ang="0">
                  <a:pos x="15" y="3"/>
                </a:cxn>
                <a:cxn ang="0">
                  <a:pos x="17" y="4"/>
                </a:cxn>
                <a:cxn ang="0">
                  <a:pos x="14" y="4"/>
                </a:cxn>
                <a:cxn ang="0">
                  <a:pos x="13" y="5"/>
                </a:cxn>
                <a:cxn ang="0">
                  <a:pos x="12" y="7"/>
                </a:cxn>
                <a:cxn ang="0">
                  <a:pos x="11" y="5"/>
                </a:cxn>
                <a:cxn ang="0">
                  <a:pos x="10" y="4"/>
                </a:cxn>
                <a:cxn ang="0">
                  <a:pos x="9" y="3"/>
                </a:cxn>
                <a:cxn ang="0">
                  <a:pos x="6" y="4"/>
                </a:cxn>
                <a:cxn ang="0">
                  <a:pos x="3" y="4"/>
                </a:cxn>
                <a:cxn ang="0">
                  <a:pos x="0" y="4"/>
                </a:cxn>
              </a:cxnLst>
              <a:rect l="0" t="0" r="r" b="b"/>
              <a:pathLst>
                <a:path w="18" h="8">
                  <a:moveTo>
                    <a:pt x="0" y="4"/>
                  </a:moveTo>
                  <a:lnTo>
                    <a:pt x="3" y="3"/>
                  </a:lnTo>
                  <a:lnTo>
                    <a:pt x="6" y="1"/>
                  </a:lnTo>
                  <a:lnTo>
                    <a:pt x="9" y="0"/>
                  </a:lnTo>
                  <a:lnTo>
                    <a:pt x="11" y="1"/>
                  </a:lnTo>
                  <a:lnTo>
                    <a:pt x="13" y="2"/>
                  </a:lnTo>
                  <a:lnTo>
                    <a:pt x="15" y="3"/>
                  </a:lnTo>
                  <a:lnTo>
                    <a:pt x="17" y="4"/>
                  </a:lnTo>
                  <a:lnTo>
                    <a:pt x="14" y="4"/>
                  </a:lnTo>
                  <a:lnTo>
                    <a:pt x="13" y="5"/>
                  </a:lnTo>
                  <a:lnTo>
                    <a:pt x="12" y="7"/>
                  </a:lnTo>
                  <a:lnTo>
                    <a:pt x="11" y="5"/>
                  </a:lnTo>
                  <a:lnTo>
                    <a:pt x="10" y="4"/>
                  </a:lnTo>
                  <a:lnTo>
                    <a:pt x="9" y="3"/>
                  </a:lnTo>
                  <a:lnTo>
                    <a:pt x="6" y="4"/>
                  </a:lnTo>
                  <a:lnTo>
                    <a:pt x="3" y="4"/>
                  </a:lnTo>
                  <a:lnTo>
                    <a:pt x="0" y="4"/>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2" name="Freeform 57"/>
            <p:cNvSpPr>
              <a:spLocks/>
            </p:cNvSpPr>
            <p:nvPr/>
          </p:nvSpPr>
          <p:spPr bwMode="auto">
            <a:xfrm>
              <a:off x="4864" y="2942"/>
              <a:ext cx="86" cy="63"/>
            </a:xfrm>
            <a:custGeom>
              <a:avLst/>
              <a:gdLst/>
              <a:ahLst/>
              <a:cxnLst>
                <a:cxn ang="0">
                  <a:pos x="85" y="2"/>
                </a:cxn>
                <a:cxn ang="0">
                  <a:pos x="81" y="3"/>
                </a:cxn>
                <a:cxn ang="0">
                  <a:pos x="77" y="2"/>
                </a:cxn>
                <a:cxn ang="0">
                  <a:pos x="73" y="0"/>
                </a:cxn>
                <a:cxn ang="0">
                  <a:pos x="76" y="6"/>
                </a:cxn>
                <a:cxn ang="0">
                  <a:pos x="77" y="10"/>
                </a:cxn>
                <a:cxn ang="0">
                  <a:pos x="77" y="14"/>
                </a:cxn>
                <a:cxn ang="0">
                  <a:pos x="76" y="18"/>
                </a:cxn>
                <a:cxn ang="0">
                  <a:pos x="74" y="21"/>
                </a:cxn>
                <a:cxn ang="0">
                  <a:pos x="71" y="23"/>
                </a:cxn>
                <a:cxn ang="0">
                  <a:pos x="67" y="26"/>
                </a:cxn>
                <a:cxn ang="0">
                  <a:pos x="63" y="29"/>
                </a:cxn>
                <a:cxn ang="0">
                  <a:pos x="58" y="32"/>
                </a:cxn>
                <a:cxn ang="0">
                  <a:pos x="52" y="35"/>
                </a:cxn>
                <a:cxn ang="0">
                  <a:pos x="44" y="39"/>
                </a:cxn>
                <a:cxn ang="0">
                  <a:pos x="32" y="44"/>
                </a:cxn>
                <a:cxn ang="0">
                  <a:pos x="24" y="47"/>
                </a:cxn>
                <a:cxn ang="0">
                  <a:pos x="16" y="51"/>
                </a:cxn>
                <a:cxn ang="0">
                  <a:pos x="7" y="57"/>
                </a:cxn>
                <a:cxn ang="0">
                  <a:pos x="0" y="61"/>
                </a:cxn>
                <a:cxn ang="0">
                  <a:pos x="4" y="61"/>
                </a:cxn>
                <a:cxn ang="0">
                  <a:pos x="9" y="61"/>
                </a:cxn>
                <a:cxn ang="0">
                  <a:pos x="13" y="61"/>
                </a:cxn>
                <a:cxn ang="0">
                  <a:pos x="18" y="62"/>
                </a:cxn>
                <a:cxn ang="0">
                  <a:pos x="23" y="61"/>
                </a:cxn>
                <a:cxn ang="0">
                  <a:pos x="28" y="59"/>
                </a:cxn>
                <a:cxn ang="0">
                  <a:pos x="33" y="57"/>
                </a:cxn>
                <a:cxn ang="0">
                  <a:pos x="38" y="55"/>
                </a:cxn>
                <a:cxn ang="0">
                  <a:pos x="42" y="53"/>
                </a:cxn>
                <a:cxn ang="0">
                  <a:pos x="48" y="50"/>
                </a:cxn>
                <a:cxn ang="0">
                  <a:pos x="53" y="47"/>
                </a:cxn>
                <a:cxn ang="0">
                  <a:pos x="59" y="45"/>
                </a:cxn>
                <a:cxn ang="0">
                  <a:pos x="65" y="44"/>
                </a:cxn>
                <a:cxn ang="0">
                  <a:pos x="70" y="41"/>
                </a:cxn>
                <a:cxn ang="0">
                  <a:pos x="76" y="38"/>
                </a:cxn>
                <a:cxn ang="0">
                  <a:pos x="82" y="34"/>
                </a:cxn>
                <a:cxn ang="0">
                  <a:pos x="83" y="30"/>
                </a:cxn>
                <a:cxn ang="0">
                  <a:pos x="82" y="21"/>
                </a:cxn>
                <a:cxn ang="0">
                  <a:pos x="82" y="14"/>
                </a:cxn>
                <a:cxn ang="0">
                  <a:pos x="82" y="11"/>
                </a:cxn>
                <a:cxn ang="0">
                  <a:pos x="84" y="8"/>
                </a:cxn>
                <a:cxn ang="0">
                  <a:pos x="85" y="5"/>
                </a:cxn>
                <a:cxn ang="0">
                  <a:pos x="85" y="2"/>
                </a:cxn>
              </a:cxnLst>
              <a:rect l="0" t="0" r="r" b="b"/>
              <a:pathLst>
                <a:path w="86" h="63">
                  <a:moveTo>
                    <a:pt x="85" y="2"/>
                  </a:moveTo>
                  <a:lnTo>
                    <a:pt x="81" y="3"/>
                  </a:lnTo>
                  <a:lnTo>
                    <a:pt x="77" y="2"/>
                  </a:lnTo>
                  <a:lnTo>
                    <a:pt x="73" y="0"/>
                  </a:lnTo>
                  <a:lnTo>
                    <a:pt x="76" y="6"/>
                  </a:lnTo>
                  <a:lnTo>
                    <a:pt x="77" y="10"/>
                  </a:lnTo>
                  <a:lnTo>
                    <a:pt x="77" y="14"/>
                  </a:lnTo>
                  <a:lnTo>
                    <a:pt x="76" y="18"/>
                  </a:lnTo>
                  <a:lnTo>
                    <a:pt x="74" y="21"/>
                  </a:lnTo>
                  <a:lnTo>
                    <a:pt x="71" y="23"/>
                  </a:lnTo>
                  <a:lnTo>
                    <a:pt x="67" y="26"/>
                  </a:lnTo>
                  <a:lnTo>
                    <a:pt x="63" y="29"/>
                  </a:lnTo>
                  <a:lnTo>
                    <a:pt x="58" y="32"/>
                  </a:lnTo>
                  <a:lnTo>
                    <a:pt x="52" y="35"/>
                  </a:lnTo>
                  <a:lnTo>
                    <a:pt x="44" y="39"/>
                  </a:lnTo>
                  <a:lnTo>
                    <a:pt x="32" y="44"/>
                  </a:lnTo>
                  <a:lnTo>
                    <a:pt x="24" y="47"/>
                  </a:lnTo>
                  <a:lnTo>
                    <a:pt x="16" y="51"/>
                  </a:lnTo>
                  <a:lnTo>
                    <a:pt x="7" y="57"/>
                  </a:lnTo>
                  <a:lnTo>
                    <a:pt x="0" y="61"/>
                  </a:lnTo>
                  <a:lnTo>
                    <a:pt x="4" y="61"/>
                  </a:lnTo>
                  <a:lnTo>
                    <a:pt x="9" y="61"/>
                  </a:lnTo>
                  <a:lnTo>
                    <a:pt x="13" y="61"/>
                  </a:lnTo>
                  <a:lnTo>
                    <a:pt x="18" y="62"/>
                  </a:lnTo>
                  <a:lnTo>
                    <a:pt x="23" y="61"/>
                  </a:lnTo>
                  <a:lnTo>
                    <a:pt x="28" y="59"/>
                  </a:lnTo>
                  <a:lnTo>
                    <a:pt x="33" y="57"/>
                  </a:lnTo>
                  <a:lnTo>
                    <a:pt x="38" y="55"/>
                  </a:lnTo>
                  <a:lnTo>
                    <a:pt x="42" y="53"/>
                  </a:lnTo>
                  <a:lnTo>
                    <a:pt x="48" y="50"/>
                  </a:lnTo>
                  <a:lnTo>
                    <a:pt x="53" y="47"/>
                  </a:lnTo>
                  <a:lnTo>
                    <a:pt x="59" y="45"/>
                  </a:lnTo>
                  <a:lnTo>
                    <a:pt x="65" y="44"/>
                  </a:lnTo>
                  <a:lnTo>
                    <a:pt x="70" y="41"/>
                  </a:lnTo>
                  <a:lnTo>
                    <a:pt x="76" y="38"/>
                  </a:lnTo>
                  <a:lnTo>
                    <a:pt x="82" y="34"/>
                  </a:lnTo>
                  <a:lnTo>
                    <a:pt x="83" y="30"/>
                  </a:lnTo>
                  <a:lnTo>
                    <a:pt x="82" y="21"/>
                  </a:lnTo>
                  <a:lnTo>
                    <a:pt x="82" y="14"/>
                  </a:lnTo>
                  <a:lnTo>
                    <a:pt x="82" y="11"/>
                  </a:lnTo>
                  <a:lnTo>
                    <a:pt x="84" y="8"/>
                  </a:lnTo>
                  <a:lnTo>
                    <a:pt x="85" y="5"/>
                  </a:lnTo>
                  <a:lnTo>
                    <a:pt x="85" y="2"/>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3" name="Freeform 58"/>
            <p:cNvSpPr>
              <a:spLocks/>
            </p:cNvSpPr>
            <p:nvPr/>
          </p:nvSpPr>
          <p:spPr bwMode="auto">
            <a:xfrm>
              <a:off x="4938" y="2909"/>
              <a:ext cx="20" cy="21"/>
            </a:xfrm>
            <a:custGeom>
              <a:avLst/>
              <a:gdLst/>
              <a:ahLst/>
              <a:cxnLst>
                <a:cxn ang="0">
                  <a:pos x="8" y="8"/>
                </a:cxn>
                <a:cxn ang="0">
                  <a:pos x="4" y="9"/>
                </a:cxn>
                <a:cxn ang="0">
                  <a:pos x="2" y="11"/>
                </a:cxn>
                <a:cxn ang="0">
                  <a:pos x="1" y="14"/>
                </a:cxn>
                <a:cxn ang="0">
                  <a:pos x="0" y="16"/>
                </a:cxn>
                <a:cxn ang="0">
                  <a:pos x="1" y="18"/>
                </a:cxn>
                <a:cxn ang="0">
                  <a:pos x="4" y="20"/>
                </a:cxn>
                <a:cxn ang="0">
                  <a:pos x="7" y="20"/>
                </a:cxn>
                <a:cxn ang="0">
                  <a:pos x="10" y="20"/>
                </a:cxn>
                <a:cxn ang="0">
                  <a:pos x="12" y="18"/>
                </a:cxn>
                <a:cxn ang="0">
                  <a:pos x="15" y="15"/>
                </a:cxn>
                <a:cxn ang="0">
                  <a:pos x="17" y="11"/>
                </a:cxn>
                <a:cxn ang="0">
                  <a:pos x="18" y="7"/>
                </a:cxn>
                <a:cxn ang="0">
                  <a:pos x="19" y="0"/>
                </a:cxn>
                <a:cxn ang="0">
                  <a:pos x="16" y="1"/>
                </a:cxn>
                <a:cxn ang="0">
                  <a:pos x="15" y="4"/>
                </a:cxn>
                <a:cxn ang="0">
                  <a:pos x="14" y="9"/>
                </a:cxn>
                <a:cxn ang="0">
                  <a:pos x="12" y="12"/>
                </a:cxn>
                <a:cxn ang="0">
                  <a:pos x="11" y="14"/>
                </a:cxn>
                <a:cxn ang="0">
                  <a:pos x="11" y="10"/>
                </a:cxn>
                <a:cxn ang="0">
                  <a:pos x="11" y="9"/>
                </a:cxn>
                <a:cxn ang="0">
                  <a:pos x="8" y="8"/>
                </a:cxn>
              </a:cxnLst>
              <a:rect l="0" t="0" r="r" b="b"/>
              <a:pathLst>
                <a:path w="20" h="21">
                  <a:moveTo>
                    <a:pt x="8" y="8"/>
                  </a:moveTo>
                  <a:lnTo>
                    <a:pt x="4" y="9"/>
                  </a:lnTo>
                  <a:lnTo>
                    <a:pt x="2" y="11"/>
                  </a:lnTo>
                  <a:lnTo>
                    <a:pt x="1" y="14"/>
                  </a:lnTo>
                  <a:lnTo>
                    <a:pt x="0" y="16"/>
                  </a:lnTo>
                  <a:lnTo>
                    <a:pt x="1" y="18"/>
                  </a:lnTo>
                  <a:lnTo>
                    <a:pt x="4" y="20"/>
                  </a:lnTo>
                  <a:lnTo>
                    <a:pt x="7" y="20"/>
                  </a:lnTo>
                  <a:lnTo>
                    <a:pt x="10" y="20"/>
                  </a:lnTo>
                  <a:lnTo>
                    <a:pt x="12" y="18"/>
                  </a:lnTo>
                  <a:lnTo>
                    <a:pt x="15" y="15"/>
                  </a:lnTo>
                  <a:lnTo>
                    <a:pt x="17" y="11"/>
                  </a:lnTo>
                  <a:lnTo>
                    <a:pt x="18" y="7"/>
                  </a:lnTo>
                  <a:lnTo>
                    <a:pt x="19" y="0"/>
                  </a:lnTo>
                  <a:lnTo>
                    <a:pt x="16" y="1"/>
                  </a:lnTo>
                  <a:lnTo>
                    <a:pt x="15" y="4"/>
                  </a:lnTo>
                  <a:lnTo>
                    <a:pt x="14" y="9"/>
                  </a:lnTo>
                  <a:lnTo>
                    <a:pt x="12" y="12"/>
                  </a:lnTo>
                  <a:lnTo>
                    <a:pt x="11" y="14"/>
                  </a:lnTo>
                  <a:lnTo>
                    <a:pt x="11" y="10"/>
                  </a:lnTo>
                  <a:lnTo>
                    <a:pt x="11" y="9"/>
                  </a:lnTo>
                  <a:lnTo>
                    <a:pt x="8" y="8"/>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4" name="Freeform 59"/>
            <p:cNvSpPr>
              <a:spLocks/>
            </p:cNvSpPr>
            <p:nvPr/>
          </p:nvSpPr>
          <p:spPr bwMode="auto">
            <a:xfrm>
              <a:off x="4805" y="2888"/>
              <a:ext cx="46" cy="17"/>
            </a:xfrm>
            <a:custGeom>
              <a:avLst/>
              <a:gdLst/>
              <a:ahLst/>
              <a:cxnLst>
                <a:cxn ang="0">
                  <a:pos x="0" y="15"/>
                </a:cxn>
                <a:cxn ang="0">
                  <a:pos x="2" y="16"/>
                </a:cxn>
                <a:cxn ang="0">
                  <a:pos x="4" y="15"/>
                </a:cxn>
                <a:cxn ang="0">
                  <a:pos x="6" y="16"/>
                </a:cxn>
                <a:cxn ang="0">
                  <a:pos x="8" y="15"/>
                </a:cxn>
                <a:cxn ang="0">
                  <a:pos x="12" y="13"/>
                </a:cxn>
                <a:cxn ang="0">
                  <a:pos x="15" y="12"/>
                </a:cxn>
                <a:cxn ang="0">
                  <a:pos x="18" y="10"/>
                </a:cxn>
                <a:cxn ang="0">
                  <a:pos x="23" y="8"/>
                </a:cxn>
                <a:cxn ang="0">
                  <a:pos x="28" y="6"/>
                </a:cxn>
                <a:cxn ang="0">
                  <a:pos x="34" y="4"/>
                </a:cxn>
                <a:cxn ang="0">
                  <a:pos x="39" y="3"/>
                </a:cxn>
                <a:cxn ang="0">
                  <a:pos x="45" y="2"/>
                </a:cxn>
                <a:cxn ang="0">
                  <a:pos x="44" y="2"/>
                </a:cxn>
                <a:cxn ang="0">
                  <a:pos x="41" y="1"/>
                </a:cxn>
                <a:cxn ang="0">
                  <a:pos x="36" y="0"/>
                </a:cxn>
                <a:cxn ang="0">
                  <a:pos x="32" y="0"/>
                </a:cxn>
                <a:cxn ang="0">
                  <a:pos x="28" y="1"/>
                </a:cxn>
                <a:cxn ang="0">
                  <a:pos x="23" y="3"/>
                </a:cxn>
                <a:cxn ang="0">
                  <a:pos x="17" y="5"/>
                </a:cxn>
                <a:cxn ang="0">
                  <a:pos x="13" y="6"/>
                </a:cxn>
                <a:cxn ang="0">
                  <a:pos x="9" y="7"/>
                </a:cxn>
                <a:cxn ang="0">
                  <a:pos x="6" y="9"/>
                </a:cxn>
                <a:cxn ang="0">
                  <a:pos x="4" y="11"/>
                </a:cxn>
                <a:cxn ang="0">
                  <a:pos x="2" y="12"/>
                </a:cxn>
                <a:cxn ang="0">
                  <a:pos x="0" y="15"/>
                </a:cxn>
              </a:cxnLst>
              <a:rect l="0" t="0" r="r" b="b"/>
              <a:pathLst>
                <a:path w="46" h="17">
                  <a:moveTo>
                    <a:pt x="0" y="15"/>
                  </a:moveTo>
                  <a:lnTo>
                    <a:pt x="2" y="16"/>
                  </a:lnTo>
                  <a:lnTo>
                    <a:pt x="4" y="15"/>
                  </a:lnTo>
                  <a:lnTo>
                    <a:pt x="6" y="16"/>
                  </a:lnTo>
                  <a:lnTo>
                    <a:pt x="8" y="15"/>
                  </a:lnTo>
                  <a:lnTo>
                    <a:pt x="12" y="13"/>
                  </a:lnTo>
                  <a:lnTo>
                    <a:pt x="15" y="12"/>
                  </a:lnTo>
                  <a:lnTo>
                    <a:pt x="18" y="10"/>
                  </a:lnTo>
                  <a:lnTo>
                    <a:pt x="23" y="8"/>
                  </a:lnTo>
                  <a:lnTo>
                    <a:pt x="28" y="6"/>
                  </a:lnTo>
                  <a:lnTo>
                    <a:pt x="34" y="4"/>
                  </a:lnTo>
                  <a:lnTo>
                    <a:pt x="39" y="3"/>
                  </a:lnTo>
                  <a:lnTo>
                    <a:pt x="45" y="2"/>
                  </a:lnTo>
                  <a:lnTo>
                    <a:pt x="44" y="2"/>
                  </a:lnTo>
                  <a:lnTo>
                    <a:pt x="41" y="1"/>
                  </a:lnTo>
                  <a:lnTo>
                    <a:pt x="36" y="0"/>
                  </a:lnTo>
                  <a:lnTo>
                    <a:pt x="32" y="0"/>
                  </a:lnTo>
                  <a:lnTo>
                    <a:pt x="28" y="1"/>
                  </a:lnTo>
                  <a:lnTo>
                    <a:pt x="23" y="3"/>
                  </a:lnTo>
                  <a:lnTo>
                    <a:pt x="17" y="5"/>
                  </a:lnTo>
                  <a:lnTo>
                    <a:pt x="13" y="6"/>
                  </a:lnTo>
                  <a:lnTo>
                    <a:pt x="9" y="7"/>
                  </a:lnTo>
                  <a:lnTo>
                    <a:pt x="6" y="9"/>
                  </a:lnTo>
                  <a:lnTo>
                    <a:pt x="4" y="11"/>
                  </a:lnTo>
                  <a:lnTo>
                    <a:pt x="2" y="12"/>
                  </a:lnTo>
                  <a:lnTo>
                    <a:pt x="0" y="15"/>
                  </a:lnTo>
                </a:path>
              </a:pathLst>
            </a:custGeom>
            <a:solidFill>
              <a:srgbClr val="7F3F0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5" name="Freeform 60"/>
            <p:cNvSpPr>
              <a:spLocks/>
            </p:cNvSpPr>
            <p:nvPr/>
          </p:nvSpPr>
          <p:spPr bwMode="auto">
            <a:xfrm>
              <a:off x="4786" y="2909"/>
              <a:ext cx="12" cy="18"/>
            </a:xfrm>
            <a:custGeom>
              <a:avLst/>
              <a:gdLst/>
              <a:ahLst/>
              <a:cxnLst>
                <a:cxn ang="0">
                  <a:pos x="4" y="0"/>
                </a:cxn>
                <a:cxn ang="0">
                  <a:pos x="6" y="0"/>
                </a:cxn>
                <a:cxn ang="0">
                  <a:pos x="8" y="0"/>
                </a:cxn>
                <a:cxn ang="0">
                  <a:pos x="10" y="1"/>
                </a:cxn>
                <a:cxn ang="0">
                  <a:pos x="10" y="3"/>
                </a:cxn>
                <a:cxn ang="0">
                  <a:pos x="11" y="4"/>
                </a:cxn>
                <a:cxn ang="0">
                  <a:pos x="9" y="3"/>
                </a:cxn>
                <a:cxn ang="0">
                  <a:pos x="8" y="4"/>
                </a:cxn>
                <a:cxn ang="0">
                  <a:pos x="5" y="6"/>
                </a:cxn>
                <a:cxn ang="0">
                  <a:pos x="4" y="8"/>
                </a:cxn>
                <a:cxn ang="0">
                  <a:pos x="3" y="9"/>
                </a:cxn>
                <a:cxn ang="0">
                  <a:pos x="2" y="11"/>
                </a:cxn>
                <a:cxn ang="0">
                  <a:pos x="2" y="13"/>
                </a:cxn>
                <a:cxn ang="0">
                  <a:pos x="2" y="15"/>
                </a:cxn>
                <a:cxn ang="0">
                  <a:pos x="1" y="17"/>
                </a:cxn>
                <a:cxn ang="0">
                  <a:pos x="0" y="14"/>
                </a:cxn>
                <a:cxn ang="0">
                  <a:pos x="0" y="11"/>
                </a:cxn>
                <a:cxn ang="0">
                  <a:pos x="0" y="7"/>
                </a:cxn>
                <a:cxn ang="0">
                  <a:pos x="1" y="4"/>
                </a:cxn>
                <a:cxn ang="0">
                  <a:pos x="4" y="0"/>
                </a:cxn>
              </a:cxnLst>
              <a:rect l="0" t="0" r="r" b="b"/>
              <a:pathLst>
                <a:path w="12" h="18">
                  <a:moveTo>
                    <a:pt x="4" y="0"/>
                  </a:moveTo>
                  <a:lnTo>
                    <a:pt x="6" y="0"/>
                  </a:lnTo>
                  <a:lnTo>
                    <a:pt x="8" y="0"/>
                  </a:lnTo>
                  <a:lnTo>
                    <a:pt x="10" y="1"/>
                  </a:lnTo>
                  <a:lnTo>
                    <a:pt x="10" y="3"/>
                  </a:lnTo>
                  <a:lnTo>
                    <a:pt x="11" y="4"/>
                  </a:lnTo>
                  <a:lnTo>
                    <a:pt x="9" y="3"/>
                  </a:lnTo>
                  <a:lnTo>
                    <a:pt x="8" y="4"/>
                  </a:lnTo>
                  <a:lnTo>
                    <a:pt x="5" y="6"/>
                  </a:lnTo>
                  <a:lnTo>
                    <a:pt x="4" y="8"/>
                  </a:lnTo>
                  <a:lnTo>
                    <a:pt x="3" y="9"/>
                  </a:lnTo>
                  <a:lnTo>
                    <a:pt x="2" y="11"/>
                  </a:lnTo>
                  <a:lnTo>
                    <a:pt x="2" y="13"/>
                  </a:lnTo>
                  <a:lnTo>
                    <a:pt x="2" y="15"/>
                  </a:lnTo>
                  <a:lnTo>
                    <a:pt x="1" y="17"/>
                  </a:lnTo>
                  <a:lnTo>
                    <a:pt x="0" y="14"/>
                  </a:lnTo>
                  <a:lnTo>
                    <a:pt x="0" y="11"/>
                  </a:lnTo>
                  <a:lnTo>
                    <a:pt x="0" y="7"/>
                  </a:lnTo>
                  <a:lnTo>
                    <a:pt x="1" y="4"/>
                  </a:lnTo>
                  <a:lnTo>
                    <a:pt x="4" y="0"/>
                  </a:lnTo>
                </a:path>
              </a:pathLst>
            </a:custGeom>
            <a:solidFill>
              <a:srgbClr val="7F3F0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6" name="Freeform 61"/>
            <p:cNvSpPr>
              <a:spLocks/>
            </p:cNvSpPr>
            <p:nvPr/>
          </p:nvSpPr>
          <p:spPr bwMode="auto">
            <a:xfrm>
              <a:off x="4825" y="2903"/>
              <a:ext cx="29" cy="14"/>
            </a:xfrm>
            <a:custGeom>
              <a:avLst/>
              <a:gdLst/>
              <a:ahLst/>
              <a:cxnLst>
                <a:cxn ang="0">
                  <a:pos x="0" y="6"/>
                </a:cxn>
                <a:cxn ang="0">
                  <a:pos x="5" y="2"/>
                </a:cxn>
                <a:cxn ang="0">
                  <a:pos x="9" y="0"/>
                </a:cxn>
                <a:cxn ang="0">
                  <a:pos x="15" y="0"/>
                </a:cxn>
                <a:cxn ang="0">
                  <a:pos x="21" y="0"/>
                </a:cxn>
                <a:cxn ang="0">
                  <a:pos x="28" y="2"/>
                </a:cxn>
                <a:cxn ang="0">
                  <a:pos x="27" y="3"/>
                </a:cxn>
                <a:cxn ang="0">
                  <a:pos x="22" y="4"/>
                </a:cxn>
                <a:cxn ang="0">
                  <a:pos x="17" y="6"/>
                </a:cxn>
                <a:cxn ang="0">
                  <a:pos x="11" y="8"/>
                </a:cxn>
                <a:cxn ang="0">
                  <a:pos x="7" y="10"/>
                </a:cxn>
                <a:cxn ang="0">
                  <a:pos x="3" y="13"/>
                </a:cxn>
                <a:cxn ang="0">
                  <a:pos x="1" y="10"/>
                </a:cxn>
                <a:cxn ang="0">
                  <a:pos x="0" y="6"/>
                </a:cxn>
              </a:cxnLst>
              <a:rect l="0" t="0" r="r" b="b"/>
              <a:pathLst>
                <a:path w="29" h="14">
                  <a:moveTo>
                    <a:pt x="0" y="6"/>
                  </a:moveTo>
                  <a:lnTo>
                    <a:pt x="5" y="2"/>
                  </a:lnTo>
                  <a:lnTo>
                    <a:pt x="9" y="0"/>
                  </a:lnTo>
                  <a:lnTo>
                    <a:pt x="15" y="0"/>
                  </a:lnTo>
                  <a:lnTo>
                    <a:pt x="21" y="0"/>
                  </a:lnTo>
                  <a:lnTo>
                    <a:pt x="28" y="2"/>
                  </a:lnTo>
                  <a:lnTo>
                    <a:pt x="27" y="3"/>
                  </a:lnTo>
                  <a:lnTo>
                    <a:pt x="22" y="4"/>
                  </a:lnTo>
                  <a:lnTo>
                    <a:pt x="17" y="6"/>
                  </a:lnTo>
                  <a:lnTo>
                    <a:pt x="11" y="8"/>
                  </a:lnTo>
                  <a:lnTo>
                    <a:pt x="7" y="10"/>
                  </a:lnTo>
                  <a:lnTo>
                    <a:pt x="3" y="13"/>
                  </a:lnTo>
                  <a:lnTo>
                    <a:pt x="1" y="10"/>
                  </a:lnTo>
                  <a:lnTo>
                    <a:pt x="0" y="6"/>
                  </a:lnTo>
                </a:path>
              </a:pathLst>
            </a:custGeom>
            <a:solidFill>
              <a:srgbClr val="FFFFF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7" name="Freeform 62"/>
            <p:cNvSpPr>
              <a:spLocks/>
            </p:cNvSpPr>
            <p:nvPr/>
          </p:nvSpPr>
          <p:spPr bwMode="auto">
            <a:xfrm>
              <a:off x="4825" y="2904"/>
              <a:ext cx="13" cy="11"/>
            </a:xfrm>
            <a:custGeom>
              <a:avLst/>
              <a:gdLst/>
              <a:ahLst/>
              <a:cxnLst>
                <a:cxn ang="0">
                  <a:pos x="7" y="0"/>
                </a:cxn>
                <a:cxn ang="0">
                  <a:pos x="9" y="1"/>
                </a:cxn>
                <a:cxn ang="0">
                  <a:pos x="11" y="2"/>
                </a:cxn>
                <a:cxn ang="0">
                  <a:pos x="12" y="4"/>
                </a:cxn>
                <a:cxn ang="0">
                  <a:pos x="12" y="5"/>
                </a:cxn>
                <a:cxn ang="0">
                  <a:pos x="7" y="8"/>
                </a:cxn>
                <a:cxn ang="0">
                  <a:pos x="4" y="10"/>
                </a:cxn>
                <a:cxn ang="0">
                  <a:pos x="2" y="9"/>
                </a:cxn>
                <a:cxn ang="0">
                  <a:pos x="1" y="8"/>
                </a:cxn>
                <a:cxn ang="0">
                  <a:pos x="0" y="7"/>
                </a:cxn>
                <a:cxn ang="0">
                  <a:pos x="0" y="5"/>
                </a:cxn>
                <a:cxn ang="0">
                  <a:pos x="3" y="2"/>
                </a:cxn>
                <a:cxn ang="0">
                  <a:pos x="7" y="0"/>
                </a:cxn>
              </a:cxnLst>
              <a:rect l="0" t="0" r="r" b="b"/>
              <a:pathLst>
                <a:path w="13" h="11">
                  <a:moveTo>
                    <a:pt x="7" y="0"/>
                  </a:moveTo>
                  <a:lnTo>
                    <a:pt x="9" y="1"/>
                  </a:lnTo>
                  <a:lnTo>
                    <a:pt x="11" y="2"/>
                  </a:lnTo>
                  <a:lnTo>
                    <a:pt x="12" y="4"/>
                  </a:lnTo>
                  <a:lnTo>
                    <a:pt x="12" y="5"/>
                  </a:lnTo>
                  <a:lnTo>
                    <a:pt x="7" y="8"/>
                  </a:lnTo>
                  <a:lnTo>
                    <a:pt x="4" y="10"/>
                  </a:lnTo>
                  <a:lnTo>
                    <a:pt x="2" y="9"/>
                  </a:lnTo>
                  <a:lnTo>
                    <a:pt x="1" y="8"/>
                  </a:lnTo>
                  <a:lnTo>
                    <a:pt x="0" y="7"/>
                  </a:lnTo>
                  <a:lnTo>
                    <a:pt x="0" y="5"/>
                  </a:lnTo>
                  <a:lnTo>
                    <a:pt x="3" y="2"/>
                  </a:lnTo>
                  <a:lnTo>
                    <a:pt x="7" y="0"/>
                  </a:lnTo>
                </a:path>
              </a:pathLst>
            </a:custGeom>
            <a:solidFill>
              <a:srgbClr val="001F9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18" name="Oval 63"/>
            <p:cNvSpPr>
              <a:spLocks noChangeArrowheads="1"/>
            </p:cNvSpPr>
            <p:nvPr/>
          </p:nvSpPr>
          <p:spPr bwMode="auto">
            <a:xfrm>
              <a:off x="4829" y="2906"/>
              <a:ext cx="6" cy="3"/>
            </a:xfrm>
            <a:prstGeom prst="ellipse">
              <a:avLst/>
            </a:prstGeom>
            <a:solidFill>
              <a:srgbClr val="3F7FFF"/>
            </a:solidFill>
            <a:ln w="12699">
              <a:noFill/>
              <a:round/>
              <a:headEnd/>
              <a:tailEnd/>
            </a:ln>
            <a:effectLst/>
          </p:spPr>
          <p:txBody>
            <a:bodyPr wrap="none" anchor="ctr"/>
            <a:lstStyle/>
            <a:p>
              <a:endParaRPr lang="en-US">
                <a:latin typeface="Trebuchet MS" panose="020B0603020202020204" pitchFamily="34" charset="0"/>
              </a:endParaRPr>
            </a:p>
          </p:txBody>
        </p:sp>
        <p:sp>
          <p:nvSpPr>
            <p:cNvPr id="19" name="Oval 64"/>
            <p:cNvSpPr>
              <a:spLocks noChangeArrowheads="1"/>
            </p:cNvSpPr>
            <p:nvPr/>
          </p:nvSpPr>
          <p:spPr bwMode="auto">
            <a:xfrm>
              <a:off x="4826" y="2908"/>
              <a:ext cx="6" cy="3"/>
            </a:xfrm>
            <a:prstGeom prst="ellipse">
              <a:avLst/>
            </a:prstGeom>
            <a:solidFill>
              <a:srgbClr val="000080"/>
            </a:solidFill>
            <a:ln w="12699">
              <a:noFill/>
              <a:round/>
              <a:headEnd/>
              <a:tailEnd/>
            </a:ln>
            <a:effectLst/>
          </p:spPr>
          <p:txBody>
            <a:bodyPr wrap="none" anchor="ctr"/>
            <a:lstStyle/>
            <a:p>
              <a:endParaRPr lang="en-US">
                <a:latin typeface="Trebuchet MS" panose="020B0603020202020204" pitchFamily="34" charset="0"/>
              </a:endParaRPr>
            </a:p>
          </p:txBody>
        </p:sp>
        <p:sp>
          <p:nvSpPr>
            <p:cNvPr id="20" name="Oval 65"/>
            <p:cNvSpPr>
              <a:spLocks noChangeArrowheads="1"/>
            </p:cNvSpPr>
            <p:nvPr/>
          </p:nvSpPr>
          <p:spPr bwMode="auto">
            <a:xfrm>
              <a:off x="4825" y="2908"/>
              <a:ext cx="6" cy="4"/>
            </a:xfrm>
            <a:prstGeom prst="ellipse">
              <a:avLst/>
            </a:prstGeom>
            <a:solidFill>
              <a:srgbClr val="000000"/>
            </a:solidFill>
            <a:ln w="12699">
              <a:noFill/>
              <a:round/>
              <a:headEnd/>
              <a:tailEnd/>
            </a:ln>
            <a:effectLst/>
          </p:spPr>
          <p:txBody>
            <a:bodyPr wrap="none" anchor="ctr"/>
            <a:lstStyle/>
            <a:p>
              <a:endParaRPr lang="en-US">
                <a:latin typeface="Trebuchet MS" panose="020B0603020202020204" pitchFamily="34" charset="0"/>
              </a:endParaRPr>
            </a:p>
          </p:txBody>
        </p:sp>
        <p:sp>
          <p:nvSpPr>
            <p:cNvPr id="21" name="Oval 66"/>
            <p:cNvSpPr>
              <a:spLocks noChangeArrowheads="1"/>
            </p:cNvSpPr>
            <p:nvPr/>
          </p:nvSpPr>
          <p:spPr bwMode="auto">
            <a:xfrm>
              <a:off x="4830" y="2908"/>
              <a:ext cx="1" cy="1"/>
            </a:xfrm>
            <a:prstGeom prst="ellipse">
              <a:avLst/>
            </a:prstGeom>
            <a:solidFill>
              <a:srgbClr val="FFFFFF"/>
            </a:solidFill>
            <a:ln w="12699">
              <a:noFill/>
              <a:round/>
              <a:headEnd/>
              <a:tailEnd/>
            </a:ln>
            <a:effectLst/>
          </p:spPr>
          <p:txBody>
            <a:bodyPr wrap="none" anchor="ctr"/>
            <a:lstStyle/>
            <a:p>
              <a:endParaRPr lang="en-US">
                <a:latin typeface="Trebuchet MS" panose="020B0603020202020204" pitchFamily="34" charset="0"/>
              </a:endParaRPr>
            </a:p>
          </p:txBody>
        </p:sp>
        <p:sp>
          <p:nvSpPr>
            <p:cNvPr id="22" name="Freeform 67"/>
            <p:cNvSpPr>
              <a:spLocks/>
            </p:cNvSpPr>
            <p:nvPr/>
          </p:nvSpPr>
          <p:spPr bwMode="auto">
            <a:xfrm>
              <a:off x="4821" y="2902"/>
              <a:ext cx="35" cy="8"/>
            </a:xfrm>
            <a:custGeom>
              <a:avLst/>
              <a:gdLst/>
              <a:ahLst/>
              <a:cxnLst>
                <a:cxn ang="0">
                  <a:pos x="2" y="7"/>
                </a:cxn>
                <a:cxn ang="0">
                  <a:pos x="4" y="5"/>
                </a:cxn>
                <a:cxn ang="0">
                  <a:pos x="6" y="4"/>
                </a:cxn>
                <a:cxn ang="0">
                  <a:pos x="9" y="3"/>
                </a:cxn>
                <a:cxn ang="0">
                  <a:pos x="11" y="2"/>
                </a:cxn>
                <a:cxn ang="0">
                  <a:pos x="14" y="2"/>
                </a:cxn>
                <a:cxn ang="0">
                  <a:pos x="18" y="1"/>
                </a:cxn>
                <a:cxn ang="0">
                  <a:pos x="22" y="1"/>
                </a:cxn>
                <a:cxn ang="0">
                  <a:pos x="27" y="2"/>
                </a:cxn>
                <a:cxn ang="0">
                  <a:pos x="31" y="2"/>
                </a:cxn>
                <a:cxn ang="0">
                  <a:pos x="32" y="3"/>
                </a:cxn>
                <a:cxn ang="0">
                  <a:pos x="34" y="2"/>
                </a:cxn>
                <a:cxn ang="0">
                  <a:pos x="31" y="1"/>
                </a:cxn>
                <a:cxn ang="0">
                  <a:pos x="27" y="1"/>
                </a:cxn>
                <a:cxn ang="0">
                  <a:pos x="24" y="0"/>
                </a:cxn>
                <a:cxn ang="0">
                  <a:pos x="19" y="0"/>
                </a:cxn>
                <a:cxn ang="0">
                  <a:pos x="14" y="0"/>
                </a:cxn>
                <a:cxn ang="0">
                  <a:pos x="10" y="1"/>
                </a:cxn>
                <a:cxn ang="0">
                  <a:pos x="6" y="3"/>
                </a:cxn>
                <a:cxn ang="0">
                  <a:pos x="3" y="4"/>
                </a:cxn>
                <a:cxn ang="0">
                  <a:pos x="0" y="5"/>
                </a:cxn>
                <a:cxn ang="0">
                  <a:pos x="2" y="5"/>
                </a:cxn>
                <a:cxn ang="0">
                  <a:pos x="2" y="7"/>
                </a:cxn>
              </a:cxnLst>
              <a:rect l="0" t="0" r="r" b="b"/>
              <a:pathLst>
                <a:path w="35" h="8">
                  <a:moveTo>
                    <a:pt x="2" y="7"/>
                  </a:moveTo>
                  <a:lnTo>
                    <a:pt x="4" y="5"/>
                  </a:lnTo>
                  <a:lnTo>
                    <a:pt x="6" y="4"/>
                  </a:lnTo>
                  <a:lnTo>
                    <a:pt x="9" y="3"/>
                  </a:lnTo>
                  <a:lnTo>
                    <a:pt x="11" y="2"/>
                  </a:lnTo>
                  <a:lnTo>
                    <a:pt x="14" y="2"/>
                  </a:lnTo>
                  <a:lnTo>
                    <a:pt x="18" y="1"/>
                  </a:lnTo>
                  <a:lnTo>
                    <a:pt x="22" y="1"/>
                  </a:lnTo>
                  <a:lnTo>
                    <a:pt x="27" y="2"/>
                  </a:lnTo>
                  <a:lnTo>
                    <a:pt x="31" y="2"/>
                  </a:lnTo>
                  <a:lnTo>
                    <a:pt x="32" y="3"/>
                  </a:lnTo>
                  <a:lnTo>
                    <a:pt x="34" y="2"/>
                  </a:lnTo>
                  <a:lnTo>
                    <a:pt x="31" y="1"/>
                  </a:lnTo>
                  <a:lnTo>
                    <a:pt x="27" y="1"/>
                  </a:lnTo>
                  <a:lnTo>
                    <a:pt x="24" y="0"/>
                  </a:lnTo>
                  <a:lnTo>
                    <a:pt x="19" y="0"/>
                  </a:lnTo>
                  <a:lnTo>
                    <a:pt x="14" y="0"/>
                  </a:lnTo>
                  <a:lnTo>
                    <a:pt x="10" y="1"/>
                  </a:lnTo>
                  <a:lnTo>
                    <a:pt x="6" y="3"/>
                  </a:lnTo>
                  <a:lnTo>
                    <a:pt x="3" y="4"/>
                  </a:lnTo>
                  <a:lnTo>
                    <a:pt x="0" y="5"/>
                  </a:lnTo>
                  <a:lnTo>
                    <a:pt x="2" y="5"/>
                  </a:lnTo>
                  <a:lnTo>
                    <a:pt x="2" y="7"/>
                  </a:lnTo>
                </a:path>
              </a:pathLst>
            </a:custGeom>
            <a:solidFill>
              <a:srgbClr val="7F3F0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3" name="Freeform 68"/>
            <p:cNvSpPr>
              <a:spLocks/>
            </p:cNvSpPr>
            <p:nvPr/>
          </p:nvSpPr>
          <p:spPr bwMode="auto">
            <a:xfrm>
              <a:off x="4826" y="2905"/>
              <a:ext cx="28" cy="15"/>
            </a:xfrm>
            <a:custGeom>
              <a:avLst/>
              <a:gdLst/>
              <a:ahLst/>
              <a:cxnLst>
                <a:cxn ang="0">
                  <a:pos x="0" y="14"/>
                </a:cxn>
                <a:cxn ang="0">
                  <a:pos x="2" y="10"/>
                </a:cxn>
                <a:cxn ang="0">
                  <a:pos x="5" y="8"/>
                </a:cxn>
                <a:cxn ang="0">
                  <a:pos x="8" y="7"/>
                </a:cxn>
                <a:cxn ang="0">
                  <a:pos x="12" y="4"/>
                </a:cxn>
                <a:cxn ang="0">
                  <a:pos x="16" y="3"/>
                </a:cxn>
                <a:cxn ang="0">
                  <a:pos x="21" y="1"/>
                </a:cxn>
                <a:cxn ang="0">
                  <a:pos x="24" y="1"/>
                </a:cxn>
                <a:cxn ang="0">
                  <a:pos x="27" y="0"/>
                </a:cxn>
                <a:cxn ang="0">
                  <a:pos x="25" y="2"/>
                </a:cxn>
                <a:cxn ang="0">
                  <a:pos x="23" y="2"/>
                </a:cxn>
                <a:cxn ang="0">
                  <a:pos x="21" y="3"/>
                </a:cxn>
                <a:cxn ang="0">
                  <a:pos x="18" y="4"/>
                </a:cxn>
                <a:cxn ang="0">
                  <a:pos x="14" y="5"/>
                </a:cxn>
                <a:cxn ang="0">
                  <a:pos x="10" y="7"/>
                </a:cxn>
                <a:cxn ang="0">
                  <a:pos x="7" y="9"/>
                </a:cxn>
                <a:cxn ang="0">
                  <a:pos x="3" y="11"/>
                </a:cxn>
                <a:cxn ang="0">
                  <a:pos x="0" y="14"/>
                </a:cxn>
              </a:cxnLst>
              <a:rect l="0" t="0" r="r" b="b"/>
              <a:pathLst>
                <a:path w="28" h="15">
                  <a:moveTo>
                    <a:pt x="0" y="14"/>
                  </a:moveTo>
                  <a:lnTo>
                    <a:pt x="2" y="10"/>
                  </a:lnTo>
                  <a:lnTo>
                    <a:pt x="5" y="8"/>
                  </a:lnTo>
                  <a:lnTo>
                    <a:pt x="8" y="7"/>
                  </a:lnTo>
                  <a:lnTo>
                    <a:pt x="12" y="4"/>
                  </a:lnTo>
                  <a:lnTo>
                    <a:pt x="16" y="3"/>
                  </a:lnTo>
                  <a:lnTo>
                    <a:pt x="21" y="1"/>
                  </a:lnTo>
                  <a:lnTo>
                    <a:pt x="24" y="1"/>
                  </a:lnTo>
                  <a:lnTo>
                    <a:pt x="27" y="0"/>
                  </a:lnTo>
                  <a:lnTo>
                    <a:pt x="25" y="2"/>
                  </a:lnTo>
                  <a:lnTo>
                    <a:pt x="23" y="2"/>
                  </a:lnTo>
                  <a:lnTo>
                    <a:pt x="21" y="3"/>
                  </a:lnTo>
                  <a:lnTo>
                    <a:pt x="18" y="4"/>
                  </a:lnTo>
                  <a:lnTo>
                    <a:pt x="14" y="5"/>
                  </a:lnTo>
                  <a:lnTo>
                    <a:pt x="10" y="7"/>
                  </a:lnTo>
                  <a:lnTo>
                    <a:pt x="7" y="9"/>
                  </a:lnTo>
                  <a:lnTo>
                    <a:pt x="3" y="11"/>
                  </a:lnTo>
                  <a:lnTo>
                    <a:pt x="0" y="14"/>
                  </a:lnTo>
                </a:path>
              </a:pathLst>
            </a:custGeom>
            <a:solidFill>
              <a:srgbClr val="7F3F0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4" name="Freeform 69"/>
            <p:cNvSpPr>
              <a:spLocks/>
            </p:cNvSpPr>
            <p:nvPr/>
          </p:nvSpPr>
          <p:spPr bwMode="auto">
            <a:xfrm>
              <a:off x="4789" y="2922"/>
              <a:ext cx="12" cy="9"/>
            </a:xfrm>
            <a:custGeom>
              <a:avLst/>
              <a:gdLst/>
              <a:ahLst/>
              <a:cxnLst>
                <a:cxn ang="0">
                  <a:pos x="0" y="6"/>
                </a:cxn>
                <a:cxn ang="0">
                  <a:pos x="3" y="6"/>
                </a:cxn>
                <a:cxn ang="0">
                  <a:pos x="4" y="4"/>
                </a:cxn>
                <a:cxn ang="0">
                  <a:pos x="6" y="2"/>
                </a:cxn>
                <a:cxn ang="0">
                  <a:pos x="8" y="1"/>
                </a:cxn>
                <a:cxn ang="0">
                  <a:pos x="11" y="0"/>
                </a:cxn>
                <a:cxn ang="0">
                  <a:pos x="9" y="2"/>
                </a:cxn>
                <a:cxn ang="0">
                  <a:pos x="8" y="4"/>
                </a:cxn>
                <a:cxn ang="0">
                  <a:pos x="6" y="6"/>
                </a:cxn>
                <a:cxn ang="0">
                  <a:pos x="4" y="8"/>
                </a:cxn>
                <a:cxn ang="0">
                  <a:pos x="3" y="7"/>
                </a:cxn>
                <a:cxn ang="0">
                  <a:pos x="0" y="6"/>
                </a:cxn>
              </a:cxnLst>
              <a:rect l="0" t="0" r="r" b="b"/>
              <a:pathLst>
                <a:path w="12" h="9">
                  <a:moveTo>
                    <a:pt x="0" y="6"/>
                  </a:moveTo>
                  <a:lnTo>
                    <a:pt x="3" y="6"/>
                  </a:lnTo>
                  <a:lnTo>
                    <a:pt x="4" y="4"/>
                  </a:lnTo>
                  <a:lnTo>
                    <a:pt x="6" y="2"/>
                  </a:lnTo>
                  <a:lnTo>
                    <a:pt x="8" y="1"/>
                  </a:lnTo>
                  <a:lnTo>
                    <a:pt x="11" y="0"/>
                  </a:lnTo>
                  <a:lnTo>
                    <a:pt x="9" y="2"/>
                  </a:lnTo>
                  <a:lnTo>
                    <a:pt x="8" y="4"/>
                  </a:lnTo>
                  <a:lnTo>
                    <a:pt x="6" y="6"/>
                  </a:lnTo>
                  <a:lnTo>
                    <a:pt x="4" y="8"/>
                  </a:lnTo>
                  <a:lnTo>
                    <a:pt x="3" y="7"/>
                  </a:lnTo>
                  <a:lnTo>
                    <a:pt x="0" y="6"/>
                  </a:lnTo>
                </a:path>
              </a:pathLst>
            </a:custGeom>
            <a:solidFill>
              <a:srgbClr val="7F3F0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5" name="Freeform 70"/>
            <p:cNvSpPr>
              <a:spLocks/>
            </p:cNvSpPr>
            <p:nvPr/>
          </p:nvSpPr>
          <p:spPr bwMode="auto">
            <a:xfrm>
              <a:off x="4772" y="2802"/>
              <a:ext cx="234" cy="206"/>
            </a:xfrm>
            <a:custGeom>
              <a:avLst/>
              <a:gdLst/>
              <a:ahLst/>
              <a:cxnLst>
                <a:cxn ang="0">
                  <a:pos x="14" y="87"/>
                </a:cxn>
                <a:cxn ang="0">
                  <a:pos x="9" y="79"/>
                </a:cxn>
                <a:cxn ang="0">
                  <a:pos x="4" y="68"/>
                </a:cxn>
                <a:cxn ang="0">
                  <a:pos x="3" y="61"/>
                </a:cxn>
                <a:cxn ang="0">
                  <a:pos x="2" y="50"/>
                </a:cxn>
                <a:cxn ang="0">
                  <a:pos x="3" y="43"/>
                </a:cxn>
                <a:cxn ang="0">
                  <a:pos x="7" y="37"/>
                </a:cxn>
                <a:cxn ang="0">
                  <a:pos x="13" y="34"/>
                </a:cxn>
                <a:cxn ang="0">
                  <a:pos x="13" y="27"/>
                </a:cxn>
                <a:cxn ang="0">
                  <a:pos x="19" y="18"/>
                </a:cxn>
                <a:cxn ang="0">
                  <a:pos x="29" y="10"/>
                </a:cxn>
                <a:cxn ang="0">
                  <a:pos x="40" y="8"/>
                </a:cxn>
                <a:cxn ang="0">
                  <a:pos x="51" y="7"/>
                </a:cxn>
                <a:cxn ang="0">
                  <a:pos x="64" y="3"/>
                </a:cxn>
                <a:cxn ang="0">
                  <a:pos x="81" y="4"/>
                </a:cxn>
                <a:cxn ang="0">
                  <a:pos x="93" y="3"/>
                </a:cxn>
                <a:cxn ang="0">
                  <a:pos x="103" y="7"/>
                </a:cxn>
                <a:cxn ang="0">
                  <a:pos x="115" y="8"/>
                </a:cxn>
                <a:cxn ang="0">
                  <a:pos x="129" y="1"/>
                </a:cxn>
                <a:cxn ang="0">
                  <a:pos x="143" y="0"/>
                </a:cxn>
                <a:cxn ang="0">
                  <a:pos x="160" y="4"/>
                </a:cxn>
                <a:cxn ang="0">
                  <a:pos x="178" y="11"/>
                </a:cxn>
                <a:cxn ang="0">
                  <a:pos x="188" y="22"/>
                </a:cxn>
                <a:cxn ang="0">
                  <a:pos x="199" y="39"/>
                </a:cxn>
                <a:cxn ang="0">
                  <a:pos x="214" y="55"/>
                </a:cxn>
                <a:cxn ang="0">
                  <a:pos x="218" y="63"/>
                </a:cxn>
                <a:cxn ang="0">
                  <a:pos x="221" y="74"/>
                </a:cxn>
                <a:cxn ang="0">
                  <a:pos x="223" y="86"/>
                </a:cxn>
                <a:cxn ang="0">
                  <a:pos x="223" y="104"/>
                </a:cxn>
                <a:cxn ang="0">
                  <a:pos x="224" y="121"/>
                </a:cxn>
                <a:cxn ang="0">
                  <a:pos x="230" y="139"/>
                </a:cxn>
                <a:cxn ang="0">
                  <a:pos x="232" y="156"/>
                </a:cxn>
                <a:cxn ang="0">
                  <a:pos x="227" y="177"/>
                </a:cxn>
                <a:cxn ang="0">
                  <a:pos x="219" y="194"/>
                </a:cxn>
                <a:cxn ang="0">
                  <a:pos x="204" y="205"/>
                </a:cxn>
                <a:cxn ang="0">
                  <a:pos x="197" y="195"/>
                </a:cxn>
                <a:cxn ang="0">
                  <a:pos x="188" y="181"/>
                </a:cxn>
                <a:cxn ang="0">
                  <a:pos x="183" y="164"/>
                </a:cxn>
                <a:cxn ang="0">
                  <a:pos x="178" y="147"/>
                </a:cxn>
                <a:cxn ang="0">
                  <a:pos x="178" y="140"/>
                </a:cxn>
                <a:cxn ang="0">
                  <a:pos x="186" y="129"/>
                </a:cxn>
                <a:cxn ang="0">
                  <a:pos x="190" y="116"/>
                </a:cxn>
                <a:cxn ang="0">
                  <a:pos x="178" y="113"/>
                </a:cxn>
                <a:cxn ang="0">
                  <a:pos x="158" y="108"/>
                </a:cxn>
                <a:cxn ang="0">
                  <a:pos x="131" y="102"/>
                </a:cxn>
                <a:cxn ang="0">
                  <a:pos x="120" y="94"/>
                </a:cxn>
                <a:cxn ang="0">
                  <a:pos x="111" y="81"/>
                </a:cxn>
                <a:cxn ang="0">
                  <a:pos x="105" y="60"/>
                </a:cxn>
                <a:cxn ang="0">
                  <a:pos x="111" y="48"/>
                </a:cxn>
                <a:cxn ang="0">
                  <a:pos x="111" y="38"/>
                </a:cxn>
                <a:cxn ang="0">
                  <a:pos x="98" y="36"/>
                </a:cxn>
                <a:cxn ang="0">
                  <a:pos x="78" y="40"/>
                </a:cxn>
                <a:cxn ang="0">
                  <a:pos x="59" y="45"/>
                </a:cxn>
                <a:cxn ang="0">
                  <a:pos x="46" y="53"/>
                </a:cxn>
                <a:cxn ang="0">
                  <a:pos x="34" y="62"/>
                </a:cxn>
                <a:cxn ang="0">
                  <a:pos x="25" y="76"/>
                </a:cxn>
                <a:cxn ang="0">
                  <a:pos x="23" y="91"/>
                </a:cxn>
              </a:cxnLst>
              <a:rect l="0" t="0" r="r" b="b"/>
              <a:pathLst>
                <a:path w="234" h="206">
                  <a:moveTo>
                    <a:pt x="23" y="91"/>
                  </a:moveTo>
                  <a:lnTo>
                    <a:pt x="18" y="90"/>
                  </a:lnTo>
                  <a:lnTo>
                    <a:pt x="14" y="87"/>
                  </a:lnTo>
                  <a:lnTo>
                    <a:pt x="11" y="84"/>
                  </a:lnTo>
                  <a:lnTo>
                    <a:pt x="10" y="81"/>
                  </a:lnTo>
                  <a:lnTo>
                    <a:pt x="9" y="79"/>
                  </a:lnTo>
                  <a:lnTo>
                    <a:pt x="6" y="77"/>
                  </a:lnTo>
                  <a:lnTo>
                    <a:pt x="4" y="73"/>
                  </a:lnTo>
                  <a:lnTo>
                    <a:pt x="4" y="68"/>
                  </a:lnTo>
                  <a:lnTo>
                    <a:pt x="5" y="65"/>
                  </a:lnTo>
                  <a:lnTo>
                    <a:pt x="6" y="62"/>
                  </a:lnTo>
                  <a:lnTo>
                    <a:pt x="3" y="61"/>
                  </a:lnTo>
                  <a:lnTo>
                    <a:pt x="1" y="58"/>
                  </a:lnTo>
                  <a:lnTo>
                    <a:pt x="0" y="54"/>
                  </a:lnTo>
                  <a:lnTo>
                    <a:pt x="2" y="50"/>
                  </a:lnTo>
                  <a:lnTo>
                    <a:pt x="5" y="47"/>
                  </a:lnTo>
                  <a:lnTo>
                    <a:pt x="3" y="45"/>
                  </a:lnTo>
                  <a:lnTo>
                    <a:pt x="3" y="43"/>
                  </a:lnTo>
                  <a:lnTo>
                    <a:pt x="3" y="41"/>
                  </a:lnTo>
                  <a:lnTo>
                    <a:pt x="5" y="39"/>
                  </a:lnTo>
                  <a:lnTo>
                    <a:pt x="7" y="37"/>
                  </a:lnTo>
                  <a:lnTo>
                    <a:pt x="9" y="35"/>
                  </a:lnTo>
                  <a:lnTo>
                    <a:pt x="11" y="34"/>
                  </a:lnTo>
                  <a:lnTo>
                    <a:pt x="13" y="34"/>
                  </a:lnTo>
                  <a:lnTo>
                    <a:pt x="12" y="31"/>
                  </a:lnTo>
                  <a:lnTo>
                    <a:pt x="12" y="29"/>
                  </a:lnTo>
                  <a:lnTo>
                    <a:pt x="13" y="27"/>
                  </a:lnTo>
                  <a:lnTo>
                    <a:pt x="15" y="25"/>
                  </a:lnTo>
                  <a:lnTo>
                    <a:pt x="17" y="22"/>
                  </a:lnTo>
                  <a:lnTo>
                    <a:pt x="19" y="18"/>
                  </a:lnTo>
                  <a:lnTo>
                    <a:pt x="22" y="15"/>
                  </a:lnTo>
                  <a:lnTo>
                    <a:pt x="25" y="13"/>
                  </a:lnTo>
                  <a:lnTo>
                    <a:pt x="29" y="10"/>
                  </a:lnTo>
                  <a:lnTo>
                    <a:pt x="33" y="9"/>
                  </a:lnTo>
                  <a:lnTo>
                    <a:pt x="37" y="8"/>
                  </a:lnTo>
                  <a:lnTo>
                    <a:pt x="40" y="8"/>
                  </a:lnTo>
                  <a:lnTo>
                    <a:pt x="44" y="9"/>
                  </a:lnTo>
                  <a:lnTo>
                    <a:pt x="47" y="9"/>
                  </a:lnTo>
                  <a:lnTo>
                    <a:pt x="51" y="7"/>
                  </a:lnTo>
                  <a:lnTo>
                    <a:pt x="55" y="5"/>
                  </a:lnTo>
                  <a:lnTo>
                    <a:pt x="60" y="4"/>
                  </a:lnTo>
                  <a:lnTo>
                    <a:pt x="64" y="3"/>
                  </a:lnTo>
                  <a:lnTo>
                    <a:pt x="70" y="4"/>
                  </a:lnTo>
                  <a:lnTo>
                    <a:pt x="76" y="4"/>
                  </a:lnTo>
                  <a:lnTo>
                    <a:pt x="81" y="4"/>
                  </a:lnTo>
                  <a:lnTo>
                    <a:pt x="86" y="3"/>
                  </a:lnTo>
                  <a:lnTo>
                    <a:pt x="90" y="2"/>
                  </a:lnTo>
                  <a:lnTo>
                    <a:pt x="93" y="3"/>
                  </a:lnTo>
                  <a:lnTo>
                    <a:pt x="95" y="6"/>
                  </a:lnTo>
                  <a:lnTo>
                    <a:pt x="98" y="7"/>
                  </a:lnTo>
                  <a:lnTo>
                    <a:pt x="103" y="7"/>
                  </a:lnTo>
                  <a:lnTo>
                    <a:pt x="107" y="6"/>
                  </a:lnTo>
                  <a:lnTo>
                    <a:pt x="111" y="7"/>
                  </a:lnTo>
                  <a:lnTo>
                    <a:pt x="115" y="8"/>
                  </a:lnTo>
                  <a:lnTo>
                    <a:pt x="119" y="6"/>
                  </a:lnTo>
                  <a:lnTo>
                    <a:pt x="124" y="3"/>
                  </a:lnTo>
                  <a:lnTo>
                    <a:pt x="129" y="1"/>
                  </a:lnTo>
                  <a:lnTo>
                    <a:pt x="134" y="1"/>
                  </a:lnTo>
                  <a:lnTo>
                    <a:pt x="139" y="1"/>
                  </a:lnTo>
                  <a:lnTo>
                    <a:pt x="143" y="0"/>
                  </a:lnTo>
                  <a:lnTo>
                    <a:pt x="147" y="1"/>
                  </a:lnTo>
                  <a:lnTo>
                    <a:pt x="153" y="2"/>
                  </a:lnTo>
                  <a:lnTo>
                    <a:pt x="160" y="4"/>
                  </a:lnTo>
                  <a:lnTo>
                    <a:pt x="167" y="6"/>
                  </a:lnTo>
                  <a:lnTo>
                    <a:pt x="174" y="9"/>
                  </a:lnTo>
                  <a:lnTo>
                    <a:pt x="178" y="11"/>
                  </a:lnTo>
                  <a:lnTo>
                    <a:pt x="182" y="14"/>
                  </a:lnTo>
                  <a:lnTo>
                    <a:pt x="185" y="17"/>
                  </a:lnTo>
                  <a:lnTo>
                    <a:pt x="188" y="22"/>
                  </a:lnTo>
                  <a:lnTo>
                    <a:pt x="192" y="28"/>
                  </a:lnTo>
                  <a:lnTo>
                    <a:pt x="195" y="35"/>
                  </a:lnTo>
                  <a:lnTo>
                    <a:pt x="199" y="39"/>
                  </a:lnTo>
                  <a:lnTo>
                    <a:pt x="203" y="45"/>
                  </a:lnTo>
                  <a:lnTo>
                    <a:pt x="208" y="50"/>
                  </a:lnTo>
                  <a:lnTo>
                    <a:pt x="214" y="55"/>
                  </a:lnTo>
                  <a:lnTo>
                    <a:pt x="216" y="57"/>
                  </a:lnTo>
                  <a:lnTo>
                    <a:pt x="218" y="60"/>
                  </a:lnTo>
                  <a:lnTo>
                    <a:pt x="218" y="63"/>
                  </a:lnTo>
                  <a:lnTo>
                    <a:pt x="218" y="67"/>
                  </a:lnTo>
                  <a:lnTo>
                    <a:pt x="220" y="70"/>
                  </a:lnTo>
                  <a:lnTo>
                    <a:pt x="221" y="74"/>
                  </a:lnTo>
                  <a:lnTo>
                    <a:pt x="222" y="77"/>
                  </a:lnTo>
                  <a:lnTo>
                    <a:pt x="223" y="81"/>
                  </a:lnTo>
                  <a:lnTo>
                    <a:pt x="223" y="86"/>
                  </a:lnTo>
                  <a:lnTo>
                    <a:pt x="224" y="92"/>
                  </a:lnTo>
                  <a:lnTo>
                    <a:pt x="223" y="97"/>
                  </a:lnTo>
                  <a:lnTo>
                    <a:pt x="223" y="104"/>
                  </a:lnTo>
                  <a:lnTo>
                    <a:pt x="224" y="110"/>
                  </a:lnTo>
                  <a:lnTo>
                    <a:pt x="223" y="115"/>
                  </a:lnTo>
                  <a:lnTo>
                    <a:pt x="224" y="121"/>
                  </a:lnTo>
                  <a:lnTo>
                    <a:pt x="226" y="127"/>
                  </a:lnTo>
                  <a:lnTo>
                    <a:pt x="229" y="132"/>
                  </a:lnTo>
                  <a:lnTo>
                    <a:pt x="230" y="139"/>
                  </a:lnTo>
                  <a:lnTo>
                    <a:pt x="232" y="144"/>
                  </a:lnTo>
                  <a:lnTo>
                    <a:pt x="233" y="150"/>
                  </a:lnTo>
                  <a:lnTo>
                    <a:pt x="232" y="156"/>
                  </a:lnTo>
                  <a:lnTo>
                    <a:pt x="231" y="164"/>
                  </a:lnTo>
                  <a:lnTo>
                    <a:pt x="230" y="170"/>
                  </a:lnTo>
                  <a:lnTo>
                    <a:pt x="227" y="177"/>
                  </a:lnTo>
                  <a:lnTo>
                    <a:pt x="225" y="185"/>
                  </a:lnTo>
                  <a:lnTo>
                    <a:pt x="223" y="190"/>
                  </a:lnTo>
                  <a:lnTo>
                    <a:pt x="219" y="194"/>
                  </a:lnTo>
                  <a:lnTo>
                    <a:pt x="216" y="198"/>
                  </a:lnTo>
                  <a:lnTo>
                    <a:pt x="211" y="202"/>
                  </a:lnTo>
                  <a:lnTo>
                    <a:pt x="204" y="205"/>
                  </a:lnTo>
                  <a:lnTo>
                    <a:pt x="199" y="203"/>
                  </a:lnTo>
                  <a:lnTo>
                    <a:pt x="197" y="199"/>
                  </a:lnTo>
                  <a:lnTo>
                    <a:pt x="197" y="195"/>
                  </a:lnTo>
                  <a:lnTo>
                    <a:pt x="194" y="191"/>
                  </a:lnTo>
                  <a:lnTo>
                    <a:pt x="191" y="186"/>
                  </a:lnTo>
                  <a:lnTo>
                    <a:pt x="188" y="181"/>
                  </a:lnTo>
                  <a:lnTo>
                    <a:pt x="187" y="176"/>
                  </a:lnTo>
                  <a:lnTo>
                    <a:pt x="185" y="171"/>
                  </a:lnTo>
                  <a:lnTo>
                    <a:pt x="183" y="164"/>
                  </a:lnTo>
                  <a:lnTo>
                    <a:pt x="181" y="159"/>
                  </a:lnTo>
                  <a:lnTo>
                    <a:pt x="180" y="152"/>
                  </a:lnTo>
                  <a:lnTo>
                    <a:pt x="178" y="147"/>
                  </a:lnTo>
                  <a:lnTo>
                    <a:pt x="176" y="144"/>
                  </a:lnTo>
                  <a:lnTo>
                    <a:pt x="175" y="142"/>
                  </a:lnTo>
                  <a:lnTo>
                    <a:pt x="178" y="140"/>
                  </a:lnTo>
                  <a:lnTo>
                    <a:pt x="181" y="137"/>
                  </a:lnTo>
                  <a:lnTo>
                    <a:pt x="184" y="133"/>
                  </a:lnTo>
                  <a:lnTo>
                    <a:pt x="186" y="129"/>
                  </a:lnTo>
                  <a:lnTo>
                    <a:pt x="188" y="125"/>
                  </a:lnTo>
                  <a:lnTo>
                    <a:pt x="189" y="121"/>
                  </a:lnTo>
                  <a:lnTo>
                    <a:pt x="190" y="116"/>
                  </a:lnTo>
                  <a:lnTo>
                    <a:pt x="189" y="114"/>
                  </a:lnTo>
                  <a:lnTo>
                    <a:pt x="184" y="113"/>
                  </a:lnTo>
                  <a:lnTo>
                    <a:pt x="178" y="113"/>
                  </a:lnTo>
                  <a:lnTo>
                    <a:pt x="171" y="112"/>
                  </a:lnTo>
                  <a:lnTo>
                    <a:pt x="166" y="110"/>
                  </a:lnTo>
                  <a:lnTo>
                    <a:pt x="158" y="108"/>
                  </a:lnTo>
                  <a:lnTo>
                    <a:pt x="150" y="107"/>
                  </a:lnTo>
                  <a:lnTo>
                    <a:pt x="141" y="105"/>
                  </a:lnTo>
                  <a:lnTo>
                    <a:pt x="131" y="102"/>
                  </a:lnTo>
                  <a:lnTo>
                    <a:pt x="128" y="101"/>
                  </a:lnTo>
                  <a:lnTo>
                    <a:pt x="125" y="100"/>
                  </a:lnTo>
                  <a:lnTo>
                    <a:pt x="120" y="94"/>
                  </a:lnTo>
                  <a:lnTo>
                    <a:pt x="117" y="90"/>
                  </a:lnTo>
                  <a:lnTo>
                    <a:pt x="114" y="87"/>
                  </a:lnTo>
                  <a:lnTo>
                    <a:pt x="111" y="81"/>
                  </a:lnTo>
                  <a:lnTo>
                    <a:pt x="107" y="71"/>
                  </a:lnTo>
                  <a:lnTo>
                    <a:pt x="105" y="65"/>
                  </a:lnTo>
                  <a:lnTo>
                    <a:pt x="105" y="60"/>
                  </a:lnTo>
                  <a:lnTo>
                    <a:pt x="107" y="55"/>
                  </a:lnTo>
                  <a:lnTo>
                    <a:pt x="109" y="52"/>
                  </a:lnTo>
                  <a:lnTo>
                    <a:pt x="111" y="48"/>
                  </a:lnTo>
                  <a:lnTo>
                    <a:pt x="112" y="44"/>
                  </a:lnTo>
                  <a:lnTo>
                    <a:pt x="112" y="40"/>
                  </a:lnTo>
                  <a:lnTo>
                    <a:pt x="111" y="38"/>
                  </a:lnTo>
                  <a:lnTo>
                    <a:pt x="108" y="36"/>
                  </a:lnTo>
                  <a:lnTo>
                    <a:pt x="104" y="35"/>
                  </a:lnTo>
                  <a:lnTo>
                    <a:pt x="98" y="36"/>
                  </a:lnTo>
                  <a:lnTo>
                    <a:pt x="91" y="38"/>
                  </a:lnTo>
                  <a:lnTo>
                    <a:pt x="85" y="39"/>
                  </a:lnTo>
                  <a:lnTo>
                    <a:pt x="78" y="40"/>
                  </a:lnTo>
                  <a:lnTo>
                    <a:pt x="70" y="42"/>
                  </a:lnTo>
                  <a:lnTo>
                    <a:pt x="64" y="43"/>
                  </a:lnTo>
                  <a:lnTo>
                    <a:pt x="59" y="45"/>
                  </a:lnTo>
                  <a:lnTo>
                    <a:pt x="55" y="47"/>
                  </a:lnTo>
                  <a:lnTo>
                    <a:pt x="50" y="50"/>
                  </a:lnTo>
                  <a:lnTo>
                    <a:pt x="46" y="53"/>
                  </a:lnTo>
                  <a:lnTo>
                    <a:pt x="40" y="55"/>
                  </a:lnTo>
                  <a:lnTo>
                    <a:pt x="37" y="58"/>
                  </a:lnTo>
                  <a:lnTo>
                    <a:pt x="34" y="62"/>
                  </a:lnTo>
                  <a:lnTo>
                    <a:pt x="32" y="66"/>
                  </a:lnTo>
                  <a:lnTo>
                    <a:pt x="29" y="70"/>
                  </a:lnTo>
                  <a:lnTo>
                    <a:pt x="25" y="76"/>
                  </a:lnTo>
                  <a:lnTo>
                    <a:pt x="22" y="81"/>
                  </a:lnTo>
                  <a:lnTo>
                    <a:pt x="21" y="85"/>
                  </a:lnTo>
                  <a:lnTo>
                    <a:pt x="23" y="91"/>
                  </a:lnTo>
                </a:path>
              </a:pathLst>
            </a:custGeom>
            <a:solidFill>
              <a:srgbClr val="00000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6" name="Freeform 71"/>
            <p:cNvSpPr>
              <a:spLocks/>
            </p:cNvSpPr>
            <p:nvPr/>
          </p:nvSpPr>
          <p:spPr bwMode="auto">
            <a:xfrm>
              <a:off x="4828" y="3061"/>
              <a:ext cx="103" cy="233"/>
            </a:xfrm>
            <a:custGeom>
              <a:avLst/>
              <a:gdLst/>
              <a:ahLst/>
              <a:cxnLst>
                <a:cxn ang="0">
                  <a:pos x="39" y="0"/>
                </a:cxn>
                <a:cxn ang="0">
                  <a:pos x="56" y="6"/>
                </a:cxn>
                <a:cxn ang="0">
                  <a:pos x="75" y="37"/>
                </a:cxn>
                <a:cxn ang="0">
                  <a:pos x="102" y="16"/>
                </a:cxn>
                <a:cxn ang="0">
                  <a:pos x="83" y="47"/>
                </a:cxn>
                <a:cxn ang="0">
                  <a:pos x="65" y="79"/>
                </a:cxn>
                <a:cxn ang="0">
                  <a:pos x="48" y="122"/>
                </a:cxn>
                <a:cxn ang="0">
                  <a:pos x="33" y="157"/>
                </a:cxn>
                <a:cxn ang="0">
                  <a:pos x="11" y="232"/>
                </a:cxn>
                <a:cxn ang="0">
                  <a:pos x="2" y="155"/>
                </a:cxn>
                <a:cxn ang="0">
                  <a:pos x="0" y="126"/>
                </a:cxn>
                <a:cxn ang="0">
                  <a:pos x="5" y="93"/>
                </a:cxn>
                <a:cxn ang="0">
                  <a:pos x="12" y="61"/>
                </a:cxn>
                <a:cxn ang="0">
                  <a:pos x="26" y="30"/>
                </a:cxn>
                <a:cxn ang="0">
                  <a:pos x="39" y="0"/>
                </a:cxn>
              </a:cxnLst>
              <a:rect l="0" t="0" r="r" b="b"/>
              <a:pathLst>
                <a:path w="103" h="233">
                  <a:moveTo>
                    <a:pt x="39" y="0"/>
                  </a:moveTo>
                  <a:lnTo>
                    <a:pt x="56" y="6"/>
                  </a:lnTo>
                  <a:lnTo>
                    <a:pt x="75" y="37"/>
                  </a:lnTo>
                  <a:lnTo>
                    <a:pt x="102" y="16"/>
                  </a:lnTo>
                  <a:lnTo>
                    <a:pt x="83" y="47"/>
                  </a:lnTo>
                  <a:lnTo>
                    <a:pt x="65" y="79"/>
                  </a:lnTo>
                  <a:lnTo>
                    <a:pt x="48" y="122"/>
                  </a:lnTo>
                  <a:lnTo>
                    <a:pt x="33" y="157"/>
                  </a:lnTo>
                  <a:lnTo>
                    <a:pt x="11" y="232"/>
                  </a:lnTo>
                  <a:lnTo>
                    <a:pt x="2" y="155"/>
                  </a:lnTo>
                  <a:lnTo>
                    <a:pt x="0" y="126"/>
                  </a:lnTo>
                  <a:lnTo>
                    <a:pt x="5" y="93"/>
                  </a:lnTo>
                  <a:lnTo>
                    <a:pt x="12" y="61"/>
                  </a:lnTo>
                  <a:lnTo>
                    <a:pt x="26" y="30"/>
                  </a:lnTo>
                  <a:lnTo>
                    <a:pt x="39" y="0"/>
                  </a:lnTo>
                </a:path>
              </a:pathLst>
            </a:custGeom>
            <a:solidFill>
              <a:srgbClr val="FFFF9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7" name="Freeform 72"/>
            <p:cNvSpPr>
              <a:spLocks/>
            </p:cNvSpPr>
            <p:nvPr/>
          </p:nvSpPr>
          <p:spPr bwMode="auto">
            <a:xfrm>
              <a:off x="4880" y="2998"/>
              <a:ext cx="105" cy="108"/>
            </a:xfrm>
            <a:custGeom>
              <a:avLst/>
              <a:gdLst/>
              <a:ahLst/>
              <a:cxnLst>
                <a:cxn ang="0">
                  <a:pos x="0" y="65"/>
                </a:cxn>
                <a:cxn ang="0">
                  <a:pos x="6" y="76"/>
                </a:cxn>
                <a:cxn ang="0">
                  <a:pos x="13" y="88"/>
                </a:cxn>
                <a:cxn ang="0">
                  <a:pos x="18" y="97"/>
                </a:cxn>
                <a:cxn ang="0">
                  <a:pos x="20" y="107"/>
                </a:cxn>
                <a:cxn ang="0">
                  <a:pos x="25" y="101"/>
                </a:cxn>
                <a:cxn ang="0">
                  <a:pos x="35" y="90"/>
                </a:cxn>
                <a:cxn ang="0">
                  <a:pos x="43" y="84"/>
                </a:cxn>
                <a:cxn ang="0">
                  <a:pos x="57" y="71"/>
                </a:cxn>
                <a:cxn ang="0">
                  <a:pos x="71" y="57"/>
                </a:cxn>
                <a:cxn ang="0">
                  <a:pos x="93" y="34"/>
                </a:cxn>
                <a:cxn ang="0">
                  <a:pos x="104" y="23"/>
                </a:cxn>
                <a:cxn ang="0">
                  <a:pos x="101" y="15"/>
                </a:cxn>
                <a:cxn ang="0">
                  <a:pos x="97" y="7"/>
                </a:cxn>
                <a:cxn ang="0">
                  <a:pos x="90" y="0"/>
                </a:cxn>
                <a:cxn ang="0">
                  <a:pos x="81" y="6"/>
                </a:cxn>
                <a:cxn ang="0">
                  <a:pos x="63" y="19"/>
                </a:cxn>
                <a:cxn ang="0">
                  <a:pos x="41" y="35"/>
                </a:cxn>
                <a:cxn ang="0">
                  <a:pos x="21" y="51"/>
                </a:cxn>
                <a:cxn ang="0">
                  <a:pos x="0" y="65"/>
                </a:cxn>
              </a:cxnLst>
              <a:rect l="0" t="0" r="r" b="b"/>
              <a:pathLst>
                <a:path w="105" h="108">
                  <a:moveTo>
                    <a:pt x="0" y="65"/>
                  </a:moveTo>
                  <a:lnTo>
                    <a:pt x="6" y="76"/>
                  </a:lnTo>
                  <a:lnTo>
                    <a:pt x="13" y="88"/>
                  </a:lnTo>
                  <a:lnTo>
                    <a:pt x="18" y="97"/>
                  </a:lnTo>
                  <a:lnTo>
                    <a:pt x="20" y="107"/>
                  </a:lnTo>
                  <a:lnTo>
                    <a:pt x="25" y="101"/>
                  </a:lnTo>
                  <a:lnTo>
                    <a:pt x="35" y="90"/>
                  </a:lnTo>
                  <a:lnTo>
                    <a:pt x="43" y="84"/>
                  </a:lnTo>
                  <a:lnTo>
                    <a:pt x="57" y="71"/>
                  </a:lnTo>
                  <a:lnTo>
                    <a:pt x="71" y="57"/>
                  </a:lnTo>
                  <a:lnTo>
                    <a:pt x="93" y="34"/>
                  </a:lnTo>
                  <a:lnTo>
                    <a:pt x="104" y="23"/>
                  </a:lnTo>
                  <a:lnTo>
                    <a:pt x="101" y="15"/>
                  </a:lnTo>
                  <a:lnTo>
                    <a:pt x="97" y="7"/>
                  </a:lnTo>
                  <a:lnTo>
                    <a:pt x="90" y="0"/>
                  </a:lnTo>
                  <a:lnTo>
                    <a:pt x="81" y="6"/>
                  </a:lnTo>
                  <a:lnTo>
                    <a:pt x="63" y="19"/>
                  </a:lnTo>
                  <a:lnTo>
                    <a:pt x="41" y="35"/>
                  </a:lnTo>
                  <a:lnTo>
                    <a:pt x="21" y="51"/>
                  </a:lnTo>
                  <a:lnTo>
                    <a:pt x="0" y="65"/>
                  </a:lnTo>
                </a:path>
              </a:pathLst>
            </a:custGeom>
            <a:solidFill>
              <a:srgbClr val="FFFFD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8" name="Freeform 73"/>
            <p:cNvSpPr>
              <a:spLocks/>
            </p:cNvSpPr>
            <p:nvPr/>
          </p:nvSpPr>
          <p:spPr bwMode="auto">
            <a:xfrm>
              <a:off x="4856" y="3041"/>
              <a:ext cx="21" cy="61"/>
            </a:xfrm>
            <a:custGeom>
              <a:avLst/>
              <a:gdLst/>
              <a:ahLst/>
              <a:cxnLst>
                <a:cxn ang="0">
                  <a:pos x="1" y="0"/>
                </a:cxn>
                <a:cxn ang="0">
                  <a:pos x="10" y="9"/>
                </a:cxn>
                <a:cxn ang="0">
                  <a:pos x="16" y="17"/>
                </a:cxn>
                <a:cxn ang="0">
                  <a:pos x="20" y="23"/>
                </a:cxn>
                <a:cxn ang="0">
                  <a:pos x="16" y="27"/>
                </a:cxn>
                <a:cxn ang="0">
                  <a:pos x="12" y="34"/>
                </a:cxn>
                <a:cxn ang="0">
                  <a:pos x="9" y="46"/>
                </a:cxn>
                <a:cxn ang="0">
                  <a:pos x="4" y="60"/>
                </a:cxn>
                <a:cxn ang="0">
                  <a:pos x="3" y="51"/>
                </a:cxn>
                <a:cxn ang="0">
                  <a:pos x="1" y="38"/>
                </a:cxn>
                <a:cxn ang="0">
                  <a:pos x="0" y="26"/>
                </a:cxn>
                <a:cxn ang="0">
                  <a:pos x="2" y="6"/>
                </a:cxn>
                <a:cxn ang="0">
                  <a:pos x="1" y="0"/>
                </a:cxn>
              </a:cxnLst>
              <a:rect l="0" t="0" r="r" b="b"/>
              <a:pathLst>
                <a:path w="21" h="61">
                  <a:moveTo>
                    <a:pt x="1" y="0"/>
                  </a:moveTo>
                  <a:lnTo>
                    <a:pt x="10" y="9"/>
                  </a:lnTo>
                  <a:lnTo>
                    <a:pt x="16" y="17"/>
                  </a:lnTo>
                  <a:lnTo>
                    <a:pt x="20" y="23"/>
                  </a:lnTo>
                  <a:lnTo>
                    <a:pt x="16" y="27"/>
                  </a:lnTo>
                  <a:lnTo>
                    <a:pt x="12" y="34"/>
                  </a:lnTo>
                  <a:lnTo>
                    <a:pt x="9" y="46"/>
                  </a:lnTo>
                  <a:lnTo>
                    <a:pt x="4" y="60"/>
                  </a:lnTo>
                  <a:lnTo>
                    <a:pt x="3" y="51"/>
                  </a:lnTo>
                  <a:lnTo>
                    <a:pt x="1" y="38"/>
                  </a:lnTo>
                  <a:lnTo>
                    <a:pt x="0" y="26"/>
                  </a:lnTo>
                  <a:lnTo>
                    <a:pt x="2" y="6"/>
                  </a:lnTo>
                  <a:lnTo>
                    <a:pt x="1" y="0"/>
                  </a:lnTo>
                </a:path>
              </a:pathLst>
            </a:custGeom>
            <a:solidFill>
              <a:srgbClr val="FFFFD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29" name="Freeform 74"/>
            <p:cNvSpPr>
              <a:spLocks/>
            </p:cNvSpPr>
            <p:nvPr/>
          </p:nvSpPr>
          <p:spPr bwMode="auto">
            <a:xfrm>
              <a:off x="4832" y="3064"/>
              <a:ext cx="62" cy="221"/>
            </a:xfrm>
            <a:custGeom>
              <a:avLst/>
              <a:gdLst/>
              <a:ahLst/>
              <a:cxnLst>
                <a:cxn ang="0">
                  <a:pos x="36" y="3"/>
                </a:cxn>
                <a:cxn ang="0">
                  <a:pos x="41" y="1"/>
                </a:cxn>
                <a:cxn ang="0">
                  <a:pos x="47" y="0"/>
                </a:cxn>
                <a:cxn ang="0">
                  <a:pos x="51" y="3"/>
                </a:cxn>
                <a:cxn ang="0">
                  <a:pos x="54" y="8"/>
                </a:cxn>
                <a:cxn ang="0">
                  <a:pos x="58" y="13"/>
                </a:cxn>
                <a:cxn ang="0">
                  <a:pos x="60" y="20"/>
                </a:cxn>
                <a:cxn ang="0">
                  <a:pos x="60" y="22"/>
                </a:cxn>
                <a:cxn ang="0">
                  <a:pos x="57" y="26"/>
                </a:cxn>
                <a:cxn ang="0">
                  <a:pos x="53" y="32"/>
                </a:cxn>
                <a:cxn ang="0">
                  <a:pos x="52" y="34"/>
                </a:cxn>
                <a:cxn ang="0">
                  <a:pos x="56" y="41"/>
                </a:cxn>
                <a:cxn ang="0">
                  <a:pos x="58" y="48"/>
                </a:cxn>
                <a:cxn ang="0">
                  <a:pos x="59" y="56"/>
                </a:cxn>
                <a:cxn ang="0">
                  <a:pos x="60" y="65"/>
                </a:cxn>
                <a:cxn ang="0">
                  <a:pos x="61" y="76"/>
                </a:cxn>
                <a:cxn ang="0">
                  <a:pos x="26" y="162"/>
                </a:cxn>
                <a:cxn ang="0">
                  <a:pos x="7" y="220"/>
                </a:cxn>
                <a:cxn ang="0">
                  <a:pos x="1" y="161"/>
                </a:cxn>
                <a:cxn ang="0">
                  <a:pos x="0" y="139"/>
                </a:cxn>
                <a:cxn ang="0">
                  <a:pos x="2" y="122"/>
                </a:cxn>
                <a:cxn ang="0">
                  <a:pos x="5" y="107"/>
                </a:cxn>
                <a:cxn ang="0">
                  <a:pos x="9" y="92"/>
                </a:cxn>
                <a:cxn ang="0">
                  <a:pos x="12" y="81"/>
                </a:cxn>
                <a:cxn ang="0">
                  <a:pos x="16" y="73"/>
                </a:cxn>
                <a:cxn ang="0">
                  <a:pos x="20" y="67"/>
                </a:cxn>
                <a:cxn ang="0">
                  <a:pos x="24" y="56"/>
                </a:cxn>
                <a:cxn ang="0">
                  <a:pos x="26" y="45"/>
                </a:cxn>
                <a:cxn ang="0">
                  <a:pos x="29" y="30"/>
                </a:cxn>
                <a:cxn ang="0">
                  <a:pos x="30" y="27"/>
                </a:cxn>
                <a:cxn ang="0">
                  <a:pos x="30" y="24"/>
                </a:cxn>
                <a:cxn ang="0">
                  <a:pos x="30" y="17"/>
                </a:cxn>
                <a:cxn ang="0">
                  <a:pos x="32" y="10"/>
                </a:cxn>
                <a:cxn ang="0">
                  <a:pos x="36" y="3"/>
                </a:cxn>
              </a:cxnLst>
              <a:rect l="0" t="0" r="r" b="b"/>
              <a:pathLst>
                <a:path w="62" h="221">
                  <a:moveTo>
                    <a:pt x="36" y="3"/>
                  </a:moveTo>
                  <a:lnTo>
                    <a:pt x="41" y="1"/>
                  </a:lnTo>
                  <a:lnTo>
                    <a:pt x="47" y="0"/>
                  </a:lnTo>
                  <a:lnTo>
                    <a:pt x="51" y="3"/>
                  </a:lnTo>
                  <a:lnTo>
                    <a:pt x="54" y="8"/>
                  </a:lnTo>
                  <a:lnTo>
                    <a:pt x="58" y="13"/>
                  </a:lnTo>
                  <a:lnTo>
                    <a:pt x="60" y="20"/>
                  </a:lnTo>
                  <a:lnTo>
                    <a:pt x="60" y="22"/>
                  </a:lnTo>
                  <a:lnTo>
                    <a:pt x="57" y="26"/>
                  </a:lnTo>
                  <a:lnTo>
                    <a:pt x="53" y="32"/>
                  </a:lnTo>
                  <a:lnTo>
                    <a:pt x="52" y="34"/>
                  </a:lnTo>
                  <a:lnTo>
                    <a:pt x="56" y="41"/>
                  </a:lnTo>
                  <a:lnTo>
                    <a:pt x="58" y="48"/>
                  </a:lnTo>
                  <a:lnTo>
                    <a:pt x="59" y="56"/>
                  </a:lnTo>
                  <a:lnTo>
                    <a:pt x="60" y="65"/>
                  </a:lnTo>
                  <a:lnTo>
                    <a:pt x="61" y="76"/>
                  </a:lnTo>
                  <a:lnTo>
                    <a:pt x="26" y="162"/>
                  </a:lnTo>
                  <a:lnTo>
                    <a:pt x="7" y="220"/>
                  </a:lnTo>
                  <a:lnTo>
                    <a:pt x="1" y="161"/>
                  </a:lnTo>
                  <a:lnTo>
                    <a:pt x="0" y="139"/>
                  </a:lnTo>
                  <a:lnTo>
                    <a:pt x="2" y="122"/>
                  </a:lnTo>
                  <a:lnTo>
                    <a:pt x="5" y="107"/>
                  </a:lnTo>
                  <a:lnTo>
                    <a:pt x="9" y="92"/>
                  </a:lnTo>
                  <a:lnTo>
                    <a:pt x="12" y="81"/>
                  </a:lnTo>
                  <a:lnTo>
                    <a:pt x="16" y="73"/>
                  </a:lnTo>
                  <a:lnTo>
                    <a:pt x="20" y="67"/>
                  </a:lnTo>
                  <a:lnTo>
                    <a:pt x="24" y="56"/>
                  </a:lnTo>
                  <a:lnTo>
                    <a:pt x="26" y="45"/>
                  </a:lnTo>
                  <a:lnTo>
                    <a:pt x="29" y="30"/>
                  </a:lnTo>
                  <a:lnTo>
                    <a:pt x="30" y="27"/>
                  </a:lnTo>
                  <a:lnTo>
                    <a:pt x="30" y="24"/>
                  </a:lnTo>
                  <a:lnTo>
                    <a:pt x="30" y="17"/>
                  </a:lnTo>
                  <a:lnTo>
                    <a:pt x="32" y="10"/>
                  </a:lnTo>
                  <a:lnTo>
                    <a:pt x="36" y="3"/>
                  </a:lnTo>
                </a:path>
              </a:pathLst>
            </a:custGeom>
            <a:solidFill>
              <a:srgbClr val="007F9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0" name="Freeform 75"/>
            <p:cNvSpPr>
              <a:spLocks/>
            </p:cNvSpPr>
            <p:nvPr/>
          </p:nvSpPr>
          <p:spPr bwMode="auto">
            <a:xfrm>
              <a:off x="4864" y="3069"/>
              <a:ext cx="24" cy="65"/>
            </a:xfrm>
            <a:custGeom>
              <a:avLst/>
              <a:gdLst/>
              <a:ahLst/>
              <a:cxnLst>
                <a:cxn ang="0">
                  <a:pos x="16" y="0"/>
                </a:cxn>
                <a:cxn ang="0">
                  <a:pos x="19" y="5"/>
                </a:cxn>
                <a:cxn ang="0">
                  <a:pos x="21" y="11"/>
                </a:cxn>
                <a:cxn ang="0">
                  <a:pos x="23" y="16"/>
                </a:cxn>
                <a:cxn ang="0">
                  <a:pos x="23" y="23"/>
                </a:cxn>
                <a:cxn ang="0">
                  <a:pos x="20" y="25"/>
                </a:cxn>
                <a:cxn ang="0">
                  <a:pos x="17" y="27"/>
                </a:cxn>
                <a:cxn ang="0">
                  <a:pos x="15" y="28"/>
                </a:cxn>
                <a:cxn ang="0">
                  <a:pos x="18" y="31"/>
                </a:cxn>
                <a:cxn ang="0">
                  <a:pos x="20" y="35"/>
                </a:cxn>
                <a:cxn ang="0">
                  <a:pos x="21" y="43"/>
                </a:cxn>
                <a:cxn ang="0">
                  <a:pos x="19" y="40"/>
                </a:cxn>
                <a:cxn ang="0">
                  <a:pos x="16" y="35"/>
                </a:cxn>
                <a:cxn ang="0">
                  <a:pos x="13" y="31"/>
                </a:cxn>
                <a:cxn ang="0">
                  <a:pos x="12" y="35"/>
                </a:cxn>
                <a:cxn ang="0">
                  <a:pos x="14" y="39"/>
                </a:cxn>
                <a:cxn ang="0">
                  <a:pos x="15" y="44"/>
                </a:cxn>
                <a:cxn ang="0">
                  <a:pos x="15" y="50"/>
                </a:cxn>
                <a:cxn ang="0">
                  <a:pos x="12" y="59"/>
                </a:cxn>
                <a:cxn ang="0">
                  <a:pos x="9" y="64"/>
                </a:cxn>
                <a:cxn ang="0">
                  <a:pos x="8" y="54"/>
                </a:cxn>
                <a:cxn ang="0">
                  <a:pos x="7" y="44"/>
                </a:cxn>
                <a:cxn ang="0">
                  <a:pos x="6" y="33"/>
                </a:cxn>
                <a:cxn ang="0">
                  <a:pos x="7" y="28"/>
                </a:cxn>
                <a:cxn ang="0">
                  <a:pos x="9" y="25"/>
                </a:cxn>
                <a:cxn ang="0">
                  <a:pos x="8" y="23"/>
                </a:cxn>
                <a:cxn ang="0">
                  <a:pos x="4" y="23"/>
                </a:cxn>
                <a:cxn ang="0">
                  <a:pos x="0" y="24"/>
                </a:cxn>
                <a:cxn ang="0">
                  <a:pos x="3" y="22"/>
                </a:cxn>
                <a:cxn ang="0">
                  <a:pos x="7" y="21"/>
                </a:cxn>
                <a:cxn ang="0">
                  <a:pos x="12" y="21"/>
                </a:cxn>
                <a:cxn ang="0">
                  <a:pos x="17" y="23"/>
                </a:cxn>
                <a:cxn ang="0">
                  <a:pos x="15" y="18"/>
                </a:cxn>
                <a:cxn ang="0">
                  <a:pos x="14" y="12"/>
                </a:cxn>
                <a:cxn ang="0">
                  <a:pos x="16" y="6"/>
                </a:cxn>
                <a:cxn ang="0">
                  <a:pos x="16" y="0"/>
                </a:cxn>
              </a:cxnLst>
              <a:rect l="0" t="0" r="r" b="b"/>
              <a:pathLst>
                <a:path w="24" h="65">
                  <a:moveTo>
                    <a:pt x="16" y="0"/>
                  </a:moveTo>
                  <a:lnTo>
                    <a:pt x="19" y="5"/>
                  </a:lnTo>
                  <a:lnTo>
                    <a:pt x="21" y="11"/>
                  </a:lnTo>
                  <a:lnTo>
                    <a:pt x="23" y="16"/>
                  </a:lnTo>
                  <a:lnTo>
                    <a:pt x="23" y="23"/>
                  </a:lnTo>
                  <a:lnTo>
                    <a:pt x="20" y="25"/>
                  </a:lnTo>
                  <a:lnTo>
                    <a:pt x="17" y="27"/>
                  </a:lnTo>
                  <a:lnTo>
                    <a:pt x="15" y="28"/>
                  </a:lnTo>
                  <a:lnTo>
                    <a:pt x="18" y="31"/>
                  </a:lnTo>
                  <a:lnTo>
                    <a:pt x="20" y="35"/>
                  </a:lnTo>
                  <a:lnTo>
                    <a:pt x="21" y="43"/>
                  </a:lnTo>
                  <a:lnTo>
                    <a:pt x="19" y="40"/>
                  </a:lnTo>
                  <a:lnTo>
                    <a:pt x="16" y="35"/>
                  </a:lnTo>
                  <a:lnTo>
                    <a:pt x="13" y="31"/>
                  </a:lnTo>
                  <a:lnTo>
                    <a:pt x="12" y="35"/>
                  </a:lnTo>
                  <a:lnTo>
                    <a:pt x="14" y="39"/>
                  </a:lnTo>
                  <a:lnTo>
                    <a:pt x="15" y="44"/>
                  </a:lnTo>
                  <a:lnTo>
                    <a:pt x="15" y="50"/>
                  </a:lnTo>
                  <a:lnTo>
                    <a:pt x="12" y="59"/>
                  </a:lnTo>
                  <a:lnTo>
                    <a:pt x="9" y="64"/>
                  </a:lnTo>
                  <a:lnTo>
                    <a:pt x="8" y="54"/>
                  </a:lnTo>
                  <a:lnTo>
                    <a:pt x="7" y="44"/>
                  </a:lnTo>
                  <a:lnTo>
                    <a:pt x="6" y="33"/>
                  </a:lnTo>
                  <a:lnTo>
                    <a:pt x="7" y="28"/>
                  </a:lnTo>
                  <a:lnTo>
                    <a:pt x="9" y="25"/>
                  </a:lnTo>
                  <a:lnTo>
                    <a:pt x="8" y="23"/>
                  </a:lnTo>
                  <a:lnTo>
                    <a:pt x="4" y="23"/>
                  </a:lnTo>
                  <a:lnTo>
                    <a:pt x="0" y="24"/>
                  </a:lnTo>
                  <a:lnTo>
                    <a:pt x="3" y="22"/>
                  </a:lnTo>
                  <a:lnTo>
                    <a:pt x="7" y="21"/>
                  </a:lnTo>
                  <a:lnTo>
                    <a:pt x="12" y="21"/>
                  </a:lnTo>
                  <a:lnTo>
                    <a:pt x="17" y="23"/>
                  </a:lnTo>
                  <a:lnTo>
                    <a:pt x="15" y="18"/>
                  </a:lnTo>
                  <a:lnTo>
                    <a:pt x="14" y="12"/>
                  </a:lnTo>
                  <a:lnTo>
                    <a:pt x="16" y="6"/>
                  </a:lnTo>
                  <a:lnTo>
                    <a:pt x="16" y="0"/>
                  </a:lnTo>
                </a:path>
              </a:pathLst>
            </a:custGeom>
            <a:solidFill>
              <a:srgbClr val="005F7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1" name="Freeform 76"/>
            <p:cNvSpPr>
              <a:spLocks/>
            </p:cNvSpPr>
            <p:nvPr/>
          </p:nvSpPr>
          <p:spPr bwMode="auto">
            <a:xfrm>
              <a:off x="4760" y="3011"/>
              <a:ext cx="447" cy="527"/>
            </a:xfrm>
            <a:custGeom>
              <a:avLst/>
              <a:gdLst/>
              <a:ahLst/>
              <a:cxnLst>
                <a:cxn ang="0">
                  <a:pos x="225" y="1"/>
                </a:cxn>
                <a:cxn ang="0">
                  <a:pos x="240" y="10"/>
                </a:cxn>
                <a:cxn ang="0">
                  <a:pos x="257" y="20"/>
                </a:cxn>
                <a:cxn ang="0">
                  <a:pos x="286" y="30"/>
                </a:cxn>
                <a:cxn ang="0">
                  <a:pos x="316" y="38"/>
                </a:cxn>
                <a:cxn ang="0">
                  <a:pos x="351" y="45"/>
                </a:cxn>
                <a:cxn ang="0">
                  <a:pos x="371" y="56"/>
                </a:cxn>
                <a:cxn ang="0">
                  <a:pos x="398" y="101"/>
                </a:cxn>
                <a:cxn ang="0">
                  <a:pos x="411" y="159"/>
                </a:cxn>
                <a:cxn ang="0">
                  <a:pos x="434" y="233"/>
                </a:cxn>
                <a:cxn ang="0">
                  <a:pos x="446" y="309"/>
                </a:cxn>
                <a:cxn ang="0">
                  <a:pos x="446" y="352"/>
                </a:cxn>
                <a:cxn ang="0">
                  <a:pos x="431" y="389"/>
                </a:cxn>
                <a:cxn ang="0">
                  <a:pos x="380" y="409"/>
                </a:cxn>
                <a:cxn ang="0">
                  <a:pos x="342" y="426"/>
                </a:cxn>
                <a:cxn ang="0">
                  <a:pos x="347" y="458"/>
                </a:cxn>
                <a:cxn ang="0">
                  <a:pos x="353" y="493"/>
                </a:cxn>
                <a:cxn ang="0">
                  <a:pos x="359" y="526"/>
                </a:cxn>
                <a:cxn ang="0">
                  <a:pos x="2" y="498"/>
                </a:cxn>
                <a:cxn ang="0">
                  <a:pos x="3" y="449"/>
                </a:cxn>
                <a:cxn ang="0">
                  <a:pos x="11" y="409"/>
                </a:cxn>
                <a:cxn ang="0">
                  <a:pos x="6" y="343"/>
                </a:cxn>
                <a:cxn ang="0">
                  <a:pos x="12" y="289"/>
                </a:cxn>
                <a:cxn ang="0">
                  <a:pos x="5" y="242"/>
                </a:cxn>
                <a:cxn ang="0">
                  <a:pos x="4" y="180"/>
                </a:cxn>
                <a:cxn ang="0">
                  <a:pos x="7" y="152"/>
                </a:cxn>
                <a:cxn ang="0">
                  <a:pos x="15" y="132"/>
                </a:cxn>
                <a:cxn ang="0">
                  <a:pos x="24" y="122"/>
                </a:cxn>
                <a:cxn ang="0">
                  <a:pos x="40" y="110"/>
                </a:cxn>
                <a:cxn ang="0">
                  <a:pos x="53" y="98"/>
                </a:cxn>
                <a:cxn ang="0">
                  <a:pos x="68" y="89"/>
                </a:cxn>
                <a:cxn ang="0">
                  <a:pos x="77" y="78"/>
                </a:cxn>
                <a:cxn ang="0">
                  <a:pos x="86" y="61"/>
                </a:cxn>
                <a:cxn ang="0">
                  <a:pos x="93" y="50"/>
                </a:cxn>
                <a:cxn ang="0">
                  <a:pos x="92" y="82"/>
                </a:cxn>
                <a:cxn ang="0">
                  <a:pos x="69" y="146"/>
                </a:cxn>
                <a:cxn ang="0">
                  <a:pos x="72" y="222"/>
                </a:cxn>
                <a:cxn ang="0">
                  <a:pos x="81" y="267"/>
                </a:cxn>
                <a:cxn ang="0">
                  <a:pos x="86" y="246"/>
                </a:cxn>
                <a:cxn ang="0">
                  <a:pos x="92" y="227"/>
                </a:cxn>
                <a:cxn ang="0">
                  <a:pos x="97" y="209"/>
                </a:cxn>
                <a:cxn ang="0">
                  <a:pos x="106" y="189"/>
                </a:cxn>
                <a:cxn ang="0">
                  <a:pos x="116" y="168"/>
                </a:cxn>
                <a:cxn ang="0">
                  <a:pos x="122" y="151"/>
                </a:cxn>
                <a:cxn ang="0">
                  <a:pos x="131" y="129"/>
                </a:cxn>
                <a:cxn ang="0">
                  <a:pos x="140" y="111"/>
                </a:cxn>
                <a:cxn ang="0">
                  <a:pos x="151" y="93"/>
                </a:cxn>
                <a:cxn ang="0">
                  <a:pos x="164" y="73"/>
                </a:cxn>
                <a:cxn ang="0">
                  <a:pos x="174" y="57"/>
                </a:cxn>
                <a:cxn ang="0">
                  <a:pos x="185" y="41"/>
                </a:cxn>
                <a:cxn ang="0">
                  <a:pos x="196" y="29"/>
                </a:cxn>
                <a:cxn ang="0">
                  <a:pos x="210" y="14"/>
                </a:cxn>
                <a:cxn ang="0">
                  <a:pos x="221" y="0"/>
                </a:cxn>
              </a:cxnLst>
              <a:rect l="0" t="0" r="r" b="b"/>
              <a:pathLst>
                <a:path w="447" h="527">
                  <a:moveTo>
                    <a:pt x="221" y="0"/>
                  </a:moveTo>
                  <a:lnTo>
                    <a:pt x="225" y="1"/>
                  </a:lnTo>
                  <a:lnTo>
                    <a:pt x="231" y="4"/>
                  </a:lnTo>
                  <a:lnTo>
                    <a:pt x="240" y="10"/>
                  </a:lnTo>
                  <a:lnTo>
                    <a:pt x="250" y="16"/>
                  </a:lnTo>
                  <a:lnTo>
                    <a:pt x="257" y="20"/>
                  </a:lnTo>
                  <a:lnTo>
                    <a:pt x="269" y="24"/>
                  </a:lnTo>
                  <a:lnTo>
                    <a:pt x="286" y="30"/>
                  </a:lnTo>
                  <a:lnTo>
                    <a:pt x="300" y="34"/>
                  </a:lnTo>
                  <a:lnTo>
                    <a:pt x="316" y="38"/>
                  </a:lnTo>
                  <a:lnTo>
                    <a:pt x="332" y="41"/>
                  </a:lnTo>
                  <a:lnTo>
                    <a:pt x="351" y="45"/>
                  </a:lnTo>
                  <a:lnTo>
                    <a:pt x="359" y="48"/>
                  </a:lnTo>
                  <a:lnTo>
                    <a:pt x="371" y="56"/>
                  </a:lnTo>
                  <a:lnTo>
                    <a:pt x="386" y="72"/>
                  </a:lnTo>
                  <a:lnTo>
                    <a:pt x="398" y="101"/>
                  </a:lnTo>
                  <a:lnTo>
                    <a:pt x="400" y="138"/>
                  </a:lnTo>
                  <a:lnTo>
                    <a:pt x="411" y="159"/>
                  </a:lnTo>
                  <a:lnTo>
                    <a:pt x="425" y="198"/>
                  </a:lnTo>
                  <a:lnTo>
                    <a:pt x="434" y="233"/>
                  </a:lnTo>
                  <a:lnTo>
                    <a:pt x="441" y="270"/>
                  </a:lnTo>
                  <a:lnTo>
                    <a:pt x="446" y="309"/>
                  </a:lnTo>
                  <a:lnTo>
                    <a:pt x="445" y="327"/>
                  </a:lnTo>
                  <a:lnTo>
                    <a:pt x="446" y="352"/>
                  </a:lnTo>
                  <a:lnTo>
                    <a:pt x="443" y="374"/>
                  </a:lnTo>
                  <a:lnTo>
                    <a:pt x="431" y="389"/>
                  </a:lnTo>
                  <a:lnTo>
                    <a:pt x="407" y="403"/>
                  </a:lnTo>
                  <a:lnTo>
                    <a:pt x="380" y="409"/>
                  </a:lnTo>
                  <a:lnTo>
                    <a:pt x="339" y="416"/>
                  </a:lnTo>
                  <a:lnTo>
                    <a:pt x="342" y="426"/>
                  </a:lnTo>
                  <a:lnTo>
                    <a:pt x="344" y="441"/>
                  </a:lnTo>
                  <a:lnTo>
                    <a:pt x="347" y="458"/>
                  </a:lnTo>
                  <a:lnTo>
                    <a:pt x="350" y="476"/>
                  </a:lnTo>
                  <a:lnTo>
                    <a:pt x="353" y="493"/>
                  </a:lnTo>
                  <a:lnTo>
                    <a:pt x="356" y="511"/>
                  </a:lnTo>
                  <a:lnTo>
                    <a:pt x="359" y="526"/>
                  </a:lnTo>
                  <a:lnTo>
                    <a:pt x="0" y="526"/>
                  </a:lnTo>
                  <a:lnTo>
                    <a:pt x="2" y="498"/>
                  </a:lnTo>
                  <a:lnTo>
                    <a:pt x="3" y="470"/>
                  </a:lnTo>
                  <a:lnTo>
                    <a:pt x="3" y="449"/>
                  </a:lnTo>
                  <a:lnTo>
                    <a:pt x="6" y="426"/>
                  </a:lnTo>
                  <a:lnTo>
                    <a:pt x="11" y="409"/>
                  </a:lnTo>
                  <a:lnTo>
                    <a:pt x="7" y="387"/>
                  </a:lnTo>
                  <a:lnTo>
                    <a:pt x="6" y="343"/>
                  </a:lnTo>
                  <a:lnTo>
                    <a:pt x="4" y="321"/>
                  </a:lnTo>
                  <a:lnTo>
                    <a:pt x="12" y="289"/>
                  </a:lnTo>
                  <a:lnTo>
                    <a:pt x="8" y="267"/>
                  </a:lnTo>
                  <a:lnTo>
                    <a:pt x="5" y="242"/>
                  </a:lnTo>
                  <a:lnTo>
                    <a:pt x="4" y="204"/>
                  </a:lnTo>
                  <a:lnTo>
                    <a:pt x="4" y="180"/>
                  </a:lnTo>
                  <a:lnTo>
                    <a:pt x="4" y="167"/>
                  </a:lnTo>
                  <a:lnTo>
                    <a:pt x="7" y="152"/>
                  </a:lnTo>
                  <a:lnTo>
                    <a:pt x="12" y="139"/>
                  </a:lnTo>
                  <a:lnTo>
                    <a:pt x="15" y="132"/>
                  </a:lnTo>
                  <a:lnTo>
                    <a:pt x="19" y="126"/>
                  </a:lnTo>
                  <a:lnTo>
                    <a:pt x="24" y="122"/>
                  </a:lnTo>
                  <a:lnTo>
                    <a:pt x="32" y="116"/>
                  </a:lnTo>
                  <a:lnTo>
                    <a:pt x="40" y="110"/>
                  </a:lnTo>
                  <a:lnTo>
                    <a:pt x="47" y="103"/>
                  </a:lnTo>
                  <a:lnTo>
                    <a:pt x="53" y="98"/>
                  </a:lnTo>
                  <a:lnTo>
                    <a:pt x="60" y="94"/>
                  </a:lnTo>
                  <a:lnTo>
                    <a:pt x="68" y="89"/>
                  </a:lnTo>
                  <a:lnTo>
                    <a:pt x="72" y="85"/>
                  </a:lnTo>
                  <a:lnTo>
                    <a:pt x="77" y="78"/>
                  </a:lnTo>
                  <a:lnTo>
                    <a:pt x="81" y="70"/>
                  </a:lnTo>
                  <a:lnTo>
                    <a:pt x="86" y="61"/>
                  </a:lnTo>
                  <a:lnTo>
                    <a:pt x="90" y="53"/>
                  </a:lnTo>
                  <a:lnTo>
                    <a:pt x="93" y="50"/>
                  </a:lnTo>
                  <a:lnTo>
                    <a:pt x="95" y="49"/>
                  </a:lnTo>
                  <a:lnTo>
                    <a:pt x="92" y="82"/>
                  </a:lnTo>
                  <a:lnTo>
                    <a:pt x="78" y="116"/>
                  </a:lnTo>
                  <a:lnTo>
                    <a:pt x="69" y="146"/>
                  </a:lnTo>
                  <a:lnTo>
                    <a:pt x="65" y="182"/>
                  </a:lnTo>
                  <a:lnTo>
                    <a:pt x="72" y="222"/>
                  </a:lnTo>
                  <a:lnTo>
                    <a:pt x="78" y="277"/>
                  </a:lnTo>
                  <a:lnTo>
                    <a:pt x="81" y="267"/>
                  </a:lnTo>
                  <a:lnTo>
                    <a:pt x="83" y="257"/>
                  </a:lnTo>
                  <a:lnTo>
                    <a:pt x="86" y="246"/>
                  </a:lnTo>
                  <a:lnTo>
                    <a:pt x="89" y="237"/>
                  </a:lnTo>
                  <a:lnTo>
                    <a:pt x="92" y="227"/>
                  </a:lnTo>
                  <a:lnTo>
                    <a:pt x="94" y="218"/>
                  </a:lnTo>
                  <a:lnTo>
                    <a:pt x="97" y="209"/>
                  </a:lnTo>
                  <a:lnTo>
                    <a:pt x="101" y="199"/>
                  </a:lnTo>
                  <a:lnTo>
                    <a:pt x="106" y="189"/>
                  </a:lnTo>
                  <a:lnTo>
                    <a:pt x="111" y="179"/>
                  </a:lnTo>
                  <a:lnTo>
                    <a:pt x="116" y="168"/>
                  </a:lnTo>
                  <a:lnTo>
                    <a:pt x="119" y="160"/>
                  </a:lnTo>
                  <a:lnTo>
                    <a:pt x="122" y="151"/>
                  </a:lnTo>
                  <a:lnTo>
                    <a:pt x="127" y="139"/>
                  </a:lnTo>
                  <a:lnTo>
                    <a:pt x="131" y="129"/>
                  </a:lnTo>
                  <a:lnTo>
                    <a:pt x="136" y="120"/>
                  </a:lnTo>
                  <a:lnTo>
                    <a:pt x="140" y="111"/>
                  </a:lnTo>
                  <a:lnTo>
                    <a:pt x="145" y="102"/>
                  </a:lnTo>
                  <a:lnTo>
                    <a:pt x="151" y="93"/>
                  </a:lnTo>
                  <a:lnTo>
                    <a:pt x="157" y="83"/>
                  </a:lnTo>
                  <a:lnTo>
                    <a:pt x="164" y="73"/>
                  </a:lnTo>
                  <a:lnTo>
                    <a:pt x="169" y="66"/>
                  </a:lnTo>
                  <a:lnTo>
                    <a:pt x="174" y="57"/>
                  </a:lnTo>
                  <a:lnTo>
                    <a:pt x="179" y="49"/>
                  </a:lnTo>
                  <a:lnTo>
                    <a:pt x="185" y="41"/>
                  </a:lnTo>
                  <a:lnTo>
                    <a:pt x="191" y="35"/>
                  </a:lnTo>
                  <a:lnTo>
                    <a:pt x="196" y="29"/>
                  </a:lnTo>
                  <a:lnTo>
                    <a:pt x="202" y="22"/>
                  </a:lnTo>
                  <a:lnTo>
                    <a:pt x="210" y="14"/>
                  </a:lnTo>
                  <a:lnTo>
                    <a:pt x="218" y="6"/>
                  </a:lnTo>
                  <a:lnTo>
                    <a:pt x="221" y="0"/>
                  </a:lnTo>
                </a:path>
              </a:pathLst>
            </a:custGeom>
            <a:solidFill>
              <a:srgbClr val="808080"/>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2" name="Freeform 77"/>
            <p:cNvSpPr>
              <a:spLocks/>
            </p:cNvSpPr>
            <p:nvPr/>
          </p:nvSpPr>
          <p:spPr bwMode="auto">
            <a:xfrm>
              <a:off x="4760" y="3145"/>
              <a:ext cx="24" cy="393"/>
            </a:xfrm>
            <a:custGeom>
              <a:avLst/>
              <a:gdLst/>
              <a:ahLst/>
              <a:cxnLst>
                <a:cxn ang="0">
                  <a:pos x="9" y="7"/>
                </a:cxn>
                <a:cxn ang="0">
                  <a:pos x="5" y="20"/>
                </a:cxn>
                <a:cxn ang="0">
                  <a:pos x="2" y="33"/>
                </a:cxn>
                <a:cxn ang="0">
                  <a:pos x="2" y="52"/>
                </a:cxn>
                <a:cxn ang="0">
                  <a:pos x="1" y="70"/>
                </a:cxn>
                <a:cxn ang="0">
                  <a:pos x="1" y="94"/>
                </a:cxn>
                <a:cxn ang="0">
                  <a:pos x="1" y="120"/>
                </a:cxn>
                <a:cxn ang="0">
                  <a:pos x="6" y="140"/>
                </a:cxn>
                <a:cxn ang="0">
                  <a:pos x="3" y="162"/>
                </a:cxn>
                <a:cxn ang="0">
                  <a:pos x="6" y="192"/>
                </a:cxn>
                <a:cxn ang="0">
                  <a:pos x="2" y="216"/>
                </a:cxn>
                <a:cxn ang="0">
                  <a:pos x="2" y="242"/>
                </a:cxn>
                <a:cxn ang="0">
                  <a:pos x="3" y="262"/>
                </a:cxn>
                <a:cxn ang="0">
                  <a:pos x="5" y="279"/>
                </a:cxn>
                <a:cxn ang="0">
                  <a:pos x="2" y="302"/>
                </a:cxn>
                <a:cxn ang="0">
                  <a:pos x="0" y="323"/>
                </a:cxn>
                <a:cxn ang="0">
                  <a:pos x="0" y="347"/>
                </a:cxn>
                <a:cxn ang="0">
                  <a:pos x="0" y="374"/>
                </a:cxn>
                <a:cxn ang="0">
                  <a:pos x="0" y="392"/>
                </a:cxn>
                <a:cxn ang="0">
                  <a:pos x="21" y="386"/>
                </a:cxn>
                <a:cxn ang="0">
                  <a:pos x="22" y="366"/>
                </a:cxn>
                <a:cxn ang="0">
                  <a:pos x="21" y="347"/>
                </a:cxn>
                <a:cxn ang="0">
                  <a:pos x="21" y="320"/>
                </a:cxn>
                <a:cxn ang="0">
                  <a:pos x="22" y="293"/>
                </a:cxn>
                <a:cxn ang="0">
                  <a:pos x="22" y="263"/>
                </a:cxn>
                <a:cxn ang="0">
                  <a:pos x="23" y="195"/>
                </a:cxn>
                <a:cxn ang="0">
                  <a:pos x="23" y="152"/>
                </a:cxn>
                <a:cxn ang="0">
                  <a:pos x="22" y="134"/>
                </a:cxn>
                <a:cxn ang="0">
                  <a:pos x="22" y="109"/>
                </a:cxn>
                <a:cxn ang="0">
                  <a:pos x="20" y="82"/>
                </a:cxn>
                <a:cxn ang="0">
                  <a:pos x="18" y="58"/>
                </a:cxn>
                <a:cxn ang="0">
                  <a:pos x="16" y="34"/>
                </a:cxn>
                <a:cxn ang="0">
                  <a:pos x="14" y="11"/>
                </a:cxn>
              </a:cxnLst>
              <a:rect l="0" t="0" r="r" b="b"/>
              <a:pathLst>
                <a:path w="24" h="393">
                  <a:moveTo>
                    <a:pt x="13" y="0"/>
                  </a:moveTo>
                  <a:lnTo>
                    <a:pt x="9" y="7"/>
                  </a:lnTo>
                  <a:lnTo>
                    <a:pt x="7" y="13"/>
                  </a:lnTo>
                  <a:lnTo>
                    <a:pt x="5" y="20"/>
                  </a:lnTo>
                  <a:lnTo>
                    <a:pt x="4" y="27"/>
                  </a:lnTo>
                  <a:lnTo>
                    <a:pt x="2" y="33"/>
                  </a:lnTo>
                  <a:lnTo>
                    <a:pt x="1" y="42"/>
                  </a:lnTo>
                  <a:lnTo>
                    <a:pt x="2" y="52"/>
                  </a:lnTo>
                  <a:lnTo>
                    <a:pt x="2" y="63"/>
                  </a:lnTo>
                  <a:lnTo>
                    <a:pt x="1" y="70"/>
                  </a:lnTo>
                  <a:lnTo>
                    <a:pt x="0" y="80"/>
                  </a:lnTo>
                  <a:lnTo>
                    <a:pt x="1" y="94"/>
                  </a:lnTo>
                  <a:lnTo>
                    <a:pt x="0" y="106"/>
                  </a:lnTo>
                  <a:lnTo>
                    <a:pt x="1" y="120"/>
                  </a:lnTo>
                  <a:lnTo>
                    <a:pt x="3" y="129"/>
                  </a:lnTo>
                  <a:lnTo>
                    <a:pt x="6" y="140"/>
                  </a:lnTo>
                  <a:lnTo>
                    <a:pt x="4" y="149"/>
                  </a:lnTo>
                  <a:lnTo>
                    <a:pt x="3" y="162"/>
                  </a:lnTo>
                  <a:lnTo>
                    <a:pt x="4" y="176"/>
                  </a:lnTo>
                  <a:lnTo>
                    <a:pt x="6" y="192"/>
                  </a:lnTo>
                  <a:lnTo>
                    <a:pt x="3" y="204"/>
                  </a:lnTo>
                  <a:lnTo>
                    <a:pt x="2" y="216"/>
                  </a:lnTo>
                  <a:lnTo>
                    <a:pt x="2" y="228"/>
                  </a:lnTo>
                  <a:lnTo>
                    <a:pt x="2" y="242"/>
                  </a:lnTo>
                  <a:lnTo>
                    <a:pt x="2" y="252"/>
                  </a:lnTo>
                  <a:lnTo>
                    <a:pt x="3" y="262"/>
                  </a:lnTo>
                  <a:lnTo>
                    <a:pt x="5" y="273"/>
                  </a:lnTo>
                  <a:lnTo>
                    <a:pt x="5" y="279"/>
                  </a:lnTo>
                  <a:lnTo>
                    <a:pt x="4" y="290"/>
                  </a:lnTo>
                  <a:lnTo>
                    <a:pt x="2" y="302"/>
                  </a:lnTo>
                  <a:lnTo>
                    <a:pt x="1" y="310"/>
                  </a:lnTo>
                  <a:lnTo>
                    <a:pt x="0" y="323"/>
                  </a:lnTo>
                  <a:lnTo>
                    <a:pt x="1" y="335"/>
                  </a:lnTo>
                  <a:lnTo>
                    <a:pt x="0" y="347"/>
                  </a:lnTo>
                  <a:lnTo>
                    <a:pt x="1" y="361"/>
                  </a:lnTo>
                  <a:lnTo>
                    <a:pt x="0" y="374"/>
                  </a:lnTo>
                  <a:lnTo>
                    <a:pt x="0" y="385"/>
                  </a:lnTo>
                  <a:lnTo>
                    <a:pt x="0" y="392"/>
                  </a:lnTo>
                  <a:lnTo>
                    <a:pt x="21" y="392"/>
                  </a:lnTo>
                  <a:lnTo>
                    <a:pt x="21" y="386"/>
                  </a:lnTo>
                  <a:lnTo>
                    <a:pt x="21" y="375"/>
                  </a:lnTo>
                  <a:lnTo>
                    <a:pt x="22" y="366"/>
                  </a:lnTo>
                  <a:lnTo>
                    <a:pt x="22" y="357"/>
                  </a:lnTo>
                  <a:lnTo>
                    <a:pt x="21" y="347"/>
                  </a:lnTo>
                  <a:lnTo>
                    <a:pt x="20" y="335"/>
                  </a:lnTo>
                  <a:lnTo>
                    <a:pt x="21" y="320"/>
                  </a:lnTo>
                  <a:lnTo>
                    <a:pt x="21" y="305"/>
                  </a:lnTo>
                  <a:lnTo>
                    <a:pt x="22" y="293"/>
                  </a:lnTo>
                  <a:lnTo>
                    <a:pt x="21" y="278"/>
                  </a:lnTo>
                  <a:lnTo>
                    <a:pt x="22" y="263"/>
                  </a:lnTo>
                  <a:lnTo>
                    <a:pt x="22" y="252"/>
                  </a:lnTo>
                  <a:lnTo>
                    <a:pt x="23" y="195"/>
                  </a:lnTo>
                  <a:lnTo>
                    <a:pt x="22" y="167"/>
                  </a:lnTo>
                  <a:lnTo>
                    <a:pt x="23" y="152"/>
                  </a:lnTo>
                  <a:lnTo>
                    <a:pt x="23" y="145"/>
                  </a:lnTo>
                  <a:lnTo>
                    <a:pt x="22" y="134"/>
                  </a:lnTo>
                  <a:lnTo>
                    <a:pt x="23" y="123"/>
                  </a:lnTo>
                  <a:lnTo>
                    <a:pt x="22" y="109"/>
                  </a:lnTo>
                  <a:lnTo>
                    <a:pt x="21" y="98"/>
                  </a:lnTo>
                  <a:lnTo>
                    <a:pt x="20" y="82"/>
                  </a:lnTo>
                  <a:lnTo>
                    <a:pt x="19" y="69"/>
                  </a:lnTo>
                  <a:lnTo>
                    <a:pt x="18" y="58"/>
                  </a:lnTo>
                  <a:lnTo>
                    <a:pt x="17" y="46"/>
                  </a:lnTo>
                  <a:lnTo>
                    <a:pt x="16" y="34"/>
                  </a:lnTo>
                  <a:lnTo>
                    <a:pt x="15" y="21"/>
                  </a:lnTo>
                  <a:lnTo>
                    <a:pt x="14" y="11"/>
                  </a:lnTo>
                  <a:lnTo>
                    <a:pt x="13" y="0"/>
                  </a:lnTo>
                </a:path>
              </a:pathLst>
            </a:custGeom>
            <a:solidFill>
              <a:srgbClr val="5F5F5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3" name="Freeform 78"/>
            <p:cNvSpPr>
              <a:spLocks/>
            </p:cNvSpPr>
            <p:nvPr/>
          </p:nvSpPr>
          <p:spPr bwMode="auto">
            <a:xfrm>
              <a:off x="4975" y="3134"/>
              <a:ext cx="87" cy="183"/>
            </a:xfrm>
            <a:custGeom>
              <a:avLst/>
              <a:gdLst/>
              <a:ahLst/>
              <a:cxnLst>
                <a:cxn ang="0">
                  <a:pos x="86" y="0"/>
                </a:cxn>
                <a:cxn ang="0">
                  <a:pos x="81" y="3"/>
                </a:cxn>
                <a:cxn ang="0">
                  <a:pos x="77" y="5"/>
                </a:cxn>
                <a:cxn ang="0">
                  <a:pos x="72" y="6"/>
                </a:cxn>
                <a:cxn ang="0">
                  <a:pos x="68" y="8"/>
                </a:cxn>
                <a:cxn ang="0">
                  <a:pos x="65" y="13"/>
                </a:cxn>
                <a:cxn ang="0">
                  <a:pos x="62" y="18"/>
                </a:cxn>
                <a:cxn ang="0">
                  <a:pos x="58" y="24"/>
                </a:cxn>
                <a:cxn ang="0">
                  <a:pos x="55" y="27"/>
                </a:cxn>
                <a:cxn ang="0">
                  <a:pos x="53" y="29"/>
                </a:cxn>
                <a:cxn ang="0">
                  <a:pos x="52" y="32"/>
                </a:cxn>
                <a:cxn ang="0">
                  <a:pos x="51" y="36"/>
                </a:cxn>
                <a:cxn ang="0">
                  <a:pos x="51" y="45"/>
                </a:cxn>
                <a:cxn ang="0">
                  <a:pos x="50" y="56"/>
                </a:cxn>
                <a:cxn ang="0">
                  <a:pos x="49" y="68"/>
                </a:cxn>
                <a:cxn ang="0">
                  <a:pos x="48" y="81"/>
                </a:cxn>
                <a:cxn ang="0">
                  <a:pos x="49" y="86"/>
                </a:cxn>
                <a:cxn ang="0">
                  <a:pos x="47" y="97"/>
                </a:cxn>
                <a:cxn ang="0">
                  <a:pos x="46" y="108"/>
                </a:cxn>
                <a:cxn ang="0">
                  <a:pos x="43" y="121"/>
                </a:cxn>
                <a:cxn ang="0">
                  <a:pos x="37" y="138"/>
                </a:cxn>
                <a:cxn ang="0">
                  <a:pos x="31" y="159"/>
                </a:cxn>
                <a:cxn ang="0">
                  <a:pos x="28" y="164"/>
                </a:cxn>
                <a:cxn ang="0">
                  <a:pos x="24" y="169"/>
                </a:cxn>
                <a:cxn ang="0">
                  <a:pos x="20" y="173"/>
                </a:cxn>
                <a:cxn ang="0">
                  <a:pos x="10" y="176"/>
                </a:cxn>
                <a:cxn ang="0">
                  <a:pos x="0" y="181"/>
                </a:cxn>
                <a:cxn ang="0">
                  <a:pos x="8" y="180"/>
                </a:cxn>
                <a:cxn ang="0">
                  <a:pos x="17" y="179"/>
                </a:cxn>
                <a:cxn ang="0">
                  <a:pos x="24" y="180"/>
                </a:cxn>
                <a:cxn ang="0">
                  <a:pos x="30" y="179"/>
                </a:cxn>
                <a:cxn ang="0">
                  <a:pos x="37" y="178"/>
                </a:cxn>
                <a:cxn ang="0">
                  <a:pos x="43" y="179"/>
                </a:cxn>
                <a:cxn ang="0">
                  <a:pos x="49" y="179"/>
                </a:cxn>
                <a:cxn ang="0">
                  <a:pos x="53" y="181"/>
                </a:cxn>
                <a:cxn ang="0">
                  <a:pos x="57" y="182"/>
                </a:cxn>
                <a:cxn ang="0">
                  <a:pos x="61" y="182"/>
                </a:cxn>
                <a:cxn ang="0">
                  <a:pos x="60" y="173"/>
                </a:cxn>
                <a:cxn ang="0">
                  <a:pos x="67" y="84"/>
                </a:cxn>
                <a:cxn ang="0">
                  <a:pos x="57" y="64"/>
                </a:cxn>
                <a:cxn ang="0">
                  <a:pos x="63" y="34"/>
                </a:cxn>
                <a:cxn ang="0">
                  <a:pos x="75" y="18"/>
                </a:cxn>
                <a:cxn ang="0">
                  <a:pos x="86" y="0"/>
                </a:cxn>
              </a:cxnLst>
              <a:rect l="0" t="0" r="r" b="b"/>
              <a:pathLst>
                <a:path w="87" h="183">
                  <a:moveTo>
                    <a:pt x="86" y="0"/>
                  </a:moveTo>
                  <a:lnTo>
                    <a:pt x="81" y="3"/>
                  </a:lnTo>
                  <a:lnTo>
                    <a:pt x="77" y="5"/>
                  </a:lnTo>
                  <a:lnTo>
                    <a:pt x="72" y="6"/>
                  </a:lnTo>
                  <a:lnTo>
                    <a:pt x="68" y="8"/>
                  </a:lnTo>
                  <a:lnTo>
                    <a:pt x="65" y="13"/>
                  </a:lnTo>
                  <a:lnTo>
                    <a:pt x="62" y="18"/>
                  </a:lnTo>
                  <a:lnTo>
                    <a:pt x="58" y="24"/>
                  </a:lnTo>
                  <a:lnTo>
                    <a:pt x="55" y="27"/>
                  </a:lnTo>
                  <a:lnTo>
                    <a:pt x="53" y="29"/>
                  </a:lnTo>
                  <a:lnTo>
                    <a:pt x="52" y="32"/>
                  </a:lnTo>
                  <a:lnTo>
                    <a:pt x="51" y="36"/>
                  </a:lnTo>
                  <a:lnTo>
                    <a:pt x="51" y="45"/>
                  </a:lnTo>
                  <a:lnTo>
                    <a:pt x="50" y="56"/>
                  </a:lnTo>
                  <a:lnTo>
                    <a:pt x="49" y="68"/>
                  </a:lnTo>
                  <a:lnTo>
                    <a:pt x="48" y="81"/>
                  </a:lnTo>
                  <a:lnTo>
                    <a:pt x="49" y="86"/>
                  </a:lnTo>
                  <a:lnTo>
                    <a:pt x="47" y="97"/>
                  </a:lnTo>
                  <a:lnTo>
                    <a:pt x="46" y="108"/>
                  </a:lnTo>
                  <a:lnTo>
                    <a:pt x="43" y="121"/>
                  </a:lnTo>
                  <a:lnTo>
                    <a:pt x="37" y="138"/>
                  </a:lnTo>
                  <a:lnTo>
                    <a:pt x="31" y="159"/>
                  </a:lnTo>
                  <a:lnTo>
                    <a:pt x="28" y="164"/>
                  </a:lnTo>
                  <a:lnTo>
                    <a:pt x="24" y="169"/>
                  </a:lnTo>
                  <a:lnTo>
                    <a:pt x="20" y="173"/>
                  </a:lnTo>
                  <a:lnTo>
                    <a:pt x="10" y="176"/>
                  </a:lnTo>
                  <a:lnTo>
                    <a:pt x="0" y="181"/>
                  </a:lnTo>
                  <a:lnTo>
                    <a:pt x="8" y="180"/>
                  </a:lnTo>
                  <a:lnTo>
                    <a:pt x="17" y="179"/>
                  </a:lnTo>
                  <a:lnTo>
                    <a:pt x="24" y="180"/>
                  </a:lnTo>
                  <a:lnTo>
                    <a:pt x="30" y="179"/>
                  </a:lnTo>
                  <a:lnTo>
                    <a:pt x="37" y="178"/>
                  </a:lnTo>
                  <a:lnTo>
                    <a:pt x="43" y="179"/>
                  </a:lnTo>
                  <a:lnTo>
                    <a:pt x="49" y="179"/>
                  </a:lnTo>
                  <a:lnTo>
                    <a:pt x="53" y="181"/>
                  </a:lnTo>
                  <a:lnTo>
                    <a:pt x="57" y="182"/>
                  </a:lnTo>
                  <a:lnTo>
                    <a:pt x="61" y="182"/>
                  </a:lnTo>
                  <a:lnTo>
                    <a:pt x="60" y="173"/>
                  </a:lnTo>
                  <a:lnTo>
                    <a:pt x="67" y="84"/>
                  </a:lnTo>
                  <a:lnTo>
                    <a:pt x="57" y="64"/>
                  </a:lnTo>
                  <a:lnTo>
                    <a:pt x="63" y="34"/>
                  </a:lnTo>
                  <a:lnTo>
                    <a:pt x="75" y="18"/>
                  </a:lnTo>
                  <a:lnTo>
                    <a:pt x="86" y="0"/>
                  </a:lnTo>
                </a:path>
              </a:pathLst>
            </a:custGeom>
            <a:solidFill>
              <a:srgbClr val="5F5F5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4" name="Freeform 79"/>
            <p:cNvSpPr>
              <a:spLocks/>
            </p:cNvSpPr>
            <p:nvPr/>
          </p:nvSpPr>
          <p:spPr bwMode="auto">
            <a:xfrm>
              <a:off x="4893" y="3057"/>
              <a:ext cx="319" cy="385"/>
            </a:xfrm>
            <a:custGeom>
              <a:avLst/>
              <a:gdLst/>
              <a:ahLst/>
              <a:cxnLst>
                <a:cxn ang="0">
                  <a:pos x="243" y="7"/>
                </a:cxn>
                <a:cxn ang="0">
                  <a:pos x="260" y="21"/>
                </a:cxn>
                <a:cxn ang="0">
                  <a:pos x="275" y="45"/>
                </a:cxn>
                <a:cxn ang="0">
                  <a:pos x="281" y="67"/>
                </a:cxn>
                <a:cxn ang="0">
                  <a:pos x="286" y="100"/>
                </a:cxn>
                <a:cxn ang="0">
                  <a:pos x="285" y="110"/>
                </a:cxn>
                <a:cxn ang="0">
                  <a:pos x="294" y="136"/>
                </a:cxn>
                <a:cxn ang="0">
                  <a:pos x="301" y="164"/>
                </a:cxn>
                <a:cxn ang="0">
                  <a:pos x="308" y="199"/>
                </a:cxn>
                <a:cxn ang="0">
                  <a:pos x="315" y="237"/>
                </a:cxn>
                <a:cxn ang="0">
                  <a:pos x="316" y="275"/>
                </a:cxn>
                <a:cxn ang="0">
                  <a:pos x="318" y="315"/>
                </a:cxn>
                <a:cxn ang="0">
                  <a:pos x="311" y="333"/>
                </a:cxn>
                <a:cxn ang="0">
                  <a:pos x="297" y="348"/>
                </a:cxn>
                <a:cxn ang="0">
                  <a:pos x="278" y="357"/>
                </a:cxn>
                <a:cxn ang="0">
                  <a:pos x="255" y="364"/>
                </a:cxn>
                <a:cxn ang="0">
                  <a:pos x="232" y="368"/>
                </a:cxn>
                <a:cxn ang="0">
                  <a:pos x="185" y="371"/>
                </a:cxn>
                <a:cxn ang="0">
                  <a:pos x="106" y="377"/>
                </a:cxn>
                <a:cxn ang="0">
                  <a:pos x="23" y="383"/>
                </a:cxn>
                <a:cxn ang="0">
                  <a:pos x="2" y="379"/>
                </a:cxn>
                <a:cxn ang="0">
                  <a:pos x="7" y="359"/>
                </a:cxn>
                <a:cxn ang="0">
                  <a:pos x="12" y="341"/>
                </a:cxn>
                <a:cxn ang="0">
                  <a:pos x="33" y="336"/>
                </a:cxn>
                <a:cxn ang="0">
                  <a:pos x="73" y="334"/>
                </a:cxn>
                <a:cxn ang="0">
                  <a:pos x="95" y="333"/>
                </a:cxn>
                <a:cxn ang="0">
                  <a:pos x="115" y="340"/>
                </a:cxn>
                <a:cxn ang="0">
                  <a:pos x="140" y="340"/>
                </a:cxn>
                <a:cxn ang="0">
                  <a:pos x="162" y="334"/>
                </a:cxn>
                <a:cxn ang="0">
                  <a:pos x="175" y="324"/>
                </a:cxn>
                <a:cxn ang="0">
                  <a:pos x="187" y="316"/>
                </a:cxn>
                <a:cxn ang="0">
                  <a:pos x="233" y="308"/>
                </a:cxn>
                <a:cxn ang="0">
                  <a:pos x="289" y="301"/>
                </a:cxn>
                <a:cxn ang="0">
                  <a:pos x="288" y="283"/>
                </a:cxn>
                <a:cxn ang="0">
                  <a:pos x="275" y="272"/>
                </a:cxn>
                <a:cxn ang="0">
                  <a:pos x="251" y="261"/>
                </a:cxn>
                <a:cxn ang="0">
                  <a:pos x="218" y="254"/>
                </a:cxn>
                <a:cxn ang="0">
                  <a:pos x="199" y="251"/>
                </a:cxn>
                <a:cxn ang="0">
                  <a:pos x="200" y="246"/>
                </a:cxn>
                <a:cxn ang="0">
                  <a:pos x="262" y="254"/>
                </a:cxn>
                <a:cxn ang="0">
                  <a:pos x="282" y="259"/>
                </a:cxn>
                <a:cxn ang="0">
                  <a:pos x="301" y="273"/>
                </a:cxn>
                <a:cxn ang="0">
                  <a:pos x="310" y="273"/>
                </a:cxn>
                <a:cxn ang="0">
                  <a:pos x="305" y="251"/>
                </a:cxn>
                <a:cxn ang="0">
                  <a:pos x="293" y="226"/>
                </a:cxn>
                <a:cxn ang="0">
                  <a:pos x="271" y="191"/>
                </a:cxn>
                <a:cxn ang="0">
                  <a:pos x="243" y="148"/>
                </a:cxn>
                <a:cxn ang="0">
                  <a:pos x="277" y="191"/>
                </a:cxn>
                <a:cxn ang="0">
                  <a:pos x="300" y="220"/>
                </a:cxn>
                <a:cxn ang="0">
                  <a:pos x="301" y="206"/>
                </a:cxn>
                <a:cxn ang="0">
                  <a:pos x="292" y="175"/>
                </a:cxn>
                <a:cxn ang="0">
                  <a:pos x="282" y="144"/>
                </a:cxn>
                <a:cxn ang="0">
                  <a:pos x="272" y="122"/>
                </a:cxn>
                <a:cxn ang="0">
                  <a:pos x="258" y="99"/>
                </a:cxn>
                <a:cxn ang="0">
                  <a:pos x="242" y="82"/>
                </a:cxn>
                <a:cxn ang="0">
                  <a:pos x="261" y="91"/>
                </a:cxn>
                <a:cxn ang="0">
                  <a:pos x="257" y="59"/>
                </a:cxn>
                <a:cxn ang="0">
                  <a:pos x="252" y="32"/>
                </a:cxn>
                <a:cxn ang="0">
                  <a:pos x="247" y="24"/>
                </a:cxn>
                <a:cxn ang="0">
                  <a:pos x="231" y="9"/>
                </a:cxn>
              </a:cxnLst>
              <a:rect l="0" t="0" r="r" b="b"/>
              <a:pathLst>
                <a:path w="319" h="385">
                  <a:moveTo>
                    <a:pt x="224" y="0"/>
                  </a:moveTo>
                  <a:lnTo>
                    <a:pt x="234" y="3"/>
                  </a:lnTo>
                  <a:lnTo>
                    <a:pt x="243" y="7"/>
                  </a:lnTo>
                  <a:lnTo>
                    <a:pt x="249" y="10"/>
                  </a:lnTo>
                  <a:lnTo>
                    <a:pt x="253" y="14"/>
                  </a:lnTo>
                  <a:lnTo>
                    <a:pt x="260" y="21"/>
                  </a:lnTo>
                  <a:lnTo>
                    <a:pt x="267" y="31"/>
                  </a:lnTo>
                  <a:lnTo>
                    <a:pt x="273" y="38"/>
                  </a:lnTo>
                  <a:lnTo>
                    <a:pt x="275" y="45"/>
                  </a:lnTo>
                  <a:lnTo>
                    <a:pt x="277" y="53"/>
                  </a:lnTo>
                  <a:lnTo>
                    <a:pt x="279" y="58"/>
                  </a:lnTo>
                  <a:lnTo>
                    <a:pt x="281" y="67"/>
                  </a:lnTo>
                  <a:lnTo>
                    <a:pt x="282" y="87"/>
                  </a:lnTo>
                  <a:lnTo>
                    <a:pt x="284" y="94"/>
                  </a:lnTo>
                  <a:lnTo>
                    <a:pt x="286" y="100"/>
                  </a:lnTo>
                  <a:lnTo>
                    <a:pt x="287" y="103"/>
                  </a:lnTo>
                  <a:lnTo>
                    <a:pt x="286" y="105"/>
                  </a:lnTo>
                  <a:lnTo>
                    <a:pt x="285" y="110"/>
                  </a:lnTo>
                  <a:lnTo>
                    <a:pt x="287" y="115"/>
                  </a:lnTo>
                  <a:lnTo>
                    <a:pt x="290" y="124"/>
                  </a:lnTo>
                  <a:lnTo>
                    <a:pt x="294" y="136"/>
                  </a:lnTo>
                  <a:lnTo>
                    <a:pt x="297" y="144"/>
                  </a:lnTo>
                  <a:lnTo>
                    <a:pt x="299" y="153"/>
                  </a:lnTo>
                  <a:lnTo>
                    <a:pt x="301" y="164"/>
                  </a:lnTo>
                  <a:lnTo>
                    <a:pt x="303" y="174"/>
                  </a:lnTo>
                  <a:lnTo>
                    <a:pt x="305" y="185"/>
                  </a:lnTo>
                  <a:lnTo>
                    <a:pt x="308" y="199"/>
                  </a:lnTo>
                  <a:lnTo>
                    <a:pt x="311" y="214"/>
                  </a:lnTo>
                  <a:lnTo>
                    <a:pt x="314" y="226"/>
                  </a:lnTo>
                  <a:lnTo>
                    <a:pt x="315" y="237"/>
                  </a:lnTo>
                  <a:lnTo>
                    <a:pt x="316" y="248"/>
                  </a:lnTo>
                  <a:lnTo>
                    <a:pt x="318" y="261"/>
                  </a:lnTo>
                  <a:lnTo>
                    <a:pt x="316" y="275"/>
                  </a:lnTo>
                  <a:lnTo>
                    <a:pt x="318" y="283"/>
                  </a:lnTo>
                  <a:lnTo>
                    <a:pt x="318" y="301"/>
                  </a:lnTo>
                  <a:lnTo>
                    <a:pt x="318" y="315"/>
                  </a:lnTo>
                  <a:lnTo>
                    <a:pt x="317" y="322"/>
                  </a:lnTo>
                  <a:lnTo>
                    <a:pt x="314" y="328"/>
                  </a:lnTo>
                  <a:lnTo>
                    <a:pt x="311" y="333"/>
                  </a:lnTo>
                  <a:lnTo>
                    <a:pt x="308" y="338"/>
                  </a:lnTo>
                  <a:lnTo>
                    <a:pt x="303" y="343"/>
                  </a:lnTo>
                  <a:lnTo>
                    <a:pt x="297" y="348"/>
                  </a:lnTo>
                  <a:lnTo>
                    <a:pt x="291" y="352"/>
                  </a:lnTo>
                  <a:lnTo>
                    <a:pt x="285" y="355"/>
                  </a:lnTo>
                  <a:lnTo>
                    <a:pt x="278" y="357"/>
                  </a:lnTo>
                  <a:lnTo>
                    <a:pt x="270" y="359"/>
                  </a:lnTo>
                  <a:lnTo>
                    <a:pt x="262" y="362"/>
                  </a:lnTo>
                  <a:lnTo>
                    <a:pt x="255" y="364"/>
                  </a:lnTo>
                  <a:lnTo>
                    <a:pt x="248" y="366"/>
                  </a:lnTo>
                  <a:lnTo>
                    <a:pt x="242" y="367"/>
                  </a:lnTo>
                  <a:lnTo>
                    <a:pt x="232" y="368"/>
                  </a:lnTo>
                  <a:lnTo>
                    <a:pt x="217" y="369"/>
                  </a:lnTo>
                  <a:lnTo>
                    <a:pt x="199" y="370"/>
                  </a:lnTo>
                  <a:lnTo>
                    <a:pt x="185" y="371"/>
                  </a:lnTo>
                  <a:lnTo>
                    <a:pt x="173" y="372"/>
                  </a:lnTo>
                  <a:lnTo>
                    <a:pt x="140" y="374"/>
                  </a:lnTo>
                  <a:lnTo>
                    <a:pt x="106" y="377"/>
                  </a:lnTo>
                  <a:lnTo>
                    <a:pt x="52" y="380"/>
                  </a:lnTo>
                  <a:lnTo>
                    <a:pt x="36" y="382"/>
                  </a:lnTo>
                  <a:lnTo>
                    <a:pt x="23" y="383"/>
                  </a:lnTo>
                  <a:lnTo>
                    <a:pt x="11" y="383"/>
                  </a:lnTo>
                  <a:lnTo>
                    <a:pt x="0" y="384"/>
                  </a:lnTo>
                  <a:lnTo>
                    <a:pt x="2" y="379"/>
                  </a:lnTo>
                  <a:lnTo>
                    <a:pt x="5" y="372"/>
                  </a:lnTo>
                  <a:lnTo>
                    <a:pt x="7" y="366"/>
                  </a:lnTo>
                  <a:lnTo>
                    <a:pt x="7" y="359"/>
                  </a:lnTo>
                  <a:lnTo>
                    <a:pt x="8" y="353"/>
                  </a:lnTo>
                  <a:lnTo>
                    <a:pt x="10" y="347"/>
                  </a:lnTo>
                  <a:lnTo>
                    <a:pt x="12" y="341"/>
                  </a:lnTo>
                  <a:lnTo>
                    <a:pt x="13" y="336"/>
                  </a:lnTo>
                  <a:lnTo>
                    <a:pt x="22" y="336"/>
                  </a:lnTo>
                  <a:lnTo>
                    <a:pt x="33" y="336"/>
                  </a:lnTo>
                  <a:lnTo>
                    <a:pt x="44" y="335"/>
                  </a:lnTo>
                  <a:lnTo>
                    <a:pt x="54" y="335"/>
                  </a:lnTo>
                  <a:lnTo>
                    <a:pt x="73" y="334"/>
                  </a:lnTo>
                  <a:lnTo>
                    <a:pt x="84" y="333"/>
                  </a:lnTo>
                  <a:lnTo>
                    <a:pt x="90" y="333"/>
                  </a:lnTo>
                  <a:lnTo>
                    <a:pt x="95" y="333"/>
                  </a:lnTo>
                  <a:lnTo>
                    <a:pt x="102" y="335"/>
                  </a:lnTo>
                  <a:lnTo>
                    <a:pt x="110" y="337"/>
                  </a:lnTo>
                  <a:lnTo>
                    <a:pt x="115" y="340"/>
                  </a:lnTo>
                  <a:lnTo>
                    <a:pt x="122" y="339"/>
                  </a:lnTo>
                  <a:lnTo>
                    <a:pt x="130" y="339"/>
                  </a:lnTo>
                  <a:lnTo>
                    <a:pt x="140" y="340"/>
                  </a:lnTo>
                  <a:lnTo>
                    <a:pt x="148" y="341"/>
                  </a:lnTo>
                  <a:lnTo>
                    <a:pt x="156" y="337"/>
                  </a:lnTo>
                  <a:lnTo>
                    <a:pt x="162" y="334"/>
                  </a:lnTo>
                  <a:lnTo>
                    <a:pt x="168" y="331"/>
                  </a:lnTo>
                  <a:lnTo>
                    <a:pt x="171" y="329"/>
                  </a:lnTo>
                  <a:lnTo>
                    <a:pt x="175" y="324"/>
                  </a:lnTo>
                  <a:lnTo>
                    <a:pt x="179" y="319"/>
                  </a:lnTo>
                  <a:lnTo>
                    <a:pt x="181" y="317"/>
                  </a:lnTo>
                  <a:lnTo>
                    <a:pt x="187" y="316"/>
                  </a:lnTo>
                  <a:lnTo>
                    <a:pt x="194" y="315"/>
                  </a:lnTo>
                  <a:lnTo>
                    <a:pt x="211" y="311"/>
                  </a:lnTo>
                  <a:lnTo>
                    <a:pt x="233" y="308"/>
                  </a:lnTo>
                  <a:lnTo>
                    <a:pt x="252" y="306"/>
                  </a:lnTo>
                  <a:lnTo>
                    <a:pt x="270" y="305"/>
                  </a:lnTo>
                  <a:lnTo>
                    <a:pt x="289" y="301"/>
                  </a:lnTo>
                  <a:lnTo>
                    <a:pt x="291" y="295"/>
                  </a:lnTo>
                  <a:lnTo>
                    <a:pt x="294" y="290"/>
                  </a:lnTo>
                  <a:lnTo>
                    <a:pt x="288" y="283"/>
                  </a:lnTo>
                  <a:lnTo>
                    <a:pt x="284" y="278"/>
                  </a:lnTo>
                  <a:lnTo>
                    <a:pt x="280" y="275"/>
                  </a:lnTo>
                  <a:lnTo>
                    <a:pt x="275" y="272"/>
                  </a:lnTo>
                  <a:lnTo>
                    <a:pt x="270" y="269"/>
                  </a:lnTo>
                  <a:lnTo>
                    <a:pt x="260" y="264"/>
                  </a:lnTo>
                  <a:lnTo>
                    <a:pt x="251" y="261"/>
                  </a:lnTo>
                  <a:lnTo>
                    <a:pt x="238" y="259"/>
                  </a:lnTo>
                  <a:lnTo>
                    <a:pt x="226" y="256"/>
                  </a:lnTo>
                  <a:lnTo>
                    <a:pt x="218" y="254"/>
                  </a:lnTo>
                  <a:lnTo>
                    <a:pt x="208" y="253"/>
                  </a:lnTo>
                  <a:lnTo>
                    <a:pt x="202" y="252"/>
                  </a:lnTo>
                  <a:lnTo>
                    <a:pt x="199" y="251"/>
                  </a:lnTo>
                  <a:lnTo>
                    <a:pt x="194" y="248"/>
                  </a:lnTo>
                  <a:lnTo>
                    <a:pt x="190" y="244"/>
                  </a:lnTo>
                  <a:lnTo>
                    <a:pt x="200" y="246"/>
                  </a:lnTo>
                  <a:lnTo>
                    <a:pt x="226" y="249"/>
                  </a:lnTo>
                  <a:lnTo>
                    <a:pt x="251" y="253"/>
                  </a:lnTo>
                  <a:lnTo>
                    <a:pt x="262" y="254"/>
                  </a:lnTo>
                  <a:lnTo>
                    <a:pt x="274" y="254"/>
                  </a:lnTo>
                  <a:lnTo>
                    <a:pt x="277" y="255"/>
                  </a:lnTo>
                  <a:lnTo>
                    <a:pt x="282" y="259"/>
                  </a:lnTo>
                  <a:lnTo>
                    <a:pt x="290" y="265"/>
                  </a:lnTo>
                  <a:lnTo>
                    <a:pt x="297" y="269"/>
                  </a:lnTo>
                  <a:lnTo>
                    <a:pt x="301" y="273"/>
                  </a:lnTo>
                  <a:lnTo>
                    <a:pt x="305" y="278"/>
                  </a:lnTo>
                  <a:lnTo>
                    <a:pt x="306" y="275"/>
                  </a:lnTo>
                  <a:lnTo>
                    <a:pt x="310" y="273"/>
                  </a:lnTo>
                  <a:lnTo>
                    <a:pt x="308" y="265"/>
                  </a:lnTo>
                  <a:lnTo>
                    <a:pt x="308" y="258"/>
                  </a:lnTo>
                  <a:lnTo>
                    <a:pt x="305" y="251"/>
                  </a:lnTo>
                  <a:lnTo>
                    <a:pt x="300" y="241"/>
                  </a:lnTo>
                  <a:lnTo>
                    <a:pt x="297" y="232"/>
                  </a:lnTo>
                  <a:lnTo>
                    <a:pt x="293" y="226"/>
                  </a:lnTo>
                  <a:lnTo>
                    <a:pt x="285" y="214"/>
                  </a:lnTo>
                  <a:lnTo>
                    <a:pt x="279" y="204"/>
                  </a:lnTo>
                  <a:lnTo>
                    <a:pt x="271" y="191"/>
                  </a:lnTo>
                  <a:lnTo>
                    <a:pt x="263" y="180"/>
                  </a:lnTo>
                  <a:lnTo>
                    <a:pt x="257" y="169"/>
                  </a:lnTo>
                  <a:lnTo>
                    <a:pt x="243" y="148"/>
                  </a:lnTo>
                  <a:lnTo>
                    <a:pt x="260" y="169"/>
                  </a:lnTo>
                  <a:lnTo>
                    <a:pt x="269" y="180"/>
                  </a:lnTo>
                  <a:lnTo>
                    <a:pt x="277" y="191"/>
                  </a:lnTo>
                  <a:lnTo>
                    <a:pt x="286" y="203"/>
                  </a:lnTo>
                  <a:lnTo>
                    <a:pt x="293" y="211"/>
                  </a:lnTo>
                  <a:lnTo>
                    <a:pt x="300" y="220"/>
                  </a:lnTo>
                  <a:lnTo>
                    <a:pt x="305" y="226"/>
                  </a:lnTo>
                  <a:lnTo>
                    <a:pt x="302" y="214"/>
                  </a:lnTo>
                  <a:lnTo>
                    <a:pt x="301" y="206"/>
                  </a:lnTo>
                  <a:lnTo>
                    <a:pt x="298" y="194"/>
                  </a:lnTo>
                  <a:lnTo>
                    <a:pt x="295" y="185"/>
                  </a:lnTo>
                  <a:lnTo>
                    <a:pt x="292" y="175"/>
                  </a:lnTo>
                  <a:lnTo>
                    <a:pt x="289" y="164"/>
                  </a:lnTo>
                  <a:lnTo>
                    <a:pt x="285" y="154"/>
                  </a:lnTo>
                  <a:lnTo>
                    <a:pt x="282" y="144"/>
                  </a:lnTo>
                  <a:lnTo>
                    <a:pt x="280" y="138"/>
                  </a:lnTo>
                  <a:lnTo>
                    <a:pt x="276" y="130"/>
                  </a:lnTo>
                  <a:lnTo>
                    <a:pt x="272" y="122"/>
                  </a:lnTo>
                  <a:lnTo>
                    <a:pt x="268" y="115"/>
                  </a:lnTo>
                  <a:lnTo>
                    <a:pt x="263" y="104"/>
                  </a:lnTo>
                  <a:lnTo>
                    <a:pt x="258" y="99"/>
                  </a:lnTo>
                  <a:lnTo>
                    <a:pt x="252" y="93"/>
                  </a:lnTo>
                  <a:lnTo>
                    <a:pt x="247" y="87"/>
                  </a:lnTo>
                  <a:lnTo>
                    <a:pt x="242" y="82"/>
                  </a:lnTo>
                  <a:lnTo>
                    <a:pt x="249" y="84"/>
                  </a:lnTo>
                  <a:lnTo>
                    <a:pt x="256" y="87"/>
                  </a:lnTo>
                  <a:lnTo>
                    <a:pt x="261" y="91"/>
                  </a:lnTo>
                  <a:lnTo>
                    <a:pt x="259" y="82"/>
                  </a:lnTo>
                  <a:lnTo>
                    <a:pt x="259" y="74"/>
                  </a:lnTo>
                  <a:lnTo>
                    <a:pt x="257" y="59"/>
                  </a:lnTo>
                  <a:lnTo>
                    <a:pt x="255" y="46"/>
                  </a:lnTo>
                  <a:lnTo>
                    <a:pt x="254" y="40"/>
                  </a:lnTo>
                  <a:lnTo>
                    <a:pt x="252" y="32"/>
                  </a:lnTo>
                  <a:lnTo>
                    <a:pt x="251" y="27"/>
                  </a:lnTo>
                  <a:lnTo>
                    <a:pt x="250" y="25"/>
                  </a:lnTo>
                  <a:lnTo>
                    <a:pt x="247" y="24"/>
                  </a:lnTo>
                  <a:lnTo>
                    <a:pt x="242" y="19"/>
                  </a:lnTo>
                  <a:lnTo>
                    <a:pt x="236" y="15"/>
                  </a:lnTo>
                  <a:lnTo>
                    <a:pt x="231" y="9"/>
                  </a:lnTo>
                  <a:lnTo>
                    <a:pt x="224" y="0"/>
                  </a:lnTo>
                </a:path>
              </a:pathLst>
            </a:custGeom>
            <a:solidFill>
              <a:srgbClr val="5F5F5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5" name="Freeform 80"/>
            <p:cNvSpPr>
              <a:spLocks/>
            </p:cNvSpPr>
            <p:nvPr/>
          </p:nvSpPr>
          <p:spPr bwMode="auto">
            <a:xfrm>
              <a:off x="4960" y="3031"/>
              <a:ext cx="56" cy="69"/>
            </a:xfrm>
            <a:custGeom>
              <a:avLst/>
              <a:gdLst/>
              <a:ahLst/>
              <a:cxnLst>
                <a:cxn ang="0">
                  <a:pos x="55" y="0"/>
                </a:cxn>
                <a:cxn ang="0">
                  <a:pos x="51" y="8"/>
                </a:cxn>
                <a:cxn ang="0">
                  <a:pos x="47" y="18"/>
                </a:cxn>
                <a:cxn ang="0">
                  <a:pos x="43" y="29"/>
                </a:cxn>
                <a:cxn ang="0">
                  <a:pos x="42" y="41"/>
                </a:cxn>
                <a:cxn ang="0">
                  <a:pos x="43" y="51"/>
                </a:cxn>
                <a:cxn ang="0">
                  <a:pos x="45" y="58"/>
                </a:cxn>
                <a:cxn ang="0">
                  <a:pos x="29" y="60"/>
                </a:cxn>
                <a:cxn ang="0">
                  <a:pos x="12" y="62"/>
                </a:cxn>
                <a:cxn ang="0">
                  <a:pos x="0" y="65"/>
                </a:cxn>
                <a:cxn ang="0">
                  <a:pos x="21" y="68"/>
                </a:cxn>
                <a:cxn ang="0">
                  <a:pos x="28" y="65"/>
                </a:cxn>
                <a:cxn ang="0">
                  <a:pos x="42" y="62"/>
                </a:cxn>
                <a:cxn ang="0">
                  <a:pos x="51" y="61"/>
                </a:cxn>
                <a:cxn ang="0">
                  <a:pos x="48" y="52"/>
                </a:cxn>
                <a:cxn ang="0">
                  <a:pos x="47" y="41"/>
                </a:cxn>
                <a:cxn ang="0">
                  <a:pos x="48" y="28"/>
                </a:cxn>
                <a:cxn ang="0">
                  <a:pos x="52" y="16"/>
                </a:cxn>
                <a:cxn ang="0">
                  <a:pos x="55" y="7"/>
                </a:cxn>
                <a:cxn ang="0">
                  <a:pos x="55" y="0"/>
                </a:cxn>
              </a:cxnLst>
              <a:rect l="0" t="0" r="r" b="b"/>
              <a:pathLst>
                <a:path w="56" h="69">
                  <a:moveTo>
                    <a:pt x="55" y="0"/>
                  </a:moveTo>
                  <a:lnTo>
                    <a:pt x="51" y="8"/>
                  </a:lnTo>
                  <a:lnTo>
                    <a:pt x="47" y="18"/>
                  </a:lnTo>
                  <a:lnTo>
                    <a:pt x="43" y="29"/>
                  </a:lnTo>
                  <a:lnTo>
                    <a:pt x="42" y="41"/>
                  </a:lnTo>
                  <a:lnTo>
                    <a:pt x="43" y="51"/>
                  </a:lnTo>
                  <a:lnTo>
                    <a:pt x="45" y="58"/>
                  </a:lnTo>
                  <a:lnTo>
                    <a:pt x="29" y="60"/>
                  </a:lnTo>
                  <a:lnTo>
                    <a:pt x="12" y="62"/>
                  </a:lnTo>
                  <a:lnTo>
                    <a:pt x="0" y="65"/>
                  </a:lnTo>
                  <a:lnTo>
                    <a:pt x="21" y="68"/>
                  </a:lnTo>
                  <a:lnTo>
                    <a:pt x="28" y="65"/>
                  </a:lnTo>
                  <a:lnTo>
                    <a:pt x="42" y="62"/>
                  </a:lnTo>
                  <a:lnTo>
                    <a:pt x="51" y="61"/>
                  </a:lnTo>
                  <a:lnTo>
                    <a:pt x="48" y="52"/>
                  </a:lnTo>
                  <a:lnTo>
                    <a:pt x="47" y="41"/>
                  </a:lnTo>
                  <a:lnTo>
                    <a:pt x="48" y="28"/>
                  </a:lnTo>
                  <a:lnTo>
                    <a:pt x="52" y="16"/>
                  </a:lnTo>
                  <a:lnTo>
                    <a:pt x="55" y="7"/>
                  </a:lnTo>
                  <a:lnTo>
                    <a:pt x="55"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6" name="Freeform 81"/>
            <p:cNvSpPr>
              <a:spLocks/>
            </p:cNvSpPr>
            <p:nvPr/>
          </p:nvSpPr>
          <p:spPr bwMode="auto">
            <a:xfrm>
              <a:off x="4865" y="3101"/>
              <a:ext cx="155" cy="232"/>
            </a:xfrm>
            <a:custGeom>
              <a:avLst/>
              <a:gdLst/>
              <a:ahLst/>
              <a:cxnLst>
                <a:cxn ang="0">
                  <a:pos x="0" y="231"/>
                </a:cxn>
                <a:cxn ang="0">
                  <a:pos x="57" y="128"/>
                </a:cxn>
                <a:cxn ang="0">
                  <a:pos x="82" y="87"/>
                </a:cxn>
                <a:cxn ang="0">
                  <a:pos x="98" y="63"/>
                </a:cxn>
                <a:cxn ang="0">
                  <a:pos x="120" y="37"/>
                </a:cxn>
                <a:cxn ang="0">
                  <a:pos x="144" y="8"/>
                </a:cxn>
                <a:cxn ang="0">
                  <a:pos x="150" y="0"/>
                </a:cxn>
                <a:cxn ang="0">
                  <a:pos x="151" y="5"/>
                </a:cxn>
                <a:cxn ang="0">
                  <a:pos x="154" y="10"/>
                </a:cxn>
                <a:cxn ang="0">
                  <a:pos x="140" y="24"/>
                </a:cxn>
                <a:cxn ang="0">
                  <a:pos x="126" y="41"/>
                </a:cxn>
                <a:cxn ang="0">
                  <a:pos x="108" y="64"/>
                </a:cxn>
                <a:cxn ang="0">
                  <a:pos x="97" y="77"/>
                </a:cxn>
                <a:cxn ang="0">
                  <a:pos x="90" y="90"/>
                </a:cxn>
                <a:cxn ang="0">
                  <a:pos x="85" y="98"/>
                </a:cxn>
                <a:cxn ang="0">
                  <a:pos x="74" y="115"/>
                </a:cxn>
                <a:cxn ang="0">
                  <a:pos x="60" y="137"/>
                </a:cxn>
                <a:cxn ang="0">
                  <a:pos x="44" y="162"/>
                </a:cxn>
                <a:cxn ang="0">
                  <a:pos x="7" y="223"/>
                </a:cxn>
                <a:cxn ang="0">
                  <a:pos x="0" y="231"/>
                </a:cxn>
              </a:cxnLst>
              <a:rect l="0" t="0" r="r" b="b"/>
              <a:pathLst>
                <a:path w="155" h="232">
                  <a:moveTo>
                    <a:pt x="0" y="231"/>
                  </a:moveTo>
                  <a:lnTo>
                    <a:pt x="57" y="128"/>
                  </a:lnTo>
                  <a:lnTo>
                    <a:pt x="82" y="87"/>
                  </a:lnTo>
                  <a:lnTo>
                    <a:pt x="98" y="63"/>
                  </a:lnTo>
                  <a:lnTo>
                    <a:pt x="120" y="37"/>
                  </a:lnTo>
                  <a:lnTo>
                    <a:pt x="144" y="8"/>
                  </a:lnTo>
                  <a:lnTo>
                    <a:pt x="150" y="0"/>
                  </a:lnTo>
                  <a:lnTo>
                    <a:pt x="151" y="5"/>
                  </a:lnTo>
                  <a:lnTo>
                    <a:pt x="154" y="10"/>
                  </a:lnTo>
                  <a:lnTo>
                    <a:pt x="140" y="24"/>
                  </a:lnTo>
                  <a:lnTo>
                    <a:pt x="126" y="41"/>
                  </a:lnTo>
                  <a:lnTo>
                    <a:pt x="108" y="64"/>
                  </a:lnTo>
                  <a:lnTo>
                    <a:pt x="97" y="77"/>
                  </a:lnTo>
                  <a:lnTo>
                    <a:pt x="90" y="90"/>
                  </a:lnTo>
                  <a:lnTo>
                    <a:pt x="85" y="98"/>
                  </a:lnTo>
                  <a:lnTo>
                    <a:pt x="74" y="115"/>
                  </a:lnTo>
                  <a:lnTo>
                    <a:pt x="60" y="137"/>
                  </a:lnTo>
                  <a:lnTo>
                    <a:pt x="44" y="162"/>
                  </a:lnTo>
                  <a:lnTo>
                    <a:pt x="7" y="223"/>
                  </a:lnTo>
                  <a:lnTo>
                    <a:pt x="0" y="231"/>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7" name="Freeform 82"/>
            <p:cNvSpPr>
              <a:spLocks/>
            </p:cNvSpPr>
            <p:nvPr/>
          </p:nvSpPr>
          <p:spPr bwMode="auto">
            <a:xfrm>
              <a:off x="4860" y="3395"/>
              <a:ext cx="36" cy="143"/>
            </a:xfrm>
            <a:custGeom>
              <a:avLst/>
              <a:gdLst/>
              <a:ahLst/>
              <a:cxnLst>
                <a:cxn ang="0">
                  <a:pos x="0" y="1"/>
                </a:cxn>
                <a:cxn ang="0">
                  <a:pos x="4" y="10"/>
                </a:cxn>
                <a:cxn ang="0">
                  <a:pos x="8" y="27"/>
                </a:cxn>
                <a:cxn ang="0">
                  <a:pos x="15" y="48"/>
                </a:cxn>
                <a:cxn ang="0">
                  <a:pos x="20" y="69"/>
                </a:cxn>
                <a:cxn ang="0">
                  <a:pos x="26" y="85"/>
                </a:cxn>
                <a:cxn ang="0">
                  <a:pos x="27" y="105"/>
                </a:cxn>
                <a:cxn ang="0">
                  <a:pos x="31" y="142"/>
                </a:cxn>
                <a:cxn ang="0">
                  <a:pos x="35" y="142"/>
                </a:cxn>
                <a:cxn ang="0">
                  <a:pos x="33" y="112"/>
                </a:cxn>
                <a:cxn ang="0">
                  <a:pos x="30" y="83"/>
                </a:cxn>
                <a:cxn ang="0">
                  <a:pos x="23" y="60"/>
                </a:cxn>
                <a:cxn ang="0">
                  <a:pos x="17" y="42"/>
                </a:cxn>
                <a:cxn ang="0">
                  <a:pos x="13" y="25"/>
                </a:cxn>
                <a:cxn ang="0">
                  <a:pos x="6" y="0"/>
                </a:cxn>
                <a:cxn ang="0">
                  <a:pos x="0" y="1"/>
                </a:cxn>
              </a:cxnLst>
              <a:rect l="0" t="0" r="r" b="b"/>
              <a:pathLst>
                <a:path w="36" h="143">
                  <a:moveTo>
                    <a:pt x="0" y="1"/>
                  </a:moveTo>
                  <a:lnTo>
                    <a:pt x="4" y="10"/>
                  </a:lnTo>
                  <a:lnTo>
                    <a:pt x="8" y="27"/>
                  </a:lnTo>
                  <a:lnTo>
                    <a:pt x="15" y="48"/>
                  </a:lnTo>
                  <a:lnTo>
                    <a:pt x="20" y="69"/>
                  </a:lnTo>
                  <a:lnTo>
                    <a:pt x="26" y="85"/>
                  </a:lnTo>
                  <a:lnTo>
                    <a:pt x="27" y="105"/>
                  </a:lnTo>
                  <a:lnTo>
                    <a:pt x="31" y="142"/>
                  </a:lnTo>
                  <a:lnTo>
                    <a:pt x="35" y="142"/>
                  </a:lnTo>
                  <a:lnTo>
                    <a:pt x="33" y="112"/>
                  </a:lnTo>
                  <a:lnTo>
                    <a:pt x="30" y="83"/>
                  </a:lnTo>
                  <a:lnTo>
                    <a:pt x="23" y="60"/>
                  </a:lnTo>
                  <a:lnTo>
                    <a:pt x="17" y="42"/>
                  </a:lnTo>
                  <a:lnTo>
                    <a:pt x="13" y="25"/>
                  </a:lnTo>
                  <a:lnTo>
                    <a:pt x="6" y="0"/>
                  </a:lnTo>
                  <a:lnTo>
                    <a:pt x="0" y="1"/>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8" name="Freeform 83"/>
            <p:cNvSpPr>
              <a:spLocks/>
            </p:cNvSpPr>
            <p:nvPr/>
          </p:nvSpPr>
          <p:spPr bwMode="auto">
            <a:xfrm>
              <a:off x="4824" y="3058"/>
              <a:ext cx="32" cy="171"/>
            </a:xfrm>
            <a:custGeom>
              <a:avLst/>
              <a:gdLst/>
              <a:ahLst/>
              <a:cxnLst>
                <a:cxn ang="0">
                  <a:pos x="30" y="0"/>
                </a:cxn>
                <a:cxn ang="0">
                  <a:pos x="28" y="8"/>
                </a:cxn>
                <a:cxn ang="0">
                  <a:pos x="26" y="14"/>
                </a:cxn>
                <a:cxn ang="0">
                  <a:pos x="23" y="23"/>
                </a:cxn>
                <a:cxn ang="0">
                  <a:pos x="20" y="34"/>
                </a:cxn>
                <a:cxn ang="0">
                  <a:pos x="16" y="48"/>
                </a:cxn>
                <a:cxn ang="0">
                  <a:pos x="13" y="61"/>
                </a:cxn>
                <a:cxn ang="0">
                  <a:pos x="12" y="68"/>
                </a:cxn>
                <a:cxn ang="0">
                  <a:pos x="10" y="76"/>
                </a:cxn>
                <a:cxn ang="0">
                  <a:pos x="7" y="87"/>
                </a:cxn>
                <a:cxn ang="0">
                  <a:pos x="5" y="99"/>
                </a:cxn>
                <a:cxn ang="0">
                  <a:pos x="3" y="115"/>
                </a:cxn>
                <a:cxn ang="0">
                  <a:pos x="1" y="127"/>
                </a:cxn>
                <a:cxn ang="0">
                  <a:pos x="0" y="136"/>
                </a:cxn>
                <a:cxn ang="0">
                  <a:pos x="2" y="146"/>
                </a:cxn>
                <a:cxn ang="0">
                  <a:pos x="4" y="160"/>
                </a:cxn>
                <a:cxn ang="0">
                  <a:pos x="7" y="170"/>
                </a:cxn>
                <a:cxn ang="0">
                  <a:pos x="5" y="152"/>
                </a:cxn>
                <a:cxn ang="0">
                  <a:pos x="4" y="141"/>
                </a:cxn>
                <a:cxn ang="0">
                  <a:pos x="3" y="130"/>
                </a:cxn>
                <a:cxn ang="0">
                  <a:pos x="5" y="117"/>
                </a:cxn>
                <a:cxn ang="0">
                  <a:pos x="7" y="104"/>
                </a:cxn>
                <a:cxn ang="0">
                  <a:pos x="9" y="89"/>
                </a:cxn>
                <a:cxn ang="0">
                  <a:pos x="12" y="78"/>
                </a:cxn>
                <a:cxn ang="0">
                  <a:pos x="14" y="68"/>
                </a:cxn>
                <a:cxn ang="0">
                  <a:pos x="20" y="53"/>
                </a:cxn>
                <a:cxn ang="0">
                  <a:pos x="24" y="40"/>
                </a:cxn>
                <a:cxn ang="0">
                  <a:pos x="31" y="27"/>
                </a:cxn>
                <a:cxn ang="0">
                  <a:pos x="31" y="19"/>
                </a:cxn>
                <a:cxn ang="0">
                  <a:pos x="31" y="13"/>
                </a:cxn>
                <a:cxn ang="0">
                  <a:pos x="31" y="7"/>
                </a:cxn>
                <a:cxn ang="0">
                  <a:pos x="30" y="0"/>
                </a:cxn>
              </a:cxnLst>
              <a:rect l="0" t="0" r="r" b="b"/>
              <a:pathLst>
                <a:path w="32" h="171">
                  <a:moveTo>
                    <a:pt x="30" y="0"/>
                  </a:moveTo>
                  <a:lnTo>
                    <a:pt x="28" y="8"/>
                  </a:lnTo>
                  <a:lnTo>
                    <a:pt x="26" y="14"/>
                  </a:lnTo>
                  <a:lnTo>
                    <a:pt x="23" y="23"/>
                  </a:lnTo>
                  <a:lnTo>
                    <a:pt x="20" y="34"/>
                  </a:lnTo>
                  <a:lnTo>
                    <a:pt x="16" y="48"/>
                  </a:lnTo>
                  <a:lnTo>
                    <a:pt x="13" y="61"/>
                  </a:lnTo>
                  <a:lnTo>
                    <a:pt x="12" y="68"/>
                  </a:lnTo>
                  <a:lnTo>
                    <a:pt x="10" y="76"/>
                  </a:lnTo>
                  <a:lnTo>
                    <a:pt x="7" y="87"/>
                  </a:lnTo>
                  <a:lnTo>
                    <a:pt x="5" y="99"/>
                  </a:lnTo>
                  <a:lnTo>
                    <a:pt x="3" y="115"/>
                  </a:lnTo>
                  <a:lnTo>
                    <a:pt x="1" y="127"/>
                  </a:lnTo>
                  <a:lnTo>
                    <a:pt x="0" y="136"/>
                  </a:lnTo>
                  <a:lnTo>
                    <a:pt x="2" y="146"/>
                  </a:lnTo>
                  <a:lnTo>
                    <a:pt x="4" y="160"/>
                  </a:lnTo>
                  <a:lnTo>
                    <a:pt x="7" y="170"/>
                  </a:lnTo>
                  <a:lnTo>
                    <a:pt x="5" y="152"/>
                  </a:lnTo>
                  <a:lnTo>
                    <a:pt x="4" y="141"/>
                  </a:lnTo>
                  <a:lnTo>
                    <a:pt x="3" y="130"/>
                  </a:lnTo>
                  <a:lnTo>
                    <a:pt x="5" y="117"/>
                  </a:lnTo>
                  <a:lnTo>
                    <a:pt x="7" y="104"/>
                  </a:lnTo>
                  <a:lnTo>
                    <a:pt x="9" y="89"/>
                  </a:lnTo>
                  <a:lnTo>
                    <a:pt x="12" y="78"/>
                  </a:lnTo>
                  <a:lnTo>
                    <a:pt x="14" y="68"/>
                  </a:lnTo>
                  <a:lnTo>
                    <a:pt x="20" y="53"/>
                  </a:lnTo>
                  <a:lnTo>
                    <a:pt x="24" y="40"/>
                  </a:lnTo>
                  <a:lnTo>
                    <a:pt x="31" y="27"/>
                  </a:lnTo>
                  <a:lnTo>
                    <a:pt x="31" y="19"/>
                  </a:lnTo>
                  <a:lnTo>
                    <a:pt x="31" y="13"/>
                  </a:lnTo>
                  <a:lnTo>
                    <a:pt x="31" y="7"/>
                  </a:lnTo>
                  <a:lnTo>
                    <a:pt x="30"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39" name="Freeform 84"/>
            <p:cNvSpPr>
              <a:spLocks/>
            </p:cNvSpPr>
            <p:nvPr/>
          </p:nvSpPr>
          <p:spPr bwMode="auto">
            <a:xfrm>
              <a:off x="4784" y="3137"/>
              <a:ext cx="43" cy="12"/>
            </a:xfrm>
            <a:custGeom>
              <a:avLst/>
              <a:gdLst/>
              <a:ahLst/>
              <a:cxnLst>
                <a:cxn ang="0">
                  <a:pos x="0" y="0"/>
                </a:cxn>
                <a:cxn ang="0">
                  <a:pos x="9" y="2"/>
                </a:cxn>
                <a:cxn ang="0">
                  <a:pos x="19" y="4"/>
                </a:cxn>
                <a:cxn ang="0">
                  <a:pos x="28" y="6"/>
                </a:cxn>
                <a:cxn ang="0">
                  <a:pos x="38" y="9"/>
                </a:cxn>
                <a:cxn ang="0">
                  <a:pos x="42" y="11"/>
                </a:cxn>
                <a:cxn ang="0">
                  <a:pos x="33" y="8"/>
                </a:cxn>
                <a:cxn ang="0">
                  <a:pos x="24" y="6"/>
                </a:cxn>
                <a:cxn ang="0">
                  <a:pos x="12" y="4"/>
                </a:cxn>
                <a:cxn ang="0">
                  <a:pos x="5" y="3"/>
                </a:cxn>
                <a:cxn ang="0">
                  <a:pos x="1" y="3"/>
                </a:cxn>
                <a:cxn ang="0">
                  <a:pos x="0" y="0"/>
                </a:cxn>
              </a:cxnLst>
              <a:rect l="0" t="0" r="r" b="b"/>
              <a:pathLst>
                <a:path w="43" h="12">
                  <a:moveTo>
                    <a:pt x="0" y="0"/>
                  </a:moveTo>
                  <a:lnTo>
                    <a:pt x="9" y="2"/>
                  </a:lnTo>
                  <a:lnTo>
                    <a:pt x="19" y="4"/>
                  </a:lnTo>
                  <a:lnTo>
                    <a:pt x="28" y="6"/>
                  </a:lnTo>
                  <a:lnTo>
                    <a:pt x="38" y="9"/>
                  </a:lnTo>
                  <a:lnTo>
                    <a:pt x="42" y="11"/>
                  </a:lnTo>
                  <a:lnTo>
                    <a:pt x="33" y="8"/>
                  </a:lnTo>
                  <a:lnTo>
                    <a:pt x="24" y="6"/>
                  </a:lnTo>
                  <a:lnTo>
                    <a:pt x="12" y="4"/>
                  </a:lnTo>
                  <a:lnTo>
                    <a:pt x="5" y="3"/>
                  </a:lnTo>
                  <a:lnTo>
                    <a:pt x="1" y="3"/>
                  </a:lnTo>
                  <a:lnTo>
                    <a:pt x="0"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0" name="Freeform 85"/>
            <p:cNvSpPr>
              <a:spLocks/>
            </p:cNvSpPr>
            <p:nvPr/>
          </p:nvSpPr>
          <p:spPr bwMode="auto">
            <a:xfrm>
              <a:off x="4781" y="3158"/>
              <a:ext cx="82" cy="169"/>
            </a:xfrm>
            <a:custGeom>
              <a:avLst/>
              <a:gdLst/>
              <a:ahLst/>
              <a:cxnLst>
                <a:cxn ang="0">
                  <a:pos x="1" y="0"/>
                </a:cxn>
                <a:cxn ang="0">
                  <a:pos x="8" y="14"/>
                </a:cxn>
                <a:cxn ang="0">
                  <a:pos x="17" y="34"/>
                </a:cxn>
                <a:cxn ang="0">
                  <a:pos x="27" y="57"/>
                </a:cxn>
                <a:cxn ang="0">
                  <a:pos x="35" y="78"/>
                </a:cxn>
                <a:cxn ang="0">
                  <a:pos x="38" y="88"/>
                </a:cxn>
                <a:cxn ang="0">
                  <a:pos x="43" y="105"/>
                </a:cxn>
                <a:cxn ang="0">
                  <a:pos x="49" y="120"/>
                </a:cxn>
                <a:cxn ang="0">
                  <a:pos x="56" y="129"/>
                </a:cxn>
                <a:cxn ang="0">
                  <a:pos x="66" y="144"/>
                </a:cxn>
                <a:cxn ang="0">
                  <a:pos x="73" y="155"/>
                </a:cxn>
                <a:cxn ang="0">
                  <a:pos x="81" y="168"/>
                </a:cxn>
                <a:cxn ang="0">
                  <a:pos x="61" y="141"/>
                </a:cxn>
                <a:cxn ang="0">
                  <a:pos x="52" y="129"/>
                </a:cxn>
                <a:cxn ang="0">
                  <a:pos x="45" y="119"/>
                </a:cxn>
                <a:cxn ang="0">
                  <a:pos x="40" y="104"/>
                </a:cxn>
                <a:cxn ang="0">
                  <a:pos x="34" y="86"/>
                </a:cxn>
                <a:cxn ang="0">
                  <a:pos x="30" y="69"/>
                </a:cxn>
                <a:cxn ang="0">
                  <a:pos x="22" y="51"/>
                </a:cxn>
                <a:cxn ang="0">
                  <a:pos x="15" y="36"/>
                </a:cxn>
                <a:cxn ang="0">
                  <a:pos x="6" y="17"/>
                </a:cxn>
                <a:cxn ang="0">
                  <a:pos x="0" y="8"/>
                </a:cxn>
                <a:cxn ang="0">
                  <a:pos x="1" y="4"/>
                </a:cxn>
                <a:cxn ang="0">
                  <a:pos x="1" y="0"/>
                </a:cxn>
              </a:cxnLst>
              <a:rect l="0" t="0" r="r" b="b"/>
              <a:pathLst>
                <a:path w="82" h="169">
                  <a:moveTo>
                    <a:pt x="1" y="0"/>
                  </a:moveTo>
                  <a:lnTo>
                    <a:pt x="8" y="14"/>
                  </a:lnTo>
                  <a:lnTo>
                    <a:pt x="17" y="34"/>
                  </a:lnTo>
                  <a:lnTo>
                    <a:pt x="27" y="57"/>
                  </a:lnTo>
                  <a:lnTo>
                    <a:pt x="35" y="78"/>
                  </a:lnTo>
                  <a:lnTo>
                    <a:pt x="38" y="88"/>
                  </a:lnTo>
                  <a:lnTo>
                    <a:pt x="43" y="105"/>
                  </a:lnTo>
                  <a:lnTo>
                    <a:pt x="49" y="120"/>
                  </a:lnTo>
                  <a:lnTo>
                    <a:pt x="56" y="129"/>
                  </a:lnTo>
                  <a:lnTo>
                    <a:pt x="66" y="144"/>
                  </a:lnTo>
                  <a:lnTo>
                    <a:pt x="73" y="155"/>
                  </a:lnTo>
                  <a:lnTo>
                    <a:pt x="81" y="168"/>
                  </a:lnTo>
                  <a:lnTo>
                    <a:pt x="61" y="141"/>
                  </a:lnTo>
                  <a:lnTo>
                    <a:pt x="52" y="129"/>
                  </a:lnTo>
                  <a:lnTo>
                    <a:pt x="45" y="119"/>
                  </a:lnTo>
                  <a:lnTo>
                    <a:pt x="40" y="104"/>
                  </a:lnTo>
                  <a:lnTo>
                    <a:pt x="34" y="86"/>
                  </a:lnTo>
                  <a:lnTo>
                    <a:pt x="30" y="69"/>
                  </a:lnTo>
                  <a:lnTo>
                    <a:pt x="22" y="51"/>
                  </a:lnTo>
                  <a:lnTo>
                    <a:pt x="15" y="36"/>
                  </a:lnTo>
                  <a:lnTo>
                    <a:pt x="6" y="17"/>
                  </a:lnTo>
                  <a:lnTo>
                    <a:pt x="0" y="8"/>
                  </a:lnTo>
                  <a:lnTo>
                    <a:pt x="1" y="4"/>
                  </a:lnTo>
                  <a:lnTo>
                    <a:pt x="1"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1" name="Freeform 86"/>
            <p:cNvSpPr>
              <a:spLocks/>
            </p:cNvSpPr>
            <p:nvPr/>
          </p:nvSpPr>
          <p:spPr bwMode="auto">
            <a:xfrm>
              <a:off x="4923" y="3083"/>
              <a:ext cx="176" cy="235"/>
            </a:xfrm>
            <a:custGeom>
              <a:avLst/>
              <a:gdLst/>
              <a:ahLst/>
              <a:cxnLst>
                <a:cxn ang="0">
                  <a:pos x="166" y="10"/>
                </a:cxn>
                <a:cxn ang="0">
                  <a:pos x="147" y="34"/>
                </a:cxn>
                <a:cxn ang="0">
                  <a:pos x="133" y="56"/>
                </a:cxn>
                <a:cxn ang="0">
                  <a:pos x="119" y="71"/>
                </a:cxn>
                <a:cxn ang="0">
                  <a:pos x="111" y="83"/>
                </a:cxn>
                <a:cxn ang="0">
                  <a:pos x="106" y="106"/>
                </a:cxn>
                <a:cxn ang="0">
                  <a:pos x="106" y="116"/>
                </a:cxn>
                <a:cxn ang="0">
                  <a:pos x="114" y="130"/>
                </a:cxn>
                <a:cxn ang="0">
                  <a:pos x="112" y="150"/>
                </a:cxn>
                <a:cxn ang="0">
                  <a:pos x="110" y="185"/>
                </a:cxn>
                <a:cxn ang="0">
                  <a:pos x="109" y="214"/>
                </a:cxn>
                <a:cxn ang="0">
                  <a:pos x="108" y="230"/>
                </a:cxn>
                <a:cxn ang="0">
                  <a:pos x="97" y="229"/>
                </a:cxn>
                <a:cxn ang="0">
                  <a:pos x="84" y="228"/>
                </a:cxn>
                <a:cxn ang="0">
                  <a:pos x="73" y="230"/>
                </a:cxn>
                <a:cxn ang="0">
                  <a:pos x="56" y="230"/>
                </a:cxn>
                <a:cxn ang="0">
                  <a:pos x="42" y="230"/>
                </a:cxn>
                <a:cxn ang="0">
                  <a:pos x="10" y="232"/>
                </a:cxn>
                <a:cxn ang="0">
                  <a:pos x="21" y="234"/>
                </a:cxn>
                <a:cxn ang="0">
                  <a:pos x="42" y="234"/>
                </a:cxn>
                <a:cxn ang="0">
                  <a:pos x="65" y="232"/>
                </a:cxn>
                <a:cxn ang="0">
                  <a:pos x="86" y="231"/>
                </a:cxn>
                <a:cxn ang="0">
                  <a:pos x="103" y="232"/>
                </a:cxn>
                <a:cxn ang="0">
                  <a:pos x="116" y="232"/>
                </a:cxn>
                <a:cxn ang="0">
                  <a:pos x="127" y="228"/>
                </a:cxn>
                <a:cxn ang="0">
                  <a:pos x="137" y="231"/>
                </a:cxn>
                <a:cxn ang="0">
                  <a:pos x="135" y="226"/>
                </a:cxn>
                <a:cxn ang="0">
                  <a:pos x="137" y="217"/>
                </a:cxn>
                <a:cxn ang="0">
                  <a:pos x="141" y="206"/>
                </a:cxn>
                <a:cxn ang="0">
                  <a:pos x="144" y="201"/>
                </a:cxn>
                <a:cxn ang="0">
                  <a:pos x="138" y="187"/>
                </a:cxn>
                <a:cxn ang="0">
                  <a:pos x="133" y="174"/>
                </a:cxn>
                <a:cxn ang="0">
                  <a:pos x="134" y="156"/>
                </a:cxn>
                <a:cxn ang="0">
                  <a:pos x="133" y="143"/>
                </a:cxn>
                <a:cxn ang="0">
                  <a:pos x="135" y="136"/>
                </a:cxn>
                <a:cxn ang="0">
                  <a:pos x="135" y="129"/>
                </a:cxn>
                <a:cxn ang="0">
                  <a:pos x="133" y="122"/>
                </a:cxn>
                <a:cxn ang="0">
                  <a:pos x="135" y="98"/>
                </a:cxn>
                <a:cxn ang="0">
                  <a:pos x="137" y="74"/>
                </a:cxn>
                <a:cxn ang="0">
                  <a:pos x="139" y="60"/>
                </a:cxn>
                <a:cxn ang="0">
                  <a:pos x="145" y="42"/>
                </a:cxn>
                <a:cxn ang="0">
                  <a:pos x="162" y="18"/>
                </a:cxn>
                <a:cxn ang="0">
                  <a:pos x="174" y="4"/>
                </a:cxn>
              </a:cxnLst>
              <a:rect l="0" t="0" r="r" b="b"/>
              <a:pathLst>
                <a:path w="176" h="235">
                  <a:moveTo>
                    <a:pt x="175" y="0"/>
                  </a:moveTo>
                  <a:lnTo>
                    <a:pt x="166" y="10"/>
                  </a:lnTo>
                  <a:lnTo>
                    <a:pt x="157" y="22"/>
                  </a:lnTo>
                  <a:lnTo>
                    <a:pt x="147" y="34"/>
                  </a:lnTo>
                  <a:lnTo>
                    <a:pt x="140" y="45"/>
                  </a:lnTo>
                  <a:lnTo>
                    <a:pt x="133" y="56"/>
                  </a:lnTo>
                  <a:lnTo>
                    <a:pt x="125" y="64"/>
                  </a:lnTo>
                  <a:lnTo>
                    <a:pt x="119" y="71"/>
                  </a:lnTo>
                  <a:lnTo>
                    <a:pt x="114" y="77"/>
                  </a:lnTo>
                  <a:lnTo>
                    <a:pt x="111" y="83"/>
                  </a:lnTo>
                  <a:lnTo>
                    <a:pt x="109" y="94"/>
                  </a:lnTo>
                  <a:lnTo>
                    <a:pt x="106" y="106"/>
                  </a:lnTo>
                  <a:lnTo>
                    <a:pt x="104" y="113"/>
                  </a:lnTo>
                  <a:lnTo>
                    <a:pt x="106" y="116"/>
                  </a:lnTo>
                  <a:lnTo>
                    <a:pt x="109" y="123"/>
                  </a:lnTo>
                  <a:lnTo>
                    <a:pt x="114" y="130"/>
                  </a:lnTo>
                  <a:lnTo>
                    <a:pt x="113" y="137"/>
                  </a:lnTo>
                  <a:lnTo>
                    <a:pt x="112" y="150"/>
                  </a:lnTo>
                  <a:lnTo>
                    <a:pt x="111" y="168"/>
                  </a:lnTo>
                  <a:lnTo>
                    <a:pt x="110" y="185"/>
                  </a:lnTo>
                  <a:lnTo>
                    <a:pt x="109" y="203"/>
                  </a:lnTo>
                  <a:lnTo>
                    <a:pt x="109" y="214"/>
                  </a:lnTo>
                  <a:lnTo>
                    <a:pt x="107" y="224"/>
                  </a:lnTo>
                  <a:lnTo>
                    <a:pt x="108" y="230"/>
                  </a:lnTo>
                  <a:lnTo>
                    <a:pt x="104" y="230"/>
                  </a:lnTo>
                  <a:lnTo>
                    <a:pt x="97" y="229"/>
                  </a:lnTo>
                  <a:lnTo>
                    <a:pt x="92" y="229"/>
                  </a:lnTo>
                  <a:lnTo>
                    <a:pt x="84" y="228"/>
                  </a:lnTo>
                  <a:lnTo>
                    <a:pt x="78" y="229"/>
                  </a:lnTo>
                  <a:lnTo>
                    <a:pt x="73" y="230"/>
                  </a:lnTo>
                  <a:lnTo>
                    <a:pt x="63" y="230"/>
                  </a:lnTo>
                  <a:lnTo>
                    <a:pt x="56" y="230"/>
                  </a:lnTo>
                  <a:lnTo>
                    <a:pt x="49" y="231"/>
                  </a:lnTo>
                  <a:lnTo>
                    <a:pt x="42" y="230"/>
                  </a:lnTo>
                  <a:lnTo>
                    <a:pt x="29" y="231"/>
                  </a:lnTo>
                  <a:lnTo>
                    <a:pt x="10" y="232"/>
                  </a:lnTo>
                  <a:lnTo>
                    <a:pt x="0" y="233"/>
                  </a:lnTo>
                  <a:lnTo>
                    <a:pt x="21" y="234"/>
                  </a:lnTo>
                  <a:lnTo>
                    <a:pt x="34" y="233"/>
                  </a:lnTo>
                  <a:lnTo>
                    <a:pt x="42" y="234"/>
                  </a:lnTo>
                  <a:lnTo>
                    <a:pt x="57" y="232"/>
                  </a:lnTo>
                  <a:lnTo>
                    <a:pt x="65" y="232"/>
                  </a:lnTo>
                  <a:lnTo>
                    <a:pt x="72" y="232"/>
                  </a:lnTo>
                  <a:lnTo>
                    <a:pt x="86" y="231"/>
                  </a:lnTo>
                  <a:lnTo>
                    <a:pt x="96" y="231"/>
                  </a:lnTo>
                  <a:lnTo>
                    <a:pt x="103" y="232"/>
                  </a:lnTo>
                  <a:lnTo>
                    <a:pt x="110" y="234"/>
                  </a:lnTo>
                  <a:lnTo>
                    <a:pt x="116" y="232"/>
                  </a:lnTo>
                  <a:lnTo>
                    <a:pt x="121" y="230"/>
                  </a:lnTo>
                  <a:lnTo>
                    <a:pt x="127" y="228"/>
                  </a:lnTo>
                  <a:lnTo>
                    <a:pt x="132" y="228"/>
                  </a:lnTo>
                  <a:lnTo>
                    <a:pt x="137" y="231"/>
                  </a:lnTo>
                  <a:lnTo>
                    <a:pt x="143" y="233"/>
                  </a:lnTo>
                  <a:lnTo>
                    <a:pt x="135" y="226"/>
                  </a:lnTo>
                  <a:lnTo>
                    <a:pt x="136" y="222"/>
                  </a:lnTo>
                  <a:lnTo>
                    <a:pt x="137" y="217"/>
                  </a:lnTo>
                  <a:lnTo>
                    <a:pt x="139" y="212"/>
                  </a:lnTo>
                  <a:lnTo>
                    <a:pt x="141" y="206"/>
                  </a:lnTo>
                  <a:lnTo>
                    <a:pt x="144" y="204"/>
                  </a:lnTo>
                  <a:lnTo>
                    <a:pt x="144" y="201"/>
                  </a:lnTo>
                  <a:lnTo>
                    <a:pt x="142" y="195"/>
                  </a:lnTo>
                  <a:lnTo>
                    <a:pt x="138" y="187"/>
                  </a:lnTo>
                  <a:lnTo>
                    <a:pt x="135" y="181"/>
                  </a:lnTo>
                  <a:lnTo>
                    <a:pt x="133" y="174"/>
                  </a:lnTo>
                  <a:lnTo>
                    <a:pt x="133" y="166"/>
                  </a:lnTo>
                  <a:lnTo>
                    <a:pt x="134" y="156"/>
                  </a:lnTo>
                  <a:lnTo>
                    <a:pt x="134" y="150"/>
                  </a:lnTo>
                  <a:lnTo>
                    <a:pt x="133" y="143"/>
                  </a:lnTo>
                  <a:lnTo>
                    <a:pt x="133" y="139"/>
                  </a:lnTo>
                  <a:lnTo>
                    <a:pt x="135" y="136"/>
                  </a:lnTo>
                  <a:lnTo>
                    <a:pt x="137" y="133"/>
                  </a:lnTo>
                  <a:lnTo>
                    <a:pt x="135" y="129"/>
                  </a:lnTo>
                  <a:lnTo>
                    <a:pt x="133" y="126"/>
                  </a:lnTo>
                  <a:lnTo>
                    <a:pt x="133" y="122"/>
                  </a:lnTo>
                  <a:lnTo>
                    <a:pt x="134" y="110"/>
                  </a:lnTo>
                  <a:lnTo>
                    <a:pt x="135" y="98"/>
                  </a:lnTo>
                  <a:lnTo>
                    <a:pt x="136" y="84"/>
                  </a:lnTo>
                  <a:lnTo>
                    <a:pt x="137" y="74"/>
                  </a:lnTo>
                  <a:lnTo>
                    <a:pt x="137" y="66"/>
                  </a:lnTo>
                  <a:lnTo>
                    <a:pt x="139" y="60"/>
                  </a:lnTo>
                  <a:lnTo>
                    <a:pt x="143" y="47"/>
                  </a:lnTo>
                  <a:lnTo>
                    <a:pt x="145" y="42"/>
                  </a:lnTo>
                  <a:lnTo>
                    <a:pt x="155" y="30"/>
                  </a:lnTo>
                  <a:lnTo>
                    <a:pt x="162" y="18"/>
                  </a:lnTo>
                  <a:lnTo>
                    <a:pt x="167" y="12"/>
                  </a:lnTo>
                  <a:lnTo>
                    <a:pt x="174" y="4"/>
                  </a:lnTo>
                  <a:lnTo>
                    <a:pt x="175"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2" name="Freeform 87"/>
            <p:cNvSpPr>
              <a:spLocks/>
            </p:cNvSpPr>
            <p:nvPr/>
          </p:nvSpPr>
          <p:spPr bwMode="auto">
            <a:xfrm>
              <a:off x="4878" y="3400"/>
              <a:ext cx="26" cy="42"/>
            </a:xfrm>
            <a:custGeom>
              <a:avLst/>
              <a:gdLst/>
              <a:ahLst/>
              <a:cxnLst>
                <a:cxn ang="0">
                  <a:pos x="0" y="0"/>
                </a:cxn>
                <a:cxn ang="0">
                  <a:pos x="1" y="7"/>
                </a:cxn>
                <a:cxn ang="0">
                  <a:pos x="2" y="15"/>
                </a:cxn>
                <a:cxn ang="0">
                  <a:pos x="4" y="25"/>
                </a:cxn>
                <a:cxn ang="0">
                  <a:pos x="7" y="31"/>
                </a:cxn>
                <a:cxn ang="0">
                  <a:pos x="10" y="37"/>
                </a:cxn>
                <a:cxn ang="0">
                  <a:pos x="12" y="41"/>
                </a:cxn>
                <a:cxn ang="0">
                  <a:pos x="14" y="41"/>
                </a:cxn>
                <a:cxn ang="0">
                  <a:pos x="14" y="40"/>
                </a:cxn>
                <a:cxn ang="0">
                  <a:pos x="17" y="33"/>
                </a:cxn>
                <a:cxn ang="0">
                  <a:pos x="19" y="28"/>
                </a:cxn>
                <a:cxn ang="0">
                  <a:pos x="20" y="24"/>
                </a:cxn>
                <a:cxn ang="0">
                  <a:pos x="20" y="19"/>
                </a:cxn>
                <a:cxn ang="0">
                  <a:pos x="21" y="12"/>
                </a:cxn>
                <a:cxn ang="0">
                  <a:pos x="24" y="4"/>
                </a:cxn>
                <a:cxn ang="0">
                  <a:pos x="25" y="0"/>
                </a:cxn>
                <a:cxn ang="0">
                  <a:pos x="22" y="2"/>
                </a:cxn>
                <a:cxn ang="0">
                  <a:pos x="20" y="3"/>
                </a:cxn>
                <a:cxn ang="0">
                  <a:pos x="12" y="1"/>
                </a:cxn>
                <a:cxn ang="0">
                  <a:pos x="0" y="0"/>
                </a:cxn>
              </a:cxnLst>
              <a:rect l="0" t="0" r="r" b="b"/>
              <a:pathLst>
                <a:path w="26" h="42">
                  <a:moveTo>
                    <a:pt x="0" y="0"/>
                  </a:moveTo>
                  <a:lnTo>
                    <a:pt x="1" y="7"/>
                  </a:lnTo>
                  <a:lnTo>
                    <a:pt x="2" y="15"/>
                  </a:lnTo>
                  <a:lnTo>
                    <a:pt x="4" y="25"/>
                  </a:lnTo>
                  <a:lnTo>
                    <a:pt x="7" y="31"/>
                  </a:lnTo>
                  <a:lnTo>
                    <a:pt x="10" y="37"/>
                  </a:lnTo>
                  <a:lnTo>
                    <a:pt x="12" y="41"/>
                  </a:lnTo>
                  <a:lnTo>
                    <a:pt x="14" y="41"/>
                  </a:lnTo>
                  <a:lnTo>
                    <a:pt x="14" y="40"/>
                  </a:lnTo>
                  <a:lnTo>
                    <a:pt x="17" y="33"/>
                  </a:lnTo>
                  <a:lnTo>
                    <a:pt x="19" y="28"/>
                  </a:lnTo>
                  <a:lnTo>
                    <a:pt x="20" y="24"/>
                  </a:lnTo>
                  <a:lnTo>
                    <a:pt x="20" y="19"/>
                  </a:lnTo>
                  <a:lnTo>
                    <a:pt x="21" y="12"/>
                  </a:lnTo>
                  <a:lnTo>
                    <a:pt x="24" y="4"/>
                  </a:lnTo>
                  <a:lnTo>
                    <a:pt x="25" y="0"/>
                  </a:lnTo>
                  <a:lnTo>
                    <a:pt x="22" y="2"/>
                  </a:lnTo>
                  <a:lnTo>
                    <a:pt x="20" y="3"/>
                  </a:lnTo>
                  <a:lnTo>
                    <a:pt x="12" y="1"/>
                  </a:lnTo>
                  <a:lnTo>
                    <a:pt x="0"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3" name="Freeform 88"/>
            <p:cNvSpPr>
              <a:spLocks/>
            </p:cNvSpPr>
            <p:nvPr/>
          </p:nvSpPr>
          <p:spPr bwMode="auto">
            <a:xfrm>
              <a:off x="4893" y="3319"/>
              <a:ext cx="23" cy="43"/>
            </a:xfrm>
            <a:custGeom>
              <a:avLst/>
              <a:gdLst/>
              <a:ahLst/>
              <a:cxnLst>
                <a:cxn ang="0">
                  <a:pos x="22" y="1"/>
                </a:cxn>
                <a:cxn ang="0">
                  <a:pos x="15" y="0"/>
                </a:cxn>
                <a:cxn ang="0">
                  <a:pos x="9" y="2"/>
                </a:cxn>
                <a:cxn ang="0">
                  <a:pos x="4" y="3"/>
                </a:cxn>
                <a:cxn ang="0">
                  <a:pos x="0" y="4"/>
                </a:cxn>
                <a:cxn ang="0">
                  <a:pos x="1" y="5"/>
                </a:cxn>
                <a:cxn ang="0">
                  <a:pos x="2" y="8"/>
                </a:cxn>
                <a:cxn ang="0">
                  <a:pos x="3" y="14"/>
                </a:cxn>
                <a:cxn ang="0">
                  <a:pos x="6" y="21"/>
                </a:cxn>
                <a:cxn ang="0">
                  <a:pos x="9" y="31"/>
                </a:cxn>
                <a:cxn ang="0">
                  <a:pos x="13" y="42"/>
                </a:cxn>
                <a:cxn ang="0">
                  <a:pos x="12" y="35"/>
                </a:cxn>
                <a:cxn ang="0">
                  <a:pos x="12" y="30"/>
                </a:cxn>
                <a:cxn ang="0">
                  <a:pos x="13" y="26"/>
                </a:cxn>
                <a:cxn ang="0">
                  <a:pos x="12" y="23"/>
                </a:cxn>
                <a:cxn ang="0">
                  <a:pos x="9" y="20"/>
                </a:cxn>
                <a:cxn ang="0">
                  <a:pos x="7" y="17"/>
                </a:cxn>
                <a:cxn ang="0">
                  <a:pos x="6" y="14"/>
                </a:cxn>
                <a:cxn ang="0">
                  <a:pos x="5" y="10"/>
                </a:cxn>
                <a:cxn ang="0">
                  <a:pos x="6" y="6"/>
                </a:cxn>
                <a:cxn ang="0">
                  <a:pos x="7" y="4"/>
                </a:cxn>
                <a:cxn ang="0">
                  <a:pos x="9" y="3"/>
                </a:cxn>
                <a:cxn ang="0">
                  <a:pos x="12" y="2"/>
                </a:cxn>
                <a:cxn ang="0">
                  <a:pos x="16" y="1"/>
                </a:cxn>
                <a:cxn ang="0">
                  <a:pos x="22" y="1"/>
                </a:cxn>
              </a:cxnLst>
              <a:rect l="0" t="0" r="r" b="b"/>
              <a:pathLst>
                <a:path w="23" h="43">
                  <a:moveTo>
                    <a:pt x="22" y="1"/>
                  </a:moveTo>
                  <a:lnTo>
                    <a:pt x="15" y="0"/>
                  </a:lnTo>
                  <a:lnTo>
                    <a:pt x="9" y="2"/>
                  </a:lnTo>
                  <a:lnTo>
                    <a:pt x="4" y="3"/>
                  </a:lnTo>
                  <a:lnTo>
                    <a:pt x="0" y="4"/>
                  </a:lnTo>
                  <a:lnTo>
                    <a:pt x="1" y="5"/>
                  </a:lnTo>
                  <a:lnTo>
                    <a:pt x="2" y="8"/>
                  </a:lnTo>
                  <a:lnTo>
                    <a:pt x="3" y="14"/>
                  </a:lnTo>
                  <a:lnTo>
                    <a:pt x="6" y="21"/>
                  </a:lnTo>
                  <a:lnTo>
                    <a:pt x="9" y="31"/>
                  </a:lnTo>
                  <a:lnTo>
                    <a:pt x="13" y="42"/>
                  </a:lnTo>
                  <a:lnTo>
                    <a:pt x="12" y="35"/>
                  </a:lnTo>
                  <a:lnTo>
                    <a:pt x="12" y="30"/>
                  </a:lnTo>
                  <a:lnTo>
                    <a:pt x="13" y="26"/>
                  </a:lnTo>
                  <a:lnTo>
                    <a:pt x="12" y="23"/>
                  </a:lnTo>
                  <a:lnTo>
                    <a:pt x="9" y="20"/>
                  </a:lnTo>
                  <a:lnTo>
                    <a:pt x="7" y="17"/>
                  </a:lnTo>
                  <a:lnTo>
                    <a:pt x="6" y="14"/>
                  </a:lnTo>
                  <a:lnTo>
                    <a:pt x="5" y="10"/>
                  </a:lnTo>
                  <a:lnTo>
                    <a:pt x="6" y="6"/>
                  </a:lnTo>
                  <a:lnTo>
                    <a:pt x="7" y="4"/>
                  </a:lnTo>
                  <a:lnTo>
                    <a:pt x="9" y="3"/>
                  </a:lnTo>
                  <a:lnTo>
                    <a:pt x="12" y="2"/>
                  </a:lnTo>
                  <a:lnTo>
                    <a:pt x="16" y="1"/>
                  </a:lnTo>
                  <a:lnTo>
                    <a:pt x="22" y="1"/>
                  </a:lnTo>
                </a:path>
              </a:pathLst>
            </a:custGeom>
            <a:solidFill>
              <a:srgbClr val="3F3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4" name="Freeform 89"/>
            <p:cNvSpPr>
              <a:spLocks/>
            </p:cNvSpPr>
            <p:nvPr/>
          </p:nvSpPr>
          <p:spPr bwMode="auto">
            <a:xfrm>
              <a:off x="4676" y="3306"/>
              <a:ext cx="101" cy="33"/>
            </a:xfrm>
            <a:custGeom>
              <a:avLst/>
              <a:gdLst/>
              <a:ahLst/>
              <a:cxnLst>
                <a:cxn ang="0">
                  <a:pos x="30" y="0"/>
                </a:cxn>
                <a:cxn ang="0">
                  <a:pos x="25" y="0"/>
                </a:cxn>
                <a:cxn ang="0">
                  <a:pos x="20" y="2"/>
                </a:cxn>
                <a:cxn ang="0">
                  <a:pos x="18" y="3"/>
                </a:cxn>
                <a:cxn ang="0">
                  <a:pos x="14" y="8"/>
                </a:cxn>
                <a:cxn ang="0">
                  <a:pos x="0" y="28"/>
                </a:cxn>
                <a:cxn ang="0">
                  <a:pos x="0" y="30"/>
                </a:cxn>
                <a:cxn ang="0">
                  <a:pos x="1" y="31"/>
                </a:cxn>
                <a:cxn ang="0">
                  <a:pos x="4" y="32"/>
                </a:cxn>
                <a:cxn ang="0">
                  <a:pos x="76" y="32"/>
                </a:cxn>
                <a:cxn ang="0">
                  <a:pos x="80" y="32"/>
                </a:cxn>
                <a:cxn ang="0">
                  <a:pos x="82" y="31"/>
                </a:cxn>
                <a:cxn ang="0">
                  <a:pos x="85" y="29"/>
                </a:cxn>
                <a:cxn ang="0">
                  <a:pos x="99" y="5"/>
                </a:cxn>
                <a:cxn ang="0">
                  <a:pos x="100" y="2"/>
                </a:cxn>
                <a:cxn ang="0">
                  <a:pos x="99" y="1"/>
                </a:cxn>
                <a:cxn ang="0">
                  <a:pos x="97" y="0"/>
                </a:cxn>
                <a:cxn ang="0">
                  <a:pos x="30" y="0"/>
                </a:cxn>
              </a:cxnLst>
              <a:rect l="0" t="0" r="r" b="b"/>
              <a:pathLst>
                <a:path w="101" h="33">
                  <a:moveTo>
                    <a:pt x="30" y="0"/>
                  </a:moveTo>
                  <a:lnTo>
                    <a:pt x="25" y="0"/>
                  </a:lnTo>
                  <a:lnTo>
                    <a:pt x="20" y="2"/>
                  </a:lnTo>
                  <a:lnTo>
                    <a:pt x="18" y="3"/>
                  </a:lnTo>
                  <a:lnTo>
                    <a:pt x="14" y="8"/>
                  </a:lnTo>
                  <a:lnTo>
                    <a:pt x="0" y="28"/>
                  </a:lnTo>
                  <a:lnTo>
                    <a:pt x="0" y="30"/>
                  </a:lnTo>
                  <a:lnTo>
                    <a:pt x="1" y="31"/>
                  </a:lnTo>
                  <a:lnTo>
                    <a:pt x="4" y="32"/>
                  </a:lnTo>
                  <a:lnTo>
                    <a:pt x="76" y="32"/>
                  </a:lnTo>
                  <a:lnTo>
                    <a:pt x="80" y="32"/>
                  </a:lnTo>
                  <a:lnTo>
                    <a:pt x="82" y="31"/>
                  </a:lnTo>
                  <a:lnTo>
                    <a:pt x="85" y="29"/>
                  </a:lnTo>
                  <a:lnTo>
                    <a:pt x="99" y="5"/>
                  </a:lnTo>
                  <a:lnTo>
                    <a:pt x="100" y="2"/>
                  </a:lnTo>
                  <a:lnTo>
                    <a:pt x="99" y="1"/>
                  </a:lnTo>
                  <a:lnTo>
                    <a:pt x="97" y="0"/>
                  </a:lnTo>
                  <a:lnTo>
                    <a:pt x="30" y="0"/>
                  </a:lnTo>
                </a:path>
              </a:pathLst>
            </a:custGeom>
            <a:solidFill>
              <a:srgbClr val="3F7FF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5" name="Freeform 90"/>
            <p:cNvSpPr>
              <a:spLocks/>
            </p:cNvSpPr>
            <p:nvPr/>
          </p:nvSpPr>
          <p:spPr bwMode="auto">
            <a:xfrm>
              <a:off x="4681" y="3319"/>
              <a:ext cx="92" cy="8"/>
            </a:xfrm>
            <a:custGeom>
              <a:avLst/>
              <a:gdLst/>
              <a:ahLst/>
              <a:cxnLst>
                <a:cxn ang="0">
                  <a:pos x="7" y="0"/>
                </a:cxn>
                <a:cxn ang="0">
                  <a:pos x="91" y="0"/>
                </a:cxn>
                <a:cxn ang="0">
                  <a:pos x="86" y="7"/>
                </a:cxn>
                <a:cxn ang="0">
                  <a:pos x="0" y="7"/>
                </a:cxn>
                <a:cxn ang="0">
                  <a:pos x="7" y="0"/>
                </a:cxn>
              </a:cxnLst>
              <a:rect l="0" t="0" r="r" b="b"/>
              <a:pathLst>
                <a:path w="92" h="8">
                  <a:moveTo>
                    <a:pt x="7" y="0"/>
                  </a:moveTo>
                  <a:lnTo>
                    <a:pt x="91" y="0"/>
                  </a:lnTo>
                  <a:lnTo>
                    <a:pt x="86" y="7"/>
                  </a:lnTo>
                  <a:lnTo>
                    <a:pt x="0" y="7"/>
                  </a:lnTo>
                  <a:lnTo>
                    <a:pt x="7" y="0"/>
                  </a:lnTo>
                </a:path>
              </a:pathLst>
            </a:custGeom>
            <a:solidFill>
              <a:srgbClr val="0000F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6" name="Freeform 91"/>
            <p:cNvSpPr>
              <a:spLocks/>
            </p:cNvSpPr>
            <p:nvPr/>
          </p:nvSpPr>
          <p:spPr bwMode="auto">
            <a:xfrm>
              <a:off x="4685" y="3331"/>
              <a:ext cx="43" cy="2"/>
            </a:xfrm>
            <a:custGeom>
              <a:avLst/>
              <a:gdLst/>
              <a:ahLst/>
              <a:cxnLst>
                <a:cxn ang="0">
                  <a:pos x="1" y="0"/>
                </a:cxn>
                <a:cxn ang="0">
                  <a:pos x="42" y="0"/>
                </a:cxn>
                <a:cxn ang="0">
                  <a:pos x="40" y="1"/>
                </a:cxn>
                <a:cxn ang="0">
                  <a:pos x="0" y="1"/>
                </a:cxn>
                <a:cxn ang="0">
                  <a:pos x="1" y="0"/>
                </a:cxn>
              </a:cxnLst>
              <a:rect l="0" t="0" r="r" b="b"/>
              <a:pathLst>
                <a:path w="43" h="2">
                  <a:moveTo>
                    <a:pt x="1" y="0"/>
                  </a:moveTo>
                  <a:lnTo>
                    <a:pt x="42" y="0"/>
                  </a:lnTo>
                  <a:lnTo>
                    <a:pt x="40" y="1"/>
                  </a:lnTo>
                  <a:lnTo>
                    <a:pt x="0" y="1"/>
                  </a:lnTo>
                  <a:lnTo>
                    <a:pt x="1" y="0"/>
                  </a:lnTo>
                </a:path>
              </a:pathLst>
            </a:custGeom>
            <a:solidFill>
              <a:srgbClr val="FFFFF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7" name="Line 92"/>
            <p:cNvSpPr>
              <a:spLocks noChangeShapeType="1"/>
            </p:cNvSpPr>
            <p:nvPr/>
          </p:nvSpPr>
          <p:spPr bwMode="auto">
            <a:xfrm>
              <a:off x="4711" y="3314"/>
              <a:ext cx="37" cy="0"/>
            </a:xfrm>
            <a:prstGeom prst="line">
              <a:avLst/>
            </a:prstGeom>
            <a:noFill/>
            <a:ln w="12699">
              <a:solidFill>
                <a:srgbClr val="000080"/>
              </a:solidFill>
              <a:round/>
              <a:headEnd/>
              <a:tailEnd/>
            </a:ln>
            <a:effectLst/>
          </p:spPr>
          <p:txBody>
            <a:bodyPr wrap="none" anchor="ctr"/>
            <a:lstStyle/>
            <a:p>
              <a:endParaRPr lang="en-US">
                <a:latin typeface="Trebuchet MS" panose="020B0603020202020204" pitchFamily="34" charset="0"/>
              </a:endParaRPr>
            </a:p>
          </p:txBody>
        </p:sp>
        <p:sp>
          <p:nvSpPr>
            <p:cNvPr id="48" name="Freeform 93"/>
            <p:cNvSpPr>
              <a:spLocks/>
            </p:cNvSpPr>
            <p:nvPr/>
          </p:nvSpPr>
          <p:spPr bwMode="auto">
            <a:xfrm>
              <a:off x="4688" y="3299"/>
              <a:ext cx="193" cy="106"/>
            </a:xfrm>
            <a:custGeom>
              <a:avLst/>
              <a:gdLst/>
              <a:ahLst/>
              <a:cxnLst>
                <a:cxn ang="0">
                  <a:pos x="0" y="20"/>
                </a:cxn>
                <a:cxn ang="0">
                  <a:pos x="1" y="14"/>
                </a:cxn>
                <a:cxn ang="0">
                  <a:pos x="10" y="9"/>
                </a:cxn>
                <a:cxn ang="0">
                  <a:pos x="23" y="6"/>
                </a:cxn>
                <a:cxn ang="0">
                  <a:pos x="45" y="2"/>
                </a:cxn>
                <a:cxn ang="0">
                  <a:pos x="59" y="0"/>
                </a:cxn>
                <a:cxn ang="0">
                  <a:pos x="74" y="3"/>
                </a:cxn>
                <a:cxn ang="0">
                  <a:pos x="89" y="5"/>
                </a:cxn>
                <a:cxn ang="0">
                  <a:pos x="106" y="7"/>
                </a:cxn>
                <a:cxn ang="0">
                  <a:pos x="116" y="5"/>
                </a:cxn>
                <a:cxn ang="0">
                  <a:pos x="131" y="6"/>
                </a:cxn>
                <a:cxn ang="0">
                  <a:pos x="141" y="6"/>
                </a:cxn>
                <a:cxn ang="0">
                  <a:pos x="151" y="10"/>
                </a:cxn>
                <a:cxn ang="0">
                  <a:pos x="167" y="16"/>
                </a:cxn>
                <a:cxn ang="0">
                  <a:pos x="184" y="24"/>
                </a:cxn>
                <a:cxn ang="0">
                  <a:pos x="186" y="93"/>
                </a:cxn>
                <a:cxn ang="0">
                  <a:pos x="166" y="98"/>
                </a:cxn>
                <a:cxn ang="0">
                  <a:pos x="153" y="102"/>
                </a:cxn>
                <a:cxn ang="0">
                  <a:pos x="141" y="103"/>
                </a:cxn>
                <a:cxn ang="0">
                  <a:pos x="130" y="102"/>
                </a:cxn>
                <a:cxn ang="0">
                  <a:pos x="122" y="104"/>
                </a:cxn>
                <a:cxn ang="0">
                  <a:pos x="116" y="104"/>
                </a:cxn>
                <a:cxn ang="0">
                  <a:pos x="107" y="100"/>
                </a:cxn>
                <a:cxn ang="0">
                  <a:pos x="90" y="95"/>
                </a:cxn>
                <a:cxn ang="0">
                  <a:pos x="77" y="90"/>
                </a:cxn>
                <a:cxn ang="0">
                  <a:pos x="70" y="83"/>
                </a:cxn>
                <a:cxn ang="0">
                  <a:pos x="69" y="77"/>
                </a:cxn>
                <a:cxn ang="0">
                  <a:pos x="56" y="73"/>
                </a:cxn>
                <a:cxn ang="0">
                  <a:pos x="50" y="68"/>
                </a:cxn>
                <a:cxn ang="0">
                  <a:pos x="50" y="62"/>
                </a:cxn>
                <a:cxn ang="0">
                  <a:pos x="45" y="58"/>
                </a:cxn>
                <a:cxn ang="0">
                  <a:pos x="34" y="51"/>
                </a:cxn>
                <a:cxn ang="0">
                  <a:pos x="30" y="44"/>
                </a:cxn>
                <a:cxn ang="0">
                  <a:pos x="32" y="39"/>
                </a:cxn>
                <a:cxn ang="0">
                  <a:pos x="37" y="36"/>
                </a:cxn>
                <a:cxn ang="0">
                  <a:pos x="55" y="35"/>
                </a:cxn>
                <a:cxn ang="0">
                  <a:pos x="74" y="36"/>
                </a:cxn>
                <a:cxn ang="0">
                  <a:pos x="86" y="32"/>
                </a:cxn>
                <a:cxn ang="0">
                  <a:pos x="33" y="24"/>
                </a:cxn>
                <a:cxn ang="0">
                  <a:pos x="1" y="23"/>
                </a:cxn>
              </a:cxnLst>
              <a:rect l="0" t="0" r="r" b="b"/>
              <a:pathLst>
                <a:path w="193" h="106">
                  <a:moveTo>
                    <a:pt x="1" y="23"/>
                  </a:moveTo>
                  <a:lnTo>
                    <a:pt x="0" y="20"/>
                  </a:lnTo>
                  <a:lnTo>
                    <a:pt x="0" y="16"/>
                  </a:lnTo>
                  <a:lnTo>
                    <a:pt x="1" y="14"/>
                  </a:lnTo>
                  <a:lnTo>
                    <a:pt x="4" y="12"/>
                  </a:lnTo>
                  <a:lnTo>
                    <a:pt x="10" y="9"/>
                  </a:lnTo>
                  <a:lnTo>
                    <a:pt x="16" y="8"/>
                  </a:lnTo>
                  <a:lnTo>
                    <a:pt x="23" y="6"/>
                  </a:lnTo>
                  <a:lnTo>
                    <a:pt x="32" y="4"/>
                  </a:lnTo>
                  <a:lnTo>
                    <a:pt x="45" y="2"/>
                  </a:lnTo>
                  <a:lnTo>
                    <a:pt x="54" y="1"/>
                  </a:lnTo>
                  <a:lnTo>
                    <a:pt x="59" y="0"/>
                  </a:lnTo>
                  <a:lnTo>
                    <a:pt x="64" y="1"/>
                  </a:lnTo>
                  <a:lnTo>
                    <a:pt x="74" y="3"/>
                  </a:lnTo>
                  <a:lnTo>
                    <a:pt x="83" y="4"/>
                  </a:lnTo>
                  <a:lnTo>
                    <a:pt x="89" y="5"/>
                  </a:lnTo>
                  <a:lnTo>
                    <a:pt x="97" y="6"/>
                  </a:lnTo>
                  <a:lnTo>
                    <a:pt x="106" y="7"/>
                  </a:lnTo>
                  <a:lnTo>
                    <a:pt x="111" y="6"/>
                  </a:lnTo>
                  <a:lnTo>
                    <a:pt x="116" y="5"/>
                  </a:lnTo>
                  <a:lnTo>
                    <a:pt x="125" y="6"/>
                  </a:lnTo>
                  <a:lnTo>
                    <a:pt x="131" y="6"/>
                  </a:lnTo>
                  <a:lnTo>
                    <a:pt x="136" y="6"/>
                  </a:lnTo>
                  <a:lnTo>
                    <a:pt x="141" y="6"/>
                  </a:lnTo>
                  <a:lnTo>
                    <a:pt x="146" y="7"/>
                  </a:lnTo>
                  <a:lnTo>
                    <a:pt x="151" y="10"/>
                  </a:lnTo>
                  <a:lnTo>
                    <a:pt x="160" y="14"/>
                  </a:lnTo>
                  <a:lnTo>
                    <a:pt x="167" y="16"/>
                  </a:lnTo>
                  <a:lnTo>
                    <a:pt x="173" y="19"/>
                  </a:lnTo>
                  <a:lnTo>
                    <a:pt x="184" y="24"/>
                  </a:lnTo>
                  <a:lnTo>
                    <a:pt x="192" y="88"/>
                  </a:lnTo>
                  <a:lnTo>
                    <a:pt x="186" y="93"/>
                  </a:lnTo>
                  <a:lnTo>
                    <a:pt x="175" y="97"/>
                  </a:lnTo>
                  <a:lnTo>
                    <a:pt x="166" y="98"/>
                  </a:lnTo>
                  <a:lnTo>
                    <a:pt x="160" y="100"/>
                  </a:lnTo>
                  <a:lnTo>
                    <a:pt x="153" y="102"/>
                  </a:lnTo>
                  <a:lnTo>
                    <a:pt x="147" y="103"/>
                  </a:lnTo>
                  <a:lnTo>
                    <a:pt x="141" y="103"/>
                  </a:lnTo>
                  <a:lnTo>
                    <a:pt x="135" y="102"/>
                  </a:lnTo>
                  <a:lnTo>
                    <a:pt x="130" y="102"/>
                  </a:lnTo>
                  <a:lnTo>
                    <a:pt x="125" y="103"/>
                  </a:lnTo>
                  <a:lnTo>
                    <a:pt x="122" y="104"/>
                  </a:lnTo>
                  <a:lnTo>
                    <a:pt x="119" y="105"/>
                  </a:lnTo>
                  <a:lnTo>
                    <a:pt x="116" y="104"/>
                  </a:lnTo>
                  <a:lnTo>
                    <a:pt x="113" y="102"/>
                  </a:lnTo>
                  <a:lnTo>
                    <a:pt x="107" y="100"/>
                  </a:lnTo>
                  <a:lnTo>
                    <a:pt x="99" y="98"/>
                  </a:lnTo>
                  <a:lnTo>
                    <a:pt x="90" y="95"/>
                  </a:lnTo>
                  <a:lnTo>
                    <a:pt x="82" y="92"/>
                  </a:lnTo>
                  <a:lnTo>
                    <a:pt x="77" y="90"/>
                  </a:lnTo>
                  <a:lnTo>
                    <a:pt x="73" y="87"/>
                  </a:lnTo>
                  <a:lnTo>
                    <a:pt x="70" y="83"/>
                  </a:lnTo>
                  <a:lnTo>
                    <a:pt x="68" y="80"/>
                  </a:lnTo>
                  <a:lnTo>
                    <a:pt x="69" y="77"/>
                  </a:lnTo>
                  <a:lnTo>
                    <a:pt x="61" y="75"/>
                  </a:lnTo>
                  <a:lnTo>
                    <a:pt x="56" y="73"/>
                  </a:lnTo>
                  <a:lnTo>
                    <a:pt x="52" y="71"/>
                  </a:lnTo>
                  <a:lnTo>
                    <a:pt x="50" y="68"/>
                  </a:lnTo>
                  <a:lnTo>
                    <a:pt x="49" y="66"/>
                  </a:lnTo>
                  <a:lnTo>
                    <a:pt x="50" y="62"/>
                  </a:lnTo>
                  <a:lnTo>
                    <a:pt x="51" y="60"/>
                  </a:lnTo>
                  <a:lnTo>
                    <a:pt x="45" y="58"/>
                  </a:lnTo>
                  <a:lnTo>
                    <a:pt x="39" y="54"/>
                  </a:lnTo>
                  <a:lnTo>
                    <a:pt x="34" y="51"/>
                  </a:lnTo>
                  <a:lnTo>
                    <a:pt x="31" y="47"/>
                  </a:lnTo>
                  <a:lnTo>
                    <a:pt x="30" y="44"/>
                  </a:lnTo>
                  <a:lnTo>
                    <a:pt x="31" y="41"/>
                  </a:lnTo>
                  <a:lnTo>
                    <a:pt x="32" y="39"/>
                  </a:lnTo>
                  <a:lnTo>
                    <a:pt x="33" y="37"/>
                  </a:lnTo>
                  <a:lnTo>
                    <a:pt x="37" y="36"/>
                  </a:lnTo>
                  <a:lnTo>
                    <a:pt x="45" y="36"/>
                  </a:lnTo>
                  <a:lnTo>
                    <a:pt x="55" y="35"/>
                  </a:lnTo>
                  <a:lnTo>
                    <a:pt x="67" y="36"/>
                  </a:lnTo>
                  <a:lnTo>
                    <a:pt x="74" y="36"/>
                  </a:lnTo>
                  <a:lnTo>
                    <a:pt x="80" y="35"/>
                  </a:lnTo>
                  <a:lnTo>
                    <a:pt x="86" y="32"/>
                  </a:lnTo>
                  <a:lnTo>
                    <a:pt x="61" y="22"/>
                  </a:lnTo>
                  <a:lnTo>
                    <a:pt x="33" y="24"/>
                  </a:lnTo>
                  <a:lnTo>
                    <a:pt x="15" y="27"/>
                  </a:lnTo>
                  <a:lnTo>
                    <a:pt x="1" y="23"/>
                  </a:lnTo>
                </a:path>
              </a:pathLst>
            </a:custGeom>
            <a:solidFill>
              <a:srgbClr val="FCD1C1"/>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49" name="Freeform 94"/>
            <p:cNvSpPr>
              <a:spLocks/>
            </p:cNvSpPr>
            <p:nvPr/>
          </p:nvSpPr>
          <p:spPr bwMode="auto">
            <a:xfrm>
              <a:off x="4690" y="3312"/>
              <a:ext cx="126" cy="21"/>
            </a:xfrm>
            <a:custGeom>
              <a:avLst/>
              <a:gdLst/>
              <a:ahLst/>
              <a:cxnLst>
                <a:cxn ang="0">
                  <a:pos x="0" y="10"/>
                </a:cxn>
                <a:cxn ang="0">
                  <a:pos x="2" y="12"/>
                </a:cxn>
                <a:cxn ang="0">
                  <a:pos x="5" y="13"/>
                </a:cxn>
                <a:cxn ang="0">
                  <a:pos x="8" y="15"/>
                </a:cxn>
                <a:cxn ang="0">
                  <a:pos x="13" y="15"/>
                </a:cxn>
                <a:cxn ang="0">
                  <a:pos x="18" y="15"/>
                </a:cxn>
                <a:cxn ang="0">
                  <a:pos x="24" y="14"/>
                </a:cxn>
                <a:cxn ang="0">
                  <a:pos x="34" y="13"/>
                </a:cxn>
                <a:cxn ang="0">
                  <a:pos x="42" y="12"/>
                </a:cxn>
                <a:cxn ang="0">
                  <a:pos x="49" y="12"/>
                </a:cxn>
                <a:cxn ang="0">
                  <a:pos x="54" y="11"/>
                </a:cxn>
                <a:cxn ang="0">
                  <a:pos x="57" y="12"/>
                </a:cxn>
                <a:cxn ang="0">
                  <a:pos x="61" y="13"/>
                </a:cxn>
                <a:cxn ang="0">
                  <a:pos x="68" y="16"/>
                </a:cxn>
                <a:cxn ang="0">
                  <a:pos x="75" y="18"/>
                </a:cxn>
                <a:cxn ang="0">
                  <a:pos x="80" y="20"/>
                </a:cxn>
                <a:cxn ang="0">
                  <a:pos x="84" y="19"/>
                </a:cxn>
                <a:cxn ang="0">
                  <a:pos x="91" y="18"/>
                </a:cxn>
                <a:cxn ang="0">
                  <a:pos x="99" y="17"/>
                </a:cxn>
                <a:cxn ang="0">
                  <a:pos x="104" y="17"/>
                </a:cxn>
                <a:cxn ang="0">
                  <a:pos x="110" y="17"/>
                </a:cxn>
                <a:cxn ang="0">
                  <a:pos x="125" y="16"/>
                </a:cxn>
                <a:cxn ang="0">
                  <a:pos x="116" y="15"/>
                </a:cxn>
                <a:cxn ang="0">
                  <a:pos x="110" y="14"/>
                </a:cxn>
                <a:cxn ang="0">
                  <a:pos x="106" y="13"/>
                </a:cxn>
                <a:cxn ang="0">
                  <a:pos x="103" y="11"/>
                </a:cxn>
                <a:cxn ang="0">
                  <a:pos x="100" y="9"/>
                </a:cxn>
                <a:cxn ang="0">
                  <a:pos x="97" y="8"/>
                </a:cxn>
                <a:cxn ang="0">
                  <a:pos x="93" y="9"/>
                </a:cxn>
                <a:cxn ang="0">
                  <a:pos x="88" y="10"/>
                </a:cxn>
                <a:cxn ang="0">
                  <a:pos x="83" y="9"/>
                </a:cxn>
                <a:cxn ang="0">
                  <a:pos x="75" y="8"/>
                </a:cxn>
                <a:cxn ang="0">
                  <a:pos x="68" y="7"/>
                </a:cxn>
                <a:cxn ang="0">
                  <a:pos x="60" y="8"/>
                </a:cxn>
                <a:cxn ang="0">
                  <a:pos x="55" y="7"/>
                </a:cxn>
                <a:cxn ang="0">
                  <a:pos x="50" y="6"/>
                </a:cxn>
                <a:cxn ang="0">
                  <a:pos x="46" y="5"/>
                </a:cxn>
                <a:cxn ang="0">
                  <a:pos x="40" y="6"/>
                </a:cxn>
                <a:cxn ang="0">
                  <a:pos x="34" y="7"/>
                </a:cxn>
                <a:cxn ang="0">
                  <a:pos x="26" y="8"/>
                </a:cxn>
                <a:cxn ang="0">
                  <a:pos x="21" y="8"/>
                </a:cxn>
                <a:cxn ang="0">
                  <a:pos x="17" y="8"/>
                </a:cxn>
                <a:cxn ang="0">
                  <a:pos x="18" y="5"/>
                </a:cxn>
                <a:cxn ang="0">
                  <a:pos x="17" y="2"/>
                </a:cxn>
                <a:cxn ang="0">
                  <a:pos x="15" y="0"/>
                </a:cxn>
                <a:cxn ang="0">
                  <a:pos x="15" y="3"/>
                </a:cxn>
                <a:cxn ang="0">
                  <a:pos x="15" y="5"/>
                </a:cxn>
                <a:cxn ang="0">
                  <a:pos x="14" y="8"/>
                </a:cxn>
                <a:cxn ang="0">
                  <a:pos x="13" y="9"/>
                </a:cxn>
                <a:cxn ang="0">
                  <a:pos x="10" y="10"/>
                </a:cxn>
                <a:cxn ang="0">
                  <a:pos x="5" y="11"/>
                </a:cxn>
                <a:cxn ang="0">
                  <a:pos x="0" y="10"/>
                </a:cxn>
              </a:cxnLst>
              <a:rect l="0" t="0" r="r" b="b"/>
              <a:pathLst>
                <a:path w="126" h="21">
                  <a:moveTo>
                    <a:pt x="0" y="10"/>
                  </a:moveTo>
                  <a:lnTo>
                    <a:pt x="2" y="12"/>
                  </a:lnTo>
                  <a:lnTo>
                    <a:pt x="5" y="13"/>
                  </a:lnTo>
                  <a:lnTo>
                    <a:pt x="8" y="15"/>
                  </a:lnTo>
                  <a:lnTo>
                    <a:pt x="13" y="15"/>
                  </a:lnTo>
                  <a:lnTo>
                    <a:pt x="18" y="15"/>
                  </a:lnTo>
                  <a:lnTo>
                    <a:pt x="24" y="14"/>
                  </a:lnTo>
                  <a:lnTo>
                    <a:pt x="34" y="13"/>
                  </a:lnTo>
                  <a:lnTo>
                    <a:pt x="42" y="12"/>
                  </a:lnTo>
                  <a:lnTo>
                    <a:pt x="49" y="12"/>
                  </a:lnTo>
                  <a:lnTo>
                    <a:pt x="54" y="11"/>
                  </a:lnTo>
                  <a:lnTo>
                    <a:pt x="57" y="12"/>
                  </a:lnTo>
                  <a:lnTo>
                    <a:pt x="61" y="13"/>
                  </a:lnTo>
                  <a:lnTo>
                    <a:pt x="68" y="16"/>
                  </a:lnTo>
                  <a:lnTo>
                    <a:pt x="75" y="18"/>
                  </a:lnTo>
                  <a:lnTo>
                    <a:pt x="80" y="20"/>
                  </a:lnTo>
                  <a:lnTo>
                    <a:pt x="84" y="19"/>
                  </a:lnTo>
                  <a:lnTo>
                    <a:pt x="91" y="18"/>
                  </a:lnTo>
                  <a:lnTo>
                    <a:pt x="99" y="17"/>
                  </a:lnTo>
                  <a:lnTo>
                    <a:pt x="104" y="17"/>
                  </a:lnTo>
                  <a:lnTo>
                    <a:pt x="110" y="17"/>
                  </a:lnTo>
                  <a:lnTo>
                    <a:pt x="125" y="16"/>
                  </a:lnTo>
                  <a:lnTo>
                    <a:pt x="116" y="15"/>
                  </a:lnTo>
                  <a:lnTo>
                    <a:pt x="110" y="14"/>
                  </a:lnTo>
                  <a:lnTo>
                    <a:pt x="106" y="13"/>
                  </a:lnTo>
                  <a:lnTo>
                    <a:pt x="103" y="11"/>
                  </a:lnTo>
                  <a:lnTo>
                    <a:pt x="100" y="9"/>
                  </a:lnTo>
                  <a:lnTo>
                    <a:pt x="97" y="8"/>
                  </a:lnTo>
                  <a:lnTo>
                    <a:pt x="93" y="9"/>
                  </a:lnTo>
                  <a:lnTo>
                    <a:pt x="88" y="10"/>
                  </a:lnTo>
                  <a:lnTo>
                    <a:pt x="83" y="9"/>
                  </a:lnTo>
                  <a:lnTo>
                    <a:pt x="75" y="8"/>
                  </a:lnTo>
                  <a:lnTo>
                    <a:pt x="68" y="7"/>
                  </a:lnTo>
                  <a:lnTo>
                    <a:pt x="60" y="8"/>
                  </a:lnTo>
                  <a:lnTo>
                    <a:pt x="55" y="7"/>
                  </a:lnTo>
                  <a:lnTo>
                    <a:pt x="50" y="6"/>
                  </a:lnTo>
                  <a:lnTo>
                    <a:pt x="46" y="5"/>
                  </a:lnTo>
                  <a:lnTo>
                    <a:pt x="40" y="6"/>
                  </a:lnTo>
                  <a:lnTo>
                    <a:pt x="34" y="7"/>
                  </a:lnTo>
                  <a:lnTo>
                    <a:pt x="26" y="8"/>
                  </a:lnTo>
                  <a:lnTo>
                    <a:pt x="21" y="8"/>
                  </a:lnTo>
                  <a:lnTo>
                    <a:pt x="17" y="8"/>
                  </a:lnTo>
                  <a:lnTo>
                    <a:pt x="18" y="5"/>
                  </a:lnTo>
                  <a:lnTo>
                    <a:pt x="17" y="2"/>
                  </a:lnTo>
                  <a:lnTo>
                    <a:pt x="15" y="0"/>
                  </a:lnTo>
                  <a:lnTo>
                    <a:pt x="15" y="3"/>
                  </a:lnTo>
                  <a:lnTo>
                    <a:pt x="15" y="5"/>
                  </a:lnTo>
                  <a:lnTo>
                    <a:pt x="14" y="8"/>
                  </a:lnTo>
                  <a:lnTo>
                    <a:pt x="13" y="9"/>
                  </a:lnTo>
                  <a:lnTo>
                    <a:pt x="10" y="10"/>
                  </a:lnTo>
                  <a:lnTo>
                    <a:pt x="5" y="11"/>
                  </a:lnTo>
                  <a:lnTo>
                    <a:pt x="0" y="1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50" name="Freeform 95"/>
            <p:cNvSpPr>
              <a:spLocks/>
            </p:cNvSpPr>
            <p:nvPr/>
          </p:nvSpPr>
          <p:spPr bwMode="auto">
            <a:xfrm>
              <a:off x="4741" y="3353"/>
              <a:ext cx="124" cy="13"/>
            </a:xfrm>
            <a:custGeom>
              <a:avLst/>
              <a:gdLst/>
              <a:ahLst/>
              <a:cxnLst>
                <a:cxn ang="0">
                  <a:pos x="0" y="6"/>
                </a:cxn>
                <a:cxn ang="0">
                  <a:pos x="5" y="8"/>
                </a:cxn>
                <a:cxn ang="0">
                  <a:pos x="10" y="9"/>
                </a:cxn>
                <a:cxn ang="0">
                  <a:pos x="16" y="10"/>
                </a:cxn>
                <a:cxn ang="0">
                  <a:pos x="22" y="11"/>
                </a:cxn>
                <a:cxn ang="0">
                  <a:pos x="31" y="12"/>
                </a:cxn>
                <a:cxn ang="0">
                  <a:pos x="36" y="11"/>
                </a:cxn>
                <a:cxn ang="0">
                  <a:pos x="44" y="10"/>
                </a:cxn>
                <a:cxn ang="0">
                  <a:pos x="52" y="11"/>
                </a:cxn>
                <a:cxn ang="0">
                  <a:pos x="62" y="11"/>
                </a:cxn>
                <a:cxn ang="0">
                  <a:pos x="75" y="11"/>
                </a:cxn>
                <a:cxn ang="0">
                  <a:pos x="84" y="11"/>
                </a:cxn>
                <a:cxn ang="0">
                  <a:pos x="92" y="11"/>
                </a:cxn>
                <a:cxn ang="0">
                  <a:pos x="102" y="11"/>
                </a:cxn>
                <a:cxn ang="0">
                  <a:pos x="113" y="9"/>
                </a:cxn>
                <a:cxn ang="0">
                  <a:pos x="123" y="6"/>
                </a:cxn>
                <a:cxn ang="0">
                  <a:pos x="116" y="6"/>
                </a:cxn>
                <a:cxn ang="0">
                  <a:pos x="109" y="5"/>
                </a:cxn>
                <a:cxn ang="0">
                  <a:pos x="102" y="3"/>
                </a:cxn>
                <a:cxn ang="0">
                  <a:pos x="96" y="1"/>
                </a:cxn>
                <a:cxn ang="0">
                  <a:pos x="89" y="0"/>
                </a:cxn>
                <a:cxn ang="0">
                  <a:pos x="83" y="1"/>
                </a:cxn>
                <a:cxn ang="0">
                  <a:pos x="75" y="3"/>
                </a:cxn>
                <a:cxn ang="0">
                  <a:pos x="69" y="4"/>
                </a:cxn>
                <a:cxn ang="0">
                  <a:pos x="64" y="5"/>
                </a:cxn>
                <a:cxn ang="0">
                  <a:pos x="56" y="6"/>
                </a:cxn>
                <a:cxn ang="0">
                  <a:pos x="48" y="7"/>
                </a:cxn>
                <a:cxn ang="0">
                  <a:pos x="41" y="7"/>
                </a:cxn>
                <a:cxn ang="0">
                  <a:pos x="36" y="7"/>
                </a:cxn>
                <a:cxn ang="0">
                  <a:pos x="31" y="7"/>
                </a:cxn>
                <a:cxn ang="0">
                  <a:pos x="23" y="7"/>
                </a:cxn>
                <a:cxn ang="0">
                  <a:pos x="16" y="7"/>
                </a:cxn>
                <a:cxn ang="0">
                  <a:pos x="10" y="7"/>
                </a:cxn>
                <a:cxn ang="0">
                  <a:pos x="0" y="6"/>
                </a:cxn>
              </a:cxnLst>
              <a:rect l="0" t="0" r="r" b="b"/>
              <a:pathLst>
                <a:path w="124" h="13">
                  <a:moveTo>
                    <a:pt x="0" y="6"/>
                  </a:moveTo>
                  <a:lnTo>
                    <a:pt x="5" y="8"/>
                  </a:lnTo>
                  <a:lnTo>
                    <a:pt x="10" y="9"/>
                  </a:lnTo>
                  <a:lnTo>
                    <a:pt x="16" y="10"/>
                  </a:lnTo>
                  <a:lnTo>
                    <a:pt x="22" y="11"/>
                  </a:lnTo>
                  <a:lnTo>
                    <a:pt x="31" y="12"/>
                  </a:lnTo>
                  <a:lnTo>
                    <a:pt x="36" y="11"/>
                  </a:lnTo>
                  <a:lnTo>
                    <a:pt x="44" y="10"/>
                  </a:lnTo>
                  <a:lnTo>
                    <a:pt x="52" y="11"/>
                  </a:lnTo>
                  <a:lnTo>
                    <a:pt x="62" y="11"/>
                  </a:lnTo>
                  <a:lnTo>
                    <a:pt x="75" y="11"/>
                  </a:lnTo>
                  <a:lnTo>
                    <a:pt x="84" y="11"/>
                  </a:lnTo>
                  <a:lnTo>
                    <a:pt x="92" y="11"/>
                  </a:lnTo>
                  <a:lnTo>
                    <a:pt x="102" y="11"/>
                  </a:lnTo>
                  <a:lnTo>
                    <a:pt x="113" y="9"/>
                  </a:lnTo>
                  <a:lnTo>
                    <a:pt x="123" y="6"/>
                  </a:lnTo>
                  <a:lnTo>
                    <a:pt x="116" y="6"/>
                  </a:lnTo>
                  <a:lnTo>
                    <a:pt x="109" y="5"/>
                  </a:lnTo>
                  <a:lnTo>
                    <a:pt x="102" y="3"/>
                  </a:lnTo>
                  <a:lnTo>
                    <a:pt x="96" y="1"/>
                  </a:lnTo>
                  <a:lnTo>
                    <a:pt x="89" y="0"/>
                  </a:lnTo>
                  <a:lnTo>
                    <a:pt x="83" y="1"/>
                  </a:lnTo>
                  <a:lnTo>
                    <a:pt x="75" y="3"/>
                  </a:lnTo>
                  <a:lnTo>
                    <a:pt x="69" y="4"/>
                  </a:lnTo>
                  <a:lnTo>
                    <a:pt x="64" y="5"/>
                  </a:lnTo>
                  <a:lnTo>
                    <a:pt x="56" y="6"/>
                  </a:lnTo>
                  <a:lnTo>
                    <a:pt x="48" y="7"/>
                  </a:lnTo>
                  <a:lnTo>
                    <a:pt x="41" y="7"/>
                  </a:lnTo>
                  <a:lnTo>
                    <a:pt x="36" y="7"/>
                  </a:lnTo>
                  <a:lnTo>
                    <a:pt x="31" y="7"/>
                  </a:lnTo>
                  <a:lnTo>
                    <a:pt x="23" y="7"/>
                  </a:lnTo>
                  <a:lnTo>
                    <a:pt x="16" y="7"/>
                  </a:lnTo>
                  <a:lnTo>
                    <a:pt x="10" y="7"/>
                  </a:lnTo>
                  <a:lnTo>
                    <a:pt x="0" y="6"/>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51" name="Freeform 96"/>
            <p:cNvSpPr>
              <a:spLocks/>
            </p:cNvSpPr>
            <p:nvPr/>
          </p:nvSpPr>
          <p:spPr bwMode="auto">
            <a:xfrm>
              <a:off x="4759" y="3363"/>
              <a:ext cx="120" cy="40"/>
            </a:xfrm>
            <a:custGeom>
              <a:avLst/>
              <a:gdLst/>
              <a:ahLst/>
              <a:cxnLst>
                <a:cxn ang="0">
                  <a:pos x="56" y="10"/>
                </a:cxn>
                <a:cxn ang="0">
                  <a:pos x="62" y="9"/>
                </a:cxn>
                <a:cxn ang="0">
                  <a:pos x="66" y="10"/>
                </a:cxn>
                <a:cxn ang="0">
                  <a:pos x="70" y="10"/>
                </a:cxn>
                <a:cxn ang="0">
                  <a:pos x="77" y="9"/>
                </a:cxn>
                <a:cxn ang="0">
                  <a:pos x="88" y="8"/>
                </a:cxn>
                <a:cxn ang="0">
                  <a:pos x="96" y="6"/>
                </a:cxn>
                <a:cxn ang="0">
                  <a:pos x="106" y="5"/>
                </a:cxn>
                <a:cxn ang="0">
                  <a:pos x="112" y="2"/>
                </a:cxn>
                <a:cxn ang="0">
                  <a:pos x="118" y="0"/>
                </a:cxn>
                <a:cxn ang="0">
                  <a:pos x="119" y="10"/>
                </a:cxn>
                <a:cxn ang="0">
                  <a:pos x="111" y="11"/>
                </a:cxn>
                <a:cxn ang="0">
                  <a:pos x="103" y="13"/>
                </a:cxn>
                <a:cxn ang="0">
                  <a:pos x="92" y="16"/>
                </a:cxn>
                <a:cxn ang="0">
                  <a:pos x="84" y="18"/>
                </a:cxn>
                <a:cxn ang="0">
                  <a:pos x="96" y="17"/>
                </a:cxn>
                <a:cxn ang="0">
                  <a:pos x="105" y="16"/>
                </a:cxn>
                <a:cxn ang="0">
                  <a:pos x="119" y="15"/>
                </a:cxn>
                <a:cxn ang="0">
                  <a:pos x="118" y="28"/>
                </a:cxn>
                <a:cxn ang="0">
                  <a:pos x="104" y="33"/>
                </a:cxn>
                <a:cxn ang="0">
                  <a:pos x="96" y="33"/>
                </a:cxn>
                <a:cxn ang="0">
                  <a:pos x="89" y="35"/>
                </a:cxn>
                <a:cxn ang="0">
                  <a:pos x="80" y="37"/>
                </a:cxn>
                <a:cxn ang="0">
                  <a:pos x="75" y="38"/>
                </a:cxn>
                <a:cxn ang="0">
                  <a:pos x="69" y="38"/>
                </a:cxn>
                <a:cxn ang="0">
                  <a:pos x="64" y="37"/>
                </a:cxn>
                <a:cxn ang="0">
                  <a:pos x="57" y="37"/>
                </a:cxn>
                <a:cxn ang="0">
                  <a:pos x="52" y="39"/>
                </a:cxn>
                <a:cxn ang="0">
                  <a:pos x="48" y="39"/>
                </a:cxn>
                <a:cxn ang="0">
                  <a:pos x="45" y="38"/>
                </a:cxn>
                <a:cxn ang="0">
                  <a:pos x="38" y="35"/>
                </a:cxn>
                <a:cxn ang="0">
                  <a:pos x="32" y="34"/>
                </a:cxn>
                <a:cxn ang="0">
                  <a:pos x="21" y="30"/>
                </a:cxn>
                <a:cxn ang="0">
                  <a:pos x="14" y="27"/>
                </a:cxn>
                <a:cxn ang="0">
                  <a:pos x="8" y="25"/>
                </a:cxn>
                <a:cxn ang="0">
                  <a:pos x="3" y="23"/>
                </a:cxn>
                <a:cxn ang="0">
                  <a:pos x="0" y="19"/>
                </a:cxn>
                <a:cxn ang="0">
                  <a:pos x="1" y="17"/>
                </a:cxn>
                <a:cxn ang="0">
                  <a:pos x="3" y="16"/>
                </a:cxn>
                <a:cxn ang="0">
                  <a:pos x="16" y="17"/>
                </a:cxn>
                <a:cxn ang="0">
                  <a:pos x="22" y="18"/>
                </a:cxn>
                <a:cxn ang="0">
                  <a:pos x="29" y="20"/>
                </a:cxn>
                <a:cxn ang="0">
                  <a:pos x="32" y="21"/>
                </a:cxn>
                <a:cxn ang="0">
                  <a:pos x="38" y="19"/>
                </a:cxn>
                <a:cxn ang="0">
                  <a:pos x="46" y="18"/>
                </a:cxn>
                <a:cxn ang="0">
                  <a:pos x="54" y="17"/>
                </a:cxn>
                <a:cxn ang="0">
                  <a:pos x="54" y="13"/>
                </a:cxn>
                <a:cxn ang="0">
                  <a:pos x="56" y="10"/>
                </a:cxn>
              </a:cxnLst>
              <a:rect l="0" t="0" r="r" b="b"/>
              <a:pathLst>
                <a:path w="120" h="40">
                  <a:moveTo>
                    <a:pt x="56" y="10"/>
                  </a:moveTo>
                  <a:lnTo>
                    <a:pt x="62" y="9"/>
                  </a:lnTo>
                  <a:lnTo>
                    <a:pt x="66" y="10"/>
                  </a:lnTo>
                  <a:lnTo>
                    <a:pt x="70" y="10"/>
                  </a:lnTo>
                  <a:lnTo>
                    <a:pt x="77" y="9"/>
                  </a:lnTo>
                  <a:lnTo>
                    <a:pt x="88" y="8"/>
                  </a:lnTo>
                  <a:lnTo>
                    <a:pt x="96" y="6"/>
                  </a:lnTo>
                  <a:lnTo>
                    <a:pt x="106" y="5"/>
                  </a:lnTo>
                  <a:lnTo>
                    <a:pt x="112" y="2"/>
                  </a:lnTo>
                  <a:lnTo>
                    <a:pt x="118" y="0"/>
                  </a:lnTo>
                  <a:lnTo>
                    <a:pt x="119" y="10"/>
                  </a:lnTo>
                  <a:lnTo>
                    <a:pt x="111" y="11"/>
                  </a:lnTo>
                  <a:lnTo>
                    <a:pt x="103" y="13"/>
                  </a:lnTo>
                  <a:lnTo>
                    <a:pt x="92" y="16"/>
                  </a:lnTo>
                  <a:lnTo>
                    <a:pt x="84" y="18"/>
                  </a:lnTo>
                  <a:lnTo>
                    <a:pt x="96" y="17"/>
                  </a:lnTo>
                  <a:lnTo>
                    <a:pt x="105" y="16"/>
                  </a:lnTo>
                  <a:lnTo>
                    <a:pt x="119" y="15"/>
                  </a:lnTo>
                  <a:lnTo>
                    <a:pt x="118" y="28"/>
                  </a:lnTo>
                  <a:lnTo>
                    <a:pt x="104" y="33"/>
                  </a:lnTo>
                  <a:lnTo>
                    <a:pt x="96" y="33"/>
                  </a:lnTo>
                  <a:lnTo>
                    <a:pt x="89" y="35"/>
                  </a:lnTo>
                  <a:lnTo>
                    <a:pt x="80" y="37"/>
                  </a:lnTo>
                  <a:lnTo>
                    <a:pt x="75" y="38"/>
                  </a:lnTo>
                  <a:lnTo>
                    <a:pt x="69" y="38"/>
                  </a:lnTo>
                  <a:lnTo>
                    <a:pt x="64" y="37"/>
                  </a:lnTo>
                  <a:lnTo>
                    <a:pt x="57" y="37"/>
                  </a:lnTo>
                  <a:lnTo>
                    <a:pt x="52" y="39"/>
                  </a:lnTo>
                  <a:lnTo>
                    <a:pt x="48" y="39"/>
                  </a:lnTo>
                  <a:lnTo>
                    <a:pt x="45" y="38"/>
                  </a:lnTo>
                  <a:lnTo>
                    <a:pt x="38" y="35"/>
                  </a:lnTo>
                  <a:lnTo>
                    <a:pt x="32" y="34"/>
                  </a:lnTo>
                  <a:lnTo>
                    <a:pt x="21" y="30"/>
                  </a:lnTo>
                  <a:lnTo>
                    <a:pt x="14" y="27"/>
                  </a:lnTo>
                  <a:lnTo>
                    <a:pt x="8" y="25"/>
                  </a:lnTo>
                  <a:lnTo>
                    <a:pt x="3" y="23"/>
                  </a:lnTo>
                  <a:lnTo>
                    <a:pt x="0" y="19"/>
                  </a:lnTo>
                  <a:lnTo>
                    <a:pt x="1" y="17"/>
                  </a:lnTo>
                  <a:lnTo>
                    <a:pt x="3" y="16"/>
                  </a:lnTo>
                  <a:lnTo>
                    <a:pt x="16" y="17"/>
                  </a:lnTo>
                  <a:lnTo>
                    <a:pt x="22" y="18"/>
                  </a:lnTo>
                  <a:lnTo>
                    <a:pt x="29" y="20"/>
                  </a:lnTo>
                  <a:lnTo>
                    <a:pt x="32" y="21"/>
                  </a:lnTo>
                  <a:lnTo>
                    <a:pt x="38" y="19"/>
                  </a:lnTo>
                  <a:lnTo>
                    <a:pt x="46" y="18"/>
                  </a:lnTo>
                  <a:lnTo>
                    <a:pt x="54" y="17"/>
                  </a:lnTo>
                  <a:lnTo>
                    <a:pt x="54" y="13"/>
                  </a:lnTo>
                  <a:lnTo>
                    <a:pt x="56" y="1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52" name="Freeform 97"/>
            <p:cNvSpPr>
              <a:spLocks/>
            </p:cNvSpPr>
            <p:nvPr/>
          </p:nvSpPr>
          <p:spPr bwMode="auto">
            <a:xfrm>
              <a:off x="4869" y="3322"/>
              <a:ext cx="42" cy="60"/>
            </a:xfrm>
            <a:custGeom>
              <a:avLst/>
              <a:gdLst/>
              <a:ahLst/>
              <a:cxnLst>
                <a:cxn ang="0">
                  <a:pos x="0" y="0"/>
                </a:cxn>
                <a:cxn ang="0">
                  <a:pos x="1" y="4"/>
                </a:cxn>
                <a:cxn ang="0">
                  <a:pos x="4" y="8"/>
                </a:cxn>
                <a:cxn ang="0">
                  <a:pos x="6" y="13"/>
                </a:cxn>
                <a:cxn ang="0">
                  <a:pos x="6" y="23"/>
                </a:cxn>
                <a:cxn ang="0">
                  <a:pos x="7" y="34"/>
                </a:cxn>
                <a:cxn ang="0">
                  <a:pos x="8" y="48"/>
                </a:cxn>
                <a:cxn ang="0">
                  <a:pos x="10" y="59"/>
                </a:cxn>
                <a:cxn ang="0">
                  <a:pos x="41" y="59"/>
                </a:cxn>
                <a:cxn ang="0">
                  <a:pos x="36" y="42"/>
                </a:cxn>
                <a:cxn ang="0">
                  <a:pos x="28" y="18"/>
                </a:cxn>
                <a:cxn ang="0">
                  <a:pos x="24" y="2"/>
                </a:cxn>
                <a:cxn ang="0">
                  <a:pos x="23" y="1"/>
                </a:cxn>
                <a:cxn ang="0">
                  <a:pos x="20" y="1"/>
                </a:cxn>
                <a:cxn ang="0">
                  <a:pos x="11" y="0"/>
                </a:cxn>
                <a:cxn ang="0">
                  <a:pos x="0" y="0"/>
                </a:cxn>
              </a:cxnLst>
              <a:rect l="0" t="0" r="r" b="b"/>
              <a:pathLst>
                <a:path w="42" h="60">
                  <a:moveTo>
                    <a:pt x="0" y="0"/>
                  </a:moveTo>
                  <a:lnTo>
                    <a:pt x="1" y="4"/>
                  </a:lnTo>
                  <a:lnTo>
                    <a:pt x="4" y="8"/>
                  </a:lnTo>
                  <a:lnTo>
                    <a:pt x="6" y="13"/>
                  </a:lnTo>
                  <a:lnTo>
                    <a:pt x="6" y="23"/>
                  </a:lnTo>
                  <a:lnTo>
                    <a:pt x="7" y="34"/>
                  </a:lnTo>
                  <a:lnTo>
                    <a:pt x="8" y="48"/>
                  </a:lnTo>
                  <a:lnTo>
                    <a:pt x="10" y="59"/>
                  </a:lnTo>
                  <a:lnTo>
                    <a:pt x="41" y="59"/>
                  </a:lnTo>
                  <a:lnTo>
                    <a:pt x="36" y="42"/>
                  </a:lnTo>
                  <a:lnTo>
                    <a:pt x="28" y="18"/>
                  </a:lnTo>
                  <a:lnTo>
                    <a:pt x="24" y="2"/>
                  </a:lnTo>
                  <a:lnTo>
                    <a:pt x="23" y="1"/>
                  </a:lnTo>
                  <a:lnTo>
                    <a:pt x="20" y="1"/>
                  </a:lnTo>
                  <a:lnTo>
                    <a:pt x="11" y="0"/>
                  </a:lnTo>
                  <a:lnTo>
                    <a:pt x="0" y="0"/>
                  </a:lnTo>
                </a:path>
              </a:pathLst>
            </a:custGeom>
            <a:solidFill>
              <a:srgbClr val="FFFFD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sp>
          <p:nvSpPr>
            <p:cNvPr id="53" name="Freeform 98"/>
            <p:cNvSpPr>
              <a:spLocks/>
            </p:cNvSpPr>
            <p:nvPr/>
          </p:nvSpPr>
          <p:spPr bwMode="auto">
            <a:xfrm>
              <a:off x="4864" y="3383"/>
              <a:ext cx="47" cy="18"/>
            </a:xfrm>
            <a:custGeom>
              <a:avLst/>
              <a:gdLst/>
              <a:ahLst/>
              <a:cxnLst>
                <a:cxn ang="0">
                  <a:pos x="15" y="0"/>
                </a:cxn>
                <a:cxn ang="0">
                  <a:pos x="46" y="0"/>
                </a:cxn>
                <a:cxn ang="0">
                  <a:pos x="45" y="2"/>
                </a:cxn>
                <a:cxn ang="0">
                  <a:pos x="43" y="7"/>
                </a:cxn>
                <a:cxn ang="0">
                  <a:pos x="41" y="12"/>
                </a:cxn>
                <a:cxn ang="0">
                  <a:pos x="38" y="16"/>
                </a:cxn>
                <a:cxn ang="0">
                  <a:pos x="35" y="17"/>
                </a:cxn>
                <a:cxn ang="0">
                  <a:pos x="31" y="17"/>
                </a:cxn>
                <a:cxn ang="0">
                  <a:pos x="26" y="16"/>
                </a:cxn>
                <a:cxn ang="0">
                  <a:pos x="19" y="15"/>
                </a:cxn>
                <a:cxn ang="0">
                  <a:pos x="11" y="15"/>
                </a:cxn>
                <a:cxn ang="0">
                  <a:pos x="6" y="14"/>
                </a:cxn>
                <a:cxn ang="0">
                  <a:pos x="0" y="13"/>
                </a:cxn>
                <a:cxn ang="0">
                  <a:pos x="5" y="12"/>
                </a:cxn>
                <a:cxn ang="0">
                  <a:pos x="11" y="9"/>
                </a:cxn>
                <a:cxn ang="0">
                  <a:pos x="14" y="7"/>
                </a:cxn>
                <a:cxn ang="0">
                  <a:pos x="14" y="3"/>
                </a:cxn>
                <a:cxn ang="0">
                  <a:pos x="15" y="0"/>
                </a:cxn>
              </a:cxnLst>
              <a:rect l="0" t="0" r="r" b="b"/>
              <a:pathLst>
                <a:path w="47" h="18">
                  <a:moveTo>
                    <a:pt x="15" y="0"/>
                  </a:moveTo>
                  <a:lnTo>
                    <a:pt x="46" y="0"/>
                  </a:lnTo>
                  <a:lnTo>
                    <a:pt x="45" y="2"/>
                  </a:lnTo>
                  <a:lnTo>
                    <a:pt x="43" y="7"/>
                  </a:lnTo>
                  <a:lnTo>
                    <a:pt x="41" y="12"/>
                  </a:lnTo>
                  <a:lnTo>
                    <a:pt x="38" y="16"/>
                  </a:lnTo>
                  <a:lnTo>
                    <a:pt x="35" y="17"/>
                  </a:lnTo>
                  <a:lnTo>
                    <a:pt x="31" y="17"/>
                  </a:lnTo>
                  <a:lnTo>
                    <a:pt x="26" y="16"/>
                  </a:lnTo>
                  <a:lnTo>
                    <a:pt x="19" y="15"/>
                  </a:lnTo>
                  <a:lnTo>
                    <a:pt x="11" y="15"/>
                  </a:lnTo>
                  <a:lnTo>
                    <a:pt x="6" y="14"/>
                  </a:lnTo>
                  <a:lnTo>
                    <a:pt x="0" y="13"/>
                  </a:lnTo>
                  <a:lnTo>
                    <a:pt x="5" y="12"/>
                  </a:lnTo>
                  <a:lnTo>
                    <a:pt x="11" y="9"/>
                  </a:lnTo>
                  <a:lnTo>
                    <a:pt x="14" y="7"/>
                  </a:lnTo>
                  <a:lnTo>
                    <a:pt x="14" y="3"/>
                  </a:lnTo>
                  <a:lnTo>
                    <a:pt x="15" y="0"/>
                  </a:lnTo>
                </a:path>
              </a:pathLst>
            </a:custGeom>
            <a:solidFill>
              <a:srgbClr val="FFFF9F"/>
            </a:solidFill>
            <a:ln w="12699" cap="rnd" cmpd="sng">
              <a:noFill/>
              <a:prstDash val="solid"/>
              <a:round/>
              <a:headEnd type="none" w="med" len="med"/>
              <a:tailEnd type="none" w="med" len="med"/>
            </a:ln>
            <a:effectLst/>
          </p:spPr>
          <p:txBody>
            <a:bodyPr/>
            <a:lstStyle/>
            <a:p>
              <a:endParaRPr lang="en-US">
                <a:latin typeface="Trebuchet MS" panose="020B0603020202020204" pitchFamily="34" charset="0"/>
              </a:endParaRPr>
            </a:p>
          </p:txBody>
        </p:sp>
      </p:grpSp>
      <p:sp>
        <p:nvSpPr>
          <p:cNvPr id="55" name="Rectangle 100"/>
          <p:cNvSpPr>
            <a:spLocks noChangeArrowheads="1"/>
          </p:cNvSpPr>
          <p:nvPr/>
        </p:nvSpPr>
        <p:spPr bwMode="auto">
          <a:xfrm>
            <a:off x="1189056" y="2453322"/>
            <a:ext cx="1218283" cy="366767"/>
          </a:xfrm>
          <a:prstGeom prst="rect">
            <a:avLst/>
          </a:prstGeom>
          <a:gradFill rotWithShape="0">
            <a:gsLst>
              <a:gs pos="0">
                <a:srgbClr val="EAEC5E"/>
              </a:gs>
              <a:gs pos="100000">
                <a:srgbClr val="EAEC5E">
                  <a:gamma/>
                  <a:tint val="0"/>
                  <a:invGamma/>
                </a:srgbClr>
              </a:gs>
            </a:gsLst>
            <a:lin ang="18900000" scaled="1"/>
          </a:gradFill>
          <a:ln w="12699">
            <a:solidFill>
              <a:schemeClr val="bg2"/>
            </a:solidFill>
            <a:miter lim="800000"/>
            <a:headEnd/>
            <a:tailEnd/>
          </a:ln>
          <a:effectLst/>
        </p:spPr>
        <p:txBody>
          <a:bodyPr wrap="none" lIns="90488" tIns="44450" rIns="90488" bIns="44450">
            <a:spAutoFit/>
          </a:bodyPr>
          <a:lstStyle/>
          <a:p>
            <a:pPr eaLnBrk="0" hangingPunct="0"/>
            <a:r>
              <a:rPr lang="en-US" sz="1800" dirty="0">
                <a:solidFill>
                  <a:srgbClr val="6B3077"/>
                </a:solidFill>
                <a:latin typeface="Trebuchet MS" panose="020B0603020202020204" pitchFamily="34" charset="0"/>
              </a:rPr>
              <a:t>ACQUIRER</a:t>
            </a:r>
          </a:p>
        </p:txBody>
      </p:sp>
      <p:sp>
        <p:nvSpPr>
          <p:cNvPr id="56" name="Rectangle 101"/>
          <p:cNvSpPr>
            <a:spLocks noChangeArrowheads="1"/>
          </p:cNvSpPr>
          <p:nvPr/>
        </p:nvSpPr>
        <p:spPr bwMode="auto">
          <a:xfrm>
            <a:off x="3992904" y="1688255"/>
            <a:ext cx="1208665" cy="366767"/>
          </a:xfrm>
          <a:prstGeom prst="rect">
            <a:avLst/>
          </a:prstGeom>
          <a:gradFill rotWithShape="0">
            <a:gsLst>
              <a:gs pos="0">
                <a:srgbClr val="EAEC5E"/>
              </a:gs>
              <a:gs pos="100000">
                <a:srgbClr val="EAEC5E">
                  <a:gamma/>
                  <a:tint val="0"/>
                  <a:invGamma/>
                </a:srgbClr>
              </a:gs>
            </a:gsLst>
            <a:lin ang="18900000" scaled="1"/>
          </a:gradFill>
          <a:ln w="12699">
            <a:solidFill>
              <a:schemeClr val="bg2"/>
            </a:solidFill>
            <a:miter lim="800000"/>
            <a:headEnd/>
            <a:tailEnd/>
          </a:ln>
          <a:effectLst/>
        </p:spPr>
        <p:txBody>
          <a:bodyPr wrap="none" lIns="90488" tIns="44450" rIns="90488" bIns="44450">
            <a:spAutoFit/>
          </a:bodyPr>
          <a:lstStyle/>
          <a:p>
            <a:pPr eaLnBrk="0" hangingPunct="0"/>
            <a:r>
              <a:rPr lang="en-US" sz="1800" dirty="0">
                <a:solidFill>
                  <a:srgbClr val="6B3077"/>
                </a:solidFill>
                <a:latin typeface="Trebuchet MS" panose="020B0603020202020204" pitchFamily="34" charset="0"/>
              </a:rPr>
              <a:t>NETWORK</a:t>
            </a:r>
          </a:p>
        </p:txBody>
      </p:sp>
      <p:sp>
        <p:nvSpPr>
          <p:cNvPr id="57" name="Rectangle 102"/>
          <p:cNvSpPr>
            <a:spLocks noChangeArrowheads="1"/>
          </p:cNvSpPr>
          <p:nvPr/>
        </p:nvSpPr>
        <p:spPr bwMode="auto">
          <a:xfrm>
            <a:off x="7337133" y="2583878"/>
            <a:ext cx="875241" cy="366767"/>
          </a:xfrm>
          <a:prstGeom prst="rect">
            <a:avLst/>
          </a:prstGeom>
          <a:gradFill rotWithShape="0">
            <a:gsLst>
              <a:gs pos="0">
                <a:srgbClr val="EAEC5E"/>
              </a:gs>
              <a:gs pos="100000">
                <a:srgbClr val="EAEC5E">
                  <a:gamma/>
                  <a:tint val="0"/>
                  <a:invGamma/>
                </a:srgbClr>
              </a:gs>
            </a:gsLst>
            <a:lin ang="18900000" scaled="1"/>
          </a:gradFill>
          <a:ln w="12699">
            <a:solidFill>
              <a:schemeClr val="bg2"/>
            </a:solidFill>
            <a:miter lim="800000"/>
            <a:headEnd/>
            <a:tailEnd/>
          </a:ln>
          <a:effectLst/>
        </p:spPr>
        <p:txBody>
          <a:bodyPr wrap="none" lIns="90488" tIns="44450" rIns="90488" bIns="44450">
            <a:spAutoFit/>
          </a:bodyPr>
          <a:lstStyle/>
          <a:p>
            <a:pPr eaLnBrk="0" hangingPunct="0"/>
            <a:r>
              <a:rPr lang="en-US" sz="1800" dirty="0">
                <a:solidFill>
                  <a:srgbClr val="6B3077"/>
                </a:solidFill>
                <a:latin typeface="Trebuchet MS" panose="020B0603020202020204" pitchFamily="34" charset="0"/>
              </a:rPr>
              <a:t>ISSUER</a:t>
            </a:r>
          </a:p>
        </p:txBody>
      </p:sp>
      <p:pic>
        <p:nvPicPr>
          <p:cNvPr id="58" name="Picture 103"/>
          <p:cNvPicPr>
            <a:picLocks noChangeArrowheads="1"/>
          </p:cNvPicPr>
          <p:nvPr/>
        </p:nvPicPr>
        <p:blipFill>
          <a:blip r:embed="rId3" cstate="print"/>
          <a:srcRect/>
          <a:stretch>
            <a:fillRect/>
          </a:stretch>
        </p:blipFill>
        <p:spPr bwMode="auto">
          <a:xfrm>
            <a:off x="7203832" y="2208651"/>
            <a:ext cx="1154545" cy="298739"/>
          </a:xfrm>
          <a:prstGeom prst="rect">
            <a:avLst/>
          </a:prstGeom>
          <a:noFill/>
          <a:ln w="12699">
            <a:noFill/>
            <a:miter lim="800000"/>
            <a:headEnd/>
            <a:tailEnd/>
          </a:ln>
          <a:effectLst/>
        </p:spPr>
      </p:pic>
      <p:grpSp>
        <p:nvGrpSpPr>
          <p:cNvPr id="59" name="Group 121"/>
          <p:cNvGrpSpPr>
            <a:grpSpLocks/>
          </p:cNvGrpSpPr>
          <p:nvPr/>
        </p:nvGrpSpPr>
        <p:grpSpPr bwMode="auto">
          <a:xfrm>
            <a:off x="2576652" y="4433953"/>
            <a:ext cx="1662545" cy="277091"/>
            <a:chOff x="2016" y="3312"/>
            <a:chExt cx="1152" cy="192"/>
          </a:xfrm>
        </p:grpSpPr>
        <p:sp>
          <p:nvSpPr>
            <p:cNvPr id="60" name="Rectangle 105"/>
            <p:cNvSpPr>
              <a:spLocks noChangeArrowheads="1"/>
            </p:cNvSpPr>
            <p:nvPr/>
          </p:nvSpPr>
          <p:spPr bwMode="auto">
            <a:xfrm>
              <a:off x="2208" y="3312"/>
              <a:ext cx="960" cy="192"/>
            </a:xfrm>
            <a:prstGeom prst="rect">
              <a:avLst/>
            </a:prstGeom>
            <a:noFill/>
            <a:ln w="9525">
              <a:noFill/>
              <a:miter lim="800000"/>
              <a:headEnd/>
              <a:tailEnd/>
            </a:ln>
            <a:effectLst/>
          </p:spPr>
          <p:txBody>
            <a:bodyPr/>
            <a:lstStyle/>
            <a:p>
              <a:pPr algn="l" eaLnBrk="0" hangingPunct="0"/>
              <a:r>
                <a:rPr lang="en-US" sz="1400">
                  <a:solidFill>
                    <a:srgbClr val="000000"/>
                  </a:solidFill>
                  <a:latin typeface="Trebuchet MS" panose="020B0603020202020204" pitchFamily="34" charset="0"/>
                </a:rPr>
                <a:t>Credit Card</a:t>
              </a:r>
            </a:p>
          </p:txBody>
        </p:sp>
        <p:sp>
          <p:nvSpPr>
            <p:cNvPr id="61" name="Line 116"/>
            <p:cNvSpPr>
              <a:spLocks noChangeShapeType="1"/>
            </p:cNvSpPr>
            <p:nvPr/>
          </p:nvSpPr>
          <p:spPr bwMode="auto">
            <a:xfrm flipH="1">
              <a:off x="2016" y="3312"/>
              <a:ext cx="1152" cy="0"/>
            </a:xfrm>
            <a:prstGeom prst="line">
              <a:avLst/>
            </a:prstGeom>
            <a:noFill/>
            <a:ln w="38100">
              <a:solidFill>
                <a:srgbClr val="FF3300"/>
              </a:solidFill>
              <a:round/>
              <a:headEnd type="none" w="sm" len="sm"/>
              <a:tailEnd type="triangle" w="med" len="med"/>
            </a:ln>
            <a:effectLst/>
          </p:spPr>
          <p:txBody>
            <a:bodyPr wrap="none" anchor="ctr">
              <a:spAutoFit/>
            </a:bodyPr>
            <a:lstStyle/>
            <a:p>
              <a:endParaRPr lang="en-US">
                <a:solidFill>
                  <a:srgbClr val="000000"/>
                </a:solidFill>
                <a:latin typeface="Trebuchet MS" panose="020B0603020202020204" pitchFamily="34" charset="0"/>
              </a:endParaRPr>
            </a:p>
          </p:txBody>
        </p:sp>
      </p:grpSp>
      <p:sp>
        <p:nvSpPr>
          <p:cNvPr id="62" name="Line 114"/>
          <p:cNvSpPr>
            <a:spLocks noChangeShapeType="1"/>
          </p:cNvSpPr>
          <p:nvPr/>
        </p:nvSpPr>
        <p:spPr bwMode="auto">
          <a:xfrm flipH="1">
            <a:off x="2420788" y="1567134"/>
            <a:ext cx="1593273" cy="484909"/>
          </a:xfrm>
          <a:prstGeom prst="line">
            <a:avLst/>
          </a:prstGeom>
          <a:noFill/>
          <a:ln w="38100">
            <a:solidFill>
              <a:srgbClr val="008000"/>
            </a:solidFill>
            <a:round/>
            <a:headEnd type="none" w="sm" len="sm"/>
            <a:tailEnd type="triangle" w="med" len="med"/>
          </a:ln>
          <a:effectLst/>
        </p:spPr>
        <p:txBody>
          <a:bodyPr wrap="none" anchor="ctr">
            <a:spAutoFit/>
          </a:bodyPr>
          <a:lstStyle/>
          <a:p>
            <a:endParaRPr lang="en-US">
              <a:latin typeface="Trebuchet MS" panose="020B0603020202020204" pitchFamily="34" charset="0"/>
            </a:endParaRPr>
          </a:p>
        </p:txBody>
      </p:sp>
      <p:grpSp>
        <p:nvGrpSpPr>
          <p:cNvPr id="63" name="Group 122"/>
          <p:cNvGrpSpPr>
            <a:grpSpLocks/>
          </p:cNvGrpSpPr>
          <p:nvPr/>
        </p:nvGrpSpPr>
        <p:grpSpPr bwMode="auto">
          <a:xfrm>
            <a:off x="2645924" y="3727941"/>
            <a:ext cx="1524000" cy="297295"/>
            <a:chOff x="2064" y="2866"/>
            <a:chExt cx="1056" cy="206"/>
          </a:xfrm>
        </p:grpSpPr>
        <p:sp>
          <p:nvSpPr>
            <p:cNvPr id="64" name="Line 117"/>
            <p:cNvSpPr>
              <a:spLocks noChangeShapeType="1"/>
            </p:cNvSpPr>
            <p:nvPr/>
          </p:nvSpPr>
          <p:spPr bwMode="auto">
            <a:xfrm>
              <a:off x="2064" y="3072"/>
              <a:ext cx="1056" cy="0"/>
            </a:xfrm>
            <a:prstGeom prst="line">
              <a:avLst/>
            </a:prstGeom>
            <a:noFill/>
            <a:ln w="38100">
              <a:solidFill>
                <a:srgbClr val="008000"/>
              </a:solidFill>
              <a:round/>
              <a:headEnd type="none" w="sm" len="sm"/>
              <a:tailEnd type="triangle" w="med" len="med"/>
            </a:ln>
            <a:effectLst/>
          </p:spPr>
          <p:txBody>
            <a:bodyPr wrap="none" anchor="ctr">
              <a:spAutoFit/>
            </a:bodyPr>
            <a:lstStyle/>
            <a:p>
              <a:endParaRPr lang="en-US">
                <a:solidFill>
                  <a:srgbClr val="000000"/>
                </a:solidFill>
                <a:latin typeface="Trebuchet MS" panose="020B0603020202020204" pitchFamily="34" charset="0"/>
              </a:endParaRPr>
            </a:p>
          </p:txBody>
        </p:sp>
        <p:sp>
          <p:nvSpPr>
            <p:cNvPr id="65" name="Rectangle 120"/>
            <p:cNvSpPr>
              <a:spLocks noChangeArrowheads="1"/>
            </p:cNvSpPr>
            <p:nvPr/>
          </p:nvSpPr>
          <p:spPr bwMode="auto">
            <a:xfrm>
              <a:off x="2092" y="2866"/>
              <a:ext cx="960" cy="192"/>
            </a:xfrm>
            <a:prstGeom prst="rect">
              <a:avLst/>
            </a:prstGeom>
            <a:noFill/>
            <a:ln w="9525">
              <a:noFill/>
              <a:miter lim="800000"/>
              <a:headEnd/>
              <a:tailEnd/>
            </a:ln>
            <a:effectLst/>
          </p:spPr>
          <p:txBody>
            <a:bodyPr/>
            <a:lstStyle/>
            <a:p>
              <a:pPr algn="l" eaLnBrk="0" hangingPunct="0"/>
              <a:r>
                <a:rPr lang="en-US" sz="1400" dirty="0">
                  <a:solidFill>
                    <a:srgbClr val="000000"/>
                  </a:solidFill>
                  <a:latin typeface="Trebuchet MS" panose="020B0603020202020204" pitchFamily="34" charset="0"/>
                </a:rPr>
                <a:t>Merchandise</a:t>
              </a:r>
            </a:p>
          </p:txBody>
        </p:sp>
      </p:grpSp>
      <p:grpSp>
        <p:nvGrpSpPr>
          <p:cNvPr id="66" name="Group 124"/>
          <p:cNvGrpSpPr>
            <a:grpSpLocks/>
          </p:cNvGrpSpPr>
          <p:nvPr/>
        </p:nvGrpSpPr>
        <p:grpSpPr bwMode="auto">
          <a:xfrm>
            <a:off x="226049" y="2894083"/>
            <a:ext cx="1324839" cy="692727"/>
            <a:chOff x="532" y="2533"/>
            <a:chExt cx="918" cy="480"/>
          </a:xfrm>
        </p:grpSpPr>
        <p:sp>
          <p:nvSpPr>
            <p:cNvPr id="67" name="Line 110"/>
            <p:cNvSpPr>
              <a:spLocks noChangeShapeType="1"/>
            </p:cNvSpPr>
            <p:nvPr/>
          </p:nvSpPr>
          <p:spPr bwMode="auto">
            <a:xfrm flipV="1">
              <a:off x="1392" y="2533"/>
              <a:ext cx="0" cy="480"/>
            </a:xfrm>
            <a:prstGeom prst="line">
              <a:avLst/>
            </a:prstGeom>
            <a:noFill/>
            <a:ln w="38100">
              <a:solidFill>
                <a:srgbClr val="FF3300"/>
              </a:solidFill>
              <a:round/>
              <a:headEnd type="none" w="sm" len="sm"/>
              <a:tailEnd type="triangle" w="med" len="med"/>
            </a:ln>
            <a:effectLst/>
          </p:spPr>
          <p:txBody>
            <a:bodyPr anchor="ctr">
              <a:spAutoFit/>
            </a:bodyPr>
            <a:lstStyle/>
            <a:p>
              <a:endParaRPr lang="en-US">
                <a:solidFill>
                  <a:srgbClr val="000000"/>
                </a:solidFill>
                <a:latin typeface="Trebuchet MS" panose="020B0603020202020204" pitchFamily="34" charset="0"/>
              </a:endParaRPr>
            </a:p>
          </p:txBody>
        </p:sp>
        <p:sp>
          <p:nvSpPr>
            <p:cNvPr id="68" name="Rectangle 123"/>
            <p:cNvSpPr>
              <a:spLocks noChangeArrowheads="1"/>
            </p:cNvSpPr>
            <p:nvPr/>
          </p:nvSpPr>
          <p:spPr bwMode="auto">
            <a:xfrm>
              <a:off x="532" y="2628"/>
              <a:ext cx="918" cy="363"/>
            </a:xfrm>
            <a:prstGeom prst="rect">
              <a:avLst/>
            </a:prstGeom>
            <a:noFill/>
            <a:ln w="9525">
              <a:noFill/>
              <a:miter lim="800000"/>
              <a:headEnd type="none" w="sm" len="sm"/>
              <a:tailEnd type="none" w="sm" len="sm"/>
            </a:ln>
            <a:effectLst/>
          </p:spPr>
          <p:txBody>
            <a:bodyPr wrap="none">
              <a:spAutoFit/>
            </a:bodyPr>
            <a:lstStyle/>
            <a:p>
              <a:pPr algn="l" eaLnBrk="0" hangingPunct="0"/>
              <a:r>
                <a:rPr lang="en-US" sz="1400" dirty="0">
                  <a:solidFill>
                    <a:srgbClr val="000000"/>
                  </a:solidFill>
                  <a:latin typeface="Trebuchet MS" panose="020B0603020202020204" pitchFamily="34" charset="0"/>
                </a:rPr>
                <a:t>Authorization </a:t>
              </a:r>
            </a:p>
            <a:p>
              <a:pPr algn="l" eaLnBrk="0" hangingPunct="0"/>
              <a:r>
                <a:rPr lang="en-US" sz="1400" dirty="0">
                  <a:solidFill>
                    <a:srgbClr val="000000"/>
                  </a:solidFill>
                  <a:latin typeface="Trebuchet MS" panose="020B0603020202020204" pitchFamily="34" charset="0"/>
                </a:rPr>
                <a:t>Request</a:t>
              </a:r>
            </a:p>
          </p:txBody>
        </p:sp>
      </p:grpSp>
      <p:sp>
        <p:nvSpPr>
          <p:cNvPr id="69" name="Line 111"/>
          <p:cNvSpPr>
            <a:spLocks noChangeShapeType="1"/>
          </p:cNvSpPr>
          <p:nvPr/>
        </p:nvSpPr>
        <p:spPr bwMode="auto">
          <a:xfrm flipV="1">
            <a:off x="2188724" y="1186134"/>
            <a:ext cx="1524000" cy="484909"/>
          </a:xfrm>
          <a:prstGeom prst="line">
            <a:avLst/>
          </a:prstGeom>
          <a:noFill/>
          <a:ln w="38100">
            <a:solidFill>
              <a:srgbClr val="FF3300"/>
            </a:solidFill>
            <a:round/>
            <a:headEnd type="none" w="sm" len="sm"/>
            <a:tailEnd type="triangle" w="med" len="med"/>
          </a:ln>
          <a:effectLst/>
        </p:spPr>
        <p:txBody>
          <a:bodyPr wrap="none" anchor="ctr">
            <a:spAutoFit/>
          </a:bodyPr>
          <a:lstStyle/>
          <a:p>
            <a:endParaRPr lang="en-US">
              <a:latin typeface="Trebuchet MS" panose="020B0603020202020204" pitchFamily="34" charset="0"/>
            </a:endParaRPr>
          </a:p>
        </p:txBody>
      </p:sp>
      <p:grpSp>
        <p:nvGrpSpPr>
          <p:cNvPr id="70" name="Group 129"/>
          <p:cNvGrpSpPr>
            <a:grpSpLocks/>
          </p:cNvGrpSpPr>
          <p:nvPr/>
        </p:nvGrpSpPr>
        <p:grpSpPr bwMode="auto">
          <a:xfrm>
            <a:off x="5373832" y="937506"/>
            <a:ext cx="1547098" cy="930851"/>
            <a:chOff x="3792" y="1035"/>
            <a:chExt cx="1072" cy="645"/>
          </a:xfrm>
        </p:grpSpPr>
        <p:sp>
          <p:nvSpPr>
            <p:cNvPr id="71" name="Line 112"/>
            <p:cNvSpPr>
              <a:spLocks noChangeShapeType="1"/>
            </p:cNvSpPr>
            <p:nvPr/>
          </p:nvSpPr>
          <p:spPr bwMode="auto">
            <a:xfrm>
              <a:off x="3792" y="1200"/>
              <a:ext cx="1008" cy="480"/>
            </a:xfrm>
            <a:prstGeom prst="line">
              <a:avLst/>
            </a:prstGeom>
            <a:noFill/>
            <a:ln w="38100">
              <a:solidFill>
                <a:srgbClr val="FF3300"/>
              </a:solidFill>
              <a:round/>
              <a:headEnd type="none" w="sm" len="sm"/>
              <a:tailEnd type="triangle" w="med" len="med"/>
            </a:ln>
            <a:effectLst/>
          </p:spPr>
          <p:txBody>
            <a:bodyPr wrap="none" anchor="ctr">
              <a:spAutoFit/>
            </a:bodyPr>
            <a:lstStyle/>
            <a:p>
              <a:endParaRPr lang="en-US">
                <a:solidFill>
                  <a:srgbClr val="000000"/>
                </a:solidFill>
                <a:latin typeface="Trebuchet MS" panose="020B0603020202020204" pitchFamily="34" charset="0"/>
              </a:endParaRPr>
            </a:p>
          </p:txBody>
        </p:sp>
        <p:sp>
          <p:nvSpPr>
            <p:cNvPr id="72" name="Rectangle 128"/>
            <p:cNvSpPr>
              <a:spLocks noChangeArrowheads="1"/>
            </p:cNvSpPr>
            <p:nvPr/>
          </p:nvSpPr>
          <p:spPr bwMode="auto">
            <a:xfrm rot="1551609">
              <a:off x="3946" y="1035"/>
              <a:ext cx="918" cy="363"/>
            </a:xfrm>
            <a:prstGeom prst="rect">
              <a:avLst/>
            </a:prstGeom>
            <a:noFill/>
            <a:ln w="9525">
              <a:noFill/>
              <a:miter lim="800000"/>
              <a:headEnd type="none" w="sm" len="sm"/>
              <a:tailEnd type="none" w="sm" len="sm"/>
            </a:ln>
            <a:effectLst/>
          </p:spPr>
          <p:txBody>
            <a:bodyPr wrap="none">
              <a:spAutoFit/>
            </a:bodyPr>
            <a:lstStyle/>
            <a:p>
              <a:pPr algn="l" eaLnBrk="0" hangingPunct="0"/>
              <a:r>
                <a:rPr lang="en-US" sz="1400" dirty="0">
                  <a:solidFill>
                    <a:srgbClr val="000000"/>
                  </a:solidFill>
                  <a:latin typeface="Trebuchet MS" panose="020B0603020202020204" pitchFamily="34" charset="0"/>
                </a:rPr>
                <a:t>Authorization </a:t>
              </a:r>
            </a:p>
            <a:p>
              <a:pPr algn="l" eaLnBrk="0" hangingPunct="0"/>
              <a:r>
                <a:rPr lang="en-US" sz="1400" dirty="0">
                  <a:solidFill>
                    <a:srgbClr val="000000"/>
                  </a:solidFill>
                  <a:latin typeface="Trebuchet MS" panose="020B0603020202020204" pitchFamily="34" charset="0"/>
                </a:rPr>
                <a:t>Request</a:t>
              </a:r>
            </a:p>
          </p:txBody>
        </p:sp>
      </p:grpSp>
      <p:grpSp>
        <p:nvGrpSpPr>
          <p:cNvPr id="73" name="Group 131"/>
          <p:cNvGrpSpPr>
            <a:grpSpLocks/>
          </p:cNvGrpSpPr>
          <p:nvPr/>
        </p:nvGrpSpPr>
        <p:grpSpPr bwMode="auto">
          <a:xfrm>
            <a:off x="5338090" y="1663298"/>
            <a:ext cx="1408547" cy="995800"/>
            <a:chOff x="3776" y="1488"/>
            <a:chExt cx="976" cy="690"/>
          </a:xfrm>
        </p:grpSpPr>
        <p:sp>
          <p:nvSpPr>
            <p:cNvPr id="74" name="Line 113"/>
            <p:cNvSpPr>
              <a:spLocks noChangeShapeType="1"/>
            </p:cNvSpPr>
            <p:nvPr/>
          </p:nvSpPr>
          <p:spPr bwMode="auto">
            <a:xfrm flipH="1" flipV="1">
              <a:off x="3792" y="1488"/>
              <a:ext cx="960" cy="480"/>
            </a:xfrm>
            <a:prstGeom prst="line">
              <a:avLst/>
            </a:prstGeom>
            <a:noFill/>
            <a:ln w="38100">
              <a:solidFill>
                <a:srgbClr val="008000"/>
              </a:solidFill>
              <a:round/>
              <a:headEnd type="none" w="sm" len="sm"/>
              <a:tailEnd type="triangle" w="med" len="med"/>
            </a:ln>
            <a:effectLst/>
          </p:spPr>
          <p:txBody>
            <a:bodyPr wrap="none" anchor="ctr">
              <a:spAutoFit/>
            </a:bodyPr>
            <a:lstStyle/>
            <a:p>
              <a:endParaRPr lang="en-US">
                <a:solidFill>
                  <a:srgbClr val="000000"/>
                </a:solidFill>
                <a:latin typeface="Trebuchet MS" panose="020B0603020202020204" pitchFamily="34" charset="0"/>
              </a:endParaRPr>
            </a:p>
          </p:txBody>
        </p:sp>
        <p:sp>
          <p:nvSpPr>
            <p:cNvPr id="75" name="Rectangle 130"/>
            <p:cNvSpPr>
              <a:spLocks noChangeArrowheads="1"/>
            </p:cNvSpPr>
            <p:nvPr/>
          </p:nvSpPr>
          <p:spPr bwMode="auto">
            <a:xfrm rot="1629971">
              <a:off x="3776" y="1815"/>
              <a:ext cx="918" cy="363"/>
            </a:xfrm>
            <a:prstGeom prst="rect">
              <a:avLst/>
            </a:prstGeom>
            <a:noFill/>
            <a:ln w="9525">
              <a:noFill/>
              <a:miter lim="800000"/>
              <a:headEnd type="none" w="sm" len="sm"/>
              <a:tailEnd type="none" w="sm" len="sm"/>
            </a:ln>
            <a:effectLst/>
          </p:spPr>
          <p:txBody>
            <a:bodyPr wrap="none">
              <a:spAutoFit/>
            </a:bodyPr>
            <a:lstStyle/>
            <a:p>
              <a:pPr algn="l" eaLnBrk="0" hangingPunct="0"/>
              <a:r>
                <a:rPr lang="en-US" sz="1400" dirty="0">
                  <a:solidFill>
                    <a:srgbClr val="000000"/>
                  </a:solidFill>
                  <a:latin typeface="Trebuchet MS" panose="020B0603020202020204" pitchFamily="34" charset="0"/>
                </a:rPr>
                <a:t>Authorization </a:t>
              </a:r>
            </a:p>
            <a:p>
              <a:pPr algn="l" eaLnBrk="0" hangingPunct="0"/>
              <a:r>
                <a:rPr lang="en-US" sz="1400" dirty="0">
                  <a:solidFill>
                    <a:srgbClr val="000000"/>
                  </a:solidFill>
                  <a:latin typeface="Trebuchet MS" panose="020B0603020202020204" pitchFamily="34" charset="0"/>
                </a:rPr>
                <a:t>Response</a:t>
              </a:r>
            </a:p>
          </p:txBody>
        </p:sp>
      </p:grpSp>
      <p:grpSp>
        <p:nvGrpSpPr>
          <p:cNvPr id="76" name="Group 133"/>
          <p:cNvGrpSpPr>
            <a:grpSpLocks/>
          </p:cNvGrpSpPr>
          <p:nvPr/>
        </p:nvGrpSpPr>
        <p:grpSpPr bwMode="auto">
          <a:xfrm>
            <a:off x="1799092" y="2934163"/>
            <a:ext cx="1498022" cy="669637"/>
            <a:chOff x="1560" y="2420"/>
            <a:chExt cx="1038" cy="464"/>
          </a:xfrm>
        </p:grpSpPr>
        <p:sp>
          <p:nvSpPr>
            <p:cNvPr id="77" name="Line 115"/>
            <p:cNvSpPr>
              <a:spLocks noChangeShapeType="1"/>
            </p:cNvSpPr>
            <p:nvPr/>
          </p:nvSpPr>
          <p:spPr bwMode="auto">
            <a:xfrm>
              <a:off x="1560" y="2420"/>
              <a:ext cx="0" cy="464"/>
            </a:xfrm>
            <a:prstGeom prst="line">
              <a:avLst/>
            </a:prstGeom>
            <a:noFill/>
            <a:ln w="38100">
              <a:solidFill>
                <a:srgbClr val="008000"/>
              </a:solidFill>
              <a:round/>
              <a:headEnd type="none" w="sm" len="sm"/>
              <a:tailEnd type="triangle" w="med" len="med"/>
            </a:ln>
            <a:effectLst/>
          </p:spPr>
          <p:txBody>
            <a:bodyPr anchor="ctr">
              <a:spAutoFit/>
            </a:bodyPr>
            <a:lstStyle/>
            <a:p>
              <a:endParaRPr lang="en-US">
                <a:solidFill>
                  <a:srgbClr val="000000"/>
                </a:solidFill>
                <a:latin typeface="Trebuchet MS" panose="020B0603020202020204" pitchFamily="34" charset="0"/>
              </a:endParaRPr>
            </a:p>
          </p:txBody>
        </p:sp>
        <p:sp>
          <p:nvSpPr>
            <p:cNvPr id="78" name="Rectangle 132"/>
            <p:cNvSpPr>
              <a:spLocks noChangeArrowheads="1"/>
            </p:cNvSpPr>
            <p:nvPr/>
          </p:nvSpPr>
          <p:spPr bwMode="auto">
            <a:xfrm>
              <a:off x="1680" y="2448"/>
              <a:ext cx="918" cy="363"/>
            </a:xfrm>
            <a:prstGeom prst="rect">
              <a:avLst/>
            </a:prstGeom>
            <a:noFill/>
            <a:ln w="9525">
              <a:noFill/>
              <a:miter lim="800000"/>
              <a:headEnd type="none" w="sm" len="sm"/>
              <a:tailEnd type="none" w="sm" len="sm"/>
            </a:ln>
            <a:effectLst/>
          </p:spPr>
          <p:txBody>
            <a:bodyPr wrap="none">
              <a:spAutoFit/>
            </a:bodyPr>
            <a:lstStyle/>
            <a:p>
              <a:pPr algn="l" eaLnBrk="0" hangingPunct="0"/>
              <a:r>
                <a:rPr lang="en-US" sz="1400" dirty="0">
                  <a:solidFill>
                    <a:srgbClr val="000000"/>
                  </a:solidFill>
                  <a:latin typeface="Trebuchet MS" panose="020B0603020202020204" pitchFamily="34" charset="0"/>
                </a:rPr>
                <a:t>Authorization </a:t>
              </a:r>
            </a:p>
            <a:p>
              <a:pPr algn="l" eaLnBrk="0" hangingPunct="0"/>
              <a:r>
                <a:rPr lang="en-US" sz="1400" dirty="0">
                  <a:solidFill>
                    <a:srgbClr val="000000"/>
                  </a:solidFill>
                  <a:latin typeface="Trebuchet MS" panose="020B0603020202020204" pitchFamily="34" charset="0"/>
                </a:rPr>
                <a:t>Response</a:t>
              </a:r>
            </a:p>
          </p:txBody>
        </p:sp>
      </p:grpSp>
      <p:graphicFrame>
        <p:nvGraphicFramePr>
          <p:cNvPr id="79" name="Object 134">
            <a:hlinkClick r:id="" action="ppaction://ole?verb=0"/>
          </p:cNvPr>
          <p:cNvGraphicFramePr>
            <a:graphicFrameLocks/>
          </p:cNvGraphicFramePr>
          <p:nvPr>
            <p:extLst>
              <p:ext uri="{D42A27DB-BD31-4B8C-83A1-F6EECF244321}">
                <p14:modId xmlns:p14="http://schemas.microsoft.com/office/powerpoint/2010/main" val="3704578043"/>
              </p:ext>
            </p:extLst>
          </p:nvPr>
        </p:nvGraphicFramePr>
        <p:xfrm>
          <a:off x="7256868" y="1361143"/>
          <a:ext cx="1104035" cy="779319"/>
        </p:xfrm>
        <a:graphic>
          <a:graphicData uri="http://schemas.openxmlformats.org/presentationml/2006/ole">
            <mc:AlternateContent xmlns:mc="http://schemas.openxmlformats.org/markup-compatibility/2006">
              <mc:Choice xmlns:v="urn:schemas-microsoft-com:vml" Requires="v">
                <p:oleObj spid="_x0000_s1110" name="Clip" r:id="rId4" imgW="1212840" imgH="855360" progId="">
                  <p:embed/>
                </p:oleObj>
              </mc:Choice>
              <mc:Fallback>
                <p:oleObj name="Clip" r:id="rId4" imgW="1212840" imgH="8553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6868" y="1361143"/>
                        <a:ext cx="1104035" cy="77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7113" y="941359"/>
            <a:ext cx="944629" cy="654276"/>
          </a:xfrm>
          <a:prstGeom prst="rect">
            <a:avLst/>
          </a:prstGeom>
        </p:spPr>
      </p:pic>
      <p:pic>
        <p:nvPicPr>
          <p:cNvPr id="81" name="Picture 8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812" y="3606463"/>
            <a:ext cx="1396710" cy="862386"/>
          </a:xfrm>
          <a:prstGeom prst="rect">
            <a:avLst/>
          </a:prstGeom>
        </p:spPr>
      </p:pic>
      <p:sp>
        <p:nvSpPr>
          <p:cNvPr id="82"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Authorization Flow</a:t>
            </a:r>
            <a:endParaRPr lang="en-US" kern="0" dirty="0"/>
          </a:p>
        </p:txBody>
      </p:sp>
      <p:graphicFrame>
        <p:nvGraphicFramePr>
          <p:cNvPr id="83" name="Object 134">
            <a:hlinkClick r:id="" action="ppaction://ole?verb=0"/>
          </p:cNvPr>
          <p:cNvGraphicFramePr>
            <a:graphicFrameLocks/>
          </p:cNvGraphicFramePr>
          <p:nvPr>
            <p:extLst>
              <p:ext uri="{D42A27DB-BD31-4B8C-83A1-F6EECF244321}">
                <p14:modId xmlns:p14="http://schemas.microsoft.com/office/powerpoint/2010/main" val="3259371932"/>
              </p:ext>
            </p:extLst>
          </p:nvPr>
        </p:nvGraphicFramePr>
        <p:xfrm>
          <a:off x="1229456" y="1578730"/>
          <a:ext cx="1104035" cy="779319"/>
        </p:xfrm>
        <a:graphic>
          <a:graphicData uri="http://schemas.openxmlformats.org/presentationml/2006/ole">
            <mc:AlternateContent xmlns:mc="http://schemas.openxmlformats.org/markup-compatibility/2006">
              <mc:Choice xmlns:v="urn:schemas-microsoft-com:vml" Requires="v">
                <p:oleObj spid="_x0000_s1111" name="Clip" r:id="rId8" imgW="1212840" imgH="855360" progId="">
                  <p:embed/>
                </p:oleObj>
              </mc:Choice>
              <mc:Fallback>
                <p:oleObj name="Clip" r:id="rId8" imgW="1212840" imgH="8553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456" y="1578730"/>
                        <a:ext cx="1104035" cy="77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513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1+#ppt_w/2"/>
                                          </p:val>
                                        </p:tav>
                                        <p:tav tm="100000">
                                          <p:val>
                                            <p:strVal val="#ppt_x"/>
                                          </p:val>
                                        </p:tav>
                                      </p:tavLst>
                                    </p:anim>
                                    <p:anim calcmode="lin" valueType="num">
                                      <p:cBhvr additive="base">
                                        <p:cTn id="13" dur="500" fill="hold"/>
                                        <p:tgtEl>
                                          <p:spTgt spid="5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ppt_x"/>
                                          </p:val>
                                        </p:tav>
                                        <p:tav tm="100000">
                                          <p:val>
                                            <p:strVal val="#ppt_x"/>
                                          </p:val>
                                        </p:tav>
                                      </p:tavLst>
                                    </p:anim>
                                    <p:anim calcmode="lin" valueType="num">
                                      <p:cBhvr additive="base">
                                        <p:cTn id="26" dur="500" fill="hold"/>
                                        <p:tgtEl>
                                          <p:spTgt spid="66"/>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fade">
                                      <p:cBhvr>
                                        <p:cTn id="30" dur="500"/>
                                        <p:tgtEl>
                                          <p:spTgt spid="8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0-#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0-#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1+#ppt_w/2"/>
                                          </p:val>
                                        </p:tav>
                                        <p:tav tm="100000">
                                          <p:val>
                                            <p:strVal val="#ppt_x"/>
                                          </p:val>
                                        </p:tav>
                                      </p:tavLst>
                                    </p:anim>
                                    <p:anim calcmode="lin" valueType="num">
                                      <p:cBhvr additive="base">
                                        <p:cTn id="6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1+#ppt_w/2"/>
                                          </p:val>
                                        </p:tav>
                                        <p:tav tm="100000">
                                          <p:val>
                                            <p:strVal val="#ppt_x"/>
                                          </p:val>
                                        </p:tav>
                                      </p:tavLst>
                                    </p:anim>
                                    <p:anim calcmode="lin" valueType="num">
                                      <p:cBhvr additive="base">
                                        <p:cTn id="74"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nodeType="clickEffect">
                                  <p:stCondLst>
                                    <p:cond delay="0"/>
                                  </p:stCondLst>
                                  <p:childTnLst>
                                    <p:set>
                                      <p:cBhvr>
                                        <p:cTn id="78" dur="1" fill="hold">
                                          <p:stCondLst>
                                            <p:cond delay="0"/>
                                          </p:stCondLst>
                                        </p:cTn>
                                        <p:tgtEl>
                                          <p:spTgt spid="76"/>
                                        </p:tgtEl>
                                        <p:attrNameLst>
                                          <p:attrName>style.visibility</p:attrName>
                                        </p:attrNameLst>
                                      </p:cBhvr>
                                      <p:to>
                                        <p:strVal val="visible"/>
                                      </p:to>
                                    </p:set>
                                    <p:anim calcmode="lin" valueType="num">
                                      <p:cBhvr additive="base">
                                        <p:cTn id="79" dur="500" fill="hold"/>
                                        <p:tgtEl>
                                          <p:spTgt spid="76"/>
                                        </p:tgtEl>
                                        <p:attrNameLst>
                                          <p:attrName>ppt_x</p:attrName>
                                        </p:attrNameLst>
                                      </p:cBhvr>
                                      <p:tavLst>
                                        <p:tav tm="0">
                                          <p:val>
                                            <p:strVal val="#ppt_x"/>
                                          </p:val>
                                        </p:tav>
                                        <p:tav tm="100000">
                                          <p:val>
                                            <p:strVal val="#ppt_x"/>
                                          </p:val>
                                        </p:tav>
                                      </p:tavLst>
                                    </p:anim>
                                    <p:anim calcmode="lin" valueType="num">
                                      <p:cBhvr additive="base">
                                        <p:cTn id="80"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63"/>
                                        </p:tgtEl>
                                        <p:attrNameLst>
                                          <p:attrName>style.visibility</p:attrName>
                                        </p:attrNameLst>
                                      </p:cBhvr>
                                      <p:to>
                                        <p:strVal val="visible"/>
                                      </p:to>
                                    </p:set>
                                    <p:anim calcmode="lin" valueType="num">
                                      <p:cBhvr additive="base">
                                        <p:cTn id="85" dur="500" fill="hold"/>
                                        <p:tgtEl>
                                          <p:spTgt spid="63"/>
                                        </p:tgtEl>
                                        <p:attrNameLst>
                                          <p:attrName>ppt_x</p:attrName>
                                        </p:attrNameLst>
                                      </p:cBhvr>
                                      <p:tavLst>
                                        <p:tav tm="0">
                                          <p:val>
                                            <p:strVal val="0-#ppt_w/2"/>
                                          </p:val>
                                        </p:tav>
                                        <p:tav tm="100000">
                                          <p:val>
                                            <p:strVal val="#ppt_x"/>
                                          </p:val>
                                        </p:tav>
                                      </p:tavLst>
                                    </p:anim>
                                    <p:anim calcmode="lin" valueType="num">
                                      <p:cBhvr additive="base">
                                        <p:cTn id="86"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5" grpId="0" animBg="1"/>
      <p:bldP spid="56" grpId="0" animBg="1"/>
      <p:bldP spid="57" grpId="0" animBg="1"/>
      <p:bldP spid="62"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44024" y="759746"/>
            <a:ext cx="8229600" cy="4011948"/>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400" kern="0" dirty="0">
                <a:latin typeface="Trebuchet MS" panose="020B0603020202020204" pitchFamily="34" charset="0"/>
              </a:rPr>
              <a:t>Online transaction</a:t>
            </a:r>
          </a:p>
          <a:p>
            <a:pPr lvl="1"/>
            <a:r>
              <a:rPr lang="en-US" sz="1800" kern="0" dirty="0">
                <a:latin typeface="Trebuchet MS" panose="020B0603020202020204" pitchFamily="34" charset="0"/>
              </a:rPr>
              <a:t>Any POS transaction or ATM transaction that reaches the Issuer directly or via schemes is considered as online transaction.</a:t>
            </a:r>
            <a:endParaRPr lang="en-IN" sz="1800" kern="0" dirty="0">
              <a:latin typeface="Trebuchet MS" panose="020B0603020202020204" pitchFamily="34" charset="0"/>
            </a:endParaRPr>
          </a:p>
          <a:p>
            <a:pPr lvl="2">
              <a:buFont typeface="Arial" panose="020B0604020202020204" pitchFamily="34" charset="0"/>
              <a:buChar char="•"/>
            </a:pPr>
            <a:r>
              <a:rPr lang="en-US" sz="1800" kern="0" dirty="0">
                <a:latin typeface="Trebuchet MS" panose="020B0603020202020204" pitchFamily="34" charset="0"/>
              </a:rPr>
              <a:t>On-us: - If Issuer and acquirer are same then it‘s called as On-us transactions.</a:t>
            </a:r>
            <a:endParaRPr lang="en-IN" sz="1800" kern="0" dirty="0">
              <a:latin typeface="Trebuchet MS" panose="020B0603020202020204" pitchFamily="34" charset="0"/>
            </a:endParaRPr>
          </a:p>
          <a:p>
            <a:pPr lvl="2">
              <a:buFont typeface="Arial" panose="020B0604020202020204" pitchFamily="34" charset="0"/>
              <a:buChar char="•"/>
            </a:pPr>
            <a:r>
              <a:rPr lang="en-US" sz="1800" kern="0" dirty="0">
                <a:latin typeface="Trebuchet MS" panose="020B0603020202020204" pitchFamily="34" charset="0"/>
              </a:rPr>
              <a:t>Off-us: - If Issuer and acquirer are different then it‘s termed as Off-us transactions. </a:t>
            </a:r>
          </a:p>
          <a:p>
            <a:r>
              <a:rPr lang="en-US" sz="2400" kern="0" dirty="0">
                <a:latin typeface="Trebuchet MS" panose="020B0603020202020204" pitchFamily="34" charset="0"/>
              </a:rPr>
              <a:t>Offline transaction</a:t>
            </a:r>
            <a:endParaRPr lang="en-IN" sz="2400" kern="0" dirty="0">
              <a:latin typeface="Trebuchet MS" panose="020B0603020202020204" pitchFamily="34" charset="0"/>
            </a:endParaRPr>
          </a:p>
          <a:p>
            <a:pPr lvl="1"/>
            <a:r>
              <a:rPr lang="en-US" sz="1800" kern="0" dirty="0">
                <a:latin typeface="Trebuchet MS" panose="020B0603020202020204" pitchFamily="34" charset="0"/>
              </a:rPr>
              <a:t>Offline transactions can be performed only using chip cards.</a:t>
            </a:r>
          </a:p>
          <a:p>
            <a:pPr lvl="1"/>
            <a:r>
              <a:rPr lang="en-US" sz="1800" kern="0" dirty="0">
                <a:latin typeface="Trebuchet MS" panose="020B0603020202020204" pitchFamily="34" charset="0"/>
              </a:rPr>
              <a:t>Any transaction that doesn‘t reach the issuer and is completed between the POS and the Card is called as Offline transactions.</a:t>
            </a:r>
            <a:endParaRPr lang="en-IN" sz="1800" kern="0" dirty="0">
              <a:latin typeface="Trebuchet MS" panose="020B0603020202020204" pitchFamily="34" charset="0"/>
            </a:endParaRPr>
          </a:p>
          <a:p>
            <a:endParaRPr lang="en-IN" sz="1800" kern="0" dirty="0">
              <a:latin typeface="Trebuchet MS" panose="020B0603020202020204" pitchFamily="34" charset="0"/>
            </a:endParaRPr>
          </a:p>
        </p:txBody>
      </p:sp>
      <p:sp>
        <p:nvSpPr>
          <p:cNvPr id="6"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Online vs Offline transaction</a:t>
            </a:r>
            <a:endParaRPr lang="en-US" kern="0" dirty="0"/>
          </a:p>
        </p:txBody>
      </p:sp>
    </p:spTree>
    <p:extLst>
      <p:ext uri="{BB962C8B-B14F-4D97-AF65-F5344CB8AC3E}">
        <p14:creationId xmlns:p14="http://schemas.microsoft.com/office/powerpoint/2010/main" val="379936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3"/>
          <p:cNvSpPr>
            <a:spLocks noChangeArrowheads="1"/>
          </p:cNvSpPr>
          <p:nvPr/>
        </p:nvSpPr>
        <p:spPr bwMode="auto">
          <a:xfrm>
            <a:off x="890106" y="1660438"/>
            <a:ext cx="1285875" cy="343501"/>
          </a:xfrm>
          <a:prstGeom prst="curvedDownArrow">
            <a:avLst>
              <a:gd name="adj1" fmla="val 61875"/>
              <a:gd name="adj2" fmla="val 123750"/>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12" name="Text Box 14"/>
          <p:cNvSpPr txBox="1">
            <a:spLocks noChangeArrowheads="1"/>
          </p:cNvSpPr>
          <p:nvPr/>
        </p:nvSpPr>
        <p:spPr bwMode="auto">
          <a:xfrm>
            <a:off x="1527384" y="1181922"/>
            <a:ext cx="1524000" cy="55399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$100 </a:t>
            </a:r>
          </a:p>
          <a:p>
            <a:pPr eaLnBrk="0" hangingPunct="0">
              <a:spcBef>
                <a:spcPct val="50000"/>
              </a:spcBef>
            </a:pPr>
            <a:r>
              <a:rPr lang="en-US" dirty="0">
                <a:solidFill>
                  <a:srgbClr val="000000"/>
                </a:solidFill>
                <a:latin typeface="Trebuchet MS" panose="020B0603020202020204" pitchFamily="34" charset="0"/>
              </a:rPr>
              <a:t>Sales Slip</a:t>
            </a:r>
          </a:p>
        </p:txBody>
      </p:sp>
      <p:sp>
        <p:nvSpPr>
          <p:cNvPr id="13" name="Text Box 15"/>
          <p:cNvSpPr txBox="1">
            <a:spLocks noChangeArrowheads="1"/>
          </p:cNvSpPr>
          <p:nvPr/>
        </p:nvSpPr>
        <p:spPr bwMode="auto">
          <a:xfrm>
            <a:off x="3004084" y="1150392"/>
            <a:ext cx="1524000" cy="55399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$100 </a:t>
            </a:r>
          </a:p>
          <a:p>
            <a:pPr eaLnBrk="0" hangingPunct="0">
              <a:spcBef>
                <a:spcPct val="50000"/>
              </a:spcBef>
            </a:pPr>
            <a:r>
              <a:rPr lang="en-US" dirty="0">
                <a:solidFill>
                  <a:srgbClr val="000000"/>
                </a:solidFill>
                <a:latin typeface="Trebuchet MS" panose="020B0603020202020204" pitchFamily="34" charset="0"/>
              </a:rPr>
              <a:t>Sales Slip</a:t>
            </a:r>
          </a:p>
        </p:txBody>
      </p:sp>
      <p:sp>
        <p:nvSpPr>
          <p:cNvPr id="14" name="Text Box 16"/>
          <p:cNvSpPr txBox="1">
            <a:spLocks noChangeArrowheads="1"/>
          </p:cNvSpPr>
          <p:nvPr/>
        </p:nvSpPr>
        <p:spPr bwMode="auto">
          <a:xfrm>
            <a:off x="4507064" y="1171412"/>
            <a:ext cx="1524000" cy="55399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$100 </a:t>
            </a:r>
          </a:p>
          <a:p>
            <a:pPr eaLnBrk="0" hangingPunct="0">
              <a:spcBef>
                <a:spcPct val="50000"/>
              </a:spcBef>
            </a:pPr>
            <a:r>
              <a:rPr lang="en-US" dirty="0">
                <a:solidFill>
                  <a:srgbClr val="000000"/>
                </a:solidFill>
                <a:latin typeface="Trebuchet MS" panose="020B0603020202020204" pitchFamily="34" charset="0"/>
              </a:rPr>
              <a:t>Sales Slip</a:t>
            </a:r>
          </a:p>
        </p:txBody>
      </p:sp>
      <p:sp>
        <p:nvSpPr>
          <p:cNvPr id="15" name="Text Box 17"/>
          <p:cNvSpPr txBox="1">
            <a:spLocks noChangeArrowheads="1"/>
          </p:cNvSpPr>
          <p:nvPr/>
        </p:nvSpPr>
        <p:spPr bwMode="auto">
          <a:xfrm>
            <a:off x="6031064" y="1181922"/>
            <a:ext cx="1524000" cy="55399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$100 </a:t>
            </a:r>
          </a:p>
          <a:p>
            <a:pPr eaLnBrk="0" hangingPunct="0">
              <a:spcBef>
                <a:spcPct val="50000"/>
              </a:spcBef>
            </a:pPr>
            <a:r>
              <a:rPr lang="en-US" dirty="0">
                <a:solidFill>
                  <a:srgbClr val="000000"/>
                </a:solidFill>
                <a:latin typeface="Trebuchet MS" panose="020B0603020202020204" pitchFamily="34" charset="0"/>
              </a:rPr>
              <a:t>Sales Slip</a:t>
            </a:r>
          </a:p>
        </p:txBody>
      </p:sp>
      <p:sp>
        <p:nvSpPr>
          <p:cNvPr id="16" name="AutoShape 18"/>
          <p:cNvSpPr>
            <a:spLocks noChangeArrowheads="1"/>
          </p:cNvSpPr>
          <p:nvPr/>
        </p:nvSpPr>
        <p:spPr bwMode="auto">
          <a:xfrm flipH="1" flipV="1">
            <a:off x="6835584" y="3398234"/>
            <a:ext cx="1285875" cy="343472"/>
          </a:xfrm>
          <a:prstGeom prst="curvedDownArrow">
            <a:avLst>
              <a:gd name="adj1" fmla="val 51652"/>
              <a:gd name="adj2" fmla="val 103304"/>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17" name="Text Box 19"/>
          <p:cNvSpPr txBox="1">
            <a:spLocks noChangeArrowheads="1"/>
          </p:cNvSpPr>
          <p:nvPr/>
        </p:nvSpPr>
        <p:spPr bwMode="auto">
          <a:xfrm>
            <a:off x="6269792" y="3639088"/>
            <a:ext cx="1524000" cy="55399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$100 </a:t>
            </a:r>
          </a:p>
          <a:p>
            <a:pPr eaLnBrk="0" hangingPunct="0">
              <a:spcBef>
                <a:spcPct val="50000"/>
              </a:spcBef>
            </a:pPr>
            <a:r>
              <a:rPr lang="en-US" dirty="0">
                <a:solidFill>
                  <a:srgbClr val="000000"/>
                </a:solidFill>
                <a:latin typeface="Trebuchet MS" panose="020B0603020202020204" pitchFamily="34" charset="0"/>
              </a:rPr>
              <a:t>Payment</a:t>
            </a:r>
          </a:p>
        </p:txBody>
      </p:sp>
      <p:sp>
        <p:nvSpPr>
          <p:cNvPr id="18" name="Text Box 20"/>
          <p:cNvSpPr txBox="1">
            <a:spLocks noChangeArrowheads="1"/>
          </p:cNvSpPr>
          <p:nvPr/>
        </p:nvSpPr>
        <p:spPr bwMode="auto">
          <a:xfrm>
            <a:off x="4821994" y="3654653"/>
            <a:ext cx="1524000" cy="738664"/>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$99 </a:t>
            </a:r>
          </a:p>
          <a:p>
            <a:pPr eaLnBrk="0" hangingPunct="0">
              <a:spcBef>
                <a:spcPct val="50000"/>
              </a:spcBef>
            </a:pPr>
            <a:r>
              <a:rPr lang="en-US" dirty="0">
                <a:solidFill>
                  <a:srgbClr val="000000"/>
                </a:solidFill>
                <a:latin typeface="Trebuchet MS" panose="020B0603020202020204" pitchFamily="34" charset="0"/>
              </a:rPr>
              <a:t>(Settlement less Interchange Fee)</a:t>
            </a:r>
          </a:p>
        </p:txBody>
      </p:sp>
      <p:sp>
        <p:nvSpPr>
          <p:cNvPr id="19" name="Text Box 21"/>
          <p:cNvSpPr txBox="1">
            <a:spLocks noChangeArrowheads="1"/>
          </p:cNvSpPr>
          <p:nvPr/>
        </p:nvSpPr>
        <p:spPr bwMode="auto">
          <a:xfrm>
            <a:off x="2871598" y="3648445"/>
            <a:ext cx="2028444" cy="738664"/>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$98 </a:t>
            </a:r>
          </a:p>
          <a:p>
            <a:pPr eaLnBrk="0" hangingPunct="0">
              <a:spcBef>
                <a:spcPct val="50000"/>
              </a:spcBef>
            </a:pPr>
            <a:r>
              <a:rPr lang="en-US" dirty="0">
                <a:solidFill>
                  <a:srgbClr val="000000"/>
                </a:solidFill>
                <a:latin typeface="Trebuchet MS" panose="020B0603020202020204" pitchFamily="34" charset="0"/>
              </a:rPr>
              <a:t>(Settlement less merchant bank discount $3)</a:t>
            </a:r>
          </a:p>
        </p:txBody>
      </p:sp>
      <p:sp>
        <p:nvSpPr>
          <p:cNvPr id="20" name="Text Box 22"/>
          <p:cNvSpPr txBox="1">
            <a:spLocks noChangeArrowheads="1"/>
          </p:cNvSpPr>
          <p:nvPr/>
        </p:nvSpPr>
        <p:spPr bwMode="auto">
          <a:xfrm>
            <a:off x="1534510" y="3715290"/>
            <a:ext cx="1524000" cy="55399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dirty="0">
                <a:solidFill>
                  <a:srgbClr val="000000"/>
                </a:solidFill>
                <a:latin typeface="Trebuchet MS" panose="020B0603020202020204" pitchFamily="34" charset="0"/>
              </a:rPr>
              <a:t>$97 </a:t>
            </a:r>
          </a:p>
          <a:p>
            <a:pPr eaLnBrk="0" hangingPunct="0">
              <a:spcBef>
                <a:spcPct val="50000"/>
              </a:spcBef>
            </a:pPr>
            <a:r>
              <a:rPr lang="en-US" dirty="0">
                <a:solidFill>
                  <a:srgbClr val="000000"/>
                </a:solidFill>
                <a:latin typeface="Trebuchet MS" panose="020B0603020202020204" pitchFamily="34" charset="0"/>
              </a:rPr>
              <a:t>(Settlement)</a:t>
            </a:r>
          </a:p>
        </p:txBody>
      </p:sp>
      <p:sp>
        <p:nvSpPr>
          <p:cNvPr id="21" name="AutoShape 23"/>
          <p:cNvSpPr>
            <a:spLocks noChangeArrowheads="1"/>
          </p:cNvSpPr>
          <p:nvPr/>
        </p:nvSpPr>
        <p:spPr bwMode="auto">
          <a:xfrm>
            <a:off x="2549620" y="1657056"/>
            <a:ext cx="1285875" cy="343501"/>
          </a:xfrm>
          <a:prstGeom prst="curvedDownArrow">
            <a:avLst>
              <a:gd name="adj1" fmla="val 61875"/>
              <a:gd name="adj2" fmla="val 123750"/>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22" name="AutoShape 24"/>
          <p:cNvSpPr>
            <a:spLocks noChangeArrowheads="1"/>
          </p:cNvSpPr>
          <p:nvPr/>
        </p:nvSpPr>
        <p:spPr bwMode="auto">
          <a:xfrm>
            <a:off x="3953876" y="1678828"/>
            <a:ext cx="1285875" cy="343501"/>
          </a:xfrm>
          <a:prstGeom prst="curvedDownArrow">
            <a:avLst>
              <a:gd name="adj1" fmla="val 61875"/>
              <a:gd name="adj2" fmla="val 123750"/>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23" name="AutoShape 25"/>
          <p:cNvSpPr>
            <a:spLocks noChangeArrowheads="1"/>
          </p:cNvSpPr>
          <p:nvPr/>
        </p:nvSpPr>
        <p:spPr bwMode="auto">
          <a:xfrm>
            <a:off x="5510534" y="1678828"/>
            <a:ext cx="1285875" cy="343501"/>
          </a:xfrm>
          <a:prstGeom prst="curvedDownArrow">
            <a:avLst>
              <a:gd name="adj1" fmla="val 61875"/>
              <a:gd name="adj2" fmla="val 123750"/>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24" name="AutoShape 26"/>
          <p:cNvSpPr>
            <a:spLocks noChangeArrowheads="1"/>
          </p:cNvSpPr>
          <p:nvPr/>
        </p:nvSpPr>
        <p:spPr bwMode="auto">
          <a:xfrm>
            <a:off x="7001876" y="1678828"/>
            <a:ext cx="1285875" cy="343501"/>
          </a:xfrm>
          <a:prstGeom prst="curvedDownArrow">
            <a:avLst>
              <a:gd name="adj1" fmla="val 61875"/>
              <a:gd name="adj2" fmla="val 123750"/>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25" name="AutoShape 27"/>
          <p:cNvSpPr>
            <a:spLocks noChangeArrowheads="1"/>
          </p:cNvSpPr>
          <p:nvPr/>
        </p:nvSpPr>
        <p:spPr bwMode="auto">
          <a:xfrm flipH="1" flipV="1">
            <a:off x="5350842" y="3398234"/>
            <a:ext cx="1177636" cy="343472"/>
          </a:xfrm>
          <a:prstGeom prst="curvedDownArrow">
            <a:avLst>
              <a:gd name="adj1" fmla="val 47304"/>
              <a:gd name="adj2" fmla="val 94609"/>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26" name="AutoShape 28"/>
          <p:cNvSpPr>
            <a:spLocks noChangeArrowheads="1"/>
          </p:cNvSpPr>
          <p:nvPr/>
        </p:nvSpPr>
        <p:spPr bwMode="auto">
          <a:xfrm flipH="1" flipV="1">
            <a:off x="3697410" y="3398234"/>
            <a:ext cx="1216603" cy="343472"/>
          </a:xfrm>
          <a:prstGeom prst="curvedDownArrow">
            <a:avLst>
              <a:gd name="adj1" fmla="val 48870"/>
              <a:gd name="adj2" fmla="val 97739"/>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27" name="AutoShape 29"/>
          <p:cNvSpPr>
            <a:spLocks noChangeArrowheads="1"/>
          </p:cNvSpPr>
          <p:nvPr/>
        </p:nvSpPr>
        <p:spPr bwMode="auto">
          <a:xfrm flipH="1" flipV="1">
            <a:off x="2131370" y="3432394"/>
            <a:ext cx="1216603" cy="343472"/>
          </a:xfrm>
          <a:prstGeom prst="curvedDownArrow">
            <a:avLst>
              <a:gd name="adj1" fmla="val 48870"/>
              <a:gd name="adj2" fmla="val 97739"/>
              <a:gd name="adj3" fmla="val 33333"/>
            </a:avLst>
          </a:prstGeom>
          <a:solidFill>
            <a:schemeClr val="bg2"/>
          </a:solidFill>
          <a:ln w="12700">
            <a:solidFill>
              <a:schemeClr val="tx1"/>
            </a:solidFill>
            <a:miter lim="800000"/>
            <a:headEnd type="none" w="sm" len="sm"/>
            <a:tailEnd type="none" w="sm" len="sm"/>
          </a:ln>
          <a:effectLst/>
        </p:spPr>
        <p:txBody>
          <a:bodyPr wrap="none" anchor="ctr"/>
          <a:lstStyle/>
          <a:p>
            <a:endParaRPr lang="en-US">
              <a:latin typeface="Trebuchet MS" panose="020B0603020202020204" pitchFamily="34" charset="0"/>
            </a:endParaRPr>
          </a:p>
        </p:txBody>
      </p:sp>
      <p:sp>
        <p:nvSpPr>
          <p:cNvPr id="32" name="Title 7"/>
          <p:cNvSpPr txBox="1">
            <a:spLocks/>
          </p:cNvSpPr>
          <p:nvPr/>
        </p:nvSpPr>
        <p:spPr bwMode="gray">
          <a:xfrm>
            <a:off x="297305" y="293236"/>
            <a:ext cx="8594260" cy="43088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dirty="0"/>
              <a:t>Interchange Flows</a:t>
            </a:r>
            <a:endParaRPr lang="en-US" kern="0" dirty="0"/>
          </a:p>
        </p:txBody>
      </p:sp>
      <p:sp>
        <p:nvSpPr>
          <p:cNvPr id="35" name="Teardrop 34"/>
          <p:cNvSpPr/>
          <p:nvPr/>
        </p:nvSpPr>
        <p:spPr bwMode="auto">
          <a:xfrm rot="10800000">
            <a:off x="251457" y="2016688"/>
            <a:ext cx="1323351" cy="1283632"/>
          </a:xfrm>
          <a:prstGeom prst="teardrop">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eaLnBrk="0" hangingPunct="0"/>
            <a:endParaRPr lang="en-US" sz="1400" b="1" dirty="0">
              <a:solidFill>
                <a:schemeClr val="bg1"/>
              </a:solidFill>
              <a:latin typeface="Trebuchet MS" panose="020B0603020202020204" pitchFamily="34" charset="0"/>
            </a:endParaRPr>
          </a:p>
        </p:txBody>
      </p:sp>
      <p:sp>
        <p:nvSpPr>
          <p:cNvPr id="36" name="TextBox 35"/>
          <p:cNvSpPr txBox="1"/>
          <p:nvPr/>
        </p:nvSpPr>
        <p:spPr>
          <a:xfrm>
            <a:off x="508708" y="2363693"/>
            <a:ext cx="728083" cy="523220"/>
          </a:xfrm>
          <a:prstGeom prst="rect">
            <a:avLst/>
          </a:prstGeom>
          <a:noFill/>
        </p:spPr>
        <p:txBody>
          <a:bodyPr wrap="none" rtlCol="0">
            <a:spAutoFit/>
          </a:bodyPr>
          <a:lstStyle/>
          <a:p>
            <a:pPr eaLnBrk="0" hangingPunct="0"/>
            <a:r>
              <a:rPr lang="en-US" sz="1400" b="1" dirty="0">
                <a:solidFill>
                  <a:schemeClr val="bg1"/>
                </a:solidFill>
                <a:latin typeface="Trebuchet MS" panose="020B0603020202020204" pitchFamily="34" charset="0"/>
              </a:rPr>
              <a:t>Card- </a:t>
            </a:r>
          </a:p>
          <a:p>
            <a:pPr eaLnBrk="0" hangingPunct="0"/>
            <a:r>
              <a:rPr lang="en-US" sz="1400" b="1" dirty="0">
                <a:solidFill>
                  <a:schemeClr val="bg1"/>
                </a:solidFill>
                <a:latin typeface="Trebuchet MS" panose="020B0603020202020204" pitchFamily="34" charset="0"/>
              </a:rPr>
              <a:t>holder</a:t>
            </a:r>
          </a:p>
        </p:txBody>
      </p:sp>
      <p:sp>
        <p:nvSpPr>
          <p:cNvPr id="38" name="Teardrop 37"/>
          <p:cNvSpPr/>
          <p:nvPr/>
        </p:nvSpPr>
        <p:spPr bwMode="auto">
          <a:xfrm rot="10800000">
            <a:off x="1725301" y="2005802"/>
            <a:ext cx="1323351" cy="1283632"/>
          </a:xfrm>
          <a:prstGeom prst="teardrop">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eaLnBrk="0" hangingPunct="0"/>
            <a:endParaRPr lang="en-US" sz="1400" b="1" dirty="0">
              <a:solidFill>
                <a:schemeClr val="bg1"/>
              </a:solidFill>
              <a:latin typeface="Trebuchet MS" panose="020B0603020202020204" pitchFamily="34" charset="0"/>
            </a:endParaRPr>
          </a:p>
        </p:txBody>
      </p:sp>
      <p:sp>
        <p:nvSpPr>
          <p:cNvPr id="39" name="TextBox 38"/>
          <p:cNvSpPr txBox="1"/>
          <p:nvPr/>
        </p:nvSpPr>
        <p:spPr>
          <a:xfrm>
            <a:off x="1862229" y="2366221"/>
            <a:ext cx="966931" cy="523220"/>
          </a:xfrm>
          <a:prstGeom prst="rect">
            <a:avLst/>
          </a:prstGeom>
          <a:noFill/>
        </p:spPr>
        <p:txBody>
          <a:bodyPr wrap="none" rtlCol="0">
            <a:spAutoFit/>
          </a:bodyPr>
          <a:lstStyle/>
          <a:p>
            <a:pPr eaLnBrk="0" hangingPunct="0"/>
            <a:r>
              <a:rPr lang="en-US" sz="1400" b="1" dirty="0">
                <a:solidFill>
                  <a:schemeClr val="bg1"/>
                </a:solidFill>
                <a:latin typeface="Trebuchet MS" panose="020B0603020202020204" pitchFamily="34" charset="0"/>
              </a:rPr>
              <a:t>Store</a:t>
            </a:r>
          </a:p>
          <a:p>
            <a:pPr eaLnBrk="0" hangingPunct="0"/>
            <a:r>
              <a:rPr lang="en-US" sz="1400" b="1" dirty="0">
                <a:solidFill>
                  <a:schemeClr val="bg1"/>
                </a:solidFill>
                <a:latin typeface="Trebuchet MS" panose="020B0603020202020204" pitchFamily="34" charset="0"/>
              </a:rPr>
              <a:t>Merchant</a:t>
            </a:r>
          </a:p>
        </p:txBody>
      </p:sp>
      <p:sp>
        <p:nvSpPr>
          <p:cNvPr id="40" name="Teardrop 39"/>
          <p:cNvSpPr/>
          <p:nvPr/>
        </p:nvSpPr>
        <p:spPr bwMode="auto">
          <a:xfrm rot="10800000">
            <a:off x="3189636" y="2041327"/>
            <a:ext cx="1323351" cy="1283632"/>
          </a:xfrm>
          <a:prstGeom prst="teardrop">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eaLnBrk="0" hangingPunct="0"/>
            <a:endParaRPr lang="en-US" sz="1400" b="1" dirty="0">
              <a:solidFill>
                <a:schemeClr val="bg1"/>
              </a:solidFill>
              <a:latin typeface="Trebuchet MS" panose="020B0603020202020204" pitchFamily="34" charset="0"/>
            </a:endParaRPr>
          </a:p>
        </p:txBody>
      </p:sp>
      <p:sp>
        <p:nvSpPr>
          <p:cNvPr id="41" name="TextBox 40"/>
          <p:cNvSpPr txBox="1"/>
          <p:nvPr/>
        </p:nvSpPr>
        <p:spPr>
          <a:xfrm>
            <a:off x="3326537" y="2185567"/>
            <a:ext cx="966931" cy="954107"/>
          </a:xfrm>
          <a:prstGeom prst="rect">
            <a:avLst/>
          </a:prstGeom>
          <a:noFill/>
        </p:spPr>
        <p:txBody>
          <a:bodyPr wrap="none" rtlCol="0">
            <a:spAutoFit/>
          </a:bodyPr>
          <a:lstStyle/>
          <a:p>
            <a:pPr eaLnBrk="0" hangingPunct="0"/>
            <a:r>
              <a:rPr lang="en-US" sz="1400" b="1" dirty="0">
                <a:solidFill>
                  <a:schemeClr val="bg1"/>
                </a:solidFill>
                <a:latin typeface="Trebuchet MS" panose="020B0603020202020204" pitchFamily="34" charset="0"/>
              </a:rPr>
              <a:t>Banking</a:t>
            </a:r>
          </a:p>
          <a:p>
            <a:pPr eaLnBrk="0" hangingPunct="0"/>
            <a:r>
              <a:rPr lang="en-US" sz="1400" b="1" dirty="0">
                <a:solidFill>
                  <a:schemeClr val="bg1"/>
                </a:solidFill>
                <a:latin typeface="Trebuchet MS" panose="020B0603020202020204" pitchFamily="34" charset="0"/>
              </a:rPr>
              <a:t>Acquirer</a:t>
            </a:r>
          </a:p>
          <a:p>
            <a:pPr eaLnBrk="0" hangingPunct="0"/>
            <a:r>
              <a:rPr lang="en-US" sz="1400" b="1" dirty="0">
                <a:solidFill>
                  <a:schemeClr val="bg1"/>
                </a:solidFill>
                <a:latin typeface="Trebuchet MS" panose="020B0603020202020204" pitchFamily="34" charset="0"/>
              </a:rPr>
              <a:t>Merchant</a:t>
            </a:r>
          </a:p>
          <a:p>
            <a:pPr eaLnBrk="0" hangingPunct="0"/>
            <a:r>
              <a:rPr lang="en-US" sz="1400" b="1" dirty="0">
                <a:solidFill>
                  <a:schemeClr val="bg1"/>
                </a:solidFill>
                <a:latin typeface="Trebuchet MS" panose="020B0603020202020204" pitchFamily="34" charset="0"/>
              </a:rPr>
              <a:t>Bank</a:t>
            </a:r>
            <a:endParaRPr lang="en-US" sz="1400" dirty="0">
              <a:solidFill>
                <a:schemeClr val="bg1"/>
              </a:solidFill>
              <a:latin typeface="Trebuchet MS" panose="020B0603020202020204" pitchFamily="34" charset="0"/>
            </a:endParaRPr>
          </a:p>
        </p:txBody>
      </p:sp>
      <p:sp>
        <p:nvSpPr>
          <p:cNvPr id="42" name="Teardrop 41"/>
          <p:cNvSpPr/>
          <p:nvPr/>
        </p:nvSpPr>
        <p:spPr bwMode="auto">
          <a:xfrm rot="10800000">
            <a:off x="4671489" y="2031937"/>
            <a:ext cx="1323351" cy="1283632"/>
          </a:xfrm>
          <a:prstGeom prst="teardrop">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eaLnBrk="0" hangingPunct="0"/>
            <a:endParaRPr lang="en-US" sz="1400" b="1" dirty="0">
              <a:solidFill>
                <a:schemeClr val="bg1"/>
              </a:solidFill>
              <a:latin typeface="Trebuchet MS" panose="020B0603020202020204" pitchFamily="34" charset="0"/>
            </a:endParaRPr>
          </a:p>
        </p:txBody>
      </p:sp>
      <p:sp>
        <p:nvSpPr>
          <p:cNvPr id="43" name="TextBox 42"/>
          <p:cNvSpPr txBox="1"/>
          <p:nvPr/>
        </p:nvSpPr>
        <p:spPr>
          <a:xfrm>
            <a:off x="4853190" y="2392124"/>
            <a:ext cx="899605" cy="523220"/>
          </a:xfrm>
          <a:prstGeom prst="rect">
            <a:avLst/>
          </a:prstGeom>
          <a:noFill/>
        </p:spPr>
        <p:txBody>
          <a:bodyPr wrap="none" rtlCol="0">
            <a:spAutoFit/>
          </a:bodyPr>
          <a:lstStyle/>
          <a:p>
            <a:pPr eaLnBrk="0" hangingPunct="0"/>
            <a:r>
              <a:rPr lang="en-US" sz="1400" b="1" dirty="0">
                <a:solidFill>
                  <a:schemeClr val="bg1"/>
                </a:solidFill>
                <a:latin typeface="Trebuchet MS" panose="020B0603020202020204" pitchFamily="34" charset="0"/>
              </a:rPr>
              <a:t>Card</a:t>
            </a:r>
          </a:p>
          <a:p>
            <a:pPr eaLnBrk="0" hangingPunct="0"/>
            <a:r>
              <a:rPr lang="en-US" sz="1400" b="1" dirty="0">
                <a:solidFill>
                  <a:schemeClr val="bg1"/>
                </a:solidFill>
                <a:latin typeface="Trebuchet MS" panose="020B0603020202020204" pitchFamily="34" charset="0"/>
              </a:rPr>
              <a:t>Schem</a:t>
            </a:r>
            <a:r>
              <a:rPr lang="en-US" sz="1400" dirty="0">
                <a:solidFill>
                  <a:schemeClr val="bg1"/>
                </a:solidFill>
                <a:latin typeface="Trebuchet MS" panose="020B0603020202020204" pitchFamily="34" charset="0"/>
              </a:rPr>
              <a:t>es</a:t>
            </a:r>
            <a:endParaRPr lang="en-US" sz="1400" b="1" dirty="0">
              <a:solidFill>
                <a:schemeClr val="bg1"/>
              </a:solidFill>
              <a:latin typeface="Trebuchet MS" panose="020B0603020202020204" pitchFamily="34" charset="0"/>
            </a:endParaRPr>
          </a:p>
        </p:txBody>
      </p:sp>
      <p:sp>
        <p:nvSpPr>
          <p:cNvPr id="44" name="Teardrop 43"/>
          <p:cNvSpPr/>
          <p:nvPr/>
        </p:nvSpPr>
        <p:spPr bwMode="auto">
          <a:xfrm rot="10800000">
            <a:off x="6138061" y="2032720"/>
            <a:ext cx="1323351" cy="1283632"/>
          </a:xfrm>
          <a:prstGeom prst="teardrop">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eaLnBrk="0" hangingPunct="0"/>
            <a:endParaRPr lang="en-US" sz="1400" b="1" dirty="0">
              <a:solidFill>
                <a:schemeClr val="bg1"/>
              </a:solidFill>
              <a:latin typeface="Trebuchet MS" panose="020B0603020202020204" pitchFamily="34" charset="0"/>
            </a:endParaRPr>
          </a:p>
        </p:txBody>
      </p:sp>
      <p:sp>
        <p:nvSpPr>
          <p:cNvPr id="45" name="TextBox 44"/>
          <p:cNvSpPr txBox="1"/>
          <p:nvPr/>
        </p:nvSpPr>
        <p:spPr>
          <a:xfrm>
            <a:off x="6230634" y="2188947"/>
            <a:ext cx="1116010" cy="954107"/>
          </a:xfrm>
          <a:prstGeom prst="rect">
            <a:avLst/>
          </a:prstGeom>
          <a:noFill/>
        </p:spPr>
        <p:txBody>
          <a:bodyPr wrap="none" rtlCol="0">
            <a:spAutoFit/>
          </a:bodyPr>
          <a:lstStyle/>
          <a:p>
            <a:pPr eaLnBrk="0" hangingPunct="0"/>
            <a:r>
              <a:rPr lang="en-US" sz="1400" b="1" dirty="0">
                <a:solidFill>
                  <a:schemeClr val="bg1"/>
                </a:solidFill>
                <a:latin typeface="Trebuchet MS" panose="020B0603020202020204" pitchFamily="34" charset="0"/>
              </a:rPr>
              <a:t>Banking </a:t>
            </a:r>
          </a:p>
          <a:p>
            <a:pPr eaLnBrk="0" hangingPunct="0"/>
            <a:r>
              <a:rPr lang="en-US" sz="1400" b="1" dirty="0">
                <a:solidFill>
                  <a:schemeClr val="bg1"/>
                </a:solidFill>
                <a:latin typeface="Trebuchet MS" panose="020B0603020202020204" pitchFamily="34" charset="0"/>
              </a:rPr>
              <a:t>Issuer</a:t>
            </a:r>
          </a:p>
          <a:p>
            <a:pPr eaLnBrk="0" hangingPunct="0"/>
            <a:r>
              <a:rPr lang="en-US" sz="1400" b="1" dirty="0">
                <a:solidFill>
                  <a:schemeClr val="bg1"/>
                </a:solidFill>
                <a:latin typeface="Trebuchet MS" panose="020B0603020202020204" pitchFamily="34" charset="0"/>
              </a:rPr>
              <a:t>Cardholder</a:t>
            </a:r>
          </a:p>
          <a:p>
            <a:pPr eaLnBrk="0" hangingPunct="0"/>
            <a:r>
              <a:rPr lang="en-US" sz="1400" b="1" dirty="0">
                <a:solidFill>
                  <a:schemeClr val="bg1"/>
                </a:solidFill>
                <a:latin typeface="Trebuchet MS" panose="020B0603020202020204" pitchFamily="34" charset="0"/>
              </a:rPr>
              <a:t>Bank</a:t>
            </a:r>
            <a:endParaRPr lang="en-US" sz="1400" dirty="0">
              <a:solidFill>
                <a:schemeClr val="bg1"/>
              </a:solidFill>
              <a:latin typeface="Trebuchet MS" panose="020B0603020202020204" pitchFamily="34" charset="0"/>
            </a:endParaRPr>
          </a:p>
        </p:txBody>
      </p:sp>
      <p:sp>
        <p:nvSpPr>
          <p:cNvPr id="46" name="Teardrop 45"/>
          <p:cNvSpPr/>
          <p:nvPr/>
        </p:nvSpPr>
        <p:spPr bwMode="auto">
          <a:xfrm rot="10800000">
            <a:off x="7603958" y="2035821"/>
            <a:ext cx="1323351" cy="1283632"/>
          </a:xfrm>
          <a:prstGeom prst="teardrop">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eaLnBrk="0" hangingPunct="0"/>
            <a:endParaRPr lang="en-US" sz="1400" b="1" dirty="0">
              <a:solidFill>
                <a:schemeClr val="bg1"/>
              </a:solidFill>
              <a:latin typeface="Trebuchet MS" panose="020B0603020202020204" pitchFamily="34" charset="0"/>
            </a:endParaRPr>
          </a:p>
        </p:txBody>
      </p:sp>
      <p:sp>
        <p:nvSpPr>
          <p:cNvPr id="47" name="TextBox 46"/>
          <p:cNvSpPr txBox="1"/>
          <p:nvPr/>
        </p:nvSpPr>
        <p:spPr>
          <a:xfrm>
            <a:off x="7880374" y="2308646"/>
            <a:ext cx="745717" cy="738664"/>
          </a:xfrm>
          <a:prstGeom prst="rect">
            <a:avLst/>
          </a:prstGeom>
          <a:noFill/>
        </p:spPr>
        <p:txBody>
          <a:bodyPr wrap="none" rtlCol="0">
            <a:spAutoFit/>
          </a:bodyPr>
          <a:lstStyle/>
          <a:p>
            <a:pPr eaLnBrk="0" hangingPunct="0"/>
            <a:r>
              <a:rPr lang="en-US" sz="1400" b="1" dirty="0">
                <a:solidFill>
                  <a:schemeClr val="bg1"/>
                </a:solidFill>
                <a:latin typeface="Trebuchet MS" panose="020B0603020202020204" pitchFamily="34" charset="0"/>
              </a:rPr>
              <a:t>Card-</a:t>
            </a:r>
          </a:p>
          <a:p>
            <a:pPr eaLnBrk="0" hangingPunct="0"/>
            <a:r>
              <a:rPr lang="en-US" sz="1400" b="1" dirty="0">
                <a:solidFill>
                  <a:schemeClr val="bg1"/>
                </a:solidFill>
                <a:latin typeface="Trebuchet MS" panose="020B0603020202020204" pitchFamily="34" charset="0"/>
              </a:rPr>
              <a:t>Holder</a:t>
            </a:r>
          </a:p>
          <a:p>
            <a:pPr eaLnBrk="0" hangingPunct="0"/>
            <a:r>
              <a:rPr lang="en-US" sz="1400" b="1" dirty="0">
                <a:solidFill>
                  <a:schemeClr val="bg1"/>
                </a:solidFill>
                <a:latin typeface="Trebuchet MS" panose="020B0603020202020204" pitchFamily="34" charset="0"/>
              </a:rPr>
              <a:t> Acct</a:t>
            </a:r>
            <a:endParaRPr lang="en-US" sz="1400" dirty="0">
              <a:solidFill>
                <a:schemeClr val="bg1"/>
              </a:solidFill>
              <a:latin typeface="Trebuchet MS" panose="020B0603020202020204" pitchFamily="34" charset="0"/>
            </a:endParaRPr>
          </a:p>
        </p:txBody>
      </p:sp>
      <p:sp>
        <p:nvSpPr>
          <p:cNvPr id="50" name="TextBox 49"/>
          <p:cNvSpPr txBox="1"/>
          <p:nvPr/>
        </p:nvSpPr>
        <p:spPr>
          <a:xfrm>
            <a:off x="904686" y="4266972"/>
            <a:ext cx="7266397" cy="733663"/>
          </a:xfrm>
          <a:prstGeom prst="leftRightArrow">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eaLnBrk="0" hangingPunct="0">
              <a:spcBef>
                <a:spcPct val="50000"/>
              </a:spcBef>
            </a:pPr>
            <a:r>
              <a:rPr lang="en-US" sz="1800" b="1" dirty="0">
                <a:solidFill>
                  <a:srgbClr val="000000"/>
                </a:solidFill>
                <a:latin typeface="Trebuchet MS" panose="020B0603020202020204" pitchFamily="34" charset="0"/>
              </a:rPr>
              <a:t>Settlement</a:t>
            </a:r>
          </a:p>
        </p:txBody>
      </p:sp>
      <p:sp>
        <p:nvSpPr>
          <p:cNvPr id="51" name="TextBox 50"/>
          <p:cNvSpPr txBox="1"/>
          <p:nvPr/>
        </p:nvSpPr>
        <p:spPr>
          <a:xfrm>
            <a:off x="677067" y="610037"/>
            <a:ext cx="7812963" cy="733663"/>
          </a:xfrm>
          <a:prstGeom prst="leftRightArrow">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eaLnBrk="0" hangingPunct="0">
              <a:spcBef>
                <a:spcPct val="50000"/>
              </a:spcBef>
            </a:pPr>
            <a:r>
              <a:rPr lang="en-US" sz="1800" b="1" dirty="0">
                <a:solidFill>
                  <a:srgbClr val="000000"/>
                </a:solidFill>
                <a:latin typeface="Trebuchet MS" panose="020B0603020202020204" pitchFamily="34" charset="0"/>
              </a:rPr>
              <a:t>Clearing</a:t>
            </a:r>
          </a:p>
        </p:txBody>
      </p:sp>
    </p:spTree>
    <p:extLst>
      <p:ext uri="{BB962C8B-B14F-4D97-AF65-F5344CB8AC3E}">
        <p14:creationId xmlns:p14="http://schemas.microsoft.com/office/powerpoint/2010/main" val="374051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3"/>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4"/>
                                        </p:tgtEl>
                                        <p:attrNameLst>
                                          <p:attrName>style.visibility</p:attrName>
                                        </p:attrNameLst>
                                      </p:cBhvr>
                                      <p:to>
                                        <p:strVal val="visible"/>
                                      </p:to>
                                    </p:se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37"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barn(outVertical)">
                                      <p:cBhvr>
                                        <p:cTn id="84" dur="5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6"/>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1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25"/>
                                        </p:tgtEl>
                                        <p:attrNameLst>
                                          <p:attrName>style.visibility</p:attrName>
                                        </p:attrNameLst>
                                      </p:cBhvr>
                                      <p:to>
                                        <p:strVal val="visible"/>
                                      </p:to>
                                    </p:se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6"/>
                                        </p:tgtEl>
                                        <p:attrNameLst>
                                          <p:attrName>style.visibility</p:attrName>
                                        </p:attrNameLst>
                                      </p:cBhvr>
                                      <p:to>
                                        <p:strVal val="visible"/>
                                      </p:to>
                                    </p:set>
                                  </p:childTnLst>
                                </p:cTn>
                              </p:par>
                            </p:childTnLst>
                          </p:cTn>
                        </p:par>
                        <p:par>
                          <p:cTn id="103" fill="hold">
                            <p:stCondLst>
                              <p:cond delay="500"/>
                            </p:stCondLst>
                            <p:childTnLst>
                              <p:par>
                                <p:cTn id="104" presetID="1" presetClass="entr" presetSubtype="0" fill="hold" grpId="0" nodeType="afterEffect">
                                  <p:stCondLst>
                                    <p:cond delay="0"/>
                                  </p:stCondLst>
                                  <p:childTnLst>
                                    <p:set>
                                      <p:cBhvr>
                                        <p:cTn id="105" dur="1" fill="hold">
                                          <p:stCondLst>
                                            <p:cond delay="0"/>
                                          </p:stCondLst>
                                        </p:cTn>
                                        <p:tgtEl>
                                          <p:spTgt spid="1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27"/>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2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6" presetClass="entr" presetSubtype="37" fill="hold" grpId="0"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barn(outVertical)">
                                      <p:cBhvr>
                                        <p:cTn id="1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P spid="15" grpId="0"/>
      <p:bldP spid="16" grpId="0" animBg="1"/>
      <p:bldP spid="17" grpId="0"/>
      <p:bldP spid="18" grpId="0"/>
      <p:bldP spid="19" grpId="0"/>
      <p:bldP spid="20" grpId="0"/>
      <p:bldP spid="21" grpId="0" animBg="1"/>
      <p:bldP spid="22" grpId="0" animBg="1"/>
      <p:bldP spid="23" grpId="0" animBg="1"/>
      <p:bldP spid="24" grpId="0" animBg="1"/>
      <p:bldP spid="25" grpId="0" animBg="1"/>
      <p:bldP spid="26" grpId="0" animBg="1"/>
      <p:bldP spid="27" grpId="0" animBg="1"/>
      <p:bldP spid="35" grpId="0" animBg="1"/>
      <p:bldP spid="38" grpId="0" animBg="1"/>
      <p:bldP spid="39" grpId="0"/>
      <p:bldP spid="40" grpId="0" animBg="1"/>
      <p:bldP spid="41" grpId="0"/>
      <p:bldP spid="42" grpId="0" animBg="1"/>
      <p:bldP spid="43" grpId="0"/>
      <p:bldP spid="44" grpId="0" animBg="1"/>
      <p:bldP spid="45" grpId="0"/>
      <p:bldP spid="46" grpId="0" animBg="1"/>
      <p:bldP spid="47" grpId="0"/>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Billing</a:t>
            </a:r>
            <a:endParaRPr lang="en-US" kern="0" dirty="0"/>
          </a:p>
        </p:txBody>
      </p:sp>
      <p:sp>
        <p:nvSpPr>
          <p:cNvPr id="4" name="Vertical Scroll 3"/>
          <p:cNvSpPr/>
          <p:nvPr/>
        </p:nvSpPr>
        <p:spPr bwMode="auto">
          <a:xfrm>
            <a:off x="105120" y="1119352"/>
            <a:ext cx="2312275" cy="3090041"/>
          </a:xfrm>
          <a:prstGeom prst="verticalScroll">
            <a:avLst/>
          </a:prstGeom>
          <a:solidFill>
            <a:schemeClr val="bg1"/>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5" name="Rectangle 4"/>
          <p:cNvSpPr/>
          <p:nvPr/>
        </p:nvSpPr>
        <p:spPr>
          <a:xfrm>
            <a:off x="432457" y="1597752"/>
            <a:ext cx="1762705" cy="1997470"/>
          </a:xfrm>
          <a:prstGeom prst="rect">
            <a:avLst/>
          </a:prstGeom>
        </p:spPr>
        <p:txBody>
          <a:bodyPr>
            <a:spAutoFit/>
          </a:bodyPr>
          <a:lstStyle/>
          <a:p>
            <a:pPr marL="285750" indent="-285750" algn="l">
              <a:buFont typeface="Wingdings" panose="05000000000000000000" pitchFamily="2" charset="2"/>
              <a:buChar char="§"/>
            </a:pPr>
            <a:r>
              <a:rPr lang="en-US" sz="1400" b="1" kern="0" dirty="0">
                <a:solidFill>
                  <a:srgbClr val="000000"/>
                </a:solidFill>
                <a:latin typeface="Trebuchet MS" panose="020B0603020202020204" pitchFamily="34" charset="0"/>
              </a:rPr>
              <a:t>Trans action Posting</a:t>
            </a:r>
          </a:p>
          <a:p>
            <a:pPr marL="285750" indent="-285750" algn="l">
              <a:buFont typeface="Wingdings" panose="05000000000000000000" pitchFamily="2" charset="2"/>
              <a:buChar char="§"/>
            </a:pPr>
            <a:endParaRPr lang="en-US" sz="1400" b="1" kern="0" dirty="0">
              <a:solidFill>
                <a:srgbClr val="000000"/>
              </a:solidFill>
              <a:latin typeface="Trebuchet MS" panose="020B0603020202020204" pitchFamily="34" charset="0"/>
            </a:endParaRP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Account Conditions</a:t>
            </a: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Transaction Posted / Rejected / Warehoused</a:t>
            </a:r>
          </a:p>
        </p:txBody>
      </p:sp>
      <p:sp>
        <p:nvSpPr>
          <p:cNvPr id="6" name="Vertical Scroll 5"/>
          <p:cNvSpPr/>
          <p:nvPr/>
        </p:nvSpPr>
        <p:spPr bwMode="auto">
          <a:xfrm>
            <a:off x="2264987" y="1119353"/>
            <a:ext cx="2312275" cy="3090041"/>
          </a:xfrm>
          <a:prstGeom prst="verticalScroll">
            <a:avLst/>
          </a:prstGeom>
          <a:ln>
            <a:solidFill>
              <a:schemeClr val="accent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2">
                  <a:lumMod val="50000"/>
                </a:schemeClr>
              </a:solidFill>
              <a:effectLst/>
              <a:latin typeface="Arial" pitchFamily="34" charset="0"/>
              <a:ea typeface="+mj-ea"/>
            </a:endParaRPr>
          </a:p>
        </p:txBody>
      </p:sp>
      <p:sp>
        <p:nvSpPr>
          <p:cNvPr id="7" name="Vertical Scroll 6"/>
          <p:cNvSpPr/>
          <p:nvPr/>
        </p:nvSpPr>
        <p:spPr bwMode="auto">
          <a:xfrm>
            <a:off x="4367060" y="1129862"/>
            <a:ext cx="2312275" cy="3090041"/>
          </a:xfrm>
          <a:prstGeom prst="verticalScroll">
            <a:avLst/>
          </a:prstGeom>
          <a:solidFill>
            <a:schemeClr val="bg1"/>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2">
                  <a:lumMod val="50000"/>
                </a:schemeClr>
              </a:solidFill>
              <a:effectLst/>
              <a:latin typeface="Arial" pitchFamily="34" charset="0"/>
              <a:ea typeface="+mj-ea"/>
            </a:endParaRPr>
          </a:p>
        </p:txBody>
      </p:sp>
      <p:sp>
        <p:nvSpPr>
          <p:cNvPr id="8" name="Vertical Scroll 7"/>
          <p:cNvSpPr/>
          <p:nvPr/>
        </p:nvSpPr>
        <p:spPr bwMode="auto">
          <a:xfrm>
            <a:off x="6551863" y="1140371"/>
            <a:ext cx="2312275" cy="3090041"/>
          </a:xfrm>
          <a:prstGeom prst="verticalScroll">
            <a:avLst/>
          </a:prstGeom>
          <a:solidFill>
            <a:schemeClr val="bg1"/>
          </a:solidFill>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9" name="Rectangle 8"/>
          <p:cNvSpPr/>
          <p:nvPr/>
        </p:nvSpPr>
        <p:spPr>
          <a:xfrm>
            <a:off x="2534530" y="1597752"/>
            <a:ext cx="1762705" cy="1738938"/>
          </a:xfrm>
          <a:prstGeom prst="rect">
            <a:avLst/>
          </a:prstGeom>
        </p:spPr>
        <p:txBody>
          <a:bodyPr>
            <a:spAutoFit/>
          </a:bodyPr>
          <a:lstStyle/>
          <a:p>
            <a:pPr marL="285750" indent="-285750" algn="l">
              <a:buFont typeface="Wingdings" panose="05000000000000000000" pitchFamily="2" charset="2"/>
              <a:buChar char="§"/>
            </a:pPr>
            <a:r>
              <a:rPr lang="en-US" sz="1400" b="1" kern="0" dirty="0">
                <a:solidFill>
                  <a:srgbClr val="000000"/>
                </a:solidFill>
                <a:latin typeface="Trebuchet MS" panose="020B0603020202020204" pitchFamily="34" charset="0"/>
              </a:rPr>
              <a:t>Interest Computation</a:t>
            </a:r>
          </a:p>
          <a:p>
            <a:pPr marL="285750" indent="-285750" algn="l">
              <a:buFont typeface="Wingdings" panose="05000000000000000000" pitchFamily="2" charset="2"/>
              <a:buChar char="§"/>
            </a:pPr>
            <a:endParaRPr lang="en-US" sz="1400" b="1" kern="0" dirty="0">
              <a:solidFill>
                <a:srgbClr val="000000"/>
              </a:solidFill>
              <a:latin typeface="Trebuchet MS" panose="020B0603020202020204" pitchFamily="34" charset="0"/>
            </a:endParaRP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Cash Type of Transactions</a:t>
            </a: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Retail / Purchase Type of Transactions</a:t>
            </a:r>
          </a:p>
        </p:txBody>
      </p:sp>
      <p:sp>
        <p:nvSpPr>
          <p:cNvPr id="11" name="Rectangle 10"/>
          <p:cNvSpPr/>
          <p:nvPr/>
        </p:nvSpPr>
        <p:spPr>
          <a:xfrm>
            <a:off x="6859282" y="1597752"/>
            <a:ext cx="1794654" cy="2523768"/>
          </a:xfrm>
          <a:prstGeom prst="rect">
            <a:avLst/>
          </a:prstGeom>
          <a:noFill/>
        </p:spPr>
        <p:txBody>
          <a:bodyPr wrap="square">
            <a:spAutoFit/>
          </a:bodyPr>
          <a:lstStyle/>
          <a:p>
            <a:pPr marL="285750" indent="-285750" algn="l">
              <a:buFont typeface="Wingdings" panose="05000000000000000000" pitchFamily="2" charset="2"/>
              <a:buChar char="§"/>
            </a:pPr>
            <a:r>
              <a:rPr lang="en-US" sz="1400" b="1" kern="0" dirty="0">
                <a:solidFill>
                  <a:srgbClr val="000000"/>
                </a:solidFill>
                <a:latin typeface="Trebuchet MS" panose="020B0603020202020204" pitchFamily="34" charset="0"/>
              </a:rPr>
              <a:t>Fees</a:t>
            </a:r>
          </a:p>
          <a:p>
            <a:pPr marL="285750" indent="-285750" algn="l">
              <a:buFont typeface="Wingdings" panose="05000000000000000000" pitchFamily="2" charset="2"/>
              <a:buChar char="§"/>
            </a:pPr>
            <a:endParaRPr lang="en-US" sz="1400" b="1" kern="0" dirty="0">
              <a:solidFill>
                <a:srgbClr val="000000"/>
              </a:solidFill>
              <a:latin typeface="Trebuchet MS" panose="020B0603020202020204" pitchFamily="34" charset="0"/>
            </a:endParaRP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Cash Advance Fee</a:t>
            </a: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Mark-up / Forex Fee</a:t>
            </a: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Late / Overlimit / NSF Fee </a:t>
            </a: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Annual Membership Fee</a:t>
            </a:r>
          </a:p>
          <a:p>
            <a:pPr marL="285750" indent="-285750" algn="l">
              <a:buFont typeface="Wingdings" panose="05000000000000000000" pitchFamily="2" charset="2"/>
              <a:buChar char="ü"/>
            </a:pPr>
            <a:r>
              <a:rPr lang="en-US" sz="1300" kern="0" dirty="0">
                <a:solidFill>
                  <a:srgbClr val="000000"/>
                </a:solidFill>
                <a:latin typeface="Trebuchet MS" panose="020B0603020202020204" pitchFamily="34" charset="0"/>
              </a:rPr>
              <a:t>Tax / VAT / Stamp Duty</a:t>
            </a:r>
          </a:p>
        </p:txBody>
      </p:sp>
      <p:sp>
        <p:nvSpPr>
          <p:cNvPr id="12" name="Rectangle 11"/>
          <p:cNvSpPr/>
          <p:nvPr/>
        </p:nvSpPr>
        <p:spPr>
          <a:xfrm>
            <a:off x="4696598" y="1597932"/>
            <a:ext cx="1702710" cy="1815882"/>
          </a:xfrm>
          <a:prstGeom prst="rect">
            <a:avLst/>
          </a:prstGeom>
        </p:spPr>
        <p:txBody>
          <a:bodyPr wrap="none">
            <a:spAutoFit/>
          </a:bodyPr>
          <a:lstStyle/>
          <a:p>
            <a:pPr marL="285750" indent="-285750" algn="l">
              <a:buFont typeface="Wingdings" panose="05000000000000000000" pitchFamily="2" charset="2"/>
              <a:buChar char="§"/>
            </a:pPr>
            <a:r>
              <a:rPr lang="en-US" sz="1400" b="1" kern="0" dirty="0">
                <a:solidFill>
                  <a:srgbClr val="000000"/>
                </a:solidFill>
                <a:latin typeface="Trebuchet MS" panose="020B0603020202020204" pitchFamily="34" charset="0"/>
              </a:rPr>
              <a:t>Insurance</a:t>
            </a:r>
          </a:p>
          <a:p>
            <a:pPr marL="285750" indent="-285750" algn="l">
              <a:buFont typeface="Wingdings" panose="05000000000000000000" pitchFamily="2" charset="2"/>
              <a:buChar char="§"/>
            </a:pPr>
            <a:endParaRPr lang="en-US" sz="1400" b="1" kern="0" dirty="0">
              <a:solidFill>
                <a:srgbClr val="000000"/>
              </a:solidFill>
              <a:latin typeface="Trebuchet MS" panose="020B0603020202020204" pitchFamily="34" charset="0"/>
            </a:endParaRPr>
          </a:p>
          <a:p>
            <a:pPr marL="285750" indent="-285750" algn="l">
              <a:buFont typeface="Wingdings" panose="05000000000000000000" pitchFamily="2" charset="2"/>
              <a:buChar char="ü"/>
            </a:pPr>
            <a:r>
              <a:rPr lang="en-US" sz="1400" kern="0" dirty="0">
                <a:solidFill>
                  <a:srgbClr val="000000"/>
                </a:solidFill>
                <a:latin typeface="Trebuchet MS" panose="020B0603020202020204" pitchFamily="34" charset="0"/>
              </a:rPr>
              <a:t>Insurance</a:t>
            </a:r>
          </a:p>
          <a:p>
            <a:pPr algn="l"/>
            <a:r>
              <a:rPr lang="en-US" sz="1400" kern="0" dirty="0">
                <a:solidFill>
                  <a:srgbClr val="000000"/>
                </a:solidFill>
                <a:latin typeface="Trebuchet MS" panose="020B0603020202020204" pitchFamily="34" charset="0"/>
              </a:rPr>
              <a:t>     Premium</a:t>
            </a:r>
          </a:p>
          <a:p>
            <a:pPr marL="285750" indent="-285750" algn="l">
              <a:buFont typeface="Wingdings" panose="05000000000000000000" pitchFamily="2" charset="2"/>
              <a:buChar char="ü"/>
            </a:pPr>
            <a:r>
              <a:rPr lang="en-US" sz="1400" kern="0" dirty="0">
                <a:solidFill>
                  <a:srgbClr val="000000"/>
                </a:solidFill>
                <a:latin typeface="Trebuchet MS" panose="020B0603020202020204" pitchFamily="34" charset="0"/>
              </a:rPr>
              <a:t>Enrollment Age</a:t>
            </a:r>
          </a:p>
          <a:p>
            <a:pPr marL="285750" indent="-285750" algn="l">
              <a:buFont typeface="Wingdings" panose="05000000000000000000" pitchFamily="2" charset="2"/>
              <a:buChar char="ü"/>
            </a:pPr>
            <a:r>
              <a:rPr lang="en-US" sz="1400" kern="0" dirty="0">
                <a:solidFill>
                  <a:srgbClr val="000000"/>
                </a:solidFill>
                <a:latin typeface="Trebuchet MS" panose="020B0603020202020204" pitchFamily="34" charset="0"/>
              </a:rPr>
              <a:t>Expiry Age</a:t>
            </a:r>
          </a:p>
          <a:p>
            <a:pPr marL="285750" indent="-285750" algn="l">
              <a:buFont typeface="Wingdings" panose="05000000000000000000" pitchFamily="2" charset="2"/>
              <a:buChar char="ü"/>
            </a:pPr>
            <a:r>
              <a:rPr lang="en-US" sz="1400" kern="0" dirty="0">
                <a:solidFill>
                  <a:srgbClr val="000000"/>
                </a:solidFill>
                <a:latin typeface="Trebuchet MS" panose="020B0603020202020204" pitchFamily="34" charset="0"/>
              </a:rPr>
              <a:t>Grace Days</a:t>
            </a:r>
          </a:p>
          <a:p>
            <a:pPr marL="285750" indent="-285750" algn="l">
              <a:buFont typeface="Wingdings" panose="05000000000000000000" pitchFamily="2" charset="2"/>
              <a:buChar char="ü"/>
            </a:pPr>
            <a:r>
              <a:rPr lang="en-US" sz="1400" kern="0" dirty="0">
                <a:solidFill>
                  <a:srgbClr val="000000"/>
                </a:solidFill>
                <a:latin typeface="Trebuchet MS" panose="020B0603020202020204" pitchFamily="34" charset="0"/>
              </a:rPr>
              <a:t>Cancellation</a:t>
            </a:r>
          </a:p>
        </p:txBody>
      </p:sp>
    </p:spTree>
    <p:extLst>
      <p:ext uri="{BB962C8B-B14F-4D97-AF65-F5344CB8AC3E}">
        <p14:creationId xmlns:p14="http://schemas.microsoft.com/office/powerpoint/2010/main" val="320693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p:cNvSpPr>
            <a:spLocks/>
          </p:cNvSpPr>
          <p:nvPr/>
        </p:nvSpPr>
        <p:spPr bwMode="auto">
          <a:xfrm>
            <a:off x="2031062" y="819637"/>
            <a:ext cx="12988" cy="5248"/>
          </a:xfrm>
          <a:custGeom>
            <a:avLst/>
            <a:gdLst/>
            <a:ahLst/>
            <a:cxnLst>
              <a:cxn ang="0">
                <a:pos x="13" y="6"/>
              </a:cxn>
              <a:cxn ang="0">
                <a:pos x="0" y="0"/>
              </a:cxn>
              <a:cxn ang="0">
                <a:pos x="2" y="0"/>
              </a:cxn>
              <a:cxn ang="0">
                <a:pos x="13" y="6"/>
              </a:cxn>
            </a:cxnLst>
            <a:rect l="0" t="0" r="r" b="b"/>
            <a:pathLst>
              <a:path w="13" h="6">
                <a:moveTo>
                  <a:pt x="13" y="6"/>
                </a:moveTo>
                <a:lnTo>
                  <a:pt x="0" y="0"/>
                </a:lnTo>
                <a:lnTo>
                  <a:pt x="2" y="0"/>
                </a:lnTo>
                <a:lnTo>
                  <a:pt x="13" y="6"/>
                </a:lnTo>
                <a:close/>
              </a:path>
            </a:pathLst>
          </a:custGeom>
          <a:solidFill>
            <a:srgbClr val="FF5E02"/>
          </a:solidFill>
          <a:ln w="9525">
            <a:noFill/>
            <a:round/>
            <a:headEnd/>
            <a:tailEnd/>
          </a:ln>
        </p:spPr>
        <p:txBody>
          <a:bodyPr/>
          <a:lstStyle/>
          <a:p>
            <a:endParaRPr lang="en-US">
              <a:latin typeface="Trebuchet MS" panose="020B0603020202020204" pitchFamily="34" charset="0"/>
            </a:endParaRPr>
          </a:p>
        </p:txBody>
      </p:sp>
      <p:sp>
        <p:nvSpPr>
          <p:cNvPr id="53" name="Text Box 53"/>
          <p:cNvSpPr txBox="1">
            <a:spLocks noChangeArrowheads="1"/>
          </p:cNvSpPr>
          <p:nvPr/>
        </p:nvSpPr>
        <p:spPr bwMode="auto">
          <a:xfrm>
            <a:off x="594159" y="3347555"/>
            <a:ext cx="2072409" cy="646331"/>
          </a:xfrm>
          <a:prstGeom prst="rect">
            <a:avLst/>
          </a:prstGeom>
          <a:noFill/>
          <a:ln w="9525">
            <a:noFill/>
            <a:miter lim="800000"/>
            <a:headEnd/>
            <a:tailEnd/>
          </a:ln>
          <a:effectLst/>
        </p:spPr>
        <p:txBody>
          <a:bodyPr>
            <a:spAutoFit/>
          </a:bodyPr>
          <a:lstStyle/>
          <a:p>
            <a:pPr eaLnBrk="0" hangingPunct="0">
              <a:spcBef>
                <a:spcPct val="50000"/>
              </a:spcBef>
            </a:pPr>
            <a:r>
              <a:rPr lang="en-US" sz="1800" dirty="0">
                <a:solidFill>
                  <a:srgbClr val="000000"/>
                </a:solidFill>
                <a:latin typeface="Trebuchet MS" panose="020B0603020202020204" pitchFamily="34" charset="0"/>
              </a:rPr>
              <a:t>Billing Date Arrives</a:t>
            </a:r>
          </a:p>
        </p:txBody>
      </p:sp>
      <p:grpSp>
        <p:nvGrpSpPr>
          <p:cNvPr id="57" name="Group 57"/>
          <p:cNvGrpSpPr>
            <a:grpSpLocks/>
          </p:cNvGrpSpPr>
          <p:nvPr/>
        </p:nvGrpSpPr>
        <p:grpSpPr bwMode="auto">
          <a:xfrm>
            <a:off x="4656613" y="1270988"/>
            <a:ext cx="1884797" cy="2221189"/>
            <a:chOff x="2529" y="1660"/>
            <a:chExt cx="1306" cy="1693"/>
          </a:xfrm>
        </p:grpSpPr>
        <p:sp>
          <p:nvSpPr>
            <p:cNvPr id="58" name="Text Box 58"/>
            <p:cNvSpPr txBox="1">
              <a:spLocks noChangeArrowheads="1"/>
            </p:cNvSpPr>
            <p:nvPr/>
          </p:nvSpPr>
          <p:spPr bwMode="auto">
            <a:xfrm>
              <a:off x="2610" y="2579"/>
              <a:ext cx="1225" cy="774"/>
            </a:xfrm>
            <a:prstGeom prst="rect">
              <a:avLst/>
            </a:prstGeom>
            <a:noFill/>
            <a:ln w="9525">
              <a:noFill/>
              <a:miter lim="800000"/>
              <a:headEnd/>
              <a:tailEnd/>
            </a:ln>
            <a:effectLst/>
          </p:spPr>
          <p:txBody>
            <a:bodyPr>
              <a:spAutoFit/>
            </a:bodyPr>
            <a:lstStyle/>
            <a:p>
              <a:pPr algn="l" eaLnBrk="0" hangingPunct="0">
                <a:spcBef>
                  <a:spcPct val="50000"/>
                </a:spcBef>
              </a:pPr>
              <a:r>
                <a:rPr lang="en-US" sz="2000" dirty="0">
                  <a:solidFill>
                    <a:srgbClr val="000000"/>
                  </a:solidFill>
                  <a:latin typeface="Trebuchet MS" panose="020B0603020202020204" pitchFamily="34" charset="0"/>
                </a:rPr>
                <a:t>Accounts Receivable System</a:t>
              </a:r>
            </a:p>
          </p:txBody>
        </p:sp>
        <p:pic>
          <p:nvPicPr>
            <p:cNvPr id="59" name="Picture 59" descr="System"/>
            <p:cNvPicPr>
              <a:picLocks noChangeAspect="1" noChangeArrowheads="1"/>
            </p:cNvPicPr>
            <p:nvPr/>
          </p:nvPicPr>
          <p:blipFill>
            <a:blip r:embed="rId3" cstate="print"/>
            <a:srcRect/>
            <a:stretch>
              <a:fillRect/>
            </a:stretch>
          </p:blipFill>
          <p:spPr bwMode="auto">
            <a:xfrm>
              <a:off x="2529" y="1660"/>
              <a:ext cx="900" cy="900"/>
            </a:xfrm>
            <a:prstGeom prst="rect">
              <a:avLst/>
            </a:prstGeom>
            <a:noFill/>
          </p:spPr>
        </p:pic>
      </p:grpSp>
      <p:grpSp>
        <p:nvGrpSpPr>
          <p:cNvPr id="60" name="Group 60"/>
          <p:cNvGrpSpPr>
            <a:grpSpLocks/>
          </p:cNvGrpSpPr>
          <p:nvPr/>
        </p:nvGrpSpPr>
        <p:grpSpPr bwMode="auto">
          <a:xfrm>
            <a:off x="3524972" y="1519682"/>
            <a:ext cx="1189182" cy="739959"/>
            <a:chOff x="2187" y="1786"/>
            <a:chExt cx="824" cy="564"/>
          </a:xfrm>
        </p:grpSpPr>
        <p:sp>
          <p:nvSpPr>
            <p:cNvPr id="61" name="AutoShape 61"/>
            <p:cNvSpPr>
              <a:spLocks noChangeArrowheads="1"/>
            </p:cNvSpPr>
            <p:nvPr/>
          </p:nvSpPr>
          <p:spPr bwMode="auto">
            <a:xfrm>
              <a:off x="2187" y="2037"/>
              <a:ext cx="750" cy="313"/>
            </a:xfrm>
            <a:prstGeom prst="rightArrow">
              <a:avLst>
                <a:gd name="adj1" fmla="val 50000"/>
                <a:gd name="adj2" fmla="val 59904"/>
              </a:avLst>
            </a:prstGeom>
            <a:gradFill rotWithShape="0">
              <a:gsLst>
                <a:gs pos="0">
                  <a:srgbClr val="CC3300">
                    <a:gamma/>
                    <a:shade val="46275"/>
                    <a:invGamma/>
                  </a:srgbClr>
                </a:gs>
                <a:gs pos="50000">
                  <a:srgbClr val="CC3300"/>
                </a:gs>
                <a:gs pos="100000">
                  <a:srgbClr val="CC3300">
                    <a:gamma/>
                    <a:shade val="46275"/>
                    <a:invGamma/>
                  </a:srgbClr>
                </a:gs>
              </a:gsLst>
              <a:lin ang="5400000" scaled="1"/>
            </a:gradFill>
            <a:ln w="9525">
              <a:noFill/>
              <a:miter lim="800000"/>
              <a:headEnd/>
              <a:tailEnd/>
            </a:ln>
            <a:effectLst>
              <a:prstShdw prst="shdw17" dist="17961" dir="2700000">
                <a:srgbClr val="CC3300">
                  <a:gamma/>
                  <a:shade val="60000"/>
                  <a:invGamma/>
                </a:srgbClr>
              </a:prstShdw>
            </a:effectLst>
          </p:spPr>
          <p:txBody>
            <a:bodyPr wrap="none" anchor="ctr"/>
            <a:lstStyle/>
            <a:p>
              <a:endParaRPr lang="en-US">
                <a:solidFill>
                  <a:srgbClr val="000000"/>
                </a:solidFill>
                <a:latin typeface="Trebuchet MS" panose="020B0603020202020204" pitchFamily="34" charset="0"/>
              </a:endParaRPr>
            </a:p>
          </p:txBody>
        </p:sp>
        <p:sp>
          <p:nvSpPr>
            <p:cNvPr id="62" name="Text Box 62"/>
            <p:cNvSpPr txBox="1">
              <a:spLocks noChangeArrowheads="1"/>
            </p:cNvSpPr>
            <p:nvPr/>
          </p:nvSpPr>
          <p:spPr bwMode="auto">
            <a:xfrm>
              <a:off x="2261" y="1786"/>
              <a:ext cx="750" cy="282"/>
            </a:xfrm>
            <a:prstGeom prst="rect">
              <a:avLst/>
            </a:prstGeom>
            <a:noFill/>
            <a:ln w="9525">
              <a:noFill/>
              <a:miter lim="800000"/>
              <a:headEnd/>
              <a:tailEnd/>
            </a:ln>
            <a:effectLst/>
          </p:spPr>
          <p:txBody>
            <a:bodyPr>
              <a:spAutoFit/>
            </a:bodyPr>
            <a:lstStyle/>
            <a:p>
              <a:pPr algn="l" eaLnBrk="0" hangingPunct="0">
                <a:spcBef>
                  <a:spcPct val="50000"/>
                </a:spcBef>
              </a:pPr>
              <a:r>
                <a:rPr lang="en-US" sz="1800">
                  <a:solidFill>
                    <a:srgbClr val="000000"/>
                  </a:solidFill>
                  <a:latin typeface="Trebuchet MS" panose="020B0603020202020204" pitchFamily="34" charset="0"/>
                </a:rPr>
                <a:t>Posted</a:t>
              </a:r>
            </a:p>
          </p:txBody>
        </p:sp>
      </p:grpSp>
      <p:sp>
        <p:nvSpPr>
          <p:cNvPr id="63" name="AutoShape 63">
            <a:hlinkClick r:id="" action="ppaction://hlinkshowjump?jump=nextslide" highlightClick="1"/>
          </p:cNvPr>
          <p:cNvSpPr>
            <a:spLocks noChangeArrowheads="1"/>
          </p:cNvSpPr>
          <p:nvPr/>
        </p:nvSpPr>
        <p:spPr bwMode="auto">
          <a:xfrm>
            <a:off x="7473261" y="1298305"/>
            <a:ext cx="1298864" cy="1180785"/>
          </a:xfrm>
          <a:prstGeom prst="actionButtonBlank">
            <a:avLst/>
          </a:prstGeom>
          <a:solidFill>
            <a:srgbClr val="003399"/>
          </a:solidFill>
          <a:ln w="9525">
            <a:noFill/>
            <a:miter lim="800000"/>
            <a:headEnd/>
            <a:tailEnd/>
          </a:ln>
          <a:effectLst/>
        </p:spPr>
        <p:txBody>
          <a:bodyPr wrap="none" anchor="ctr"/>
          <a:lstStyle/>
          <a:p>
            <a:pPr eaLnBrk="0" hangingPunct="0">
              <a:lnSpc>
                <a:spcPct val="90000"/>
              </a:lnSpc>
              <a:spcBef>
                <a:spcPct val="50000"/>
              </a:spcBef>
            </a:pPr>
            <a:r>
              <a:rPr lang="en-US" sz="1800" dirty="0">
                <a:solidFill>
                  <a:schemeClr val="bg1"/>
                </a:solidFill>
                <a:latin typeface="Trebuchet MS" panose="020B0603020202020204" pitchFamily="34" charset="0"/>
              </a:rPr>
              <a:t>Statement </a:t>
            </a:r>
          </a:p>
          <a:p>
            <a:pPr marL="342900" indent="-342900" eaLnBrk="0" hangingPunct="0">
              <a:lnSpc>
                <a:spcPct val="90000"/>
              </a:lnSpc>
              <a:spcBef>
                <a:spcPct val="50000"/>
              </a:spcBef>
              <a:buFont typeface="Wingdings" panose="05000000000000000000" pitchFamily="2" charset="2"/>
              <a:buChar char="ü"/>
            </a:pPr>
            <a:r>
              <a:rPr lang="en-US" dirty="0">
                <a:solidFill>
                  <a:schemeClr val="bg1"/>
                </a:solidFill>
                <a:latin typeface="Trebuchet MS" panose="020B0603020202020204" pitchFamily="34" charset="0"/>
              </a:rPr>
              <a:t>Print </a:t>
            </a:r>
          </a:p>
          <a:p>
            <a:pPr marL="342900" indent="-342900" eaLnBrk="0" hangingPunct="0">
              <a:lnSpc>
                <a:spcPct val="90000"/>
              </a:lnSpc>
              <a:spcBef>
                <a:spcPct val="50000"/>
              </a:spcBef>
              <a:buFont typeface="Wingdings" panose="05000000000000000000" pitchFamily="2" charset="2"/>
              <a:buChar char="ü"/>
            </a:pPr>
            <a:r>
              <a:rPr lang="en-US" dirty="0">
                <a:solidFill>
                  <a:schemeClr val="bg1"/>
                </a:solidFill>
                <a:latin typeface="Trebuchet MS" panose="020B0603020202020204" pitchFamily="34" charset="0"/>
              </a:rPr>
              <a:t>Image</a:t>
            </a:r>
            <a:endParaRPr lang="en-US" sz="1800" dirty="0">
              <a:solidFill>
                <a:schemeClr val="bg1"/>
              </a:solidFill>
              <a:latin typeface="Trebuchet MS" panose="020B0603020202020204" pitchFamily="34" charset="0"/>
            </a:endParaRPr>
          </a:p>
        </p:txBody>
      </p:sp>
      <p:grpSp>
        <p:nvGrpSpPr>
          <p:cNvPr id="64" name="Group 64"/>
          <p:cNvGrpSpPr>
            <a:grpSpLocks/>
          </p:cNvGrpSpPr>
          <p:nvPr/>
        </p:nvGrpSpPr>
        <p:grpSpPr bwMode="auto">
          <a:xfrm>
            <a:off x="6150947" y="1812333"/>
            <a:ext cx="1384301" cy="687805"/>
            <a:chOff x="3815" y="2200"/>
            <a:chExt cx="825" cy="484"/>
          </a:xfrm>
        </p:grpSpPr>
        <p:sp>
          <p:nvSpPr>
            <p:cNvPr id="65" name="Line 65"/>
            <p:cNvSpPr>
              <a:spLocks noChangeShapeType="1"/>
            </p:cNvSpPr>
            <p:nvPr/>
          </p:nvSpPr>
          <p:spPr bwMode="auto">
            <a:xfrm>
              <a:off x="3862" y="2200"/>
              <a:ext cx="700" cy="0"/>
            </a:xfrm>
            <a:prstGeom prst="line">
              <a:avLst/>
            </a:prstGeom>
            <a:noFill/>
            <a:ln w="19050">
              <a:solidFill>
                <a:schemeClr val="bg1"/>
              </a:solidFill>
              <a:round/>
              <a:headEnd/>
              <a:tailEnd type="stealth" w="med" len="lg"/>
            </a:ln>
            <a:effectLst/>
          </p:spPr>
          <p:txBody>
            <a:bodyPr wrap="none" anchor="ctr"/>
            <a:lstStyle/>
            <a:p>
              <a:endParaRPr lang="en-US">
                <a:solidFill>
                  <a:srgbClr val="000000"/>
                </a:solidFill>
                <a:latin typeface="Trebuchet MS" panose="020B0603020202020204" pitchFamily="34" charset="0"/>
              </a:endParaRPr>
            </a:p>
          </p:txBody>
        </p:sp>
        <p:sp>
          <p:nvSpPr>
            <p:cNvPr id="66" name="Text Box 66"/>
            <p:cNvSpPr txBox="1">
              <a:spLocks noChangeArrowheads="1"/>
            </p:cNvSpPr>
            <p:nvPr/>
          </p:nvSpPr>
          <p:spPr bwMode="auto">
            <a:xfrm>
              <a:off x="3815" y="2229"/>
              <a:ext cx="825" cy="455"/>
            </a:xfrm>
            <a:prstGeom prst="rect">
              <a:avLst/>
            </a:prstGeom>
            <a:noFill/>
            <a:ln w="9525">
              <a:noFill/>
              <a:miter lim="800000"/>
              <a:headEnd/>
              <a:tailEnd/>
            </a:ln>
            <a:effectLst/>
          </p:spPr>
          <p:txBody>
            <a:bodyPr>
              <a:spAutoFit/>
            </a:bodyPr>
            <a:lstStyle/>
            <a:p>
              <a:pPr algn="l" eaLnBrk="0" hangingPunct="0">
                <a:spcBef>
                  <a:spcPct val="50000"/>
                </a:spcBef>
              </a:pPr>
              <a:r>
                <a:rPr lang="en-US" sz="1800" dirty="0">
                  <a:solidFill>
                    <a:srgbClr val="000000"/>
                  </a:solidFill>
                  <a:latin typeface="Trebuchet MS" panose="020B0603020202020204" pitchFamily="34" charset="0"/>
                </a:rPr>
                <a:t>Statement</a:t>
              </a:r>
              <a:br>
                <a:rPr lang="en-US" sz="1800" dirty="0">
                  <a:solidFill>
                    <a:srgbClr val="000000"/>
                  </a:solidFill>
                  <a:latin typeface="Trebuchet MS" panose="020B0603020202020204" pitchFamily="34" charset="0"/>
                </a:rPr>
              </a:br>
              <a:r>
                <a:rPr lang="en-US" sz="1800" dirty="0">
                  <a:solidFill>
                    <a:srgbClr val="000000"/>
                  </a:solidFill>
                  <a:latin typeface="Trebuchet MS" panose="020B0603020202020204" pitchFamily="34" charset="0"/>
                </a:rPr>
                <a:t>Requested</a:t>
              </a:r>
            </a:p>
          </p:txBody>
        </p:sp>
      </p:grpSp>
      <p:sp>
        <p:nvSpPr>
          <p:cNvPr id="67" name="AutoShape 67">
            <a:hlinkClick r:id="rId4" action="ppaction://hlinkpres?slideindex=14&amp;slidetitle=The Billing Cycle - Step 1" highlightClick="1"/>
          </p:cNvPr>
          <p:cNvSpPr>
            <a:spLocks noChangeArrowheads="1"/>
          </p:cNvSpPr>
          <p:nvPr/>
        </p:nvSpPr>
        <p:spPr bwMode="auto">
          <a:xfrm>
            <a:off x="4798652" y="563390"/>
            <a:ext cx="1262784" cy="393595"/>
          </a:xfrm>
          <a:prstGeom prst="actionButtonBlank">
            <a:avLst/>
          </a:prstGeom>
          <a:noFill/>
          <a:ln w="9525">
            <a:noFill/>
            <a:miter lim="800000"/>
            <a:headEnd/>
            <a:tailEnd/>
          </a:ln>
          <a:effectLst/>
        </p:spPr>
        <p:txBody>
          <a:bodyPr wrap="none" anchor="ctr"/>
          <a:lstStyle/>
          <a:p>
            <a:endParaRPr lang="en-US">
              <a:latin typeface="Trebuchet MS" panose="020B0603020202020204" pitchFamily="34" charset="0"/>
            </a:endParaRPr>
          </a:p>
        </p:txBody>
      </p:sp>
      <p:sp>
        <p:nvSpPr>
          <p:cNvPr id="68" name="Rectangle 3"/>
          <p:cNvSpPr txBox="1">
            <a:spLocks noChangeArrowheads="1"/>
          </p:cNvSpPr>
          <p:nvPr/>
        </p:nvSpPr>
        <p:spPr>
          <a:xfrm>
            <a:off x="566858" y="4118472"/>
            <a:ext cx="7412182" cy="698629"/>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Trebuchet MS" panose="020B0603020202020204" pitchFamily="34" charset="0"/>
                <a:ea typeface="+mn-ea"/>
              </a:rPr>
              <a:t>Payment</a:t>
            </a:r>
            <a:r>
              <a:rPr kumimoji="0" lang="en-US" sz="1800" b="0" i="0" u="none" strike="noStrike" kern="1200" cap="none" spc="0" normalizeH="0" noProof="0" dirty="0">
                <a:ln>
                  <a:noFill/>
                </a:ln>
                <a:solidFill>
                  <a:srgbClr val="000000"/>
                </a:solidFill>
                <a:effectLst/>
                <a:uLnTx/>
                <a:uFillTx/>
                <a:latin typeface="Trebuchet MS" panose="020B0603020202020204" pitchFamily="34" charset="0"/>
                <a:ea typeface="+mn-ea"/>
              </a:rPr>
              <a:t> Due date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lang="en-US" sz="1800" b="0" baseline="0" dirty="0">
                <a:solidFill>
                  <a:srgbClr val="000000"/>
                </a:solidFill>
                <a:latin typeface="Trebuchet MS" panose="020B0603020202020204" pitchFamily="34" charset="0"/>
              </a:rPr>
              <a:t>Minimum</a:t>
            </a:r>
            <a:r>
              <a:rPr lang="en-US" sz="1800" b="0" dirty="0">
                <a:solidFill>
                  <a:srgbClr val="000000"/>
                </a:solidFill>
                <a:latin typeface="Trebuchet MS" panose="020B0603020202020204" pitchFamily="34" charset="0"/>
              </a:rPr>
              <a:t> Amount Due</a:t>
            </a:r>
            <a:endParaRPr kumimoji="0" lang="en-US" sz="1800" b="0" i="0" u="none" strike="noStrike" kern="1200" cap="none" spc="0" normalizeH="0" baseline="0" noProof="0" dirty="0">
              <a:ln>
                <a:noFill/>
              </a:ln>
              <a:solidFill>
                <a:srgbClr val="000000"/>
              </a:solidFill>
              <a:effectLst/>
              <a:uLnTx/>
              <a:uFillTx/>
              <a:latin typeface="Trebuchet MS" panose="020B0603020202020204" pitchFamily="34" charset="0"/>
              <a:ea typeface="+mn-ea"/>
            </a:endParaRPr>
          </a:p>
        </p:txBody>
      </p:sp>
      <p:graphicFrame>
        <p:nvGraphicFramePr>
          <p:cNvPr id="69" name="Object 2"/>
          <p:cNvGraphicFramePr>
            <a:graphicFrameLocks noChangeAspect="1"/>
          </p:cNvGraphicFramePr>
          <p:nvPr>
            <p:extLst>
              <p:ext uri="{D42A27DB-BD31-4B8C-83A1-F6EECF244321}">
                <p14:modId xmlns:p14="http://schemas.microsoft.com/office/powerpoint/2010/main" val="188320589"/>
              </p:ext>
            </p:extLst>
          </p:nvPr>
        </p:nvGraphicFramePr>
        <p:xfrm>
          <a:off x="7571389" y="2713442"/>
          <a:ext cx="1061582" cy="1774714"/>
        </p:xfrm>
        <a:graphic>
          <a:graphicData uri="http://schemas.openxmlformats.org/presentationml/2006/ole">
            <mc:AlternateContent xmlns:mc="http://schemas.openxmlformats.org/markup-compatibility/2006">
              <mc:Choice xmlns:v="urn:schemas-microsoft-com:vml" Requires="v">
                <p:oleObj spid="_x0000_s2092" name="Clip" r:id="rId5" imgW="1229760" imgH="1791000" progId="">
                  <p:embed/>
                </p:oleObj>
              </mc:Choice>
              <mc:Fallback>
                <p:oleObj name="Clip" r:id="rId5" imgW="1229760" imgH="1791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1389" y="2713442"/>
                        <a:ext cx="1061582" cy="1774714"/>
                      </a:xfrm>
                      <a:prstGeom prst="rect">
                        <a:avLst/>
                      </a:prstGeom>
                      <a:noFill/>
                      <a:extLst/>
                    </p:spPr>
                  </p:pic>
                </p:oleObj>
              </mc:Fallback>
            </mc:AlternateContent>
          </a:graphicData>
        </a:graphic>
      </p:graphicFrame>
      <p:sp>
        <p:nvSpPr>
          <p:cNvPr id="104" name="Freeform 4"/>
          <p:cNvSpPr>
            <a:spLocks/>
          </p:cNvSpPr>
          <p:nvPr/>
        </p:nvSpPr>
        <p:spPr bwMode="auto">
          <a:xfrm>
            <a:off x="2019903" y="798621"/>
            <a:ext cx="14287" cy="5248"/>
          </a:xfrm>
          <a:custGeom>
            <a:avLst/>
            <a:gdLst/>
            <a:ahLst/>
            <a:cxnLst>
              <a:cxn ang="0">
                <a:pos x="13" y="6"/>
              </a:cxn>
              <a:cxn ang="0">
                <a:pos x="0" y="0"/>
              </a:cxn>
              <a:cxn ang="0">
                <a:pos x="2" y="0"/>
              </a:cxn>
              <a:cxn ang="0">
                <a:pos x="13" y="6"/>
              </a:cxn>
            </a:cxnLst>
            <a:rect l="0" t="0" r="r" b="b"/>
            <a:pathLst>
              <a:path w="13" h="6">
                <a:moveTo>
                  <a:pt x="13" y="6"/>
                </a:moveTo>
                <a:lnTo>
                  <a:pt x="0" y="0"/>
                </a:lnTo>
                <a:lnTo>
                  <a:pt x="2" y="0"/>
                </a:lnTo>
                <a:lnTo>
                  <a:pt x="13" y="6"/>
                </a:lnTo>
                <a:close/>
              </a:path>
            </a:pathLst>
          </a:custGeom>
          <a:solidFill>
            <a:srgbClr val="FF5E02"/>
          </a:solidFill>
          <a:ln w="9525">
            <a:noFill/>
            <a:round/>
            <a:headEnd/>
            <a:tailEnd/>
          </a:ln>
        </p:spPr>
        <p:txBody>
          <a:bodyPr/>
          <a:lstStyle/>
          <a:p>
            <a:endParaRPr lang="en-US">
              <a:solidFill>
                <a:srgbClr val="000000"/>
              </a:solidFill>
              <a:latin typeface="Trebuchet MS" panose="020B0603020202020204" pitchFamily="34" charset="0"/>
            </a:endParaRPr>
          </a:p>
        </p:txBody>
      </p:sp>
      <p:grpSp>
        <p:nvGrpSpPr>
          <p:cNvPr id="105" name="Group 7"/>
          <p:cNvGrpSpPr>
            <a:grpSpLocks/>
          </p:cNvGrpSpPr>
          <p:nvPr/>
        </p:nvGrpSpPr>
        <p:grpSpPr bwMode="auto">
          <a:xfrm>
            <a:off x="741965" y="1270516"/>
            <a:ext cx="2709863" cy="1626859"/>
            <a:chOff x="550" y="1694"/>
            <a:chExt cx="1707" cy="1240"/>
          </a:xfrm>
        </p:grpSpPr>
        <p:sp>
          <p:nvSpPr>
            <p:cNvPr id="106" name="Freeform 8"/>
            <p:cNvSpPr>
              <a:spLocks/>
            </p:cNvSpPr>
            <p:nvPr/>
          </p:nvSpPr>
          <p:spPr bwMode="auto">
            <a:xfrm>
              <a:off x="1833" y="1886"/>
              <a:ext cx="8" cy="11"/>
            </a:xfrm>
            <a:custGeom>
              <a:avLst/>
              <a:gdLst/>
              <a:ahLst/>
              <a:cxnLst>
                <a:cxn ang="0">
                  <a:pos x="0" y="0"/>
                </a:cxn>
                <a:cxn ang="0">
                  <a:pos x="7" y="13"/>
                </a:cxn>
                <a:cxn ang="0">
                  <a:pos x="11" y="15"/>
                </a:cxn>
                <a:cxn ang="0">
                  <a:pos x="0" y="0"/>
                </a:cxn>
                <a:cxn ang="0">
                  <a:pos x="0" y="0"/>
                </a:cxn>
              </a:cxnLst>
              <a:rect l="0" t="0" r="r" b="b"/>
              <a:pathLst>
                <a:path w="11" h="15">
                  <a:moveTo>
                    <a:pt x="0" y="0"/>
                  </a:moveTo>
                  <a:lnTo>
                    <a:pt x="7" y="13"/>
                  </a:lnTo>
                  <a:lnTo>
                    <a:pt x="11" y="15"/>
                  </a:lnTo>
                  <a:lnTo>
                    <a:pt x="0" y="0"/>
                  </a:lnTo>
                  <a:lnTo>
                    <a:pt x="0" y="0"/>
                  </a:lnTo>
                  <a:close/>
                </a:path>
              </a:pathLst>
            </a:custGeom>
            <a:solidFill>
              <a:srgbClr val="FF5E02"/>
            </a:solidFill>
            <a:ln w="9525">
              <a:noFill/>
              <a:round/>
              <a:headEnd/>
              <a:tailEnd/>
            </a:ln>
          </p:spPr>
          <p:txBody>
            <a:bodyPr/>
            <a:lstStyle/>
            <a:p>
              <a:endParaRPr lang="en-US"/>
            </a:p>
          </p:txBody>
        </p:sp>
        <p:pic>
          <p:nvPicPr>
            <p:cNvPr id="107" name="Picture 9" descr="Calendar"/>
            <p:cNvPicPr>
              <a:picLocks noChangeAspect="1" noChangeArrowheads="1"/>
            </p:cNvPicPr>
            <p:nvPr/>
          </p:nvPicPr>
          <p:blipFill>
            <a:blip r:embed="rId7" cstate="print"/>
            <a:srcRect/>
            <a:stretch>
              <a:fillRect/>
            </a:stretch>
          </p:blipFill>
          <p:spPr bwMode="auto">
            <a:xfrm>
              <a:off x="550" y="1694"/>
              <a:ext cx="1707" cy="1240"/>
            </a:xfrm>
            <a:prstGeom prst="rect">
              <a:avLst/>
            </a:prstGeom>
            <a:noFill/>
          </p:spPr>
        </p:pic>
        <p:sp>
          <p:nvSpPr>
            <p:cNvPr id="108" name="Text Box 10"/>
            <p:cNvSpPr txBox="1">
              <a:spLocks noChangeArrowheads="1"/>
            </p:cNvSpPr>
            <p:nvPr/>
          </p:nvSpPr>
          <p:spPr bwMode="auto">
            <a:xfrm>
              <a:off x="626" y="196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a:t>
              </a:r>
            </a:p>
          </p:txBody>
        </p:sp>
        <p:sp>
          <p:nvSpPr>
            <p:cNvPr id="109" name="Text Box 11"/>
            <p:cNvSpPr txBox="1">
              <a:spLocks noChangeArrowheads="1"/>
            </p:cNvSpPr>
            <p:nvPr/>
          </p:nvSpPr>
          <p:spPr bwMode="auto">
            <a:xfrm>
              <a:off x="846" y="1974"/>
              <a:ext cx="216"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effectLst>
                    <a:outerShdw blurRad="38100" dist="38100" dir="2700000" algn="tl">
                      <a:srgbClr val="C0C0C0"/>
                    </a:outerShdw>
                  </a:effectLst>
                  <a:latin typeface="Times New Roman" pitchFamily="18" charset="0"/>
                </a:rPr>
                <a:t>2</a:t>
              </a:r>
              <a:endParaRPr lang="en-US" sz="1200" b="1">
                <a:solidFill>
                  <a:srgbClr val="008000"/>
                </a:solidFill>
                <a:latin typeface="Times New Roman" pitchFamily="18" charset="0"/>
              </a:endParaRPr>
            </a:p>
          </p:txBody>
        </p:sp>
        <p:sp>
          <p:nvSpPr>
            <p:cNvPr id="110" name="Text Box 12"/>
            <p:cNvSpPr txBox="1">
              <a:spLocks noChangeArrowheads="1"/>
            </p:cNvSpPr>
            <p:nvPr/>
          </p:nvSpPr>
          <p:spPr bwMode="auto">
            <a:xfrm>
              <a:off x="1070" y="196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3</a:t>
              </a:r>
            </a:p>
          </p:txBody>
        </p:sp>
        <p:sp>
          <p:nvSpPr>
            <p:cNvPr id="111" name="Text Box 13"/>
            <p:cNvSpPr txBox="1">
              <a:spLocks noChangeArrowheads="1"/>
            </p:cNvSpPr>
            <p:nvPr/>
          </p:nvSpPr>
          <p:spPr bwMode="auto">
            <a:xfrm>
              <a:off x="1290" y="196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4</a:t>
              </a:r>
            </a:p>
          </p:txBody>
        </p:sp>
        <p:sp>
          <p:nvSpPr>
            <p:cNvPr id="112" name="Text Box 14"/>
            <p:cNvSpPr txBox="1">
              <a:spLocks noChangeArrowheads="1"/>
            </p:cNvSpPr>
            <p:nvPr/>
          </p:nvSpPr>
          <p:spPr bwMode="auto">
            <a:xfrm>
              <a:off x="1510" y="196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5</a:t>
              </a:r>
            </a:p>
          </p:txBody>
        </p:sp>
        <p:sp>
          <p:nvSpPr>
            <p:cNvPr id="113" name="Text Box 15"/>
            <p:cNvSpPr txBox="1">
              <a:spLocks noChangeArrowheads="1"/>
            </p:cNvSpPr>
            <p:nvPr/>
          </p:nvSpPr>
          <p:spPr bwMode="auto">
            <a:xfrm>
              <a:off x="1734" y="196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6</a:t>
              </a:r>
            </a:p>
          </p:txBody>
        </p:sp>
        <p:sp>
          <p:nvSpPr>
            <p:cNvPr id="114" name="Text Box 16"/>
            <p:cNvSpPr txBox="1">
              <a:spLocks noChangeArrowheads="1"/>
            </p:cNvSpPr>
            <p:nvPr/>
          </p:nvSpPr>
          <p:spPr bwMode="auto">
            <a:xfrm>
              <a:off x="1966" y="196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7</a:t>
              </a:r>
            </a:p>
          </p:txBody>
        </p:sp>
        <p:sp>
          <p:nvSpPr>
            <p:cNvPr id="115" name="Text Box 17"/>
            <p:cNvSpPr txBox="1">
              <a:spLocks noChangeArrowheads="1"/>
            </p:cNvSpPr>
            <p:nvPr/>
          </p:nvSpPr>
          <p:spPr bwMode="auto">
            <a:xfrm>
              <a:off x="626" y="2154"/>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8</a:t>
              </a:r>
            </a:p>
          </p:txBody>
        </p:sp>
        <p:sp>
          <p:nvSpPr>
            <p:cNvPr id="116" name="Text Box 18"/>
            <p:cNvSpPr txBox="1">
              <a:spLocks noChangeArrowheads="1"/>
            </p:cNvSpPr>
            <p:nvPr/>
          </p:nvSpPr>
          <p:spPr bwMode="auto">
            <a:xfrm>
              <a:off x="850" y="2154"/>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9</a:t>
              </a:r>
            </a:p>
          </p:txBody>
        </p:sp>
        <p:sp>
          <p:nvSpPr>
            <p:cNvPr id="117" name="Text Box 19"/>
            <p:cNvSpPr txBox="1">
              <a:spLocks noChangeArrowheads="1"/>
            </p:cNvSpPr>
            <p:nvPr/>
          </p:nvSpPr>
          <p:spPr bwMode="auto">
            <a:xfrm>
              <a:off x="1070" y="2154"/>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10</a:t>
              </a:r>
            </a:p>
          </p:txBody>
        </p:sp>
        <p:sp>
          <p:nvSpPr>
            <p:cNvPr id="118" name="Text Box 20"/>
            <p:cNvSpPr txBox="1">
              <a:spLocks noChangeArrowheads="1"/>
            </p:cNvSpPr>
            <p:nvPr/>
          </p:nvSpPr>
          <p:spPr bwMode="auto">
            <a:xfrm>
              <a:off x="1290" y="2162"/>
              <a:ext cx="212" cy="157"/>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11</a:t>
              </a:r>
            </a:p>
          </p:txBody>
        </p:sp>
        <p:sp>
          <p:nvSpPr>
            <p:cNvPr id="119" name="Text Box 21"/>
            <p:cNvSpPr txBox="1">
              <a:spLocks noChangeArrowheads="1"/>
            </p:cNvSpPr>
            <p:nvPr/>
          </p:nvSpPr>
          <p:spPr bwMode="auto">
            <a:xfrm>
              <a:off x="1510" y="2154"/>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12</a:t>
              </a:r>
            </a:p>
          </p:txBody>
        </p:sp>
        <p:sp>
          <p:nvSpPr>
            <p:cNvPr id="120" name="Text Box 22"/>
            <p:cNvSpPr txBox="1">
              <a:spLocks noChangeArrowheads="1"/>
            </p:cNvSpPr>
            <p:nvPr/>
          </p:nvSpPr>
          <p:spPr bwMode="auto">
            <a:xfrm>
              <a:off x="1730" y="2154"/>
              <a:ext cx="22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effectLst>
                    <a:outerShdw blurRad="38100" dist="38100" dir="2700000" algn="tl">
                      <a:srgbClr val="C0C0C0"/>
                    </a:outerShdw>
                  </a:effectLst>
                  <a:latin typeface="Times New Roman" pitchFamily="18" charset="0"/>
                </a:rPr>
                <a:t>13</a:t>
              </a:r>
            </a:p>
          </p:txBody>
        </p:sp>
        <p:sp>
          <p:nvSpPr>
            <p:cNvPr id="121" name="Text Box 23"/>
            <p:cNvSpPr txBox="1">
              <a:spLocks noChangeArrowheads="1"/>
            </p:cNvSpPr>
            <p:nvPr/>
          </p:nvSpPr>
          <p:spPr bwMode="auto">
            <a:xfrm>
              <a:off x="1966" y="2154"/>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14</a:t>
              </a:r>
            </a:p>
          </p:txBody>
        </p:sp>
        <p:sp>
          <p:nvSpPr>
            <p:cNvPr id="122" name="Text Box 24"/>
            <p:cNvSpPr txBox="1">
              <a:spLocks noChangeArrowheads="1"/>
            </p:cNvSpPr>
            <p:nvPr/>
          </p:nvSpPr>
          <p:spPr bwMode="auto">
            <a:xfrm>
              <a:off x="626"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15</a:t>
              </a:r>
            </a:p>
          </p:txBody>
        </p:sp>
        <p:sp>
          <p:nvSpPr>
            <p:cNvPr id="123" name="Text Box 25"/>
            <p:cNvSpPr txBox="1">
              <a:spLocks noChangeArrowheads="1"/>
            </p:cNvSpPr>
            <p:nvPr/>
          </p:nvSpPr>
          <p:spPr bwMode="auto">
            <a:xfrm>
              <a:off x="850"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16</a:t>
              </a:r>
            </a:p>
          </p:txBody>
        </p:sp>
        <p:sp>
          <p:nvSpPr>
            <p:cNvPr id="124" name="Text Box 26"/>
            <p:cNvSpPr txBox="1">
              <a:spLocks noChangeArrowheads="1"/>
            </p:cNvSpPr>
            <p:nvPr/>
          </p:nvSpPr>
          <p:spPr bwMode="auto">
            <a:xfrm>
              <a:off x="1070"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17</a:t>
              </a:r>
            </a:p>
          </p:txBody>
        </p:sp>
        <p:sp>
          <p:nvSpPr>
            <p:cNvPr id="125" name="Text Box 27"/>
            <p:cNvSpPr txBox="1">
              <a:spLocks noChangeArrowheads="1"/>
            </p:cNvSpPr>
            <p:nvPr/>
          </p:nvSpPr>
          <p:spPr bwMode="auto">
            <a:xfrm>
              <a:off x="1290"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18</a:t>
              </a:r>
            </a:p>
          </p:txBody>
        </p:sp>
        <p:sp>
          <p:nvSpPr>
            <p:cNvPr id="126" name="Text Box 28"/>
            <p:cNvSpPr txBox="1">
              <a:spLocks noChangeArrowheads="1"/>
            </p:cNvSpPr>
            <p:nvPr/>
          </p:nvSpPr>
          <p:spPr bwMode="auto">
            <a:xfrm>
              <a:off x="1510"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19</a:t>
              </a:r>
            </a:p>
          </p:txBody>
        </p:sp>
        <p:sp>
          <p:nvSpPr>
            <p:cNvPr id="127" name="Text Box 29"/>
            <p:cNvSpPr txBox="1">
              <a:spLocks noChangeArrowheads="1"/>
            </p:cNvSpPr>
            <p:nvPr/>
          </p:nvSpPr>
          <p:spPr bwMode="auto">
            <a:xfrm>
              <a:off x="1734"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20</a:t>
              </a:r>
            </a:p>
          </p:txBody>
        </p:sp>
        <p:sp>
          <p:nvSpPr>
            <p:cNvPr id="128" name="Text Box 30"/>
            <p:cNvSpPr txBox="1">
              <a:spLocks noChangeArrowheads="1"/>
            </p:cNvSpPr>
            <p:nvPr/>
          </p:nvSpPr>
          <p:spPr bwMode="auto">
            <a:xfrm>
              <a:off x="1966" y="2338"/>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21</a:t>
              </a:r>
            </a:p>
          </p:txBody>
        </p:sp>
        <p:sp>
          <p:nvSpPr>
            <p:cNvPr id="129" name="Text Box 31"/>
            <p:cNvSpPr txBox="1">
              <a:spLocks noChangeArrowheads="1"/>
            </p:cNvSpPr>
            <p:nvPr/>
          </p:nvSpPr>
          <p:spPr bwMode="auto">
            <a:xfrm>
              <a:off x="622"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22</a:t>
              </a:r>
            </a:p>
          </p:txBody>
        </p:sp>
        <p:sp>
          <p:nvSpPr>
            <p:cNvPr id="130" name="Text Box 32"/>
            <p:cNvSpPr txBox="1">
              <a:spLocks noChangeArrowheads="1"/>
            </p:cNvSpPr>
            <p:nvPr/>
          </p:nvSpPr>
          <p:spPr bwMode="auto">
            <a:xfrm>
              <a:off x="846"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23</a:t>
              </a:r>
            </a:p>
          </p:txBody>
        </p:sp>
        <p:sp>
          <p:nvSpPr>
            <p:cNvPr id="131" name="Text Box 33"/>
            <p:cNvSpPr txBox="1">
              <a:spLocks noChangeArrowheads="1"/>
            </p:cNvSpPr>
            <p:nvPr/>
          </p:nvSpPr>
          <p:spPr bwMode="auto">
            <a:xfrm>
              <a:off x="1066"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24</a:t>
              </a:r>
            </a:p>
          </p:txBody>
        </p:sp>
        <p:sp>
          <p:nvSpPr>
            <p:cNvPr id="132" name="Text Box 34"/>
            <p:cNvSpPr txBox="1">
              <a:spLocks noChangeArrowheads="1"/>
            </p:cNvSpPr>
            <p:nvPr/>
          </p:nvSpPr>
          <p:spPr bwMode="auto">
            <a:xfrm>
              <a:off x="1286"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25</a:t>
              </a:r>
            </a:p>
          </p:txBody>
        </p:sp>
        <p:sp>
          <p:nvSpPr>
            <p:cNvPr id="133" name="Text Box 35"/>
            <p:cNvSpPr txBox="1">
              <a:spLocks noChangeArrowheads="1"/>
            </p:cNvSpPr>
            <p:nvPr/>
          </p:nvSpPr>
          <p:spPr bwMode="auto">
            <a:xfrm>
              <a:off x="1506"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26</a:t>
              </a:r>
            </a:p>
          </p:txBody>
        </p:sp>
        <p:sp>
          <p:nvSpPr>
            <p:cNvPr id="134" name="Text Box 36"/>
            <p:cNvSpPr txBox="1">
              <a:spLocks noChangeArrowheads="1"/>
            </p:cNvSpPr>
            <p:nvPr/>
          </p:nvSpPr>
          <p:spPr bwMode="auto">
            <a:xfrm>
              <a:off x="1730"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27</a:t>
              </a:r>
            </a:p>
          </p:txBody>
        </p:sp>
        <p:sp>
          <p:nvSpPr>
            <p:cNvPr id="135" name="Text Box 37"/>
            <p:cNvSpPr txBox="1">
              <a:spLocks noChangeArrowheads="1"/>
            </p:cNvSpPr>
            <p:nvPr/>
          </p:nvSpPr>
          <p:spPr bwMode="auto">
            <a:xfrm>
              <a:off x="1962" y="2510"/>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28</a:t>
              </a:r>
            </a:p>
          </p:txBody>
        </p:sp>
        <p:sp>
          <p:nvSpPr>
            <p:cNvPr id="136" name="Text Box 38"/>
            <p:cNvSpPr txBox="1">
              <a:spLocks noChangeArrowheads="1"/>
            </p:cNvSpPr>
            <p:nvPr/>
          </p:nvSpPr>
          <p:spPr bwMode="auto">
            <a:xfrm>
              <a:off x="630" y="268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29</a:t>
              </a:r>
            </a:p>
          </p:txBody>
        </p:sp>
        <p:sp>
          <p:nvSpPr>
            <p:cNvPr id="137" name="Text Box 39"/>
            <p:cNvSpPr txBox="1">
              <a:spLocks noChangeArrowheads="1"/>
            </p:cNvSpPr>
            <p:nvPr/>
          </p:nvSpPr>
          <p:spPr bwMode="auto">
            <a:xfrm>
              <a:off x="854" y="268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30</a:t>
              </a:r>
            </a:p>
          </p:txBody>
        </p:sp>
        <p:sp>
          <p:nvSpPr>
            <p:cNvPr id="138" name="Text Box 40"/>
            <p:cNvSpPr txBox="1">
              <a:spLocks noChangeArrowheads="1"/>
            </p:cNvSpPr>
            <p:nvPr/>
          </p:nvSpPr>
          <p:spPr bwMode="auto">
            <a:xfrm>
              <a:off x="1074" y="2686"/>
              <a:ext cx="212" cy="173"/>
            </a:xfrm>
            <a:prstGeom prst="rect">
              <a:avLst/>
            </a:prstGeom>
            <a:noFill/>
            <a:ln w="9525">
              <a:noFill/>
              <a:miter lim="800000"/>
              <a:headEnd/>
              <a:tailEnd/>
            </a:ln>
            <a:effectLst/>
          </p:spPr>
          <p:txBody>
            <a:bodyPr>
              <a:spAutoFit/>
            </a:bodyPr>
            <a:lstStyle/>
            <a:p>
              <a:pPr eaLnBrk="0" hangingPunct="0">
                <a:spcBef>
                  <a:spcPct val="50000"/>
                </a:spcBef>
              </a:pPr>
              <a:r>
                <a:rPr lang="en-US" sz="1200" b="1">
                  <a:solidFill>
                    <a:srgbClr val="008000"/>
                  </a:solidFill>
                  <a:latin typeface="Times New Roman" pitchFamily="18" charset="0"/>
                </a:rPr>
                <a:t>31</a:t>
              </a:r>
            </a:p>
          </p:txBody>
        </p:sp>
      </p:grpSp>
      <p:grpSp>
        <p:nvGrpSpPr>
          <p:cNvPr id="139" name="Group 41"/>
          <p:cNvGrpSpPr>
            <a:grpSpLocks/>
          </p:cNvGrpSpPr>
          <p:nvPr/>
        </p:nvGrpSpPr>
        <p:grpSpPr bwMode="auto">
          <a:xfrm>
            <a:off x="821340" y="520863"/>
            <a:ext cx="1123950" cy="1365775"/>
            <a:chOff x="528" y="1023"/>
            <a:chExt cx="708" cy="1041"/>
          </a:xfrm>
        </p:grpSpPr>
        <p:sp>
          <p:nvSpPr>
            <p:cNvPr id="140" name="Oval 42"/>
            <p:cNvSpPr>
              <a:spLocks noChangeArrowheads="1"/>
            </p:cNvSpPr>
            <p:nvPr/>
          </p:nvSpPr>
          <p:spPr bwMode="auto">
            <a:xfrm>
              <a:off x="750" y="1850"/>
              <a:ext cx="258" cy="214"/>
            </a:xfrm>
            <a:prstGeom prst="ellipse">
              <a:avLst/>
            </a:prstGeom>
            <a:noFill/>
            <a:ln w="19050">
              <a:solidFill>
                <a:srgbClr val="FFCC00"/>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41" name="Line 43"/>
            <p:cNvSpPr>
              <a:spLocks noChangeShapeType="1"/>
            </p:cNvSpPr>
            <p:nvPr/>
          </p:nvSpPr>
          <p:spPr bwMode="auto">
            <a:xfrm flipV="1">
              <a:off x="888" y="1227"/>
              <a:ext cx="0" cy="582"/>
            </a:xfrm>
            <a:prstGeom prst="line">
              <a:avLst/>
            </a:prstGeom>
            <a:noFill/>
            <a:ln w="19050">
              <a:solidFill>
                <a:srgbClr val="FFCC00"/>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42" name="Text Box 44"/>
            <p:cNvSpPr txBox="1">
              <a:spLocks noChangeArrowheads="1"/>
            </p:cNvSpPr>
            <p:nvPr/>
          </p:nvSpPr>
          <p:spPr bwMode="auto">
            <a:xfrm>
              <a:off x="528" y="1023"/>
              <a:ext cx="708" cy="258"/>
            </a:xfrm>
            <a:prstGeom prst="rect">
              <a:avLst/>
            </a:prstGeom>
            <a:noFill/>
            <a:ln w="9525">
              <a:noFill/>
              <a:miter lim="800000"/>
              <a:headEnd/>
              <a:tailEnd/>
            </a:ln>
            <a:effectLst/>
          </p:spPr>
          <p:txBody>
            <a:bodyPr>
              <a:spAutoFit/>
            </a:bodyPr>
            <a:lstStyle/>
            <a:p>
              <a:pPr eaLnBrk="0" hangingPunct="0">
                <a:spcBef>
                  <a:spcPct val="50000"/>
                </a:spcBef>
              </a:pPr>
              <a:r>
                <a:rPr lang="en-US" sz="1600">
                  <a:solidFill>
                    <a:srgbClr val="000000"/>
                  </a:solidFill>
                  <a:latin typeface="Trebuchet MS" panose="020B0603020202020204" pitchFamily="34" charset="0"/>
                </a:rPr>
                <a:t>Purchase</a:t>
              </a:r>
            </a:p>
          </p:txBody>
        </p:sp>
      </p:grpSp>
      <p:grpSp>
        <p:nvGrpSpPr>
          <p:cNvPr id="143" name="Group 45"/>
          <p:cNvGrpSpPr>
            <a:grpSpLocks/>
          </p:cNvGrpSpPr>
          <p:nvPr/>
        </p:nvGrpSpPr>
        <p:grpSpPr bwMode="auto">
          <a:xfrm>
            <a:off x="1526190" y="742927"/>
            <a:ext cx="1123950" cy="1405134"/>
            <a:chOff x="972" y="1173"/>
            <a:chExt cx="708" cy="1071"/>
          </a:xfrm>
        </p:grpSpPr>
        <p:sp>
          <p:nvSpPr>
            <p:cNvPr id="144" name="Oval 46"/>
            <p:cNvSpPr>
              <a:spLocks noChangeArrowheads="1"/>
            </p:cNvSpPr>
            <p:nvPr/>
          </p:nvSpPr>
          <p:spPr bwMode="auto">
            <a:xfrm>
              <a:off x="1194" y="2009"/>
              <a:ext cx="258" cy="235"/>
            </a:xfrm>
            <a:prstGeom prst="ellipse">
              <a:avLst/>
            </a:prstGeom>
            <a:noFill/>
            <a:ln w="19050">
              <a:solidFill>
                <a:srgbClr val="FFCC00"/>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45" name="Line 47"/>
            <p:cNvSpPr>
              <a:spLocks noChangeShapeType="1"/>
            </p:cNvSpPr>
            <p:nvPr/>
          </p:nvSpPr>
          <p:spPr bwMode="auto">
            <a:xfrm flipV="1">
              <a:off x="1332" y="1355"/>
              <a:ext cx="0" cy="618"/>
            </a:xfrm>
            <a:prstGeom prst="line">
              <a:avLst/>
            </a:prstGeom>
            <a:noFill/>
            <a:ln w="19050">
              <a:solidFill>
                <a:srgbClr val="FFCC00"/>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46" name="Text Box 48"/>
            <p:cNvSpPr txBox="1">
              <a:spLocks noChangeArrowheads="1"/>
            </p:cNvSpPr>
            <p:nvPr/>
          </p:nvSpPr>
          <p:spPr bwMode="auto">
            <a:xfrm>
              <a:off x="972" y="1173"/>
              <a:ext cx="708" cy="258"/>
            </a:xfrm>
            <a:prstGeom prst="rect">
              <a:avLst/>
            </a:prstGeom>
            <a:noFill/>
            <a:ln w="9525">
              <a:noFill/>
              <a:miter lim="800000"/>
              <a:headEnd/>
              <a:tailEnd/>
            </a:ln>
            <a:effectLst/>
          </p:spPr>
          <p:txBody>
            <a:bodyPr>
              <a:spAutoFit/>
            </a:bodyPr>
            <a:lstStyle/>
            <a:p>
              <a:pPr eaLnBrk="0" hangingPunct="0">
                <a:spcBef>
                  <a:spcPct val="50000"/>
                </a:spcBef>
              </a:pPr>
              <a:r>
                <a:rPr lang="en-US" sz="1600" dirty="0">
                  <a:solidFill>
                    <a:srgbClr val="000000"/>
                  </a:solidFill>
                  <a:latin typeface="Trebuchet MS" panose="020B0603020202020204" pitchFamily="34" charset="0"/>
                </a:rPr>
                <a:t>Purchase</a:t>
              </a:r>
            </a:p>
          </p:txBody>
        </p:sp>
      </p:grpSp>
      <p:grpSp>
        <p:nvGrpSpPr>
          <p:cNvPr id="147" name="Group 49"/>
          <p:cNvGrpSpPr>
            <a:grpSpLocks/>
          </p:cNvGrpSpPr>
          <p:nvPr/>
        </p:nvGrpSpPr>
        <p:grpSpPr bwMode="auto">
          <a:xfrm>
            <a:off x="2299306" y="943019"/>
            <a:ext cx="1123950" cy="1431374"/>
            <a:chOff x="1459" y="1395"/>
            <a:chExt cx="708" cy="1091"/>
          </a:xfrm>
        </p:grpSpPr>
        <p:sp>
          <p:nvSpPr>
            <p:cNvPr id="148" name="Oval 50"/>
            <p:cNvSpPr>
              <a:spLocks noChangeArrowheads="1"/>
            </p:cNvSpPr>
            <p:nvPr/>
          </p:nvSpPr>
          <p:spPr bwMode="auto">
            <a:xfrm>
              <a:off x="1638" y="2272"/>
              <a:ext cx="258" cy="214"/>
            </a:xfrm>
            <a:prstGeom prst="ellipse">
              <a:avLst/>
            </a:prstGeom>
            <a:noFill/>
            <a:ln w="19050">
              <a:solidFill>
                <a:srgbClr val="FF00FF"/>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49" name="Line 51"/>
            <p:cNvSpPr>
              <a:spLocks noChangeShapeType="1"/>
            </p:cNvSpPr>
            <p:nvPr/>
          </p:nvSpPr>
          <p:spPr bwMode="auto">
            <a:xfrm flipV="1">
              <a:off x="1770" y="1621"/>
              <a:ext cx="0" cy="659"/>
            </a:xfrm>
            <a:prstGeom prst="line">
              <a:avLst/>
            </a:prstGeom>
            <a:noFill/>
            <a:ln w="19050">
              <a:solidFill>
                <a:srgbClr val="FF00FF"/>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50" name="Text Box 52"/>
            <p:cNvSpPr txBox="1">
              <a:spLocks noChangeArrowheads="1"/>
            </p:cNvSpPr>
            <p:nvPr/>
          </p:nvSpPr>
          <p:spPr bwMode="auto">
            <a:xfrm>
              <a:off x="1459" y="1395"/>
              <a:ext cx="708" cy="258"/>
            </a:xfrm>
            <a:prstGeom prst="rect">
              <a:avLst/>
            </a:prstGeom>
            <a:noFill/>
            <a:ln w="9525">
              <a:noFill/>
              <a:miter lim="800000"/>
              <a:headEnd/>
              <a:tailEnd/>
            </a:ln>
            <a:effectLst/>
          </p:spPr>
          <p:txBody>
            <a:bodyPr>
              <a:spAutoFit/>
            </a:bodyPr>
            <a:lstStyle/>
            <a:p>
              <a:pPr eaLnBrk="0" hangingPunct="0">
                <a:spcBef>
                  <a:spcPct val="50000"/>
                </a:spcBef>
              </a:pPr>
              <a:r>
                <a:rPr lang="en-US" sz="1600" dirty="0">
                  <a:solidFill>
                    <a:srgbClr val="000000"/>
                  </a:solidFill>
                  <a:latin typeface="Trebuchet MS" panose="020B0603020202020204" pitchFamily="34" charset="0"/>
                </a:rPr>
                <a:t>Payment</a:t>
              </a:r>
            </a:p>
          </p:txBody>
        </p:sp>
      </p:grpSp>
      <p:grpSp>
        <p:nvGrpSpPr>
          <p:cNvPr id="151" name="Group 54"/>
          <p:cNvGrpSpPr>
            <a:grpSpLocks/>
          </p:cNvGrpSpPr>
          <p:nvPr/>
        </p:nvGrpSpPr>
        <p:grpSpPr bwMode="auto">
          <a:xfrm>
            <a:off x="1238853" y="2581182"/>
            <a:ext cx="677863" cy="758326"/>
            <a:chOff x="791" y="2448"/>
            <a:chExt cx="427" cy="578"/>
          </a:xfrm>
        </p:grpSpPr>
        <p:sp>
          <p:nvSpPr>
            <p:cNvPr id="152" name="Oval 55"/>
            <p:cNvSpPr>
              <a:spLocks noChangeArrowheads="1"/>
            </p:cNvSpPr>
            <p:nvPr/>
          </p:nvSpPr>
          <p:spPr bwMode="auto">
            <a:xfrm>
              <a:off x="983" y="2448"/>
              <a:ext cx="235" cy="215"/>
            </a:xfrm>
            <a:prstGeom prst="ellipse">
              <a:avLst/>
            </a:prstGeom>
            <a:noFill/>
            <a:ln w="19050">
              <a:solidFill>
                <a:srgbClr val="FF3300"/>
              </a:solidFill>
              <a:round/>
              <a:headEnd/>
              <a:tailEnd/>
            </a:ln>
            <a:effectLst/>
          </p:spPr>
          <p:txBody>
            <a:bodyPr wrap="none" anchor="ctr"/>
            <a:lstStyle/>
            <a:p>
              <a:endParaRPr lang="en-US">
                <a:solidFill>
                  <a:srgbClr val="000000"/>
                </a:solidFill>
                <a:latin typeface="Trebuchet MS" panose="020B0603020202020204" pitchFamily="34" charset="0"/>
              </a:endParaRPr>
            </a:p>
          </p:txBody>
        </p:sp>
        <p:sp>
          <p:nvSpPr>
            <p:cNvPr id="153" name="Line 56"/>
            <p:cNvSpPr>
              <a:spLocks noChangeShapeType="1"/>
            </p:cNvSpPr>
            <p:nvPr/>
          </p:nvSpPr>
          <p:spPr bwMode="auto">
            <a:xfrm flipH="1">
              <a:off x="791" y="2671"/>
              <a:ext cx="294" cy="355"/>
            </a:xfrm>
            <a:prstGeom prst="line">
              <a:avLst/>
            </a:prstGeom>
            <a:noFill/>
            <a:ln w="19050">
              <a:solidFill>
                <a:srgbClr val="FF3300"/>
              </a:solidFill>
              <a:round/>
              <a:headEnd/>
              <a:tailEnd/>
            </a:ln>
            <a:effectLst/>
          </p:spPr>
          <p:txBody>
            <a:bodyPr wrap="none" anchor="ctr"/>
            <a:lstStyle/>
            <a:p>
              <a:endParaRPr lang="en-US">
                <a:solidFill>
                  <a:srgbClr val="000000"/>
                </a:solidFill>
                <a:latin typeface="Trebuchet MS" panose="020B0603020202020204" pitchFamily="34" charset="0"/>
              </a:endParaRPr>
            </a:p>
          </p:txBody>
        </p:sp>
      </p:grpSp>
      <p:sp>
        <p:nvSpPr>
          <p:cNvPr id="154"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Statement</a:t>
            </a:r>
            <a:endParaRPr lang="en-US" kern="0" dirty="0"/>
          </a:p>
        </p:txBody>
      </p:sp>
    </p:spTree>
    <p:extLst>
      <p:ext uri="{BB962C8B-B14F-4D97-AF65-F5344CB8AC3E}">
        <p14:creationId xmlns:p14="http://schemas.microsoft.com/office/powerpoint/2010/main" val="229793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ext uri="{D42A27DB-BD31-4B8C-83A1-F6EECF244321}">
                <p14:modId xmlns:p14="http://schemas.microsoft.com/office/powerpoint/2010/main" val="811742059"/>
              </p:ext>
            </p:extLst>
          </p:nvPr>
        </p:nvGraphicFramePr>
        <p:xfrm>
          <a:off x="7357504" y="3263971"/>
          <a:ext cx="1605516" cy="1540823"/>
        </p:xfrm>
        <a:graphic>
          <a:graphicData uri="http://schemas.openxmlformats.org/presentationml/2006/ole">
            <mc:AlternateContent xmlns:mc="http://schemas.openxmlformats.org/markup-compatibility/2006">
              <mc:Choice xmlns:v="urn:schemas-microsoft-com:vml" Requires="v">
                <p:oleObj spid="_x0000_s3115" name="Clip" r:id="rId3" imgW="5343480" imgH="5343480" progId="MS_ClipArt_Gallery.2">
                  <p:embed/>
                </p:oleObj>
              </mc:Choice>
              <mc:Fallback>
                <p:oleObj name="Clip" r:id="rId3" imgW="5343480" imgH="53434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7504" y="3263971"/>
                        <a:ext cx="1605516" cy="1540823"/>
                      </a:xfrm>
                      <a:prstGeom prst="rect">
                        <a:avLst/>
                      </a:prstGeom>
                      <a:noFill/>
                      <a:extLst/>
                    </p:spPr>
                  </p:pic>
                </p:oleObj>
              </mc:Fallback>
            </mc:AlternateContent>
          </a:graphicData>
        </a:graphic>
      </p:graphicFrame>
      <p:graphicFrame>
        <p:nvGraphicFramePr>
          <p:cNvPr id="5" name="Diagram 4"/>
          <p:cNvGraphicFramePr/>
          <p:nvPr>
            <p:extLst>
              <p:ext uri="{D42A27DB-BD31-4B8C-83A1-F6EECF244321}">
                <p14:modId xmlns:p14="http://schemas.microsoft.com/office/powerpoint/2010/main" val="150075261"/>
              </p:ext>
            </p:extLst>
          </p:nvPr>
        </p:nvGraphicFramePr>
        <p:xfrm>
          <a:off x="823716" y="715211"/>
          <a:ext cx="6960977" cy="39959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Delinquency</a:t>
            </a:r>
            <a:endParaRPr lang="en-US" kern="0" dirty="0"/>
          </a:p>
        </p:txBody>
      </p:sp>
    </p:spTree>
    <p:extLst>
      <p:ext uri="{BB962C8B-B14F-4D97-AF65-F5344CB8AC3E}">
        <p14:creationId xmlns:p14="http://schemas.microsoft.com/office/powerpoint/2010/main" val="274353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Collections</a:t>
            </a:r>
            <a:endParaRPr lang="en-US" kern="0" dirty="0"/>
          </a:p>
        </p:txBody>
      </p:sp>
      <p:sp>
        <p:nvSpPr>
          <p:cNvPr id="4" name="Right Arrow Callout 3"/>
          <p:cNvSpPr/>
          <p:nvPr/>
        </p:nvSpPr>
        <p:spPr bwMode="auto">
          <a:xfrm>
            <a:off x="538173" y="1530560"/>
            <a:ext cx="2434135" cy="1794677"/>
          </a:xfrm>
          <a:prstGeom prst="rightArrowCallout">
            <a:avLst>
              <a:gd name="adj1" fmla="val 13380"/>
              <a:gd name="adj2" fmla="val 14219"/>
              <a:gd name="adj3" fmla="val 16926"/>
              <a:gd name="adj4" fmla="val 60647"/>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5" name="Rectangle 4"/>
          <p:cNvSpPr/>
          <p:nvPr/>
        </p:nvSpPr>
        <p:spPr>
          <a:xfrm>
            <a:off x="606434" y="1783163"/>
            <a:ext cx="1456781" cy="1261884"/>
          </a:xfrm>
          <a:prstGeom prst="rect">
            <a:avLst/>
          </a:prstGeom>
        </p:spPr>
        <p:txBody>
          <a:bodyPr>
            <a:spAutoFit/>
          </a:bodyPr>
          <a:lstStyle/>
          <a:p>
            <a:pPr algn="l" eaLnBrk="0" hangingPunct="0"/>
            <a:r>
              <a:rPr lang="en-US" sz="2000" b="1" dirty="0">
                <a:solidFill>
                  <a:schemeClr val="bg1"/>
                </a:solidFill>
                <a:latin typeface="Trebuchet MS" panose="020B0603020202020204" pitchFamily="34" charset="0"/>
              </a:rPr>
              <a:t>Account</a:t>
            </a:r>
          </a:p>
          <a:p>
            <a:pPr algn="l" eaLnBrk="0" hangingPunct="0"/>
            <a:r>
              <a:rPr lang="en-US" dirty="0">
                <a:solidFill>
                  <a:schemeClr val="bg1"/>
                </a:solidFill>
                <a:latin typeface="Trebuchet MS" panose="020B0603020202020204" pitchFamily="34" charset="0"/>
              </a:rPr>
              <a:t>Evaluated </a:t>
            </a:r>
          </a:p>
          <a:p>
            <a:pPr algn="l" eaLnBrk="0" hangingPunct="0"/>
            <a:r>
              <a:rPr lang="en-US" dirty="0">
                <a:solidFill>
                  <a:schemeClr val="bg1"/>
                </a:solidFill>
                <a:latin typeface="Trebuchet MS" panose="020B0603020202020204" pitchFamily="34" charset="0"/>
              </a:rPr>
              <a:t>on </a:t>
            </a:r>
          </a:p>
          <a:p>
            <a:pPr algn="l" eaLnBrk="0" hangingPunct="0"/>
            <a:r>
              <a:rPr lang="en-US" sz="2000" b="1" dirty="0">
                <a:solidFill>
                  <a:schemeClr val="bg1"/>
                </a:solidFill>
                <a:latin typeface="Trebuchet MS" panose="020B0603020202020204" pitchFamily="34" charset="0"/>
              </a:rPr>
              <a:t>Various </a:t>
            </a:r>
          </a:p>
          <a:p>
            <a:pPr algn="l" eaLnBrk="0" hangingPunct="0"/>
            <a:r>
              <a:rPr lang="en-US" dirty="0">
                <a:solidFill>
                  <a:schemeClr val="bg1"/>
                </a:solidFill>
                <a:latin typeface="Trebuchet MS" panose="020B0603020202020204" pitchFamily="34" charset="0"/>
              </a:rPr>
              <a:t>Conditions</a:t>
            </a:r>
            <a:endParaRPr lang="en-US" sz="2000" b="1" dirty="0">
              <a:solidFill>
                <a:schemeClr val="bg1"/>
              </a:solidFill>
              <a:latin typeface="Trebuchet MS" panose="020B0603020202020204" pitchFamily="34" charset="0"/>
            </a:endParaRPr>
          </a:p>
        </p:txBody>
      </p:sp>
      <p:sp>
        <p:nvSpPr>
          <p:cNvPr id="6" name="Rounded Rectangle 5"/>
          <p:cNvSpPr/>
          <p:nvPr/>
        </p:nvSpPr>
        <p:spPr bwMode="auto">
          <a:xfrm>
            <a:off x="3048427" y="1530559"/>
            <a:ext cx="1356908" cy="1794677"/>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8" name="Rectangle 7"/>
          <p:cNvSpPr/>
          <p:nvPr/>
        </p:nvSpPr>
        <p:spPr>
          <a:xfrm>
            <a:off x="2925651" y="2140945"/>
            <a:ext cx="1602459" cy="646331"/>
          </a:xfrm>
          <a:prstGeom prst="rect">
            <a:avLst/>
          </a:prstGeom>
        </p:spPr>
        <p:txBody>
          <a:bodyPr>
            <a:spAutoFit/>
          </a:bodyPr>
          <a:lstStyle/>
          <a:p>
            <a:pPr eaLnBrk="0" hangingPunct="0">
              <a:lnSpc>
                <a:spcPct val="90000"/>
              </a:lnSpc>
              <a:spcBef>
                <a:spcPct val="50000"/>
              </a:spcBef>
            </a:pPr>
            <a:r>
              <a:rPr lang="en-US" sz="2000" dirty="0">
                <a:solidFill>
                  <a:schemeClr val="tx2">
                    <a:lumMod val="50000"/>
                  </a:schemeClr>
                </a:solidFill>
                <a:latin typeface="Trebuchet MS" panose="020B0603020202020204" pitchFamily="34" charset="0"/>
              </a:rPr>
              <a:t>Collections</a:t>
            </a:r>
            <a:br>
              <a:rPr lang="en-US" sz="2000" dirty="0">
                <a:solidFill>
                  <a:schemeClr val="tx2">
                    <a:lumMod val="50000"/>
                  </a:schemeClr>
                </a:solidFill>
                <a:latin typeface="Trebuchet MS" panose="020B0603020202020204" pitchFamily="34" charset="0"/>
              </a:rPr>
            </a:br>
            <a:r>
              <a:rPr lang="en-US" sz="2000" dirty="0">
                <a:solidFill>
                  <a:schemeClr val="tx2">
                    <a:lumMod val="50000"/>
                  </a:schemeClr>
                </a:solidFill>
                <a:latin typeface="Trebuchet MS" panose="020B0603020202020204" pitchFamily="34" charset="0"/>
              </a:rPr>
              <a:t>System</a:t>
            </a:r>
          </a:p>
        </p:txBody>
      </p:sp>
      <p:sp>
        <p:nvSpPr>
          <p:cNvPr id="9" name="Oval 8"/>
          <p:cNvSpPr/>
          <p:nvPr/>
        </p:nvSpPr>
        <p:spPr bwMode="auto">
          <a:xfrm>
            <a:off x="5993923" y="1099063"/>
            <a:ext cx="2821232" cy="524046"/>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10" name="Oval 9"/>
          <p:cNvSpPr/>
          <p:nvPr/>
        </p:nvSpPr>
        <p:spPr bwMode="auto">
          <a:xfrm>
            <a:off x="6020201" y="1850556"/>
            <a:ext cx="2821232" cy="524046"/>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11" name="Oval 10"/>
          <p:cNvSpPr/>
          <p:nvPr/>
        </p:nvSpPr>
        <p:spPr bwMode="auto">
          <a:xfrm>
            <a:off x="5988667" y="2607298"/>
            <a:ext cx="2821232" cy="524046"/>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12" name="Oval 11"/>
          <p:cNvSpPr/>
          <p:nvPr/>
        </p:nvSpPr>
        <p:spPr bwMode="auto">
          <a:xfrm>
            <a:off x="6009691" y="3385067"/>
            <a:ext cx="2821232" cy="524046"/>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13" name="Text Box 16"/>
          <p:cNvSpPr txBox="1">
            <a:spLocks noChangeArrowheads="1"/>
          </p:cNvSpPr>
          <p:nvPr/>
        </p:nvSpPr>
        <p:spPr bwMode="auto">
          <a:xfrm>
            <a:off x="6577418" y="1165621"/>
            <a:ext cx="1496580" cy="369455"/>
          </a:xfrm>
          <a:prstGeom prst="rect">
            <a:avLst/>
          </a:prstGeom>
          <a:noFill/>
          <a:ln w="9525">
            <a:noFill/>
            <a:miter lim="800000"/>
            <a:headEnd/>
            <a:tailEnd/>
          </a:ln>
          <a:effectLst/>
        </p:spPr>
        <p:txBody>
          <a:bodyPr>
            <a:spAutoFit/>
          </a:bodyPr>
          <a:lstStyle/>
          <a:p>
            <a:pPr eaLnBrk="0" hangingPunct="0">
              <a:spcBef>
                <a:spcPct val="50000"/>
              </a:spcBef>
            </a:pPr>
            <a:r>
              <a:rPr lang="en-US" sz="1800" dirty="0">
                <a:solidFill>
                  <a:srgbClr val="000000"/>
                </a:solidFill>
                <a:latin typeface="Trebuchet MS" panose="020B0603020202020204" pitchFamily="34" charset="0"/>
              </a:rPr>
              <a:t>Balance</a:t>
            </a:r>
          </a:p>
        </p:txBody>
      </p:sp>
      <p:sp>
        <p:nvSpPr>
          <p:cNvPr id="14" name="Text Box 17"/>
          <p:cNvSpPr txBox="1">
            <a:spLocks noChangeArrowheads="1"/>
          </p:cNvSpPr>
          <p:nvPr/>
        </p:nvSpPr>
        <p:spPr bwMode="auto">
          <a:xfrm>
            <a:off x="6455253" y="1907847"/>
            <a:ext cx="1803977" cy="369455"/>
          </a:xfrm>
          <a:prstGeom prst="rect">
            <a:avLst/>
          </a:prstGeom>
          <a:noFill/>
          <a:ln w="9525">
            <a:noFill/>
            <a:miter lim="800000"/>
            <a:headEnd/>
            <a:tailEnd/>
          </a:ln>
          <a:effectLst/>
        </p:spPr>
        <p:txBody>
          <a:bodyPr>
            <a:spAutoFit/>
          </a:bodyPr>
          <a:lstStyle/>
          <a:p>
            <a:pPr eaLnBrk="0" hangingPunct="0">
              <a:spcBef>
                <a:spcPct val="50000"/>
              </a:spcBef>
            </a:pPr>
            <a:r>
              <a:rPr lang="en-US" sz="1800" dirty="0">
                <a:solidFill>
                  <a:srgbClr val="000000"/>
                </a:solidFill>
                <a:latin typeface="Trebuchet MS" panose="020B0603020202020204" pitchFamily="34" charset="0"/>
              </a:rPr>
              <a:t>Time Past Due</a:t>
            </a:r>
          </a:p>
        </p:txBody>
      </p:sp>
      <p:sp>
        <p:nvSpPr>
          <p:cNvPr id="15" name="Text Box 18"/>
          <p:cNvSpPr txBox="1">
            <a:spLocks noChangeArrowheads="1"/>
          </p:cNvSpPr>
          <p:nvPr/>
        </p:nvSpPr>
        <p:spPr bwMode="auto">
          <a:xfrm>
            <a:off x="6577418" y="2669626"/>
            <a:ext cx="1496580" cy="369455"/>
          </a:xfrm>
          <a:prstGeom prst="rect">
            <a:avLst/>
          </a:prstGeom>
          <a:noFill/>
          <a:ln w="9525">
            <a:noFill/>
            <a:miter lim="800000"/>
            <a:headEnd/>
            <a:tailEnd/>
          </a:ln>
          <a:effectLst/>
        </p:spPr>
        <p:txBody>
          <a:bodyPr>
            <a:spAutoFit/>
          </a:bodyPr>
          <a:lstStyle/>
          <a:p>
            <a:pPr eaLnBrk="0" hangingPunct="0">
              <a:spcBef>
                <a:spcPct val="50000"/>
              </a:spcBef>
            </a:pPr>
            <a:r>
              <a:rPr lang="en-US" sz="1800" dirty="0">
                <a:solidFill>
                  <a:srgbClr val="000000"/>
                </a:solidFill>
                <a:latin typeface="Trebuchet MS" panose="020B0603020202020204" pitchFamily="34" charset="0"/>
              </a:rPr>
              <a:t>Risk Level</a:t>
            </a:r>
          </a:p>
        </p:txBody>
      </p:sp>
      <p:sp>
        <p:nvSpPr>
          <p:cNvPr id="16" name="Text Box 19"/>
          <p:cNvSpPr txBox="1">
            <a:spLocks noChangeArrowheads="1"/>
          </p:cNvSpPr>
          <p:nvPr/>
        </p:nvSpPr>
        <p:spPr bwMode="auto">
          <a:xfrm>
            <a:off x="6577418" y="3451358"/>
            <a:ext cx="1496580" cy="369455"/>
          </a:xfrm>
          <a:prstGeom prst="rect">
            <a:avLst/>
          </a:prstGeom>
          <a:noFill/>
          <a:ln w="9525">
            <a:noFill/>
            <a:miter lim="800000"/>
            <a:headEnd/>
            <a:tailEnd/>
          </a:ln>
          <a:effectLst/>
        </p:spPr>
        <p:txBody>
          <a:bodyPr>
            <a:spAutoFit/>
          </a:bodyPr>
          <a:lstStyle/>
          <a:p>
            <a:pPr eaLnBrk="0" hangingPunct="0">
              <a:spcBef>
                <a:spcPct val="50000"/>
              </a:spcBef>
            </a:pPr>
            <a:r>
              <a:rPr lang="en-US" sz="1800" dirty="0">
                <a:solidFill>
                  <a:srgbClr val="000000"/>
                </a:solidFill>
                <a:latin typeface="Trebuchet MS" panose="020B0603020202020204" pitchFamily="34" charset="0"/>
              </a:rPr>
              <a:t>Etc.</a:t>
            </a:r>
          </a:p>
        </p:txBody>
      </p:sp>
      <p:sp>
        <p:nvSpPr>
          <p:cNvPr id="17" name="Text Box 5"/>
          <p:cNvSpPr txBox="1">
            <a:spLocks noChangeArrowheads="1"/>
          </p:cNvSpPr>
          <p:nvPr/>
        </p:nvSpPr>
        <p:spPr bwMode="auto">
          <a:xfrm>
            <a:off x="385255" y="3331780"/>
            <a:ext cx="1696037" cy="584775"/>
          </a:xfrm>
          <a:prstGeom prst="rect">
            <a:avLst/>
          </a:prstGeom>
          <a:noFill/>
          <a:ln w="9525">
            <a:noFill/>
            <a:miter lim="800000"/>
            <a:headEnd/>
            <a:tailEnd/>
          </a:ln>
          <a:effectLst/>
        </p:spPr>
        <p:txBody>
          <a:bodyPr>
            <a:spAutoFit/>
          </a:bodyPr>
          <a:lstStyle/>
          <a:p>
            <a:pPr eaLnBrk="0" hangingPunct="0">
              <a:spcBef>
                <a:spcPct val="50000"/>
              </a:spcBef>
            </a:pPr>
            <a:r>
              <a:rPr lang="en-US" sz="1600" dirty="0">
                <a:solidFill>
                  <a:srgbClr val="000000"/>
                </a:solidFill>
                <a:latin typeface="Trebuchet MS" panose="020B0603020202020204" pitchFamily="34" charset="0"/>
              </a:rPr>
              <a:t>Delinquent Accounts Sent</a:t>
            </a:r>
          </a:p>
        </p:txBody>
      </p:sp>
      <p:sp>
        <p:nvSpPr>
          <p:cNvPr id="18" name="Text Box 14"/>
          <p:cNvSpPr txBox="1">
            <a:spLocks noChangeArrowheads="1"/>
          </p:cNvSpPr>
          <p:nvPr/>
        </p:nvSpPr>
        <p:spPr bwMode="auto">
          <a:xfrm>
            <a:off x="2746336" y="3335492"/>
            <a:ext cx="2046695" cy="1077218"/>
          </a:xfrm>
          <a:prstGeom prst="rect">
            <a:avLst/>
          </a:prstGeom>
          <a:noFill/>
          <a:ln w="9525">
            <a:noFill/>
            <a:miter lim="800000"/>
            <a:headEnd/>
            <a:tailEnd/>
          </a:ln>
          <a:effectLst/>
        </p:spPr>
        <p:txBody>
          <a:bodyPr>
            <a:spAutoFit/>
          </a:bodyPr>
          <a:lstStyle/>
          <a:p>
            <a:pPr eaLnBrk="0" hangingPunct="0">
              <a:spcBef>
                <a:spcPct val="50000"/>
              </a:spcBef>
            </a:pPr>
            <a:r>
              <a:rPr lang="en-US" sz="1600" dirty="0">
                <a:solidFill>
                  <a:srgbClr val="000000"/>
                </a:solidFill>
                <a:latin typeface="Trebuchet MS" panose="020B0603020202020204" pitchFamily="34" charset="0"/>
              </a:rPr>
              <a:t>Accounts </a:t>
            </a:r>
            <a:br>
              <a:rPr lang="en-US" sz="1600" dirty="0">
                <a:solidFill>
                  <a:srgbClr val="000000"/>
                </a:solidFill>
                <a:latin typeface="Trebuchet MS" panose="020B0603020202020204" pitchFamily="34" charset="0"/>
              </a:rPr>
            </a:br>
            <a:r>
              <a:rPr lang="en-US" sz="1600" dirty="0">
                <a:solidFill>
                  <a:srgbClr val="000000"/>
                </a:solidFill>
                <a:latin typeface="Trebuchet MS" panose="020B0603020202020204" pitchFamily="34" charset="0"/>
              </a:rPr>
              <a:t>Are Sorted Based </a:t>
            </a:r>
            <a:br>
              <a:rPr lang="en-US" sz="1600" dirty="0">
                <a:solidFill>
                  <a:srgbClr val="000000"/>
                </a:solidFill>
                <a:latin typeface="Trebuchet MS" panose="020B0603020202020204" pitchFamily="34" charset="0"/>
              </a:rPr>
            </a:br>
            <a:r>
              <a:rPr lang="en-US" sz="1600" dirty="0">
                <a:solidFill>
                  <a:srgbClr val="000000"/>
                </a:solidFill>
                <a:latin typeface="Trebuchet MS" panose="020B0603020202020204" pitchFamily="34" charset="0"/>
              </a:rPr>
              <a:t>on Pre-determined Criteria</a:t>
            </a:r>
          </a:p>
        </p:txBody>
      </p:sp>
      <p:sp>
        <p:nvSpPr>
          <p:cNvPr id="42" name="Notched Right Arrow 41"/>
          <p:cNvSpPr/>
          <p:nvPr/>
        </p:nvSpPr>
        <p:spPr bwMode="auto">
          <a:xfrm>
            <a:off x="4572683" y="2140945"/>
            <a:ext cx="1100364" cy="646331"/>
          </a:xfrm>
          <a:prstGeom prst="notchedRightArrow">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Tree>
    <p:extLst>
      <p:ext uri="{BB962C8B-B14F-4D97-AF65-F5344CB8AC3E}">
        <p14:creationId xmlns:p14="http://schemas.microsoft.com/office/powerpoint/2010/main" val="389210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Picture 6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221" y="1866983"/>
            <a:ext cx="2649656" cy="2649656"/>
          </a:xfrm>
          <a:prstGeom prst="rect">
            <a:avLst/>
          </a:prstGeom>
          <a:noFill/>
        </p:spPr>
      </p:pic>
      <p:sp>
        <p:nvSpPr>
          <p:cNvPr id="634" name="Rectangle 635"/>
          <p:cNvSpPr>
            <a:spLocks noChangeArrowheads="1"/>
          </p:cNvSpPr>
          <p:nvPr/>
        </p:nvSpPr>
        <p:spPr bwMode="auto">
          <a:xfrm>
            <a:off x="3898932" y="3988299"/>
            <a:ext cx="0" cy="0"/>
          </a:xfrm>
          <a:prstGeom prst="rect">
            <a:avLst/>
          </a:prstGeom>
          <a:solidFill>
            <a:srgbClr val="993023"/>
          </a:solidFill>
          <a:ln w="9525">
            <a:noFill/>
            <a:miter lim="800000"/>
            <a:headEnd/>
            <a:tailEnd/>
          </a:ln>
        </p:spPr>
        <p:txBody>
          <a:bodyPr/>
          <a:lstStyle/>
          <a:p>
            <a:endParaRPr lang="en-US">
              <a:solidFill>
                <a:srgbClr val="000000"/>
              </a:solidFill>
              <a:latin typeface="Trebuchet MS" panose="020B0603020202020204" pitchFamily="34" charset="0"/>
            </a:endParaRPr>
          </a:p>
        </p:txBody>
      </p:sp>
      <p:sp>
        <p:nvSpPr>
          <p:cNvPr id="635" name="Text Box 636"/>
          <p:cNvSpPr txBox="1">
            <a:spLocks noChangeArrowheads="1"/>
          </p:cNvSpPr>
          <p:nvPr/>
        </p:nvSpPr>
        <p:spPr bwMode="auto">
          <a:xfrm>
            <a:off x="3883578" y="927540"/>
            <a:ext cx="4862513" cy="754063"/>
          </a:xfrm>
          <a:prstGeom prst="rect">
            <a:avLst/>
          </a:prstGeom>
          <a:noFill/>
          <a:ln w="9525">
            <a:noFill/>
            <a:miter lim="800000"/>
            <a:headEnd/>
            <a:tailEnd/>
          </a:ln>
          <a:effectLst/>
        </p:spPr>
        <p:txBody>
          <a:bodyPr>
            <a:spAutoFit/>
          </a:bodyPr>
          <a:lstStyle/>
          <a:p>
            <a:pPr eaLnBrk="0" hangingPunct="0">
              <a:lnSpc>
                <a:spcPct val="90000"/>
              </a:lnSpc>
              <a:spcBef>
                <a:spcPct val="50000"/>
              </a:spcBef>
            </a:pPr>
            <a:r>
              <a:rPr lang="en-US" sz="1600" dirty="0">
                <a:solidFill>
                  <a:srgbClr val="000000"/>
                </a:solidFill>
                <a:latin typeface="Trebuchet MS" panose="020B0603020202020204" pitchFamily="34" charset="0"/>
              </a:rPr>
              <a:t>Collectors attempt to contact customers.  Results (i.e. Promises-to-pay) are recorded for follow-up.  Letters are requested, as needed.</a:t>
            </a:r>
          </a:p>
        </p:txBody>
      </p:sp>
      <p:sp>
        <p:nvSpPr>
          <p:cNvPr id="636" name="Text Box 637"/>
          <p:cNvSpPr txBox="1">
            <a:spLocks noChangeArrowheads="1"/>
          </p:cNvSpPr>
          <p:nvPr/>
        </p:nvSpPr>
        <p:spPr bwMode="auto">
          <a:xfrm>
            <a:off x="1595470" y="2308724"/>
            <a:ext cx="1131887" cy="336551"/>
          </a:xfrm>
          <a:prstGeom prst="rect">
            <a:avLst/>
          </a:prstGeom>
          <a:noFill/>
          <a:ln w="9525">
            <a:noFill/>
            <a:miter lim="800000"/>
            <a:headEnd/>
            <a:tailEnd/>
          </a:ln>
          <a:effectLst/>
        </p:spPr>
        <p:txBody>
          <a:bodyPr>
            <a:spAutoFit/>
          </a:bodyPr>
          <a:lstStyle/>
          <a:p>
            <a:pPr algn="l" eaLnBrk="0" hangingPunct="0">
              <a:spcBef>
                <a:spcPct val="50000"/>
              </a:spcBef>
            </a:pPr>
            <a:r>
              <a:rPr lang="en-US" sz="1600">
                <a:solidFill>
                  <a:srgbClr val="000000"/>
                </a:solidFill>
                <a:latin typeface="Trebuchet MS" panose="020B0603020202020204" pitchFamily="34" charset="0"/>
              </a:rPr>
              <a:t>Priority 1</a:t>
            </a:r>
          </a:p>
        </p:txBody>
      </p:sp>
      <p:sp>
        <p:nvSpPr>
          <p:cNvPr id="637" name="Text Box 638"/>
          <p:cNvSpPr txBox="1">
            <a:spLocks noChangeArrowheads="1"/>
          </p:cNvSpPr>
          <p:nvPr/>
        </p:nvSpPr>
        <p:spPr bwMode="auto">
          <a:xfrm>
            <a:off x="1595470" y="3254874"/>
            <a:ext cx="1131887" cy="336551"/>
          </a:xfrm>
          <a:prstGeom prst="rect">
            <a:avLst/>
          </a:prstGeom>
          <a:noFill/>
          <a:ln w="9525">
            <a:noFill/>
            <a:miter lim="800000"/>
            <a:headEnd/>
            <a:tailEnd/>
          </a:ln>
          <a:effectLst/>
        </p:spPr>
        <p:txBody>
          <a:bodyPr>
            <a:spAutoFit/>
          </a:bodyPr>
          <a:lstStyle/>
          <a:p>
            <a:pPr algn="l" eaLnBrk="0" hangingPunct="0">
              <a:spcBef>
                <a:spcPct val="50000"/>
              </a:spcBef>
            </a:pPr>
            <a:r>
              <a:rPr lang="en-US" sz="1600">
                <a:solidFill>
                  <a:srgbClr val="000000"/>
                </a:solidFill>
                <a:latin typeface="Trebuchet MS" panose="020B0603020202020204" pitchFamily="34" charset="0"/>
              </a:rPr>
              <a:t>Priority 2</a:t>
            </a:r>
          </a:p>
        </p:txBody>
      </p:sp>
      <p:sp>
        <p:nvSpPr>
          <p:cNvPr id="638" name="Text Box 639"/>
          <p:cNvSpPr txBox="1">
            <a:spLocks noChangeArrowheads="1"/>
          </p:cNvSpPr>
          <p:nvPr/>
        </p:nvSpPr>
        <p:spPr bwMode="auto">
          <a:xfrm>
            <a:off x="1595470" y="4247062"/>
            <a:ext cx="1131887" cy="336551"/>
          </a:xfrm>
          <a:prstGeom prst="rect">
            <a:avLst/>
          </a:prstGeom>
          <a:noFill/>
          <a:ln w="9525">
            <a:noFill/>
            <a:miter lim="800000"/>
            <a:headEnd/>
            <a:tailEnd/>
          </a:ln>
          <a:effectLst/>
        </p:spPr>
        <p:txBody>
          <a:bodyPr>
            <a:spAutoFit/>
          </a:bodyPr>
          <a:lstStyle/>
          <a:p>
            <a:pPr algn="l" eaLnBrk="0" hangingPunct="0">
              <a:spcBef>
                <a:spcPct val="50000"/>
              </a:spcBef>
            </a:pPr>
            <a:r>
              <a:rPr lang="en-US" sz="1600" dirty="0">
                <a:solidFill>
                  <a:srgbClr val="000000"/>
                </a:solidFill>
                <a:latin typeface="Trebuchet MS" panose="020B0603020202020204" pitchFamily="34" charset="0"/>
              </a:rPr>
              <a:t>Priority 3</a:t>
            </a:r>
          </a:p>
        </p:txBody>
      </p:sp>
      <p:sp>
        <p:nvSpPr>
          <p:cNvPr id="639" name="Text Box 640"/>
          <p:cNvSpPr txBox="1">
            <a:spLocks noChangeArrowheads="1"/>
          </p:cNvSpPr>
          <p:nvPr/>
        </p:nvSpPr>
        <p:spPr bwMode="auto">
          <a:xfrm>
            <a:off x="378378" y="1003740"/>
            <a:ext cx="3394075" cy="978729"/>
          </a:xfrm>
          <a:prstGeom prst="rect">
            <a:avLst/>
          </a:prstGeom>
          <a:noFill/>
          <a:ln w="9525">
            <a:noFill/>
            <a:miter lim="800000"/>
            <a:headEnd/>
            <a:tailEnd/>
          </a:ln>
          <a:effectLst/>
        </p:spPr>
        <p:txBody>
          <a:bodyPr>
            <a:spAutoFit/>
          </a:bodyPr>
          <a:lstStyle/>
          <a:p>
            <a:pPr eaLnBrk="0" hangingPunct="0">
              <a:lnSpc>
                <a:spcPct val="90000"/>
              </a:lnSpc>
              <a:spcBef>
                <a:spcPct val="50000"/>
              </a:spcBef>
            </a:pPr>
            <a:r>
              <a:rPr lang="en-US" sz="1600" dirty="0">
                <a:solidFill>
                  <a:srgbClr val="000000"/>
                </a:solidFill>
                <a:latin typeface="Trebuchet MS" panose="020B0603020202020204" pitchFamily="34" charset="0"/>
              </a:rPr>
              <a:t>Accounts are queued for </a:t>
            </a:r>
            <a:br>
              <a:rPr lang="en-US" sz="1600" dirty="0">
                <a:solidFill>
                  <a:srgbClr val="000000"/>
                </a:solidFill>
                <a:latin typeface="Trebuchet MS" panose="020B0603020202020204" pitchFamily="34" charset="0"/>
              </a:rPr>
            </a:br>
            <a:r>
              <a:rPr lang="en-US" sz="1600" dirty="0">
                <a:solidFill>
                  <a:srgbClr val="000000"/>
                </a:solidFill>
                <a:latin typeface="Trebuchet MS" panose="020B0603020202020204" pitchFamily="34" charset="0"/>
              </a:rPr>
              <a:t>collection based on business defined </a:t>
            </a:r>
            <a:br>
              <a:rPr lang="en-US" sz="1600" dirty="0">
                <a:solidFill>
                  <a:srgbClr val="000000"/>
                </a:solidFill>
                <a:latin typeface="Trebuchet MS" panose="020B0603020202020204" pitchFamily="34" charset="0"/>
              </a:rPr>
            </a:br>
            <a:r>
              <a:rPr lang="en-US" sz="1600" dirty="0">
                <a:solidFill>
                  <a:srgbClr val="000000"/>
                </a:solidFill>
                <a:latin typeface="Trebuchet MS" panose="020B0603020202020204" pitchFamily="34" charset="0"/>
              </a:rPr>
              <a:t>Collection Strategies</a:t>
            </a:r>
          </a:p>
        </p:txBody>
      </p:sp>
      <p:sp>
        <p:nvSpPr>
          <p:cNvPr id="655" name="AutoShape 657">
            <a:hlinkClick r:id="rId3" action="ppaction://hlinkpres?slideindex=19&amp;slidetitle=Collections Internally" highlightClick="1"/>
          </p:cNvPr>
          <p:cNvSpPr>
            <a:spLocks noChangeArrowheads="1"/>
          </p:cNvSpPr>
          <p:nvPr/>
        </p:nvSpPr>
        <p:spPr bwMode="auto">
          <a:xfrm>
            <a:off x="3823253" y="2416615"/>
            <a:ext cx="1270000" cy="376239"/>
          </a:xfrm>
          <a:prstGeom prst="actionButtonBlank">
            <a:avLst/>
          </a:prstGeom>
          <a:noFill/>
          <a:ln w="9525">
            <a:noFill/>
            <a:miter lim="800000"/>
            <a:headEnd/>
            <a:tailEnd/>
          </a:ln>
          <a:effectLst/>
        </p:spPr>
        <p:txBody>
          <a:bodyPr wrap="none" anchor="ctr"/>
          <a:lstStyle/>
          <a:p>
            <a:endParaRPr lang="en-US">
              <a:solidFill>
                <a:srgbClr val="000000"/>
              </a:solidFill>
              <a:latin typeface="Trebuchet MS" panose="020B0603020202020204" pitchFamily="34" charset="0"/>
            </a:endParaRPr>
          </a:p>
        </p:txBody>
      </p:sp>
      <p:sp>
        <p:nvSpPr>
          <p:cNvPr id="656"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Collections</a:t>
            </a:r>
            <a:endParaRPr lang="en-US" kern="0" dirty="0"/>
          </a:p>
        </p:txBody>
      </p:sp>
      <p:sp>
        <p:nvSpPr>
          <p:cNvPr id="657" name="Oval Callout 656"/>
          <p:cNvSpPr/>
          <p:nvPr/>
        </p:nvSpPr>
        <p:spPr bwMode="auto">
          <a:xfrm>
            <a:off x="1497045" y="2089649"/>
            <a:ext cx="1217066" cy="741304"/>
          </a:xfrm>
          <a:prstGeom prst="wedgeEllipseCallout">
            <a:avLst>
              <a:gd name="adj1" fmla="val 327030"/>
              <a:gd name="adj2" fmla="val 106970"/>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658" name="Oval Callout 657"/>
          <p:cNvSpPr/>
          <p:nvPr/>
        </p:nvSpPr>
        <p:spPr bwMode="auto">
          <a:xfrm>
            <a:off x="1458511" y="3029343"/>
            <a:ext cx="1217066" cy="741304"/>
          </a:xfrm>
          <a:prstGeom prst="wedgeEllipseCallout">
            <a:avLst>
              <a:gd name="adj1" fmla="val 329621"/>
              <a:gd name="adj2" fmla="val -19147"/>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659" name="Oval Callout 658"/>
          <p:cNvSpPr/>
          <p:nvPr/>
        </p:nvSpPr>
        <p:spPr bwMode="auto">
          <a:xfrm>
            <a:off x="1473552" y="4021474"/>
            <a:ext cx="1217066" cy="741304"/>
          </a:xfrm>
          <a:prstGeom prst="wedgeEllipseCallout">
            <a:avLst>
              <a:gd name="adj1" fmla="val 329620"/>
              <a:gd name="adj2" fmla="val -152286"/>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a typeface="+mj-ea"/>
            </a:endParaRPr>
          </a:p>
        </p:txBody>
      </p:sp>
      <p:sp>
        <p:nvSpPr>
          <p:cNvPr id="660" name="Cloud Callout 659"/>
          <p:cNvSpPr/>
          <p:nvPr/>
        </p:nvSpPr>
        <p:spPr bwMode="auto">
          <a:xfrm>
            <a:off x="6567081" y="1699072"/>
            <a:ext cx="1492078" cy="1063625"/>
          </a:xfrm>
          <a:prstGeom prst="cloudCallou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eaLnBrk="0" hangingPunct="0">
              <a:lnSpc>
                <a:spcPct val="90000"/>
              </a:lnSpc>
              <a:spcBef>
                <a:spcPct val="50000"/>
              </a:spcBef>
            </a:pPr>
            <a:r>
              <a:rPr lang="en-US" sz="1400" dirty="0">
                <a:solidFill>
                  <a:srgbClr val="000000"/>
                </a:solidFill>
                <a:latin typeface="Trebuchet MS" panose="020B0603020202020204" pitchFamily="34" charset="0"/>
              </a:rPr>
              <a:t>Collections</a:t>
            </a:r>
            <a:br>
              <a:rPr lang="en-US" sz="1400" dirty="0">
                <a:solidFill>
                  <a:srgbClr val="000000"/>
                </a:solidFill>
                <a:latin typeface="Trebuchet MS" panose="020B0603020202020204" pitchFamily="34" charset="0"/>
              </a:rPr>
            </a:br>
            <a:r>
              <a:rPr lang="en-US" sz="1400" dirty="0">
                <a:solidFill>
                  <a:srgbClr val="000000"/>
                </a:solidFill>
                <a:latin typeface="Trebuchet MS" panose="020B0603020202020204" pitchFamily="34" charset="0"/>
              </a:rPr>
              <a:t>System</a:t>
            </a:r>
          </a:p>
        </p:txBody>
      </p:sp>
      <p:sp>
        <p:nvSpPr>
          <p:cNvPr id="663" name="Text Box 631"/>
          <p:cNvSpPr txBox="1">
            <a:spLocks noChangeArrowheads="1"/>
          </p:cNvSpPr>
          <p:nvPr/>
        </p:nvSpPr>
        <p:spPr bwMode="auto">
          <a:xfrm>
            <a:off x="4191553" y="4294007"/>
            <a:ext cx="4246562" cy="366713"/>
          </a:xfrm>
          <a:prstGeom prst="rect">
            <a:avLst/>
          </a:prstGeom>
          <a:noFill/>
          <a:ln w="9525">
            <a:noFill/>
            <a:miter lim="800000"/>
            <a:headEnd/>
            <a:tailEnd/>
          </a:ln>
          <a:effectLst/>
        </p:spPr>
        <p:txBody>
          <a:bodyPr>
            <a:spAutoFit/>
          </a:bodyPr>
          <a:lstStyle/>
          <a:p>
            <a:pPr eaLnBrk="0" hangingPunct="0">
              <a:spcBef>
                <a:spcPct val="50000"/>
              </a:spcBef>
            </a:pPr>
            <a:r>
              <a:rPr lang="en-US" sz="1800" dirty="0">
                <a:solidFill>
                  <a:srgbClr val="000000"/>
                </a:solidFill>
                <a:latin typeface="Trebuchet MS" panose="020B0603020202020204" pitchFamily="34" charset="0"/>
              </a:rPr>
              <a:t>Collector Using Collection System</a:t>
            </a:r>
          </a:p>
        </p:txBody>
      </p:sp>
    </p:spTree>
    <p:extLst>
      <p:ext uri="{BB962C8B-B14F-4D97-AF65-F5344CB8AC3E}">
        <p14:creationId xmlns:p14="http://schemas.microsoft.com/office/powerpoint/2010/main" val="209790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677291" y="992987"/>
            <a:ext cx="3172869" cy="3606541"/>
          </a:xfrm>
        </p:spPr>
        <p:txBody>
          <a:bodyPr/>
          <a:lstStyle/>
          <a:p>
            <a:r>
              <a:rPr lang="en-US" sz="1800" dirty="0">
                <a:latin typeface="Trebuchet MS" panose="020B0603020202020204" pitchFamily="34" charset="0"/>
              </a:rPr>
              <a:t>Debit Cards</a:t>
            </a:r>
          </a:p>
          <a:p>
            <a:r>
              <a:rPr lang="en-US" sz="1800" dirty="0">
                <a:latin typeface="Trebuchet MS" panose="020B0603020202020204" pitchFamily="34" charset="0"/>
              </a:rPr>
              <a:t>Credit Cards</a:t>
            </a:r>
          </a:p>
          <a:p>
            <a:r>
              <a:rPr lang="en-US" sz="1800" dirty="0">
                <a:latin typeface="Trebuchet MS" panose="020B0603020202020204" pitchFamily="34" charset="0"/>
              </a:rPr>
              <a:t>Charged Cards</a:t>
            </a:r>
          </a:p>
          <a:p>
            <a:r>
              <a:rPr lang="en-US" sz="1800" dirty="0">
                <a:latin typeface="Trebuchet MS" panose="020B0603020202020204" pitchFamily="34" charset="0"/>
              </a:rPr>
              <a:t>Prepaid card / Gift Card</a:t>
            </a:r>
          </a:p>
          <a:p>
            <a:r>
              <a:rPr lang="en-US" sz="1800" dirty="0">
                <a:latin typeface="Trebuchet MS" panose="020B0603020202020204" pitchFamily="34" charset="0"/>
              </a:rPr>
              <a:t>Co-Branded Cards</a:t>
            </a:r>
          </a:p>
          <a:p>
            <a:r>
              <a:rPr lang="en-US" sz="1800" dirty="0">
                <a:latin typeface="Trebuchet MS" panose="020B0603020202020204" pitchFamily="34" charset="0"/>
              </a:rPr>
              <a:t>Private label Cards</a:t>
            </a:r>
          </a:p>
          <a:p>
            <a:r>
              <a:rPr lang="en-US" sz="1800" dirty="0">
                <a:latin typeface="Trebuchet MS" panose="020B0603020202020204" pitchFamily="34" charset="0"/>
              </a:rPr>
              <a:t>Virtual card</a:t>
            </a:r>
          </a:p>
          <a:p>
            <a:pPr marL="0" indent="0">
              <a:buNone/>
            </a:pPr>
            <a:endParaRPr lang="en-US" sz="1800" dirty="0">
              <a:latin typeface="Trebuchet MS" panose="020B0603020202020204" pitchFamily="34" charset="0"/>
            </a:endParaRPr>
          </a:p>
        </p:txBody>
      </p:sp>
      <p:sp>
        <p:nvSpPr>
          <p:cNvPr id="9"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kern="0" dirty="0"/>
              <a:t>Type of Cards</a:t>
            </a:r>
          </a:p>
        </p:txBody>
      </p:sp>
    </p:spTree>
    <p:extLst>
      <p:ext uri="{BB962C8B-B14F-4D97-AF65-F5344CB8AC3E}">
        <p14:creationId xmlns:p14="http://schemas.microsoft.com/office/powerpoint/2010/main" val="819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60717" y="748570"/>
            <a:ext cx="8229600" cy="3967715"/>
          </a:xfrm>
          <a:prstGeom prst="rect">
            <a:avLst/>
          </a:prstGeom>
        </p:spPr>
        <p:txBody>
          <a:bodyPr tIns="0"/>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spcBef>
                <a:spcPts val="600"/>
              </a:spcBef>
            </a:pPr>
            <a:r>
              <a:rPr lang="en-US" sz="2000" kern="0" dirty="0">
                <a:latin typeface="Trebuchet MS" panose="020B0603020202020204" pitchFamily="34" charset="0"/>
              </a:rPr>
              <a:t>Reward Point on Purchase / Cash Transactions</a:t>
            </a:r>
          </a:p>
          <a:p>
            <a:r>
              <a:rPr lang="en-US" sz="2000" kern="0" dirty="0">
                <a:latin typeface="Trebuchet MS" panose="020B0603020202020204" pitchFamily="34" charset="0"/>
              </a:rPr>
              <a:t>Bonus Reward Point</a:t>
            </a:r>
          </a:p>
          <a:p>
            <a:pPr lvl="1"/>
            <a:r>
              <a:rPr lang="en-US" kern="0" dirty="0">
                <a:latin typeface="Trebuchet MS" panose="020B0603020202020204" pitchFamily="34" charset="0"/>
              </a:rPr>
              <a:t>Anniversary</a:t>
            </a:r>
          </a:p>
          <a:p>
            <a:pPr lvl="1"/>
            <a:r>
              <a:rPr lang="en-US" kern="0" dirty="0">
                <a:latin typeface="Trebuchet MS" panose="020B0603020202020204" pitchFamily="34" charset="0"/>
              </a:rPr>
              <a:t>First Usage</a:t>
            </a:r>
          </a:p>
          <a:p>
            <a:pPr lvl="1"/>
            <a:r>
              <a:rPr lang="en-US" kern="0" dirty="0">
                <a:latin typeface="Trebuchet MS" panose="020B0603020202020204" pitchFamily="34" charset="0"/>
              </a:rPr>
              <a:t>Birthday</a:t>
            </a:r>
          </a:p>
          <a:p>
            <a:r>
              <a:rPr lang="en-US" sz="2000" kern="0" dirty="0">
                <a:latin typeface="Trebuchet MS" panose="020B0603020202020204" pitchFamily="34" charset="0"/>
              </a:rPr>
              <a:t>Reward Redemption</a:t>
            </a:r>
          </a:p>
          <a:p>
            <a:pPr lvl="1"/>
            <a:r>
              <a:rPr lang="en-US" kern="0" dirty="0">
                <a:latin typeface="Trebuchet MS" panose="020B0603020202020204" pitchFamily="34" charset="0"/>
              </a:rPr>
              <a:t>Cash Back</a:t>
            </a:r>
          </a:p>
          <a:p>
            <a:pPr lvl="1"/>
            <a:r>
              <a:rPr lang="en-US" kern="0" dirty="0">
                <a:latin typeface="Trebuchet MS" panose="020B0603020202020204" pitchFamily="34" charset="0"/>
              </a:rPr>
              <a:t>Third Party Vendor</a:t>
            </a:r>
          </a:p>
          <a:p>
            <a:pPr lvl="1"/>
            <a:r>
              <a:rPr lang="en-US" kern="0" dirty="0">
                <a:latin typeface="Trebuchet MS" panose="020B0603020202020204" pitchFamily="34" charset="0"/>
              </a:rPr>
              <a:t>Internal </a:t>
            </a:r>
          </a:p>
          <a:p>
            <a:r>
              <a:rPr lang="en-US" sz="2000" kern="0" dirty="0">
                <a:latin typeface="Trebuchet MS" panose="020B0603020202020204" pitchFamily="34" charset="0"/>
              </a:rPr>
              <a:t>Reward Expiry </a:t>
            </a:r>
          </a:p>
          <a:p>
            <a:pPr lvl="1"/>
            <a:endParaRPr lang="en-US" sz="2000" kern="0" dirty="0">
              <a:latin typeface="Trebuchet MS" panose="020B06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762" y="1640921"/>
            <a:ext cx="2503265" cy="2352756"/>
          </a:xfrm>
          <a:prstGeom prst="rect">
            <a:avLst/>
          </a:prstGeom>
        </p:spPr>
      </p:pic>
      <p:sp>
        <p:nvSpPr>
          <p:cNvPr id="6"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Rewards</a:t>
            </a:r>
            <a:endParaRPr lang="en-US" kern="0" dirty="0"/>
          </a:p>
        </p:txBody>
      </p:sp>
    </p:spTree>
    <p:extLst>
      <p:ext uri="{BB962C8B-B14F-4D97-AF65-F5344CB8AC3E}">
        <p14:creationId xmlns:p14="http://schemas.microsoft.com/office/powerpoint/2010/main" val="428733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0332" y="1029430"/>
            <a:ext cx="5109935" cy="3452195"/>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1800" kern="0" dirty="0">
                <a:latin typeface="Trebuchet MS" panose="020B0603020202020204" pitchFamily="34" charset="0"/>
              </a:rPr>
              <a:t>Dispute Initiation and Verification</a:t>
            </a:r>
          </a:p>
          <a:p>
            <a:r>
              <a:rPr lang="en-US" sz="1800" kern="0" dirty="0">
                <a:latin typeface="Trebuchet MS" panose="020B0603020202020204" pitchFamily="34" charset="0"/>
              </a:rPr>
              <a:t>Retrieval Request /1</a:t>
            </a:r>
            <a:r>
              <a:rPr lang="en-US" sz="1800" kern="0" baseline="30000" dirty="0">
                <a:latin typeface="Trebuchet MS" panose="020B0603020202020204" pitchFamily="34" charset="0"/>
              </a:rPr>
              <a:t>st</a:t>
            </a:r>
            <a:r>
              <a:rPr lang="en-US" sz="1800" kern="0" dirty="0">
                <a:latin typeface="Trebuchet MS" panose="020B0603020202020204" pitchFamily="34" charset="0"/>
              </a:rPr>
              <a:t> Presentments</a:t>
            </a:r>
          </a:p>
          <a:p>
            <a:r>
              <a:rPr lang="en-US" sz="1800" kern="0" dirty="0">
                <a:latin typeface="Trebuchet MS" panose="020B0603020202020204" pitchFamily="34" charset="0"/>
              </a:rPr>
              <a:t>Charge Back</a:t>
            </a:r>
          </a:p>
          <a:p>
            <a:r>
              <a:rPr lang="en-US" sz="1800" kern="0" dirty="0">
                <a:latin typeface="Trebuchet MS" panose="020B0603020202020204" pitchFamily="34" charset="0"/>
              </a:rPr>
              <a:t>2</a:t>
            </a:r>
            <a:r>
              <a:rPr lang="en-US" sz="1800" kern="0" baseline="30000" dirty="0">
                <a:latin typeface="Trebuchet MS" panose="020B0603020202020204" pitchFamily="34" charset="0"/>
              </a:rPr>
              <a:t>nd</a:t>
            </a:r>
            <a:r>
              <a:rPr lang="en-US" sz="1800" kern="0" dirty="0">
                <a:latin typeface="Trebuchet MS" panose="020B0603020202020204" pitchFamily="34" charset="0"/>
              </a:rPr>
              <a:t> Presentments</a:t>
            </a:r>
          </a:p>
          <a:p>
            <a:r>
              <a:rPr lang="en-US" sz="1800" kern="0" dirty="0">
                <a:latin typeface="Trebuchet MS" panose="020B0603020202020204" pitchFamily="34" charset="0"/>
              </a:rPr>
              <a:t>Arbitration (Schemes)</a:t>
            </a:r>
          </a:p>
          <a:p>
            <a:r>
              <a:rPr lang="en-US" sz="1800" kern="0" dirty="0">
                <a:latin typeface="Trebuchet MS" panose="020B0603020202020204" pitchFamily="34" charset="0"/>
              </a:rPr>
              <a:t>Dispute release in favor of Bank / Customer</a:t>
            </a:r>
          </a:p>
          <a:p>
            <a:pPr lvl="1"/>
            <a:endParaRPr lang="en-US" sz="1800" kern="0" dirty="0">
              <a:latin typeface="Trebuchet MS" panose="020B06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848" y="2418601"/>
            <a:ext cx="2547424" cy="2076450"/>
          </a:xfrm>
          <a:prstGeom prst="rect">
            <a:avLst/>
          </a:prstGeom>
        </p:spPr>
      </p:pic>
      <p:sp>
        <p:nvSpPr>
          <p:cNvPr id="6"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Transaction Dispute</a:t>
            </a:r>
            <a:endParaRPr lang="en-US" kern="0" dirty="0"/>
          </a:p>
        </p:txBody>
      </p:sp>
    </p:spTree>
    <p:extLst>
      <p:ext uri="{BB962C8B-B14F-4D97-AF65-F5344CB8AC3E}">
        <p14:creationId xmlns:p14="http://schemas.microsoft.com/office/powerpoint/2010/main" val="343087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33926" y="966974"/>
            <a:ext cx="4645395" cy="2357895"/>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000" kern="0" dirty="0">
                <a:latin typeface="Trebuchet MS" panose="020B0603020202020204" pitchFamily="34" charset="0"/>
              </a:rPr>
              <a:t>Open Ended Loans</a:t>
            </a:r>
          </a:p>
          <a:p>
            <a:endParaRPr lang="en-US" sz="700" kern="0" dirty="0">
              <a:latin typeface="Trebuchet MS" panose="020B0603020202020204" pitchFamily="34" charset="0"/>
            </a:endParaRPr>
          </a:p>
          <a:p>
            <a:r>
              <a:rPr lang="en-US" sz="2000" kern="0" dirty="0">
                <a:latin typeface="Trebuchet MS" panose="020B0603020202020204" pitchFamily="34" charset="0"/>
              </a:rPr>
              <a:t>Close Ended Loans</a:t>
            </a:r>
          </a:p>
          <a:p>
            <a:pPr lvl="1"/>
            <a:r>
              <a:rPr lang="en-US" sz="2000" kern="0" dirty="0">
                <a:latin typeface="Trebuchet MS" panose="020B0603020202020204" pitchFamily="34" charset="0"/>
              </a:rPr>
              <a:t>Loan With-in the credit limit</a:t>
            </a:r>
          </a:p>
          <a:p>
            <a:pPr lvl="1"/>
            <a:r>
              <a:rPr lang="en-US" sz="2000" kern="0" dirty="0">
                <a:latin typeface="Trebuchet MS" panose="020B0603020202020204" pitchFamily="34" charset="0"/>
              </a:rPr>
              <a:t>Loan Above the credit limit</a:t>
            </a:r>
          </a:p>
          <a:p>
            <a:pPr lvl="1"/>
            <a:r>
              <a:rPr lang="en-US" sz="2000" kern="0" dirty="0">
                <a:latin typeface="Trebuchet MS" panose="020B0603020202020204" pitchFamily="34" charset="0"/>
              </a:rPr>
              <a:t>Installment plan (EPP)</a:t>
            </a:r>
          </a:p>
          <a:p>
            <a:pPr lvl="1"/>
            <a:endParaRPr lang="en-US" sz="2000" kern="0" dirty="0">
              <a:latin typeface="Trebuchet MS" panose="020B06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53" y="3450991"/>
            <a:ext cx="4999831" cy="1104900"/>
          </a:xfrm>
          <a:prstGeom prst="rect">
            <a:avLst/>
          </a:prstGeom>
        </p:spPr>
      </p:pic>
      <p:sp>
        <p:nvSpPr>
          <p:cNvPr id="6"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Loans</a:t>
            </a:r>
            <a:endParaRPr lang="en-US" kern="0" dirty="0"/>
          </a:p>
        </p:txBody>
      </p:sp>
    </p:spTree>
    <p:extLst>
      <p:ext uri="{BB962C8B-B14F-4D97-AF65-F5344CB8AC3E}">
        <p14:creationId xmlns:p14="http://schemas.microsoft.com/office/powerpoint/2010/main" val="168812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37381" y="798200"/>
            <a:ext cx="5109935" cy="3452195"/>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1800" kern="0" dirty="0">
                <a:latin typeface="Trebuchet MS" panose="020B0603020202020204" pitchFamily="34" charset="0"/>
              </a:rPr>
              <a:t>Falcon</a:t>
            </a:r>
          </a:p>
          <a:p>
            <a:pPr lvl="2"/>
            <a:r>
              <a:rPr lang="en-US" sz="1800" kern="0" dirty="0">
                <a:latin typeface="Trebuchet MS" panose="020B0603020202020204" pitchFamily="34" charset="0"/>
              </a:rPr>
              <a:t>Rules Setup to determine Fraud</a:t>
            </a:r>
          </a:p>
          <a:p>
            <a:pPr lvl="2"/>
            <a:r>
              <a:rPr lang="en-US" sz="1800" kern="0" dirty="0">
                <a:latin typeface="Trebuchet MS" panose="020B0603020202020204" pitchFamily="34" charset="0"/>
              </a:rPr>
              <a:t>Cardholder Details – Holidays etc.</a:t>
            </a:r>
          </a:p>
          <a:p>
            <a:r>
              <a:rPr lang="en-US" sz="1800" kern="0" dirty="0">
                <a:latin typeface="Trebuchet MS" panose="020B0603020202020204" pitchFamily="34" charset="0"/>
                <a:cs typeface="+mn-cs"/>
              </a:rPr>
              <a:t>TRIAD</a:t>
            </a:r>
          </a:p>
          <a:p>
            <a:pPr lvl="2"/>
            <a:r>
              <a:rPr lang="en-US" sz="1800" kern="0" dirty="0">
                <a:latin typeface="Trebuchet MS" panose="020B0603020202020204" pitchFamily="34" charset="0"/>
              </a:rPr>
              <a:t>Scenarios  &amp; Strategies</a:t>
            </a:r>
          </a:p>
          <a:p>
            <a:r>
              <a:rPr lang="en-US" sz="1800" kern="0" dirty="0">
                <a:latin typeface="Trebuchet MS" panose="020B0603020202020204" pitchFamily="34" charset="0"/>
                <a:cs typeface="+mn-cs"/>
              </a:rPr>
              <a:t>Schemes</a:t>
            </a:r>
          </a:p>
          <a:p>
            <a:pPr lvl="2"/>
            <a:r>
              <a:rPr lang="en-US" sz="1800" kern="0" dirty="0">
                <a:latin typeface="Trebuchet MS" panose="020B0603020202020204" pitchFamily="34" charset="0"/>
              </a:rPr>
              <a:t>Fraud detection rules at schemes end</a:t>
            </a:r>
          </a:p>
          <a:p>
            <a:r>
              <a:rPr lang="en-US" sz="1800" kern="0" dirty="0">
                <a:latin typeface="Trebuchet MS" panose="020B0603020202020204" pitchFamily="34" charset="0"/>
                <a:cs typeface="+mn-cs"/>
              </a:rPr>
              <a:t>Lost &amp; Stolen</a:t>
            </a:r>
          </a:p>
          <a:p>
            <a:pPr lvl="2"/>
            <a:r>
              <a:rPr lang="en-US" sz="1800" kern="0" dirty="0">
                <a:latin typeface="Trebuchet MS" panose="020B0603020202020204" pitchFamily="34" charset="0"/>
              </a:rPr>
              <a:t>Hotlisting</a:t>
            </a:r>
          </a:p>
          <a:p>
            <a:pPr marL="914400" lvl="2" indent="0">
              <a:buFont typeface="Wingdings" charset="2"/>
              <a:buNone/>
            </a:pPr>
            <a:endParaRPr lang="en-US" sz="1800" kern="0" dirty="0">
              <a:latin typeface="Trebuchet MS" panose="020B0603020202020204" pitchFamily="34" charset="0"/>
            </a:endParaRPr>
          </a:p>
          <a:p>
            <a:pPr lvl="1"/>
            <a:endParaRPr lang="en-US" sz="1800" kern="0" dirty="0">
              <a:latin typeface="Trebuchet MS" panose="020B0603020202020204" pitchFamily="34" charset="0"/>
            </a:endParaRPr>
          </a:p>
        </p:txBody>
      </p:sp>
      <p:sp>
        <p:nvSpPr>
          <p:cNvPr id="5"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Fraud</a:t>
            </a:r>
            <a:endParaRPr lang="en-US" kern="0" dirty="0"/>
          </a:p>
        </p:txBody>
      </p:sp>
    </p:spTree>
    <p:extLst>
      <p:ext uri="{BB962C8B-B14F-4D97-AF65-F5344CB8AC3E}">
        <p14:creationId xmlns:p14="http://schemas.microsoft.com/office/powerpoint/2010/main" val="128509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08043" y="526438"/>
            <a:ext cx="4846908" cy="4363884"/>
          </a:xfrm>
          <a:prstGeom prst="rect">
            <a:avLst/>
          </a:prstGeom>
        </p:spPr>
      </p:pic>
      <p:pic>
        <p:nvPicPr>
          <p:cNvPr id="4" name="Picture 3"/>
          <p:cNvPicPr>
            <a:picLocks noChangeAspect="1"/>
          </p:cNvPicPr>
          <p:nvPr/>
        </p:nvPicPr>
        <p:blipFill>
          <a:blip r:embed="rId3"/>
          <a:stretch>
            <a:fillRect/>
          </a:stretch>
        </p:blipFill>
        <p:spPr>
          <a:xfrm>
            <a:off x="5683043" y="2302350"/>
            <a:ext cx="1361416" cy="791038"/>
          </a:xfrm>
          <a:prstGeom prst="rect">
            <a:avLst/>
          </a:prstGeom>
        </p:spPr>
      </p:pic>
      <p:pic>
        <p:nvPicPr>
          <p:cNvPr id="5" name="Picture 4"/>
          <p:cNvPicPr>
            <a:picLocks noChangeAspect="1"/>
          </p:cNvPicPr>
          <p:nvPr/>
        </p:nvPicPr>
        <p:blipFill>
          <a:blip r:embed="rId4"/>
          <a:stretch>
            <a:fillRect/>
          </a:stretch>
        </p:blipFill>
        <p:spPr>
          <a:xfrm>
            <a:off x="6996524" y="318341"/>
            <a:ext cx="1309997" cy="4569877"/>
          </a:xfrm>
          <a:prstGeom prst="rect">
            <a:avLst/>
          </a:prstGeom>
        </p:spPr>
      </p:pic>
      <p:sp>
        <p:nvSpPr>
          <p:cNvPr id="7" name="Title 7"/>
          <p:cNvSpPr txBox="1">
            <a:spLocks/>
          </p:cNvSpPr>
          <p:nvPr/>
        </p:nvSpPr>
        <p:spPr bwMode="gray">
          <a:xfrm>
            <a:off x="269878" y="240427"/>
            <a:ext cx="8594260" cy="43088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dirty="0" err="1"/>
              <a:t>VisionPLUS</a:t>
            </a:r>
            <a:r>
              <a:rPr lang="en-US" sz="2800" dirty="0"/>
              <a:t>® Modules</a:t>
            </a:r>
            <a:endParaRPr lang="en-US" sz="2800" kern="0" dirty="0"/>
          </a:p>
        </p:txBody>
      </p:sp>
    </p:spTree>
    <p:extLst>
      <p:ext uri="{BB962C8B-B14F-4D97-AF65-F5344CB8AC3E}">
        <p14:creationId xmlns:p14="http://schemas.microsoft.com/office/powerpoint/2010/main" val="109648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7541" y="685940"/>
            <a:ext cx="8229600" cy="4300750"/>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1200" b="1" kern="0" dirty="0">
                <a:latin typeface="Trebuchet MS" panose="020B0603020202020204" pitchFamily="34" charset="0"/>
              </a:rPr>
              <a:t>Teller / Branch</a:t>
            </a:r>
            <a:r>
              <a:rPr lang="en-US" sz="1200" kern="0" dirty="0">
                <a:latin typeface="Trebuchet MS" panose="020B0603020202020204" pitchFamily="34" charset="0"/>
              </a:rPr>
              <a:t> - This is the most primitive channel used in banking. Teller is the person who sits in a bank branch and assists every customer with withdrawal and deposit of cash and balance enquiry.</a:t>
            </a:r>
            <a:endParaRPr lang="en-IN" sz="1200" kern="0" dirty="0">
              <a:latin typeface="Trebuchet MS" panose="020B0603020202020204" pitchFamily="34" charset="0"/>
            </a:endParaRPr>
          </a:p>
          <a:p>
            <a:r>
              <a:rPr lang="en-US" sz="1200" b="1" kern="0" dirty="0">
                <a:latin typeface="Trebuchet MS" panose="020B0603020202020204" pitchFamily="34" charset="0"/>
              </a:rPr>
              <a:t>ATM</a:t>
            </a:r>
            <a:r>
              <a:rPr lang="en-US" sz="1200" kern="0" dirty="0">
                <a:latin typeface="Trebuchet MS" panose="020B0603020202020204" pitchFamily="34" charset="0"/>
              </a:rPr>
              <a:t> - ATM networks link the ATMs of a bank or group of banks, allowing the cardholders of the bank(s) in question to use the ATMs of the network regardless of their location. Automated Teller Machines (ATM) is the most convenient method for withdrawing, depositing cash. It is also used for balance enquiry, mobile top-up, bill payment, mini statement, deposit (using debit card), and PIN change transactions.</a:t>
            </a:r>
            <a:endParaRPr lang="en-IN" sz="1200" kern="0" dirty="0">
              <a:latin typeface="Trebuchet MS" panose="020B0603020202020204" pitchFamily="34" charset="0"/>
            </a:endParaRPr>
          </a:p>
          <a:p>
            <a:r>
              <a:rPr lang="en-US" sz="1200" b="1" kern="0" dirty="0">
                <a:latin typeface="Trebuchet MS" panose="020B0603020202020204" pitchFamily="34" charset="0"/>
              </a:rPr>
              <a:t>Point of Sale (POS)</a:t>
            </a:r>
            <a:r>
              <a:rPr lang="en-US" sz="1200" kern="0" dirty="0">
                <a:latin typeface="Trebuchet MS" panose="020B0603020202020204" pitchFamily="34" charset="0"/>
              </a:rPr>
              <a:t> - POS networks link point-of-sale terminals and allow the use of payment cards for the purchase of goods and services in various locations. Point of Sales (POS) is the terminal which could be seen at retail outlets for making payments via debit/credit and pre paid cards. It eliminates the need for carrying cash every time you shop.</a:t>
            </a:r>
            <a:endParaRPr lang="en-IN" sz="1200" kern="0" dirty="0">
              <a:latin typeface="Trebuchet MS" panose="020B0603020202020204" pitchFamily="34" charset="0"/>
            </a:endParaRPr>
          </a:p>
          <a:p>
            <a:r>
              <a:rPr lang="en-US" sz="1200" b="1" kern="0" dirty="0">
                <a:latin typeface="Trebuchet MS" panose="020B0603020202020204" pitchFamily="34" charset="0"/>
              </a:rPr>
              <a:t>IVR</a:t>
            </a:r>
            <a:r>
              <a:rPr lang="en-US" sz="1200" kern="0" dirty="0">
                <a:latin typeface="Trebuchet MS" panose="020B0603020202020204" pitchFamily="34" charset="0"/>
              </a:rPr>
              <a:t> - Interactive Voice response (IVR) is the technique which uses a pre-recorded voice that interacts with the Customer and prompts them to use keypad inputs for making a payment.</a:t>
            </a:r>
            <a:endParaRPr lang="en-IN" sz="1200" kern="0" dirty="0">
              <a:latin typeface="Trebuchet MS" panose="020B0603020202020204" pitchFamily="34" charset="0"/>
            </a:endParaRPr>
          </a:p>
          <a:p>
            <a:r>
              <a:rPr lang="en-US" sz="1200" b="1" kern="0" dirty="0">
                <a:latin typeface="Trebuchet MS" panose="020B0603020202020204" pitchFamily="34" charset="0"/>
              </a:rPr>
              <a:t>Online Banking</a:t>
            </a:r>
            <a:r>
              <a:rPr lang="en-US" sz="1200" kern="0" dirty="0">
                <a:latin typeface="Trebuchet MS" panose="020B0603020202020204" pitchFamily="34" charset="0"/>
              </a:rPr>
              <a:t> - This is the channel which uses internet as the medium of communication. User enters any online portal via a secured user-id and password and fills in the respective forms for any kinds of transaction to be performed. Online banking came into existence almost 8 years ago in India.</a:t>
            </a:r>
            <a:endParaRPr lang="en-IN" sz="1200" kern="0" dirty="0">
              <a:latin typeface="Trebuchet MS" panose="020B0603020202020204" pitchFamily="34" charset="0"/>
            </a:endParaRPr>
          </a:p>
          <a:p>
            <a:r>
              <a:rPr lang="en-US" sz="1200" b="1" kern="0" dirty="0">
                <a:latin typeface="Trebuchet MS" panose="020B0603020202020204" pitchFamily="34" charset="0"/>
              </a:rPr>
              <a:t>Mobile Banking</a:t>
            </a:r>
            <a:r>
              <a:rPr lang="en-US" sz="1200" kern="0" dirty="0">
                <a:latin typeface="Trebuchet MS" panose="020B0603020202020204" pitchFamily="34" charset="0"/>
              </a:rPr>
              <a:t> - Mobile Banking refers to provision of banking- and financial services with the help of mobile telecommunication devices. The scope of offered services may include facilities to conduct bank and stock market transactions, to administer accounts and to access customized information.</a:t>
            </a:r>
            <a:endParaRPr lang="en-IN" sz="1200" kern="0" dirty="0">
              <a:latin typeface="Trebuchet MS" panose="020B0603020202020204" pitchFamily="34" charset="0"/>
            </a:endParaRPr>
          </a:p>
          <a:p>
            <a:endParaRPr lang="en-IN" sz="1200" kern="0" dirty="0">
              <a:latin typeface="Trebuchet MS" panose="020B0603020202020204" pitchFamily="34" charset="0"/>
            </a:endParaRPr>
          </a:p>
        </p:txBody>
      </p:sp>
      <p:sp>
        <p:nvSpPr>
          <p:cNvPr id="7"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Channels</a:t>
            </a:r>
            <a:endParaRPr lang="en-US" kern="0" dirty="0"/>
          </a:p>
        </p:txBody>
      </p:sp>
    </p:spTree>
    <p:extLst>
      <p:ext uri="{BB962C8B-B14F-4D97-AF65-F5344CB8AC3E}">
        <p14:creationId xmlns:p14="http://schemas.microsoft.com/office/powerpoint/2010/main" val="402125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9147" y="415636"/>
            <a:ext cx="3385705" cy="4312227"/>
          </a:xfrm>
          <a:prstGeom prst="rect">
            <a:avLst/>
          </a:prstGeom>
        </p:spPr>
      </p:pic>
    </p:spTree>
    <p:extLst>
      <p:ext uri="{BB962C8B-B14F-4D97-AF65-F5344CB8AC3E}">
        <p14:creationId xmlns:p14="http://schemas.microsoft.com/office/powerpoint/2010/main" val="114974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668741" y="806038"/>
            <a:ext cx="35237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a:cs typeface="Arial" pitchFamily="34" charset="0"/>
              </a:defRPr>
            </a:lvl1pPr>
            <a:lvl2pPr marL="742950" indent="-285750" eaLnBrk="0" hangingPunct="0">
              <a:defRPr sz="2000" b="1">
                <a:solidFill>
                  <a:schemeClr val="tx1"/>
                </a:solidFill>
                <a:latin typeface="Times"/>
                <a:cs typeface="Arial" pitchFamily="34" charset="0"/>
              </a:defRPr>
            </a:lvl2pPr>
            <a:lvl3pPr marL="1143000" indent="-228600" eaLnBrk="0" hangingPunct="0">
              <a:defRPr sz="2000" b="1">
                <a:solidFill>
                  <a:schemeClr val="tx1"/>
                </a:solidFill>
                <a:latin typeface="Times"/>
                <a:cs typeface="Arial" pitchFamily="34" charset="0"/>
              </a:defRPr>
            </a:lvl3pPr>
            <a:lvl4pPr marL="1600200" indent="-228600" eaLnBrk="0" hangingPunct="0">
              <a:defRPr sz="2000" b="1">
                <a:solidFill>
                  <a:schemeClr val="tx1"/>
                </a:solidFill>
                <a:latin typeface="Times"/>
                <a:cs typeface="Arial" pitchFamily="34" charset="0"/>
              </a:defRPr>
            </a:lvl4pPr>
            <a:lvl5pPr marL="2057400" indent="-228600" eaLnBrk="0" hangingPunct="0">
              <a:defRPr sz="2000" b="1">
                <a:solidFill>
                  <a:schemeClr val="tx1"/>
                </a:solidFill>
                <a:latin typeface="Times"/>
                <a:cs typeface="Arial" pitchFamily="34" charset="0"/>
              </a:defRPr>
            </a:lvl5pPr>
            <a:lvl6pPr marL="2514600" indent="-228600" eaLnBrk="0" fontAlgn="base" hangingPunct="0">
              <a:spcBef>
                <a:spcPct val="0"/>
              </a:spcBef>
              <a:spcAft>
                <a:spcPct val="0"/>
              </a:spcAft>
              <a:defRPr sz="2000" b="1">
                <a:solidFill>
                  <a:schemeClr val="tx1"/>
                </a:solidFill>
                <a:latin typeface="Times"/>
                <a:cs typeface="Arial" pitchFamily="34" charset="0"/>
              </a:defRPr>
            </a:lvl6pPr>
            <a:lvl7pPr marL="2971800" indent="-228600" eaLnBrk="0" fontAlgn="base" hangingPunct="0">
              <a:spcBef>
                <a:spcPct val="0"/>
              </a:spcBef>
              <a:spcAft>
                <a:spcPct val="0"/>
              </a:spcAft>
              <a:defRPr sz="2000" b="1">
                <a:solidFill>
                  <a:schemeClr val="tx1"/>
                </a:solidFill>
                <a:latin typeface="Times"/>
                <a:cs typeface="Arial" pitchFamily="34" charset="0"/>
              </a:defRPr>
            </a:lvl7pPr>
            <a:lvl8pPr marL="3429000" indent="-228600" eaLnBrk="0" fontAlgn="base" hangingPunct="0">
              <a:spcBef>
                <a:spcPct val="0"/>
              </a:spcBef>
              <a:spcAft>
                <a:spcPct val="0"/>
              </a:spcAft>
              <a:defRPr sz="2000" b="1">
                <a:solidFill>
                  <a:schemeClr val="tx1"/>
                </a:solidFill>
                <a:latin typeface="Times"/>
                <a:cs typeface="Arial" pitchFamily="34" charset="0"/>
              </a:defRPr>
            </a:lvl8pPr>
            <a:lvl9pPr marL="3886200" indent="-228600" eaLnBrk="0" fontAlgn="base" hangingPunct="0">
              <a:spcBef>
                <a:spcPct val="0"/>
              </a:spcBef>
              <a:spcAft>
                <a:spcPct val="0"/>
              </a:spcAft>
              <a:defRPr sz="2000" b="1">
                <a:solidFill>
                  <a:schemeClr val="tx1"/>
                </a:solidFill>
                <a:latin typeface="Times"/>
                <a:cs typeface="Arial" pitchFamily="34" charset="0"/>
              </a:defRPr>
            </a:lvl9pPr>
          </a:lstStyle>
          <a:p>
            <a:pPr algn="ctr"/>
            <a:r>
              <a:rPr lang="en-US" sz="4000" b="0" dirty="0">
                <a:latin typeface="Segoe Print" panose="02000600000000000000" pitchFamily="2" charset="0"/>
              </a:rPr>
              <a:t>Thank You ! </a:t>
            </a:r>
          </a:p>
        </p:txBody>
      </p:sp>
    </p:spTree>
    <p:extLst>
      <p:ext uri="{BB962C8B-B14F-4D97-AF65-F5344CB8AC3E}">
        <p14:creationId xmlns:p14="http://schemas.microsoft.com/office/powerpoint/2010/main" val="11775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708499" y="940918"/>
            <a:ext cx="7481455" cy="3419846"/>
          </a:xfrm>
        </p:spPr>
        <p:txBody>
          <a:bodyPr/>
          <a:lstStyle/>
          <a:p>
            <a:pPr lvl="0"/>
            <a:r>
              <a:rPr lang="en-US" sz="2400" dirty="0">
                <a:latin typeface="Trebuchet MS" panose="020B0603020202020204" pitchFamily="34" charset="0"/>
              </a:rPr>
              <a:t>Cardholder:</a:t>
            </a:r>
          </a:p>
          <a:p>
            <a:pPr marL="0" lvl="0" indent="0">
              <a:buNone/>
            </a:pPr>
            <a:endParaRPr lang="en-US" sz="2400" dirty="0">
              <a:latin typeface="Trebuchet MS" panose="020B0603020202020204" pitchFamily="34" charset="0"/>
            </a:endParaRPr>
          </a:p>
          <a:p>
            <a:pPr lvl="1"/>
            <a:r>
              <a:rPr lang="en-US" sz="2000" dirty="0">
                <a:latin typeface="Trebuchet MS" panose="020B0603020202020204" pitchFamily="34" charset="0"/>
              </a:rPr>
              <a:t>Owner of the card making a purchase.</a:t>
            </a:r>
          </a:p>
          <a:p>
            <a:pPr lvl="1"/>
            <a:endParaRPr lang="en-US" sz="800" dirty="0">
              <a:latin typeface="Trebuchet MS" panose="020B0603020202020204" pitchFamily="34" charset="0"/>
            </a:endParaRPr>
          </a:p>
          <a:p>
            <a:pPr lvl="0"/>
            <a:r>
              <a:rPr lang="en-US" sz="2400" dirty="0">
                <a:latin typeface="Trebuchet MS" panose="020B0603020202020204" pitchFamily="34" charset="0"/>
              </a:rPr>
              <a:t>Merchant: </a:t>
            </a:r>
          </a:p>
          <a:p>
            <a:pPr marL="147463" lvl="1" indent="0">
              <a:buNone/>
            </a:pPr>
            <a:endParaRPr lang="en-US" sz="2300" dirty="0">
              <a:latin typeface="Trebuchet MS" panose="020B0603020202020204" pitchFamily="34" charset="0"/>
            </a:endParaRPr>
          </a:p>
          <a:p>
            <a:pPr lvl="1"/>
            <a:r>
              <a:rPr lang="en-US" sz="2000" dirty="0">
                <a:latin typeface="Trebuchet MS" panose="020B0603020202020204" pitchFamily="34" charset="0"/>
              </a:rPr>
              <a:t>Business / Store accepting credit card payments for products or services sold to the cardholder.</a:t>
            </a:r>
          </a:p>
        </p:txBody>
      </p:sp>
      <p:grpSp>
        <p:nvGrpSpPr>
          <p:cNvPr id="9" name="Group 51"/>
          <p:cNvGrpSpPr>
            <a:grpSpLocks/>
          </p:cNvGrpSpPr>
          <p:nvPr/>
        </p:nvGrpSpPr>
        <p:grpSpPr bwMode="auto">
          <a:xfrm>
            <a:off x="2674052" y="1154161"/>
            <a:ext cx="850900" cy="798033"/>
            <a:chOff x="4676" y="2802"/>
            <a:chExt cx="536" cy="736"/>
          </a:xfrm>
        </p:grpSpPr>
        <p:sp>
          <p:nvSpPr>
            <p:cNvPr id="10" name="Freeform 52"/>
            <p:cNvSpPr>
              <a:spLocks/>
            </p:cNvSpPr>
            <p:nvPr/>
          </p:nvSpPr>
          <p:spPr bwMode="auto">
            <a:xfrm>
              <a:off x="4789" y="2831"/>
              <a:ext cx="182" cy="233"/>
            </a:xfrm>
            <a:custGeom>
              <a:avLst/>
              <a:gdLst/>
              <a:ahLst/>
              <a:cxnLst>
                <a:cxn ang="0">
                  <a:pos x="95" y="0"/>
                </a:cxn>
                <a:cxn ang="0">
                  <a:pos x="75" y="1"/>
                </a:cxn>
                <a:cxn ang="0">
                  <a:pos x="53" y="4"/>
                </a:cxn>
                <a:cxn ang="0">
                  <a:pos x="33" y="10"/>
                </a:cxn>
                <a:cxn ang="0">
                  <a:pos x="16" y="21"/>
                </a:cxn>
                <a:cxn ang="0">
                  <a:pos x="7" y="32"/>
                </a:cxn>
                <a:cxn ang="0">
                  <a:pos x="5" y="41"/>
                </a:cxn>
                <a:cxn ang="0">
                  <a:pos x="8" y="48"/>
                </a:cxn>
                <a:cxn ang="0">
                  <a:pos x="6" y="66"/>
                </a:cxn>
                <a:cxn ang="0">
                  <a:pos x="4" y="75"/>
                </a:cxn>
                <a:cxn ang="0">
                  <a:pos x="2" y="86"/>
                </a:cxn>
                <a:cxn ang="0">
                  <a:pos x="0" y="93"/>
                </a:cxn>
                <a:cxn ang="0">
                  <a:pos x="5" y="101"/>
                </a:cxn>
                <a:cxn ang="0">
                  <a:pos x="2" y="105"/>
                </a:cxn>
                <a:cxn ang="0">
                  <a:pos x="0" y="109"/>
                </a:cxn>
                <a:cxn ang="0">
                  <a:pos x="0" y="112"/>
                </a:cxn>
                <a:cxn ang="0">
                  <a:pos x="1" y="114"/>
                </a:cxn>
                <a:cxn ang="0">
                  <a:pos x="4" y="117"/>
                </a:cxn>
                <a:cxn ang="0">
                  <a:pos x="9" y="120"/>
                </a:cxn>
                <a:cxn ang="0">
                  <a:pos x="12" y="123"/>
                </a:cxn>
                <a:cxn ang="0">
                  <a:pos x="13" y="131"/>
                </a:cxn>
                <a:cxn ang="0">
                  <a:pos x="14" y="139"/>
                </a:cxn>
                <a:cxn ang="0">
                  <a:pos x="16" y="149"/>
                </a:cxn>
                <a:cxn ang="0">
                  <a:pos x="20" y="161"/>
                </a:cxn>
                <a:cxn ang="0">
                  <a:pos x="26" y="168"/>
                </a:cxn>
                <a:cxn ang="0">
                  <a:pos x="24" y="176"/>
                </a:cxn>
                <a:cxn ang="0">
                  <a:pos x="26" y="184"/>
                </a:cxn>
                <a:cxn ang="0">
                  <a:pos x="32" y="187"/>
                </a:cxn>
                <a:cxn ang="0">
                  <a:pos x="55" y="191"/>
                </a:cxn>
                <a:cxn ang="0">
                  <a:pos x="70" y="207"/>
                </a:cxn>
                <a:cxn ang="0">
                  <a:pos x="94" y="232"/>
                </a:cxn>
                <a:cxn ang="0">
                  <a:pos x="113" y="219"/>
                </a:cxn>
                <a:cxn ang="0">
                  <a:pos x="181" y="168"/>
                </a:cxn>
                <a:cxn ang="0">
                  <a:pos x="163" y="117"/>
                </a:cxn>
                <a:cxn ang="0">
                  <a:pos x="170" y="107"/>
                </a:cxn>
                <a:cxn ang="0">
                  <a:pos x="174" y="95"/>
                </a:cxn>
                <a:cxn ang="0">
                  <a:pos x="176" y="83"/>
                </a:cxn>
                <a:cxn ang="0">
                  <a:pos x="136" y="75"/>
                </a:cxn>
                <a:cxn ang="0">
                  <a:pos x="123" y="67"/>
                </a:cxn>
                <a:cxn ang="0">
                  <a:pos x="118" y="50"/>
                </a:cxn>
                <a:cxn ang="0">
                  <a:pos x="120" y="29"/>
                </a:cxn>
                <a:cxn ang="0">
                  <a:pos x="114" y="12"/>
                </a:cxn>
                <a:cxn ang="0">
                  <a:pos x="95" y="0"/>
                </a:cxn>
              </a:cxnLst>
              <a:rect l="0" t="0" r="r" b="b"/>
              <a:pathLst>
                <a:path w="182" h="233">
                  <a:moveTo>
                    <a:pt x="95" y="0"/>
                  </a:moveTo>
                  <a:lnTo>
                    <a:pt x="75" y="1"/>
                  </a:lnTo>
                  <a:lnTo>
                    <a:pt x="53" y="4"/>
                  </a:lnTo>
                  <a:lnTo>
                    <a:pt x="33" y="10"/>
                  </a:lnTo>
                  <a:lnTo>
                    <a:pt x="16" y="21"/>
                  </a:lnTo>
                  <a:lnTo>
                    <a:pt x="7" y="32"/>
                  </a:lnTo>
                  <a:lnTo>
                    <a:pt x="5" y="41"/>
                  </a:lnTo>
                  <a:lnTo>
                    <a:pt x="8" y="48"/>
                  </a:lnTo>
                  <a:lnTo>
                    <a:pt x="6" y="66"/>
                  </a:lnTo>
                  <a:lnTo>
                    <a:pt x="4" y="75"/>
                  </a:lnTo>
                  <a:lnTo>
                    <a:pt x="2" y="86"/>
                  </a:lnTo>
                  <a:lnTo>
                    <a:pt x="0" y="93"/>
                  </a:lnTo>
                  <a:lnTo>
                    <a:pt x="5" y="101"/>
                  </a:lnTo>
                  <a:lnTo>
                    <a:pt x="2" y="105"/>
                  </a:lnTo>
                  <a:lnTo>
                    <a:pt x="0" y="109"/>
                  </a:lnTo>
                  <a:lnTo>
                    <a:pt x="0" y="112"/>
                  </a:lnTo>
                  <a:lnTo>
                    <a:pt x="1" y="114"/>
                  </a:lnTo>
                  <a:lnTo>
                    <a:pt x="4" y="117"/>
                  </a:lnTo>
                  <a:lnTo>
                    <a:pt x="9" y="120"/>
                  </a:lnTo>
                  <a:lnTo>
                    <a:pt x="12" y="123"/>
                  </a:lnTo>
                  <a:lnTo>
                    <a:pt x="13" y="131"/>
                  </a:lnTo>
                  <a:lnTo>
                    <a:pt x="14" y="139"/>
                  </a:lnTo>
                  <a:lnTo>
                    <a:pt x="16" y="149"/>
                  </a:lnTo>
                  <a:lnTo>
                    <a:pt x="20" y="161"/>
                  </a:lnTo>
                  <a:lnTo>
                    <a:pt x="26" y="168"/>
                  </a:lnTo>
                  <a:lnTo>
                    <a:pt x="24" y="176"/>
                  </a:lnTo>
                  <a:lnTo>
                    <a:pt x="26" y="184"/>
                  </a:lnTo>
                  <a:lnTo>
                    <a:pt x="32" y="187"/>
                  </a:lnTo>
                  <a:lnTo>
                    <a:pt x="55" y="191"/>
                  </a:lnTo>
                  <a:lnTo>
                    <a:pt x="70" y="207"/>
                  </a:lnTo>
                  <a:lnTo>
                    <a:pt x="94" y="232"/>
                  </a:lnTo>
                  <a:lnTo>
                    <a:pt x="113" y="219"/>
                  </a:lnTo>
                  <a:lnTo>
                    <a:pt x="181" y="168"/>
                  </a:lnTo>
                  <a:lnTo>
                    <a:pt x="163" y="117"/>
                  </a:lnTo>
                  <a:lnTo>
                    <a:pt x="170" y="107"/>
                  </a:lnTo>
                  <a:lnTo>
                    <a:pt x="174" y="95"/>
                  </a:lnTo>
                  <a:lnTo>
                    <a:pt x="176" y="83"/>
                  </a:lnTo>
                  <a:lnTo>
                    <a:pt x="136" y="75"/>
                  </a:lnTo>
                  <a:lnTo>
                    <a:pt x="123" y="67"/>
                  </a:lnTo>
                  <a:lnTo>
                    <a:pt x="118" y="50"/>
                  </a:lnTo>
                  <a:lnTo>
                    <a:pt x="120" y="29"/>
                  </a:lnTo>
                  <a:lnTo>
                    <a:pt x="114" y="12"/>
                  </a:lnTo>
                  <a:lnTo>
                    <a:pt x="95" y="0"/>
                  </a:lnTo>
                </a:path>
              </a:pathLst>
            </a:custGeom>
            <a:solidFill>
              <a:srgbClr val="FCD1C1"/>
            </a:solidFill>
            <a:ln w="12699" cap="rnd" cmpd="sng">
              <a:noFill/>
              <a:prstDash val="solid"/>
              <a:round/>
              <a:headEnd type="none" w="med" len="med"/>
              <a:tailEnd type="none" w="med" len="med"/>
            </a:ln>
            <a:effectLst/>
          </p:spPr>
          <p:txBody>
            <a:bodyPr/>
            <a:lstStyle/>
            <a:p>
              <a:endParaRPr lang="en-US">
                <a:latin typeface="+mn-lt"/>
              </a:endParaRPr>
            </a:p>
          </p:txBody>
        </p:sp>
        <p:sp>
          <p:nvSpPr>
            <p:cNvPr id="11" name="Freeform 53"/>
            <p:cNvSpPr>
              <a:spLocks/>
            </p:cNvSpPr>
            <p:nvPr/>
          </p:nvSpPr>
          <p:spPr bwMode="auto">
            <a:xfrm>
              <a:off x="4788" y="2854"/>
              <a:ext cx="72" cy="77"/>
            </a:xfrm>
            <a:custGeom>
              <a:avLst/>
              <a:gdLst/>
              <a:ahLst/>
              <a:cxnLst>
                <a:cxn ang="0">
                  <a:pos x="23" y="0"/>
                </a:cxn>
                <a:cxn ang="0">
                  <a:pos x="20" y="10"/>
                </a:cxn>
                <a:cxn ang="0">
                  <a:pos x="18" y="17"/>
                </a:cxn>
                <a:cxn ang="0">
                  <a:pos x="18" y="21"/>
                </a:cxn>
                <a:cxn ang="0">
                  <a:pos x="20" y="25"/>
                </a:cxn>
                <a:cxn ang="0">
                  <a:pos x="22" y="27"/>
                </a:cxn>
                <a:cxn ang="0">
                  <a:pos x="20" y="32"/>
                </a:cxn>
                <a:cxn ang="0">
                  <a:pos x="19" y="39"/>
                </a:cxn>
                <a:cxn ang="0">
                  <a:pos x="18" y="45"/>
                </a:cxn>
                <a:cxn ang="0">
                  <a:pos x="17" y="49"/>
                </a:cxn>
                <a:cxn ang="0">
                  <a:pos x="28" y="43"/>
                </a:cxn>
                <a:cxn ang="0">
                  <a:pos x="42" y="37"/>
                </a:cxn>
                <a:cxn ang="0">
                  <a:pos x="53" y="35"/>
                </a:cxn>
                <a:cxn ang="0">
                  <a:pos x="62" y="35"/>
                </a:cxn>
                <a:cxn ang="0">
                  <a:pos x="68" y="37"/>
                </a:cxn>
                <a:cxn ang="0">
                  <a:pos x="71" y="38"/>
                </a:cxn>
                <a:cxn ang="0">
                  <a:pos x="71" y="41"/>
                </a:cxn>
                <a:cxn ang="0">
                  <a:pos x="70" y="47"/>
                </a:cxn>
                <a:cxn ang="0">
                  <a:pos x="68" y="51"/>
                </a:cxn>
                <a:cxn ang="0">
                  <a:pos x="63" y="54"/>
                </a:cxn>
                <a:cxn ang="0">
                  <a:pos x="57" y="57"/>
                </a:cxn>
                <a:cxn ang="0">
                  <a:pos x="53" y="60"/>
                </a:cxn>
                <a:cxn ang="0">
                  <a:pos x="47" y="64"/>
                </a:cxn>
                <a:cxn ang="0">
                  <a:pos x="52" y="65"/>
                </a:cxn>
                <a:cxn ang="0">
                  <a:pos x="55" y="66"/>
                </a:cxn>
                <a:cxn ang="0">
                  <a:pos x="58" y="68"/>
                </a:cxn>
                <a:cxn ang="0">
                  <a:pos x="51" y="67"/>
                </a:cxn>
                <a:cxn ang="0">
                  <a:pos x="46" y="66"/>
                </a:cxn>
                <a:cxn ang="0">
                  <a:pos x="41" y="67"/>
                </a:cxn>
                <a:cxn ang="0">
                  <a:pos x="41" y="65"/>
                </a:cxn>
                <a:cxn ang="0">
                  <a:pos x="39" y="62"/>
                </a:cxn>
                <a:cxn ang="0">
                  <a:pos x="38" y="56"/>
                </a:cxn>
                <a:cxn ang="0">
                  <a:pos x="35" y="56"/>
                </a:cxn>
                <a:cxn ang="0">
                  <a:pos x="29" y="57"/>
                </a:cxn>
                <a:cxn ang="0">
                  <a:pos x="24" y="57"/>
                </a:cxn>
                <a:cxn ang="0">
                  <a:pos x="19" y="57"/>
                </a:cxn>
                <a:cxn ang="0">
                  <a:pos x="17" y="59"/>
                </a:cxn>
                <a:cxn ang="0">
                  <a:pos x="15" y="63"/>
                </a:cxn>
                <a:cxn ang="0">
                  <a:pos x="13" y="67"/>
                </a:cxn>
                <a:cxn ang="0">
                  <a:pos x="9" y="73"/>
                </a:cxn>
                <a:cxn ang="0">
                  <a:pos x="7" y="76"/>
                </a:cxn>
                <a:cxn ang="0">
                  <a:pos x="4" y="73"/>
                </a:cxn>
                <a:cxn ang="0">
                  <a:pos x="1" y="72"/>
                </a:cxn>
                <a:cxn ang="0">
                  <a:pos x="0" y="68"/>
                </a:cxn>
                <a:cxn ang="0">
                  <a:pos x="0" y="65"/>
                </a:cxn>
                <a:cxn ang="0">
                  <a:pos x="1" y="60"/>
                </a:cxn>
                <a:cxn ang="0">
                  <a:pos x="3" y="57"/>
                </a:cxn>
                <a:cxn ang="0">
                  <a:pos x="3" y="51"/>
                </a:cxn>
                <a:cxn ang="0">
                  <a:pos x="4" y="43"/>
                </a:cxn>
                <a:cxn ang="0">
                  <a:pos x="6" y="35"/>
                </a:cxn>
                <a:cxn ang="0">
                  <a:pos x="8" y="27"/>
                </a:cxn>
                <a:cxn ang="0">
                  <a:pos x="8" y="18"/>
                </a:cxn>
                <a:cxn ang="0">
                  <a:pos x="23" y="0"/>
                </a:cxn>
              </a:cxnLst>
              <a:rect l="0" t="0" r="r" b="b"/>
              <a:pathLst>
                <a:path w="72" h="77">
                  <a:moveTo>
                    <a:pt x="23" y="0"/>
                  </a:moveTo>
                  <a:lnTo>
                    <a:pt x="20" y="10"/>
                  </a:lnTo>
                  <a:lnTo>
                    <a:pt x="18" y="17"/>
                  </a:lnTo>
                  <a:lnTo>
                    <a:pt x="18" y="21"/>
                  </a:lnTo>
                  <a:lnTo>
                    <a:pt x="20" y="25"/>
                  </a:lnTo>
                  <a:lnTo>
                    <a:pt x="22" y="27"/>
                  </a:lnTo>
                  <a:lnTo>
                    <a:pt x="20" y="32"/>
                  </a:lnTo>
                  <a:lnTo>
                    <a:pt x="19" y="39"/>
                  </a:lnTo>
                  <a:lnTo>
                    <a:pt x="18" y="45"/>
                  </a:lnTo>
                  <a:lnTo>
                    <a:pt x="17" y="49"/>
                  </a:lnTo>
                  <a:lnTo>
                    <a:pt x="28" y="43"/>
                  </a:lnTo>
                  <a:lnTo>
                    <a:pt x="42" y="37"/>
                  </a:lnTo>
                  <a:lnTo>
                    <a:pt x="53" y="35"/>
                  </a:lnTo>
                  <a:lnTo>
                    <a:pt x="62" y="35"/>
                  </a:lnTo>
                  <a:lnTo>
                    <a:pt x="68" y="37"/>
                  </a:lnTo>
                  <a:lnTo>
                    <a:pt x="71" y="38"/>
                  </a:lnTo>
                  <a:lnTo>
                    <a:pt x="71" y="41"/>
                  </a:lnTo>
                  <a:lnTo>
                    <a:pt x="70" y="47"/>
                  </a:lnTo>
                  <a:lnTo>
                    <a:pt x="68" y="51"/>
                  </a:lnTo>
                  <a:lnTo>
                    <a:pt x="63" y="54"/>
                  </a:lnTo>
                  <a:lnTo>
                    <a:pt x="57" y="57"/>
                  </a:lnTo>
                  <a:lnTo>
                    <a:pt x="53" y="60"/>
                  </a:lnTo>
                  <a:lnTo>
                    <a:pt x="47" y="64"/>
                  </a:lnTo>
                  <a:lnTo>
                    <a:pt x="52" y="65"/>
                  </a:lnTo>
                  <a:lnTo>
                    <a:pt x="55" y="66"/>
                  </a:lnTo>
                  <a:lnTo>
                    <a:pt x="58" y="68"/>
                  </a:lnTo>
                  <a:lnTo>
                    <a:pt x="51" y="67"/>
                  </a:lnTo>
                  <a:lnTo>
                    <a:pt x="46" y="66"/>
                  </a:lnTo>
                  <a:lnTo>
                    <a:pt x="41" y="67"/>
                  </a:lnTo>
                  <a:lnTo>
                    <a:pt x="41" y="65"/>
                  </a:lnTo>
                  <a:lnTo>
                    <a:pt x="39" y="62"/>
                  </a:lnTo>
                  <a:lnTo>
                    <a:pt x="38" y="56"/>
                  </a:lnTo>
                  <a:lnTo>
                    <a:pt x="35" y="56"/>
                  </a:lnTo>
                  <a:lnTo>
                    <a:pt x="29" y="57"/>
                  </a:lnTo>
                  <a:lnTo>
                    <a:pt x="24" y="57"/>
                  </a:lnTo>
                  <a:lnTo>
                    <a:pt x="19" y="57"/>
                  </a:lnTo>
                  <a:lnTo>
                    <a:pt x="17" y="59"/>
                  </a:lnTo>
                  <a:lnTo>
                    <a:pt x="15" y="63"/>
                  </a:lnTo>
                  <a:lnTo>
                    <a:pt x="13" y="67"/>
                  </a:lnTo>
                  <a:lnTo>
                    <a:pt x="9" y="73"/>
                  </a:lnTo>
                  <a:lnTo>
                    <a:pt x="7" y="76"/>
                  </a:lnTo>
                  <a:lnTo>
                    <a:pt x="4" y="73"/>
                  </a:lnTo>
                  <a:lnTo>
                    <a:pt x="1" y="72"/>
                  </a:lnTo>
                  <a:lnTo>
                    <a:pt x="0" y="68"/>
                  </a:lnTo>
                  <a:lnTo>
                    <a:pt x="0" y="65"/>
                  </a:lnTo>
                  <a:lnTo>
                    <a:pt x="1" y="60"/>
                  </a:lnTo>
                  <a:lnTo>
                    <a:pt x="3" y="57"/>
                  </a:lnTo>
                  <a:lnTo>
                    <a:pt x="3" y="51"/>
                  </a:lnTo>
                  <a:lnTo>
                    <a:pt x="4" y="43"/>
                  </a:lnTo>
                  <a:lnTo>
                    <a:pt x="6" y="35"/>
                  </a:lnTo>
                  <a:lnTo>
                    <a:pt x="8" y="27"/>
                  </a:lnTo>
                  <a:lnTo>
                    <a:pt x="8" y="18"/>
                  </a:lnTo>
                  <a:lnTo>
                    <a:pt x="23" y="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12" name="Freeform 54"/>
            <p:cNvSpPr>
              <a:spLocks/>
            </p:cNvSpPr>
            <p:nvPr/>
          </p:nvSpPr>
          <p:spPr bwMode="auto">
            <a:xfrm>
              <a:off x="4789" y="2942"/>
              <a:ext cx="115" cy="129"/>
            </a:xfrm>
            <a:custGeom>
              <a:avLst/>
              <a:gdLst/>
              <a:ahLst/>
              <a:cxnLst>
                <a:cxn ang="0">
                  <a:pos x="2" y="0"/>
                </a:cxn>
                <a:cxn ang="0">
                  <a:pos x="6" y="1"/>
                </a:cxn>
                <a:cxn ang="0">
                  <a:pos x="6" y="6"/>
                </a:cxn>
                <a:cxn ang="0">
                  <a:pos x="11" y="10"/>
                </a:cxn>
                <a:cxn ang="0">
                  <a:pos x="18" y="13"/>
                </a:cxn>
                <a:cxn ang="0">
                  <a:pos x="23" y="17"/>
                </a:cxn>
                <a:cxn ang="0">
                  <a:pos x="25" y="22"/>
                </a:cxn>
                <a:cxn ang="0">
                  <a:pos x="22" y="25"/>
                </a:cxn>
                <a:cxn ang="0">
                  <a:pos x="16" y="24"/>
                </a:cxn>
                <a:cxn ang="0">
                  <a:pos x="17" y="28"/>
                </a:cxn>
                <a:cxn ang="0">
                  <a:pos x="21" y="29"/>
                </a:cxn>
                <a:cxn ang="0">
                  <a:pos x="27" y="24"/>
                </a:cxn>
                <a:cxn ang="0">
                  <a:pos x="38" y="21"/>
                </a:cxn>
                <a:cxn ang="0">
                  <a:pos x="55" y="21"/>
                </a:cxn>
                <a:cxn ang="0">
                  <a:pos x="43" y="24"/>
                </a:cxn>
                <a:cxn ang="0">
                  <a:pos x="29" y="28"/>
                </a:cxn>
                <a:cxn ang="0">
                  <a:pos x="22" y="32"/>
                </a:cxn>
                <a:cxn ang="0">
                  <a:pos x="21" y="36"/>
                </a:cxn>
                <a:cxn ang="0">
                  <a:pos x="26" y="39"/>
                </a:cxn>
                <a:cxn ang="0">
                  <a:pos x="35" y="36"/>
                </a:cxn>
                <a:cxn ang="0">
                  <a:pos x="46" y="31"/>
                </a:cxn>
                <a:cxn ang="0">
                  <a:pos x="51" y="38"/>
                </a:cxn>
                <a:cxn ang="0">
                  <a:pos x="48" y="44"/>
                </a:cxn>
                <a:cxn ang="0">
                  <a:pos x="37" y="47"/>
                </a:cxn>
                <a:cxn ang="0">
                  <a:pos x="29" y="54"/>
                </a:cxn>
                <a:cxn ang="0">
                  <a:pos x="27" y="58"/>
                </a:cxn>
                <a:cxn ang="0">
                  <a:pos x="30" y="63"/>
                </a:cxn>
                <a:cxn ang="0">
                  <a:pos x="30" y="61"/>
                </a:cxn>
                <a:cxn ang="0">
                  <a:pos x="32" y="55"/>
                </a:cxn>
                <a:cxn ang="0">
                  <a:pos x="34" y="57"/>
                </a:cxn>
                <a:cxn ang="0">
                  <a:pos x="37" y="63"/>
                </a:cxn>
                <a:cxn ang="0">
                  <a:pos x="46" y="64"/>
                </a:cxn>
                <a:cxn ang="0">
                  <a:pos x="58" y="65"/>
                </a:cxn>
                <a:cxn ang="0">
                  <a:pos x="68" y="64"/>
                </a:cxn>
                <a:cxn ang="0">
                  <a:pos x="75" y="71"/>
                </a:cxn>
                <a:cxn ang="0">
                  <a:pos x="83" y="78"/>
                </a:cxn>
                <a:cxn ang="0">
                  <a:pos x="93" y="84"/>
                </a:cxn>
                <a:cxn ang="0">
                  <a:pos x="101" y="91"/>
                </a:cxn>
                <a:cxn ang="0">
                  <a:pos x="108" y="100"/>
                </a:cxn>
                <a:cxn ang="0">
                  <a:pos x="93" y="128"/>
                </a:cxn>
                <a:cxn ang="0">
                  <a:pos x="64" y="93"/>
                </a:cxn>
                <a:cxn ang="0">
                  <a:pos x="57" y="89"/>
                </a:cxn>
                <a:cxn ang="0">
                  <a:pos x="53" y="82"/>
                </a:cxn>
                <a:cxn ang="0">
                  <a:pos x="41" y="80"/>
                </a:cxn>
                <a:cxn ang="0">
                  <a:pos x="29" y="78"/>
                </a:cxn>
                <a:cxn ang="0">
                  <a:pos x="24" y="74"/>
                </a:cxn>
                <a:cxn ang="0">
                  <a:pos x="23" y="67"/>
                </a:cxn>
                <a:cxn ang="0">
                  <a:pos x="25" y="59"/>
                </a:cxn>
                <a:cxn ang="0">
                  <a:pos x="20" y="53"/>
                </a:cxn>
                <a:cxn ang="0">
                  <a:pos x="17" y="45"/>
                </a:cxn>
                <a:cxn ang="0">
                  <a:pos x="15" y="38"/>
                </a:cxn>
                <a:cxn ang="0">
                  <a:pos x="14" y="31"/>
                </a:cxn>
                <a:cxn ang="0">
                  <a:pos x="12" y="26"/>
                </a:cxn>
                <a:cxn ang="0">
                  <a:pos x="12" y="14"/>
                </a:cxn>
                <a:cxn ang="0">
                  <a:pos x="4" y="8"/>
                </a:cxn>
                <a:cxn ang="0">
                  <a:pos x="0" y="4"/>
                </a:cxn>
              </a:cxnLst>
              <a:rect l="0" t="0" r="r" b="b"/>
              <a:pathLst>
                <a:path w="115" h="129">
                  <a:moveTo>
                    <a:pt x="0" y="1"/>
                  </a:moveTo>
                  <a:lnTo>
                    <a:pt x="2" y="0"/>
                  </a:lnTo>
                  <a:lnTo>
                    <a:pt x="4" y="0"/>
                  </a:lnTo>
                  <a:lnTo>
                    <a:pt x="6" y="1"/>
                  </a:lnTo>
                  <a:lnTo>
                    <a:pt x="7" y="4"/>
                  </a:lnTo>
                  <a:lnTo>
                    <a:pt x="6" y="6"/>
                  </a:lnTo>
                  <a:lnTo>
                    <a:pt x="7" y="8"/>
                  </a:lnTo>
                  <a:lnTo>
                    <a:pt x="11" y="10"/>
                  </a:lnTo>
                  <a:lnTo>
                    <a:pt x="14" y="11"/>
                  </a:lnTo>
                  <a:lnTo>
                    <a:pt x="18" y="13"/>
                  </a:lnTo>
                  <a:lnTo>
                    <a:pt x="21" y="15"/>
                  </a:lnTo>
                  <a:lnTo>
                    <a:pt x="23" y="17"/>
                  </a:lnTo>
                  <a:lnTo>
                    <a:pt x="25" y="20"/>
                  </a:lnTo>
                  <a:lnTo>
                    <a:pt x="25" y="22"/>
                  </a:lnTo>
                  <a:lnTo>
                    <a:pt x="25" y="24"/>
                  </a:lnTo>
                  <a:lnTo>
                    <a:pt x="22" y="25"/>
                  </a:lnTo>
                  <a:lnTo>
                    <a:pt x="19" y="25"/>
                  </a:lnTo>
                  <a:lnTo>
                    <a:pt x="16" y="24"/>
                  </a:lnTo>
                  <a:lnTo>
                    <a:pt x="17" y="26"/>
                  </a:lnTo>
                  <a:lnTo>
                    <a:pt x="17" y="28"/>
                  </a:lnTo>
                  <a:lnTo>
                    <a:pt x="19" y="30"/>
                  </a:lnTo>
                  <a:lnTo>
                    <a:pt x="21" y="29"/>
                  </a:lnTo>
                  <a:lnTo>
                    <a:pt x="23" y="26"/>
                  </a:lnTo>
                  <a:lnTo>
                    <a:pt x="27" y="24"/>
                  </a:lnTo>
                  <a:lnTo>
                    <a:pt x="32" y="22"/>
                  </a:lnTo>
                  <a:lnTo>
                    <a:pt x="38" y="21"/>
                  </a:lnTo>
                  <a:lnTo>
                    <a:pt x="46" y="21"/>
                  </a:lnTo>
                  <a:lnTo>
                    <a:pt x="55" y="21"/>
                  </a:lnTo>
                  <a:lnTo>
                    <a:pt x="49" y="23"/>
                  </a:lnTo>
                  <a:lnTo>
                    <a:pt x="43" y="24"/>
                  </a:lnTo>
                  <a:lnTo>
                    <a:pt x="34" y="26"/>
                  </a:lnTo>
                  <a:lnTo>
                    <a:pt x="29" y="28"/>
                  </a:lnTo>
                  <a:lnTo>
                    <a:pt x="25" y="30"/>
                  </a:lnTo>
                  <a:lnTo>
                    <a:pt x="22" y="32"/>
                  </a:lnTo>
                  <a:lnTo>
                    <a:pt x="20" y="34"/>
                  </a:lnTo>
                  <a:lnTo>
                    <a:pt x="21" y="36"/>
                  </a:lnTo>
                  <a:lnTo>
                    <a:pt x="23" y="39"/>
                  </a:lnTo>
                  <a:lnTo>
                    <a:pt x="26" y="39"/>
                  </a:lnTo>
                  <a:lnTo>
                    <a:pt x="30" y="39"/>
                  </a:lnTo>
                  <a:lnTo>
                    <a:pt x="35" y="36"/>
                  </a:lnTo>
                  <a:lnTo>
                    <a:pt x="40" y="34"/>
                  </a:lnTo>
                  <a:lnTo>
                    <a:pt x="46" y="31"/>
                  </a:lnTo>
                  <a:lnTo>
                    <a:pt x="49" y="34"/>
                  </a:lnTo>
                  <a:lnTo>
                    <a:pt x="51" y="38"/>
                  </a:lnTo>
                  <a:lnTo>
                    <a:pt x="52" y="42"/>
                  </a:lnTo>
                  <a:lnTo>
                    <a:pt x="48" y="44"/>
                  </a:lnTo>
                  <a:lnTo>
                    <a:pt x="43" y="45"/>
                  </a:lnTo>
                  <a:lnTo>
                    <a:pt x="37" y="47"/>
                  </a:lnTo>
                  <a:lnTo>
                    <a:pt x="32" y="50"/>
                  </a:lnTo>
                  <a:lnTo>
                    <a:pt x="29" y="54"/>
                  </a:lnTo>
                  <a:lnTo>
                    <a:pt x="27" y="56"/>
                  </a:lnTo>
                  <a:lnTo>
                    <a:pt x="27" y="58"/>
                  </a:lnTo>
                  <a:lnTo>
                    <a:pt x="27" y="62"/>
                  </a:lnTo>
                  <a:lnTo>
                    <a:pt x="30" y="63"/>
                  </a:lnTo>
                  <a:lnTo>
                    <a:pt x="31" y="64"/>
                  </a:lnTo>
                  <a:lnTo>
                    <a:pt x="30" y="61"/>
                  </a:lnTo>
                  <a:lnTo>
                    <a:pt x="30" y="58"/>
                  </a:lnTo>
                  <a:lnTo>
                    <a:pt x="32" y="55"/>
                  </a:lnTo>
                  <a:lnTo>
                    <a:pt x="34" y="53"/>
                  </a:lnTo>
                  <a:lnTo>
                    <a:pt x="34" y="57"/>
                  </a:lnTo>
                  <a:lnTo>
                    <a:pt x="36" y="60"/>
                  </a:lnTo>
                  <a:lnTo>
                    <a:pt x="37" y="63"/>
                  </a:lnTo>
                  <a:lnTo>
                    <a:pt x="41" y="63"/>
                  </a:lnTo>
                  <a:lnTo>
                    <a:pt x="46" y="64"/>
                  </a:lnTo>
                  <a:lnTo>
                    <a:pt x="52" y="64"/>
                  </a:lnTo>
                  <a:lnTo>
                    <a:pt x="58" y="65"/>
                  </a:lnTo>
                  <a:lnTo>
                    <a:pt x="63" y="65"/>
                  </a:lnTo>
                  <a:lnTo>
                    <a:pt x="68" y="64"/>
                  </a:lnTo>
                  <a:lnTo>
                    <a:pt x="72" y="67"/>
                  </a:lnTo>
                  <a:lnTo>
                    <a:pt x="75" y="71"/>
                  </a:lnTo>
                  <a:lnTo>
                    <a:pt x="78" y="74"/>
                  </a:lnTo>
                  <a:lnTo>
                    <a:pt x="83" y="78"/>
                  </a:lnTo>
                  <a:lnTo>
                    <a:pt x="88" y="81"/>
                  </a:lnTo>
                  <a:lnTo>
                    <a:pt x="93" y="84"/>
                  </a:lnTo>
                  <a:lnTo>
                    <a:pt x="98" y="87"/>
                  </a:lnTo>
                  <a:lnTo>
                    <a:pt x="101" y="91"/>
                  </a:lnTo>
                  <a:lnTo>
                    <a:pt x="105" y="96"/>
                  </a:lnTo>
                  <a:lnTo>
                    <a:pt x="108" y="100"/>
                  </a:lnTo>
                  <a:lnTo>
                    <a:pt x="114" y="107"/>
                  </a:lnTo>
                  <a:lnTo>
                    <a:pt x="93" y="128"/>
                  </a:lnTo>
                  <a:lnTo>
                    <a:pt x="68" y="98"/>
                  </a:lnTo>
                  <a:lnTo>
                    <a:pt x="64" y="93"/>
                  </a:lnTo>
                  <a:lnTo>
                    <a:pt x="61" y="91"/>
                  </a:lnTo>
                  <a:lnTo>
                    <a:pt x="57" y="89"/>
                  </a:lnTo>
                  <a:lnTo>
                    <a:pt x="55" y="85"/>
                  </a:lnTo>
                  <a:lnTo>
                    <a:pt x="53" y="82"/>
                  </a:lnTo>
                  <a:lnTo>
                    <a:pt x="47" y="81"/>
                  </a:lnTo>
                  <a:lnTo>
                    <a:pt x="41" y="80"/>
                  </a:lnTo>
                  <a:lnTo>
                    <a:pt x="34" y="80"/>
                  </a:lnTo>
                  <a:lnTo>
                    <a:pt x="29" y="78"/>
                  </a:lnTo>
                  <a:lnTo>
                    <a:pt x="26" y="77"/>
                  </a:lnTo>
                  <a:lnTo>
                    <a:pt x="24" y="74"/>
                  </a:lnTo>
                  <a:lnTo>
                    <a:pt x="23" y="70"/>
                  </a:lnTo>
                  <a:lnTo>
                    <a:pt x="23" y="67"/>
                  </a:lnTo>
                  <a:lnTo>
                    <a:pt x="24" y="63"/>
                  </a:lnTo>
                  <a:lnTo>
                    <a:pt x="25" y="59"/>
                  </a:lnTo>
                  <a:lnTo>
                    <a:pt x="23" y="57"/>
                  </a:lnTo>
                  <a:lnTo>
                    <a:pt x="20" y="53"/>
                  </a:lnTo>
                  <a:lnTo>
                    <a:pt x="18" y="49"/>
                  </a:lnTo>
                  <a:lnTo>
                    <a:pt x="17" y="45"/>
                  </a:lnTo>
                  <a:lnTo>
                    <a:pt x="16" y="42"/>
                  </a:lnTo>
                  <a:lnTo>
                    <a:pt x="15" y="38"/>
                  </a:lnTo>
                  <a:lnTo>
                    <a:pt x="15" y="35"/>
                  </a:lnTo>
                  <a:lnTo>
                    <a:pt x="14" y="31"/>
                  </a:lnTo>
                  <a:lnTo>
                    <a:pt x="13" y="28"/>
                  </a:lnTo>
                  <a:lnTo>
                    <a:pt x="12" y="26"/>
                  </a:lnTo>
                  <a:lnTo>
                    <a:pt x="12" y="21"/>
                  </a:lnTo>
                  <a:lnTo>
                    <a:pt x="12" y="14"/>
                  </a:lnTo>
                  <a:lnTo>
                    <a:pt x="9" y="11"/>
                  </a:lnTo>
                  <a:lnTo>
                    <a:pt x="4" y="8"/>
                  </a:lnTo>
                  <a:lnTo>
                    <a:pt x="1" y="6"/>
                  </a:lnTo>
                  <a:lnTo>
                    <a:pt x="0" y="4"/>
                  </a:lnTo>
                  <a:lnTo>
                    <a:pt x="0" y="1"/>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13" name="Freeform 55"/>
            <p:cNvSpPr>
              <a:spLocks/>
            </p:cNvSpPr>
            <p:nvPr/>
          </p:nvSpPr>
          <p:spPr bwMode="auto">
            <a:xfrm>
              <a:off x="4822" y="2937"/>
              <a:ext cx="38" cy="33"/>
            </a:xfrm>
            <a:custGeom>
              <a:avLst/>
              <a:gdLst/>
              <a:ahLst/>
              <a:cxnLst>
                <a:cxn ang="0">
                  <a:pos x="0" y="0"/>
                </a:cxn>
                <a:cxn ang="0">
                  <a:pos x="5" y="2"/>
                </a:cxn>
                <a:cxn ang="0">
                  <a:pos x="8" y="4"/>
                </a:cxn>
                <a:cxn ang="0">
                  <a:pos x="11" y="7"/>
                </a:cxn>
                <a:cxn ang="0">
                  <a:pos x="14" y="10"/>
                </a:cxn>
                <a:cxn ang="0">
                  <a:pos x="15" y="13"/>
                </a:cxn>
                <a:cxn ang="0">
                  <a:pos x="18" y="15"/>
                </a:cxn>
                <a:cxn ang="0">
                  <a:pos x="21" y="16"/>
                </a:cxn>
                <a:cxn ang="0">
                  <a:pos x="23" y="19"/>
                </a:cxn>
                <a:cxn ang="0">
                  <a:pos x="26" y="22"/>
                </a:cxn>
                <a:cxn ang="0">
                  <a:pos x="28" y="24"/>
                </a:cxn>
                <a:cxn ang="0">
                  <a:pos x="31" y="26"/>
                </a:cxn>
                <a:cxn ang="0">
                  <a:pos x="33" y="26"/>
                </a:cxn>
                <a:cxn ang="0">
                  <a:pos x="37" y="27"/>
                </a:cxn>
                <a:cxn ang="0">
                  <a:pos x="35" y="28"/>
                </a:cxn>
                <a:cxn ang="0">
                  <a:pos x="34" y="30"/>
                </a:cxn>
                <a:cxn ang="0">
                  <a:pos x="32" y="32"/>
                </a:cxn>
                <a:cxn ang="0">
                  <a:pos x="31" y="29"/>
                </a:cxn>
                <a:cxn ang="0">
                  <a:pos x="29" y="27"/>
                </a:cxn>
                <a:cxn ang="0">
                  <a:pos x="26" y="25"/>
                </a:cxn>
                <a:cxn ang="0">
                  <a:pos x="23" y="23"/>
                </a:cxn>
                <a:cxn ang="0">
                  <a:pos x="19" y="21"/>
                </a:cxn>
                <a:cxn ang="0">
                  <a:pos x="17" y="18"/>
                </a:cxn>
                <a:cxn ang="0">
                  <a:pos x="14" y="14"/>
                </a:cxn>
                <a:cxn ang="0">
                  <a:pos x="11" y="12"/>
                </a:cxn>
                <a:cxn ang="0">
                  <a:pos x="8" y="12"/>
                </a:cxn>
                <a:cxn ang="0">
                  <a:pos x="6" y="12"/>
                </a:cxn>
                <a:cxn ang="0">
                  <a:pos x="4" y="13"/>
                </a:cxn>
                <a:cxn ang="0">
                  <a:pos x="5" y="10"/>
                </a:cxn>
                <a:cxn ang="0">
                  <a:pos x="4" y="7"/>
                </a:cxn>
                <a:cxn ang="0">
                  <a:pos x="3" y="4"/>
                </a:cxn>
                <a:cxn ang="0">
                  <a:pos x="0" y="0"/>
                </a:cxn>
              </a:cxnLst>
              <a:rect l="0" t="0" r="r" b="b"/>
              <a:pathLst>
                <a:path w="38" h="33">
                  <a:moveTo>
                    <a:pt x="0" y="0"/>
                  </a:moveTo>
                  <a:lnTo>
                    <a:pt x="5" y="2"/>
                  </a:lnTo>
                  <a:lnTo>
                    <a:pt x="8" y="4"/>
                  </a:lnTo>
                  <a:lnTo>
                    <a:pt x="11" y="7"/>
                  </a:lnTo>
                  <a:lnTo>
                    <a:pt x="14" y="10"/>
                  </a:lnTo>
                  <a:lnTo>
                    <a:pt x="15" y="13"/>
                  </a:lnTo>
                  <a:lnTo>
                    <a:pt x="18" y="15"/>
                  </a:lnTo>
                  <a:lnTo>
                    <a:pt x="21" y="16"/>
                  </a:lnTo>
                  <a:lnTo>
                    <a:pt x="23" y="19"/>
                  </a:lnTo>
                  <a:lnTo>
                    <a:pt x="26" y="22"/>
                  </a:lnTo>
                  <a:lnTo>
                    <a:pt x="28" y="24"/>
                  </a:lnTo>
                  <a:lnTo>
                    <a:pt x="31" y="26"/>
                  </a:lnTo>
                  <a:lnTo>
                    <a:pt x="33" y="26"/>
                  </a:lnTo>
                  <a:lnTo>
                    <a:pt x="37" y="27"/>
                  </a:lnTo>
                  <a:lnTo>
                    <a:pt x="35" y="28"/>
                  </a:lnTo>
                  <a:lnTo>
                    <a:pt x="34" y="30"/>
                  </a:lnTo>
                  <a:lnTo>
                    <a:pt x="32" y="32"/>
                  </a:lnTo>
                  <a:lnTo>
                    <a:pt x="31" y="29"/>
                  </a:lnTo>
                  <a:lnTo>
                    <a:pt x="29" y="27"/>
                  </a:lnTo>
                  <a:lnTo>
                    <a:pt x="26" y="25"/>
                  </a:lnTo>
                  <a:lnTo>
                    <a:pt x="23" y="23"/>
                  </a:lnTo>
                  <a:lnTo>
                    <a:pt x="19" y="21"/>
                  </a:lnTo>
                  <a:lnTo>
                    <a:pt x="17" y="18"/>
                  </a:lnTo>
                  <a:lnTo>
                    <a:pt x="14" y="14"/>
                  </a:lnTo>
                  <a:lnTo>
                    <a:pt x="11" y="12"/>
                  </a:lnTo>
                  <a:lnTo>
                    <a:pt x="8" y="12"/>
                  </a:lnTo>
                  <a:lnTo>
                    <a:pt x="6" y="12"/>
                  </a:lnTo>
                  <a:lnTo>
                    <a:pt x="4" y="13"/>
                  </a:lnTo>
                  <a:lnTo>
                    <a:pt x="5" y="10"/>
                  </a:lnTo>
                  <a:lnTo>
                    <a:pt x="4" y="7"/>
                  </a:lnTo>
                  <a:lnTo>
                    <a:pt x="3" y="4"/>
                  </a:lnTo>
                  <a:lnTo>
                    <a:pt x="0" y="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14" name="Freeform 56"/>
            <p:cNvSpPr>
              <a:spLocks/>
            </p:cNvSpPr>
            <p:nvPr/>
          </p:nvSpPr>
          <p:spPr bwMode="auto">
            <a:xfrm>
              <a:off x="4801" y="2944"/>
              <a:ext cx="18" cy="8"/>
            </a:xfrm>
            <a:custGeom>
              <a:avLst/>
              <a:gdLst/>
              <a:ahLst/>
              <a:cxnLst>
                <a:cxn ang="0">
                  <a:pos x="0" y="4"/>
                </a:cxn>
                <a:cxn ang="0">
                  <a:pos x="3" y="3"/>
                </a:cxn>
                <a:cxn ang="0">
                  <a:pos x="6" y="1"/>
                </a:cxn>
                <a:cxn ang="0">
                  <a:pos x="9" y="0"/>
                </a:cxn>
                <a:cxn ang="0">
                  <a:pos x="11" y="1"/>
                </a:cxn>
                <a:cxn ang="0">
                  <a:pos x="13" y="2"/>
                </a:cxn>
                <a:cxn ang="0">
                  <a:pos x="15" y="3"/>
                </a:cxn>
                <a:cxn ang="0">
                  <a:pos x="17" y="4"/>
                </a:cxn>
                <a:cxn ang="0">
                  <a:pos x="14" y="4"/>
                </a:cxn>
                <a:cxn ang="0">
                  <a:pos x="13" y="5"/>
                </a:cxn>
                <a:cxn ang="0">
                  <a:pos x="12" y="7"/>
                </a:cxn>
                <a:cxn ang="0">
                  <a:pos x="11" y="5"/>
                </a:cxn>
                <a:cxn ang="0">
                  <a:pos x="10" y="4"/>
                </a:cxn>
                <a:cxn ang="0">
                  <a:pos x="9" y="3"/>
                </a:cxn>
                <a:cxn ang="0">
                  <a:pos x="6" y="4"/>
                </a:cxn>
                <a:cxn ang="0">
                  <a:pos x="3" y="4"/>
                </a:cxn>
                <a:cxn ang="0">
                  <a:pos x="0" y="4"/>
                </a:cxn>
              </a:cxnLst>
              <a:rect l="0" t="0" r="r" b="b"/>
              <a:pathLst>
                <a:path w="18" h="8">
                  <a:moveTo>
                    <a:pt x="0" y="4"/>
                  </a:moveTo>
                  <a:lnTo>
                    <a:pt x="3" y="3"/>
                  </a:lnTo>
                  <a:lnTo>
                    <a:pt x="6" y="1"/>
                  </a:lnTo>
                  <a:lnTo>
                    <a:pt x="9" y="0"/>
                  </a:lnTo>
                  <a:lnTo>
                    <a:pt x="11" y="1"/>
                  </a:lnTo>
                  <a:lnTo>
                    <a:pt x="13" y="2"/>
                  </a:lnTo>
                  <a:lnTo>
                    <a:pt x="15" y="3"/>
                  </a:lnTo>
                  <a:lnTo>
                    <a:pt x="17" y="4"/>
                  </a:lnTo>
                  <a:lnTo>
                    <a:pt x="14" y="4"/>
                  </a:lnTo>
                  <a:lnTo>
                    <a:pt x="13" y="5"/>
                  </a:lnTo>
                  <a:lnTo>
                    <a:pt x="12" y="7"/>
                  </a:lnTo>
                  <a:lnTo>
                    <a:pt x="11" y="5"/>
                  </a:lnTo>
                  <a:lnTo>
                    <a:pt x="10" y="4"/>
                  </a:lnTo>
                  <a:lnTo>
                    <a:pt x="9" y="3"/>
                  </a:lnTo>
                  <a:lnTo>
                    <a:pt x="6" y="4"/>
                  </a:lnTo>
                  <a:lnTo>
                    <a:pt x="3" y="4"/>
                  </a:lnTo>
                  <a:lnTo>
                    <a:pt x="0" y="4"/>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15" name="Freeform 57"/>
            <p:cNvSpPr>
              <a:spLocks/>
            </p:cNvSpPr>
            <p:nvPr/>
          </p:nvSpPr>
          <p:spPr bwMode="auto">
            <a:xfrm>
              <a:off x="4864" y="2942"/>
              <a:ext cx="86" cy="63"/>
            </a:xfrm>
            <a:custGeom>
              <a:avLst/>
              <a:gdLst/>
              <a:ahLst/>
              <a:cxnLst>
                <a:cxn ang="0">
                  <a:pos x="85" y="2"/>
                </a:cxn>
                <a:cxn ang="0">
                  <a:pos x="81" y="3"/>
                </a:cxn>
                <a:cxn ang="0">
                  <a:pos x="77" y="2"/>
                </a:cxn>
                <a:cxn ang="0">
                  <a:pos x="73" y="0"/>
                </a:cxn>
                <a:cxn ang="0">
                  <a:pos x="76" y="6"/>
                </a:cxn>
                <a:cxn ang="0">
                  <a:pos x="77" y="10"/>
                </a:cxn>
                <a:cxn ang="0">
                  <a:pos x="77" y="14"/>
                </a:cxn>
                <a:cxn ang="0">
                  <a:pos x="76" y="18"/>
                </a:cxn>
                <a:cxn ang="0">
                  <a:pos x="74" y="21"/>
                </a:cxn>
                <a:cxn ang="0">
                  <a:pos x="71" y="23"/>
                </a:cxn>
                <a:cxn ang="0">
                  <a:pos x="67" y="26"/>
                </a:cxn>
                <a:cxn ang="0">
                  <a:pos x="63" y="29"/>
                </a:cxn>
                <a:cxn ang="0">
                  <a:pos x="58" y="32"/>
                </a:cxn>
                <a:cxn ang="0">
                  <a:pos x="52" y="35"/>
                </a:cxn>
                <a:cxn ang="0">
                  <a:pos x="44" y="39"/>
                </a:cxn>
                <a:cxn ang="0">
                  <a:pos x="32" y="44"/>
                </a:cxn>
                <a:cxn ang="0">
                  <a:pos x="24" y="47"/>
                </a:cxn>
                <a:cxn ang="0">
                  <a:pos x="16" y="51"/>
                </a:cxn>
                <a:cxn ang="0">
                  <a:pos x="7" y="57"/>
                </a:cxn>
                <a:cxn ang="0">
                  <a:pos x="0" y="61"/>
                </a:cxn>
                <a:cxn ang="0">
                  <a:pos x="4" y="61"/>
                </a:cxn>
                <a:cxn ang="0">
                  <a:pos x="9" y="61"/>
                </a:cxn>
                <a:cxn ang="0">
                  <a:pos x="13" y="61"/>
                </a:cxn>
                <a:cxn ang="0">
                  <a:pos x="18" y="62"/>
                </a:cxn>
                <a:cxn ang="0">
                  <a:pos x="23" y="61"/>
                </a:cxn>
                <a:cxn ang="0">
                  <a:pos x="28" y="59"/>
                </a:cxn>
                <a:cxn ang="0">
                  <a:pos x="33" y="57"/>
                </a:cxn>
                <a:cxn ang="0">
                  <a:pos x="38" y="55"/>
                </a:cxn>
                <a:cxn ang="0">
                  <a:pos x="42" y="53"/>
                </a:cxn>
                <a:cxn ang="0">
                  <a:pos x="48" y="50"/>
                </a:cxn>
                <a:cxn ang="0">
                  <a:pos x="53" y="47"/>
                </a:cxn>
                <a:cxn ang="0">
                  <a:pos x="59" y="45"/>
                </a:cxn>
                <a:cxn ang="0">
                  <a:pos x="65" y="44"/>
                </a:cxn>
                <a:cxn ang="0">
                  <a:pos x="70" y="41"/>
                </a:cxn>
                <a:cxn ang="0">
                  <a:pos x="76" y="38"/>
                </a:cxn>
                <a:cxn ang="0">
                  <a:pos x="82" y="34"/>
                </a:cxn>
                <a:cxn ang="0">
                  <a:pos x="83" y="30"/>
                </a:cxn>
                <a:cxn ang="0">
                  <a:pos x="82" y="21"/>
                </a:cxn>
                <a:cxn ang="0">
                  <a:pos x="82" y="14"/>
                </a:cxn>
                <a:cxn ang="0">
                  <a:pos x="82" y="11"/>
                </a:cxn>
                <a:cxn ang="0">
                  <a:pos x="84" y="8"/>
                </a:cxn>
                <a:cxn ang="0">
                  <a:pos x="85" y="5"/>
                </a:cxn>
                <a:cxn ang="0">
                  <a:pos x="85" y="2"/>
                </a:cxn>
              </a:cxnLst>
              <a:rect l="0" t="0" r="r" b="b"/>
              <a:pathLst>
                <a:path w="86" h="63">
                  <a:moveTo>
                    <a:pt x="85" y="2"/>
                  </a:moveTo>
                  <a:lnTo>
                    <a:pt x="81" y="3"/>
                  </a:lnTo>
                  <a:lnTo>
                    <a:pt x="77" y="2"/>
                  </a:lnTo>
                  <a:lnTo>
                    <a:pt x="73" y="0"/>
                  </a:lnTo>
                  <a:lnTo>
                    <a:pt x="76" y="6"/>
                  </a:lnTo>
                  <a:lnTo>
                    <a:pt x="77" y="10"/>
                  </a:lnTo>
                  <a:lnTo>
                    <a:pt x="77" y="14"/>
                  </a:lnTo>
                  <a:lnTo>
                    <a:pt x="76" y="18"/>
                  </a:lnTo>
                  <a:lnTo>
                    <a:pt x="74" y="21"/>
                  </a:lnTo>
                  <a:lnTo>
                    <a:pt x="71" y="23"/>
                  </a:lnTo>
                  <a:lnTo>
                    <a:pt x="67" y="26"/>
                  </a:lnTo>
                  <a:lnTo>
                    <a:pt x="63" y="29"/>
                  </a:lnTo>
                  <a:lnTo>
                    <a:pt x="58" y="32"/>
                  </a:lnTo>
                  <a:lnTo>
                    <a:pt x="52" y="35"/>
                  </a:lnTo>
                  <a:lnTo>
                    <a:pt x="44" y="39"/>
                  </a:lnTo>
                  <a:lnTo>
                    <a:pt x="32" y="44"/>
                  </a:lnTo>
                  <a:lnTo>
                    <a:pt x="24" y="47"/>
                  </a:lnTo>
                  <a:lnTo>
                    <a:pt x="16" y="51"/>
                  </a:lnTo>
                  <a:lnTo>
                    <a:pt x="7" y="57"/>
                  </a:lnTo>
                  <a:lnTo>
                    <a:pt x="0" y="61"/>
                  </a:lnTo>
                  <a:lnTo>
                    <a:pt x="4" y="61"/>
                  </a:lnTo>
                  <a:lnTo>
                    <a:pt x="9" y="61"/>
                  </a:lnTo>
                  <a:lnTo>
                    <a:pt x="13" y="61"/>
                  </a:lnTo>
                  <a:lnTo>
                    <a:pt x="18" y="62"/>
                  </a:lnTo>
                  <a:lnTo>
                    <a:pt x="23" y="61"/>
                  </a:lnTo>
                  <a:lnTo>
                    <a:pt x="28" y="59"/>
                  </a:lnTo>
                  <a:lnTo>
                    <a:pt x="33" y="57"/>
                  </a:lnTo>
                  <a:lnTo>
                    <a:pt x="38" y="55"/>
                  </a:lnTo>
                  <a:lnTo>
                    <a:pt x="42" y="53"/>
                  </a:lnTo>
                  <a:lnTo>
                    <a:pt x="48" y="50"/>
                  </a:lnTo>
                  <a:lnTo>
                    <a:pt x="53" y="47"/>
                  </a:lnTo>
                  <a:lnTo>
                    <a:pt x="59" y="45"/>
                  </a:lnTo>
                  <a:lnTo>
                    <a:pt x="65" y="44"/>
                  </a:lnTo>
                  <a:lnTo>
                    <a:pt x="70" y="41"/>
                  </a:lnTo>
                  <a:lnTo>
                    <a:pt x="76" y="38"/>
                  </a:lnTo>
                  <a:lnTo>
                    <a:pt x="82" y="34"/>
                  </a:lnTo>
                  <a:lnTo>
                    <a:pt x="83" y="30"/>
                  </a:lnTo>
                  <a:lnTo>
                    <a:pt x="82" y="21"/>
                  </a:lnTo>
                  <a:lnTo>
                    <a:pt x="82" y="14"/>
                  </a:lnTo>
                  <a:lnTo>
                    <a:pt x="82" y="11"/>
                  </a:lnTo>
                  <a:lnTo>
                    <a:pt x="84" y="8"/>
                  </a:lnTo>
                  <a:lnTo>
                    <a:pt x="85" y="5"/>
                  </a:lnTo>
                  <a:lnTo>
                    <a:pt x="85" y="2"/>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16" name="Freeform 58"/>
            <p:cNvSpPr>
              <a:spLocks/>
            </p:cNvSpPr>
            <p:nvPr/>
          </p:nvSpPr>
          <p:spPr bwMode="auto">
            <a:xfrm>
              <a:off x="4938" y="2909"/>
              <a:ext cx="20" cy="21"/>
            </a:xfrm>
            <a:custGeom>
              <a:avLst/>
              <a:gdLst/>
              <a:ahLst/>
              <a:cxnLst>
                <a:cxn ang="0">
                  <a:pos x="8" y="8"/>
                </a:cxn>
                <a:cxn ang="0">
                  <a:pos x="4" y="9"/>
                </a:cxn>
                <a:cxn ang="0">
                  <a:pos x="2" y="11"/>
                </a:cxn>
                <a:cxn ang="0">
                  <a:pos x="1" y="14"/>
                </a:cxn>
                <a:cxn ang="0">
                  <a:pos x="0" y="16"/>
                </a:cxn>
                <a:cxn ang="0">
                  <a:pos x="1" y="18"/>
                </a:cxn>
                <a:cxn ang="0">
                  <a:pos x="4" y="20"/>
                </a:cxn>
                <a:cxn ang="0">
                  <a:pos x="7" y="20"/>
                </a:cxn>
                <a:cxn ang="0">
                  <a:pos x="10" y="20"/>
                </a:cxn>
                <a:cxn ang="0">
                  <a:pos x="12" y="18"/>
                </a:cxn>
                <a:cxn ang="0">
                  <a:pos x="15" y="15"/>
                </a:cxn>
                <a:cxn ang="0">
                  <a:pos x="17" y="11"/>
                </a:cxn>
                <a:cxn ang="0">
                  <a:pos x="18" y="7"/>
                </a:cxn>
                <a:cxn ang="0">
                  <a:pos x="19" y="0"/>
                </a:cxn>
                <a:cxn ang="0">
                  <a:pos x="16" y="1"/>
                </a:cxn>
                <a:cxn ang="0">
                  <a:pos x="15" y="4"/>
                </a:cxn>
                <a:cxn ang="0">
                  <a:pos x="14" y="9"/>
                </a:cxn>
                <a:cxn ang="0">
                  <a:pos x="12" y="12"/>
                </a:cxn>
                <a:cxn ang="0">
                  <a:pos x="11" y="14"/>
                </a:cxn>
                <a:cxn ang="0">
                  <a:pos x="11" y="10"/>
                </a:cxn>
                <a:cxn ang="0">
                  <a:pos x="11" y="9"/>
                </a:cxn>
                <a:cxn ang="0">
                  <a:pos x="8" y="8"/>
                </a:cxn>
              </a:cxnLst>
              <a:rect l="0" t="0" r="r" b="b"/>
              <a:pathLst>
                <a:path w="20" h="21">
                  <a:moveTo>
                    <a:pt x="8" y="8"/>
                  </a:moveTo>
                  <a:lnTo>
                    <a:pt x="4" y="9"/>
                  </a:lnTo>
                  <a:lnTo>
                    <a:pt x="2" y="11"/>
                  </a:lnTo>
                  <a:lnTo>
                    <a:pt x="1" y="14"/>
                  </a:lnTo>
                  <a:lnTo>
                    <a:pt x="0" y="16"/>
                  </a:lnTo>
                  <a:lnTo>
                    <a:pt x="1" y="18"/>
                  </a:lnTo>
                  <a:lnTo>
                    <a:pt x="4" y="20"/>
                  </a:lnTo>
                  <a:lnTo>
                    <a:pt x="7" y="20"/>
                  </a:lnTo>
                  <a:lnTo>
                    <a:pt x="10" y="20"/>
                  </a:lnTo>
                  <a:lnTo>
                    <a:pt x="12" y="18"/>
                  </a:lnTo>
                  <a:lnTo>
                    <a:pt x="15" y="15"/>
                  </a:lnTo>
                  <a:lnTo>
                    <a:pt x="17" y="11"/>
                  </a:lnTo>
                  <a:lnTo>
                    <a:pt x="18" y="7"/>
                  </a:lnTo>
                  <a:lnTo>
                    <a:pt x="19" y="0"/>
                  </a:lnTo>
                  <a:lnTo>
                    <a:pt x="16" y="1"/>
                  </a:lnTo>
                  <a:lnTo>
                    <a:pt x="15" y="4"/>
                  </a:lnTo>
                  <a:lnTo>
                    <a:pt x="14" y="9"/>
                  </a:lnTo>
                  <a:lnTo>
                    <a:pt x="12" y="12"/>
                  </a:lnTo>
                  <a:lnTo>
                    <a:pt x="11" y="14"/>
                  </a:lnTo>
                  <a:lnTo>
                    <a:pt x="11" y="10"/>
                  </a:lnTo>
                  <a:lnTo>
                    <a:pt x="11" y="9"/>
                  </a:lnTo>
                  <a:lnTo>
                    <a:pt x="8" y="8"/>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17" name="Freeform 59"/>
            <p:cNvSpPr>
              <a:spLocks/>
            </p:cNvSpPr>
            <p:nvPr/>
          </p:nvSpPr>
          <p:spPr bwMode="auto">
            <a:xfrm>
              <a:off x="4805" y="2888"/>
              <a:ext cx="46" cy="17"/>
            </a:xfrm>
            <a:custGeom>
              <a:avLst/>
              <a:gdLst/>
              <a:ahLst/>
              <a:cxnLst>
                <a:cxn ang="0">
                  <a:pos x="0" y="15"/>
                </a:cxn>
                <a:cxn ang="0">
                  <a:pos x="2" y="16"/>
                </a:cxn>
                <a:cxn ang="0">
                  <a:pos x="4" y="15"/>
                </a:cxn>
                <a:cxn ang="0">
                  <a:pos x="6" y="16"/>
                </a:cxn>
                <a:cxn ang="0">
                  <a:pos x="8" y="15"/>
                </a:cxn>
                <a:cxn ang="0">
                  <a:pos x="12" y="13"/>
                </a:cxn>
                <a:cxn ang="0">
                  <a:pos x="15" y="12"/>
                </a:cxn>
                <a:cxn ang="0">
                  <a:pos x="18" y="10"/>
                </a:cxn>
                <a:cxn ang="0">
                  <a:pos x="23" y="8"/>
                </a:cxn>
                <a:cxn ang="0">
                  <a:pos x="28" y="6"/>
                </a:cxn>
                <a:cxn ang="0">
                  <a:pos x="34" y="4"/>
                </a:cxn>
                <a:cxn ang="0">
                  <a:pos x="39" y="3"/>
                </a:cxn>
                <a:cxn ang="0">
                  <a:pos x="45" y="2"/>
                </a:cxn>
                <a:cxn ang="0">
                  <a:pos x="44" y="2"/>
                </a:cxn>
                <a:cxn ang="0">
                  <a:pos x="41" y="1"/>
                </a:cxn>
                <a:cxn ang="0">
                  <a:pos x="36" y="0"/>
                </a:cxn>
                <a:cxn ang="0">
                  <a:pos x="32" y="0"/>
                </a:cxn>
                <a:cxn ang="0">
                  <a:pos x="28" y="1"/>
                </a:cxn>
                <a:cxn ang="0">
                  <a:pos x="23" y="3"/>
                </a:cxn>
                <a:cxn ang="0">
                  <a:pos x="17" y="5"/>
                </a:cxn>
                <a:cxn ang="0">
                  <a:pos x="13" y="6"/>
                </a:cxn>
                <a:cxn ang="0">
                  <a:pos x="9" y="7"/>
                </a:cxn>
                <a:cxn ang="0">
                  <a:pos x="6" y="9"/>
                </a:cxn>
                <a:cxn ang="0">
                  <a:pos x="4" y="11"/>
                </a:cxn>
                <a:cxn ang="0">
                  <a:pos x="2" y="12"/>
                </a:cxn>
                <a:cxn ang="0">
                  <a:pos x="0" y="15"/>
                </a:cxn>
              </a:cxnLst>
              <a:rect l="0" t="0" r="r" b="b"/>
              <a:pathLst>
                <a:path w="46" h="17">
                  <a:moveTo>
                    <a:pt x="0" y="15"/>
                  </a:moveTo>
                  <a:lnTo>
                    <a:pt x="2" y="16"/>
                  </a:lnTo>
                  <a:lnTo>
                    <a:pt x="4" y="15"/>
                  </a:lnTo>
                  <a:lnTo>
                    <a:pt x="6" y="16"/>
                  </a:lnTo>
                  <a:lnTo>
                    <a:pt x="8" y="15"/>
                  </a:lnTo>
                  <a:lnTo>
                    <a:pt x="12" y="13"/>
                  </a:lnTo>
                  <a:lnTo>
                    <a:pt x="15" y="12"/>
                  </a:lnTo>
                  <a:lnTo>
                    <a:pt x="18" y="10"/>
                  </a:lnTo>
                  <a:lnTo>
                    <a:pt x="23" y="8"/>
                  </a:lnTo>
                  <a:lnTo>
                    <a:pt x="28" y="6"/>
                  </a:lnTo>
                  <a:lnTo>
                    <a:pt x="34" y="4"/>
                  </a:lnTo>
                  <a:lnTo>
                    <a:pt x="39" y="3"/>
                  </a:lnTo>
                  <a:lnTo>
                    <a:pt x="45" y="2"/>
                  </a:lnTo>
                  <a:lnTo>
                    <a:pt x="44" y="2"/>
                  </a:lnTo>
                  <a:lnTo>
                    <a:pt x="41" y="1"/>
                  </a:lnTo>
                  <a:lnTo>
                    <a:pt x="36" y="0"/>
                  </a:lnTo>
                  <a:lnTo>
                    <a:pt x="32" y="0"/>
                  </a:lnTo>
                  <a:lnTo>
                    <a:pt x="28" y="1"/>
                  </a:lnTo>
                  <a:lnTo>
                    <a:pt x="23" y="3"/>
                  </a:lnTo>
                  <a:lnTo>
                    <a:pt x="17" y="5"/>
                  </a:lnTo>
                  <a:lnTo>
                    <a:pt x="13" y="6"/>
                  </a:lnTo>
                  <a:lnTo>
                    <a:pt x="9" y="7"/>
                  </a:lnTo>
                  <a:lnTo>
                    <a:pt x="6" y="9"/>
                  </a:lnTo>
                  <a:lnTo>
                    <a:pt x="4" y="11"/>
                  </a:lnTo>
                  <a:lnTo>
                    <a:pt x="2" y="12"/>
                  </a:lnTo>
                  <a:lnTo>
                    <a:pt x="0" y="15"/>
                  </a:lnTo>
                </a:path>
              </a:pathLst>
            </a:custGeom>
            <a:solidFill>
              <a:srgbClr val="7F3F00"/>
            </a:solidFill>
            <a:ln w="12699" cap="rnd" cmpd="sng">
              <a:noFill/>
              <a:prstDash val="solid"/>
              <a:round/>
              <a:headEnd type="none" w="med" len="med"/>
              <a:tailEnd type="none" w="med" len="med"/>
            </a:ln>
            <a:effectLst/>
          </p:spPr>
          <p:txBody>
            <a:bodyPr/>
            <a:lstStyle/>
            <a:p>
              <a:endParaRPr lang="en-US">
                <a:latin typeface="+mn-lt"/>
              </a:endParaRPr>
            </a:p>
          </p:txBody>
        </p:sp>
        <p:sp>
          <p:nvSpPr>
            <p:cNvPr id="18" name="Freeform 60"/>
            <p:cNvSpPr>
              <a:spLocks/>
            </p:cNvSpPr>
            <p:nvPr/>
          </p:nvSpPr>
          <p:spPr bwMode="auto">
            <a:xfrm>
              <a:off x="4786" y="2909"/>
              <a:ext cx="12" cy="18"/>
            </a:xfrm>
            <a:custGeom>
              <a:avLst/>
              <a:gdLst/>
              <a:ahLst/>
              <a:cxnLst>
                <a:cxn ang="0">
                  <a:pos x="4" y="0"/>
                </a:cxn>
                <a:cxn ang="0">
                  <a:pos x="6" y="0"/>
                </a:cxn>
                <a:cxn ang="0">
                  <a:pos x="8" y="0"/>
                </a:cxn>
                <a:cxn ang="0">
                  <a:pos x="10" y="1"/>
                </a:cxn>
                <a:cxn ang="0">
                  <a:pos x="10" y="3"/>
                </a:cxn>
                <a:cxn ang="0">
                  <a:pos x="11" y="4"/>
                </a:cxn>
                <a:cxn ang="0">
                  <a:pos x="9" y="3"/>
                </a:cxn>
                <a:cxn ang="0">
                  <a:pos x="8" y="4"/>
                </a:cxn>
                <a:cxn ang="0">
                  <a:pos x="5" y="6"/>
                </a:cxn>
                <a:cxn ang="0">
                  <a:pos x="4" y="8"/>
                </a:cxn>
                <a:cxn ang="0">
                  <a:pos x="3" y="9"/>
                </a:cxn>
                <a:cxn ang="0">
                  <a:pos x="2" y="11"/>
                </a:cxn>
                <a:cxn ang="0">
                  <a:pos x="2" y="13"/>
                </a:cxn>
                <a:cxn ang="0">
                  <a:pos x="2" y="15"/>
                </a:cxn>
                <a:cxn ang="0">
                  <a:pos x="1" y="17"/>
                </a:cxn>
                <a:cxn ang="0">
                  <a:pos x="0" y="14"/>
                </a:cxn>
                <a:cxn ang="0">
                  <a:pos x="0" y="11"/>
                </a:cxn>
                <a:cxn ang="0">
                  <a:pos x="0" y="7"/>
                </a:cxn>
                <a:cxn ang="0">
                  <a:pos x="1" y="4"/>
                </a:cxn>
                <a:cxn ang="0">
                  <a:pos x="4" y="0"/>
                </a:cxn>
              </a:cxnLst>
              <a:rect l="0" t="0" r="r" b="b"/>
              <a:pathLst>
                <a:path w="12" h="18">
                  <a:moveTo>
                    <a:pt x="4" y="0"/>
                  </a:moveTo>
                  <a:lnTo>
                    <a:pt x="6" y="0"/>
                  </a:lnTo>
                  <a:lnTo>
                    <a:pt x="8" y="0"/>
                  </a:lnTo>
                  <a:lnTo>
                    <a:pt x="10" y="1"/>
                  </a:lnTo>
                  <a:lnTo>
                    <a:pt x="10" y="3"/>
                  </a:lnTo>
                  <a:lnTo>
                    <a:pt x="11" y="4"/>
                  </a:lnTo>
                  <a:lnTo>
                    <a:pt x="9" y="3"/>
                  </a:lnTo>
                  <a:lnTo>
                    <a:pt x="8" y="4"/>
                  </a:lnTo>
                  <a:lnTo>
                    <a:pt x="5" y="6"/>
                  </a:lnTo>
                  <a:lnTo>
                    <a:pt x="4" y="8"/>
                  </a:lnTo>
                  <a:lnTo>
                    <a:pt x="3" y="9"/>
                  </a:lnTo>
                  <a:lnTo>
                    <a:pt x="2" y="11"/>
                  </a:lnTo>
                  <a:lnTo>
                    <a:pt x="2" y="13"/>
                  </a:lnTo>
                  <a:lnTo>
                    <a:pt x="2" y="15"/>
                  </a:lnTo>
                  <a:lnTo>
                    <a:pt x="1" y="17"/>
                  </a:lnTo>
                  <a:lnTo>
                    <a:pt x="0" y="14"/>
                  </a:lnTo>
                  <a:lnTo>
                    <a:pt x="0" y="11"/>
                  </a:lnTo>
                  <a:lnTo>
                    <a:pt x="0" y="7"/>
                  </a:lnTo>
                  <a:lnTo>
                    <a:pt x="1" y="4"/>
                  </a:lnTo>
                  <a:lnTo>
                    <a:pt x="4" y="0"/>
                  </a:lnTo>
                </a:path>
              </a:pathLst>
            </a:custGeom>
            <a:solidFill>
              <a:srgbClr val="7F3F00"/>
            </a:solidFill>
            <a:ln w="12699" cap="rnd" cmpd="sng">
              <a:noFill/>
              <a:prstDash val="solid"/>
              <a:round/>
              <a:headEnd type="none" w="med" len="med"/>
              <a:tailEnd type="none" w="med" len="med"/>
            </a:ln>
            <a:effectLst/>
          </p:spPr>
          <p:txBody>
            <a:bodyPr/>
            <a:lstStyle/>
            <a:p>
              <a:endParaRPr lang="en-US">
                <a:latin typeface="+mn-lt"/>
              </a:endParaRPr>
            </a:p>
          </p:txBody>
        </p:sp>
        <p:sp>
          <p:nvSpPr>
            <p:cNvPr id="19" name="Freeform 61"/>
            <p:cNvSpPr>
              <a:spLocks/>
            </p:cNvSpPr>
            <p:nvPr/>
          </p:nvSpPr>
          <p:spPr bwMode="auto">
            <a:xfrm>
              <a:off x="4825" y="2903"/>
              <a:ext cx="29" cy="14"/>
            </a:xfrm>
            <a:custGeom>
              <a:avLst/>
              <a:gdLst/>
              <a:ahLst/>
              <a:cxnLst>
                <a:cxn ang="0">
                  <a:pos x="0" y="6"/>
                </a:cxn>
                <a:cxn ang="0">
                  <a:pos x="5" y="2"/>
                </a:cxn>
                <a:cxn ang="0">
                  <a:pos x="9" y="0"/>
                </a:cxn>
                <a:cxn ang="0">
                  <a:pos x="15" y="0"/>
                </a:cxn>
                <a:cxn ang="0">
                  <a:pos x="21" y="0"/>
                </a:cxn>
                <a:cxn ang="0">
                  <a:pos x="28" y="2"/>
                </a:cxn>
                <a:cxn ang="0">
                  <a:pos x="27" y="3"/>
                </a:cxn>
                <a:cxn ang="0">
                  <a:pos x="22" y="4"/>
                </a:cxn>
                <a:cxn ang="0">
                  <a:pos x="17" y="6"/>
                </a:cxn>
                <a:cxn ang="0">
                  <a:pos x="11" y="8"/>
                </a:cxn>
                <a:cxn ang="0">
                  <a:pos x="7" y="10"/>
                </a:cxn>
                <a:cxn ang="0">
                  <a:pos x="3" y="13"/>
                </a:cxn>
                <a:cxn ang="0">
                  <a:pos x="1" y="10"/>
                </a:cxn>
                <a:cxn ang="0">
                  <a:pos x="0" y="6"/>
                </a:cxn>
              </a:cxnLst>
              <a:rect l="0" t="0" r="r" b="b"/>
              <a:pathLst>
                <a:path w="29" h="14">
                  <a:moveTo>
                    <a:pt x="0" y="6"/>
                  </a:moveTo>
                  <a:lnTo>
                    <a:pt x="5" y="2"/>
                  </a:lnTo>
                  <a:lnTo>
                    <a:pt x="9" y="0"/>
                  </a:lnTo>
                  <a:lnTo>
                    <a:pt x="15" y="0"/>
                  </a:lnTo>
                  <a:lnTo>
                    <a:pt x="21" y="0"/>
                  </a:lnTo>
                  <a:lnTo>
                    <a:pt x="28" y="2"/>
                  </a:lnTo>
                  <a:lnTo>
                    <a:pt x="27" y="3"/>
                  </a:lnTo>
                  <a:lnTo>
                    <a:pt x="22" y="4"/>
                  </a:lnTo>
                  <a:lnTo>
                    <a:pt x="17" y="6"/>
                  </a:lnTo>
                  <a:lnTo>
                    <a:pt x="11" y="8"/>
                  </a:lnTo>
                  <a:lnTo>
                    <a:pt x="7" y="10"/>
                  </a:lnTo>
                  <a:lnTo>
                    <a:pt x="3" y="13"/>
                  </a:lnTo>
                  <a:lnTo>
                    <a:pt x="1" y="10"/>
                  </a:lnTo>
                  <a:lnTo>
                    <a:pt x="0" y="6"/>
                  </a:lnTo>
                </a:path>
              </a:pathLst>
            </a:custGeom>
            <a:solidFill>
              <a:srgbClr val="FFFFFF"/>
            </a:solidFill>
            <a:ln w="12699" cap="rnd" cmpd="sng">
              <a:noFill/>
              <a:prstDash val="solid"/>
              <a:round/>
              <a:headEnd type="none" w="med" len="med"/>
              <a:tailEnd type="none" w="med" len="med"/>
            </a:ln>
            <a:effectLst/>
          </p:spPr>
          <p:txBody>
            <a:bodyPr/>
            <a:lstStyle/>
            <a:p>
              <a:endParaRPr lang="en-US">
                <a:latin typeface="+mn-lt"/>
              </a:endParaRPr>
            </a:p>
          </p:txBody>
        </p:sp>
        <p:sp>
          <p:nvSpPr>
            <p:cNvPr id="20" name="Freeform 62"/>
            <p:cNvSpPr>
              <a:spLocks/>
            </p:cNvSpPr>
            <p:nvPr/>
          </p:nvSpPr>
          <p:spPr bwMode="auto">
            <a:xfrm>
              <a:off x="4825" y="2904"/>
              <a:ext cx="13" cy="11"/>
            </a:xfrm>
            <a:custGeom>
              <a:avLst/>
              <a:gdLst/>
              <a:ahLst/>
              <a:cxnLst>
                <a:cxn ang="0">
                  <a:pos x="7" y="0"/>
                </a:cxn>
                <a:cxn ang="0">
                  <a:pos x="9" y="1"/>
                </a:cxn>
                <a:cxn ang="0">
                  <a:pos x="11" y="2"/>
                </a:cxn>
                <a:cxn ang="0">
                  <a:pos x="12" y="4"/>
                </a:cxn>
                <a:cxn ang="0">
                  <a:pos x="12" y="5"/>
                </a:cxn>
                <a:cxn ang="0">
                  <a:pos x="7" y="8"/>
                </a:cxn>
                <a:cxn ang="0">
                  <a:pos x="4" y="10"/>
                </a:cxn>
                <a:cxn ang="0">
                  <a:pos x="2" y="9"/>
                </a:cxn>
                <a:cxn ang="0">
                  <a:pos x="1" y="8"/>
                </a:cxn>
                <a:cxn ang="0">
                  <a:pos x="0" y="7"/>
                </a:cxn>
                <a:cxn ang="0">
                  <a:pos x="0" y="5"/>
                </a:cxn>
                <a:cxn ang="0">
                  <a:pos x="3" y="2"/>
                </a:cxn>
                <a:cxn ang="0">
                  <a:pos x="7" y="0"/>
                </a:cxn>
              </a:cxnLst>
              <a:rect l="0" t="0" r="r" b="b"/>
              <a:pathLst>
                <a:path w="13" h="11">
                  <a:moveTo>
                    <a:pt x="7" y="0"/>
                  </a:moveTo>
                  <a:lnTo>
                    <a:pt x="9" y="1"/>
                  </a:lnTo>
                  <a:lnTo>
                    <a:pt x="11" y="2"/>
                  </a:lnTo>
                  <a:lnTo>
                    <a:pt x="12" y="4"/>
                  </a:lnTo>
                  <a:lnTo>
                    <a:pt x="12" y="5"/>
                  </a:lnTo>
                  <a:lnTo>
                    <a:pt x="7" y="8"/>
                  </a:lnTo>
                  <a:lnTo>
                    <a:pt x="4" y="10"/>
                  </a:lnTo>
                  <a:lnTo>
                    <a:pt x="2" y="9"/>
                  </a:lnTo>
                  <a:lnTo>
                    <a:pt x="1" y="8"/>
                  </a:lnTo>
                  <a:lnTo>
                    <a:pt x="0" y="7"/>
                  </a:lnTo>
                  <a:lnTo>
                    <a:pt x="0" y="5"/>
                  </a:lnTo>
                  <a:lnTo>
                    <a:pt x="3" y="2"/>
                  </a:lnTo>
                  <a:lnTo>
                    <a:pt x="7" y="0"/>
                  </a:lnTo>
                </a:path>
              </a:pathLst>
            </a:custGeom>
            <a:solidFill>
              <a:srgbClr val="001F9F"/>
            </a:solidFill>
            <a:ln w="12699" cap="rnd" cmpd="sng">
              <a:noFill/>
              <a:prstDash val="solid"/>
              <a:round/>
              <a:headEnd type="none" w="med" len="med"/>
              <a:tailEnd type="none" w="med" len="med"/>
            </a:ln>
            <a:effectLst/>
          </p:spPr>
          <p:txBody>
            <a:bodyPr/>
            <a:lstStyle/>
            <a:p>
              <a:endParaRPr lang="en-US">
                <a:latin typeface="+mn-lt"/>
              </a:endParaRPr>
            </a:p>
          </p:txBody>
        </p:sp>
        <p:sp>
          <p:nvSpPr>
            <p:cNvPr id="21" name="Oval 63"/>
            <p:cNvSpPr>
              <a:spLocks noChangeArrowheads="1"/>
            </p:cNvSpPr>
            <p:nvPr/>
          </p:nvSpPr>
          <p:spPr bwMode="auto">
            <a:xfrm>
              <a:off x="4829" y="2906"/>
              <a:ext cx="6" cy="3"/>
            </a:xfrm>
            <a:prstGeom prst="ellipse">
              <a:avLst/>
            </a:prstGeom>
            <a:solidFill>
              <a:srgbClr val="3F7FFF"/>
            </a:solidFill>
            <a:ln w="12699">
              <a:noFill/>
              <a:round/>
              <a:headEnd/>
              <a:tailEnd/>
            </a:ln>
            <a:effectLst/>
          </p:spPr>
          <p:txBody>
            <a:bodyPr wrap="none" anchor="ctr"/>
            <a:lstStyle/>
            <a:p>
              <a:endParaRPr lang="en-US">
                <a:latin typeface="+mn-lt"/>
              </a:endParaRPr>
            </a:p>
          </p:txBody>
        </p:sp>
        <p:sp>
          <p:nvSpPr>
            <p:cNvPr id="22" name="Oval 64"/>
            <p:cNvSpPr>
              <a:spLocks noChangeArrowheads="1"/>
            </p:cNvSpPr>
            <p:nvPr/>
          </p:nvSpPr>
          <p:spPr bwMode="auto">
            <a:xfrm>
              <a:off x="4826" y="2908"/>
              <a:ext cx="6" cy="3"/>
            </a:xfrm>
            <a:prstGeom prst="ellipse">
              <a:avLst/>
            </a:prstGeom>
            <a:solidFill>
              <a:srgbClr val="000080"/>
            </a:solidFill>
            <a:ln w="12699">
              <a:noFill/>
              <a:round/>
              <a:headEnd/>
              <a:tailEnd/>
            </a:ln>
            <a:effectLst/>
          </p:spPr>
          <p:txBody>
            <a:bodyPr wrap="none" anchor="ctr"/>
            <a:lstStyle/>
            <a:p>
              <a:endParaRPr lang="en-US">
                <a:latin typeface="+mn-lt"/>
              </a:endParaRPr>
            </a:p>
          </p:txBody>
        </p:sp>
        <p:sp>
          <p:nvSpPr>
            <p:cNvPr id="23" name="Oval 65"/>
            <p:cNvSpPr>
              <a:spLocks noChangeArrowheads="1"/>
            </p:cNvSpPr>
            <p:nvPr/>
          </p:nvSpPr>
          <p:spPr bwMode="auto">
            <a:xfrm>
              <a:off x="4825" y="2908"/>
              <a:ext cx="6" cy="4"/>
            </a:xfrm>
            <a:prstGeom prst="ellipse">
              <a:avLst/>
            </a:prstGeom>
            <a:solidFill>
              <a:srgbClr val="000000"/>
            </a:solidFill>
            <a:ln w="12699">
              <a:noFill/>
              <a:round/>
              <a:headEnd/>
              <a:tailEnd/>
            </a:ln>
            <a:effectLst/>
          </p:spPr>
          <p:txBody>
            <a:bodyPr wrap="none" anchor="ctr"/>
            <a:lstStyle/>
            <a:p>
              <a:endParaRPr lang="en-US">
                <a:latin typeface="+mn-lt"/>
              </a:endParaRPr>
            </a:p>
          </p:txBody>
        </p:sp>
        <p:sp>
          <p:nvSpPr>
            <p:cNvPr id="24" name="Oval 66"/>
            <p:cNvSpPr>
              <a:spLocks noChangeArrowheads="1"/>
            </p:cNvSpPr>
            <p:nvPr/>
          </p:nvSpPr>
          <p:spPr bwMode="auto">
            <a:xfrm>
              <a:off x="4830" y="2908"/>
              <a:ext cx="1" cy="1"/>
            </a:xfrm>
            <a:prstGeom prst="ellipse">
              <a:avLst/>
            </a:prstGeom>
            <a:solidFill>
              <a:srgbClr val="FFFFFF"/>
            </a:solidFill>
            <a:ln w="12699">
              <a:noFill/>
              <a:round/>
              <a:headEnd/>
              <a:tailEnd/>
            </a:ln>
            <a:effectLst/>
          </p:spPr>
          <p:txBody>
            <a:bodyPr wrap="none" anchor="ctr"/>
            <a:lstStyle/>
            <a:p>
              <a:endParaRPr lang="en-US">
                <a:latin typeface="+mn-lt"/>
              </a:endParaRPr>
            </a:p>
          </p:txBody>
        </p:sp>
        <p:sp>
          <p:nvSpPr>
            <p:cNvPr id="25" name="Freeform 67"/>
            <p:cNvSpPr>
              <a:spLocks/>
            </p:cNvSpPr>
            <p:nvPr/>
          </p:nvSpPr>
          <p:spPr bwMode="auto">
            <a:xfrm>
              <a:off x="4821" y="2902"/>
              <a:ext cx="35" cy="8"/>
            </a:xfrm>
            <a:custGeom>
              <a:avLst/>
              <a:gdLst/>
              <a:ahLst/>
              <a:cxnLst>
                <a:cxn ang="0">
                  <a:pos x="2" y="7"/>
                </a:cxn>
                <a:cxn ang="0">
                  <a:pos x="4" y="5"/>
                </a:cxn>
                <a:cxn ang="0">
                  <a:pos x="6" y="4"/>
                </a:cxn>
                <a:cxn ang="0">
                  <a:pos x="9" y="3"/>
                </a:cxn>
                <a:cxn ang="0">
                  <a:pos x="11" y="2"/>
                </a:cxn>
                <a:cxn ang="0">
                  <a:pos x="14" y="2"/>
                </a:cxn>
                <a:cxn ang="0">
                  <a:pos x="18" y="1"/>
                </a:cxn>
                <a:cxn ang="0">
                  <a:pos x="22" y="1"/>
                </a:cxn>
                <a:cxn ang="0">
                  <a:pos x="27" y="2"/>
                </a:cxn>
                <a:cxn ang="0">
                  <a:pos x="31" y="2"/>
                </a:cxn>
                <a:cxn ang="0">
                  <a:pos x="32" y="3"/>
                </a:cxn>
                <a:cxn ang="0">
                  <a:pos x="34" y="2"/>
                </a:cxn>
                <a:cxn ang="0">
                  <a:pos x="31" y="1"/>
                </a:cxn>
                <a:cxn ang="0">
                  <a:pos x="27" y="1"/>
                </a:cxn>
                <a:cxn ang="0">
                  <a:pos x="24" y="0"/>
                </a:cxn>
                <a:cxn ang="0">
                  <a:pos x="19" y="0"/>
                </a:cxn>
                <a:cxn ang="0">
                  <a:pos x="14" y="0"/>
                </a:cxn>
                <a:cxn ang="0">
                  <a:pos x="10" y="1"/>
                </a:cxn>
                <a:cxn ang="0">
                  <a:pos x="6" y="3"/>
                </a:cxn>
                <a:cxn ang="0">
                  <a:pos x="3" y="4"/>
                </a:cxn>
                <a:cxn ang="0">
                  <a:pos x="0" y="5"/>
                </a:cxn>
                <a:cxn ang="0">
                  <a:pos x="2" y="5"/>
                </a:cxn>
                <a:cxn ang="0">
                  <a:pos x="2" y="7"/>
                </a:cxn>
              </a:cxnLst>
              <a:rect l="0" t="0" r="r" b="b"/>
              <a:pathLst>
                <a:path w="35" h="8">
                  <a:moveTo>
                    <a:pt x="2" y="7"/>
                  </a:moveTo>
                  <a:lnTo>
                    <a:pt x="4" y="5"/>
                  </a:lnTo>
                  <a:lnTo>
                    <a:pt x="6" y="4"/>
                  </a:lnTo>
                  <a:lnTo>
                    <a:pt x="9" y="3"/>
                  </a:lnTo>
                  <a:lnTo>
                    <a:pt x="11" y="2"/>
                  </a:lnTo>
                  <a:lnTo>
                    <a:pt x="14" y="2"/>
                  </a:lnTo>
                  <a:lnTo>
                    <a:pt x="18" y="1"/>
                  </a:lnTo>
                  <a:lnTo>
                    <a:pt x="22" y="1"/>
                  </a:lnTo>
                  <a:lnTo>
                    <a:pt x="27" y="2"/>
                  </a:lnTo>
                  <a:lnTo>
                    <a:pt x="31" y="2"/>
                  </a:lnTo>
                  <a:lnTo>
                    <a:pt x="32" y="3"/>
                  </a:lnTo>
                  <a:lnTo>
                    <a:pt x="34" y="2"/>
                  </a:lnTo>
                  <a:lnTo>
                    <a:pt x="31" y="1"/>
                  </a:lnTo>
                  <a:lnTo>
                    <a:pt x="27" y="1"/>
                  </a:lnTo>
                  <a:lnTo>
                    <a:pt x="24" y="0"/>
                  </a:lnTo>
                  <a:lnTo>
                    <a:pt x="19" y="0"/>
                  </a:lnTo>
                  <a:lnTo>
                    <a:pt x="14" y="0"/>
                  </a:lnTo>
                  <a:lnTo>
                    <a:pt x="10" y="1"/>
                  </a:lnTo>
                  <a:lnTo>
                    <a:pt x="6" y="3"/>
                  </a:lnTo>
                  <a:lnTo>
                    <a:pt x="3" y="4"/>
                  </a:lnTo>
                  <a:lnTo>
                    <a:pt x="0" y="5"/>
                  </a:lnTo>
                  <a:lnTo>
                    <a:pt x="2" y="5"/>
                  </a:lnTo>
                  <a:lnTo>
                    <a:pt x="2" y="7"/>
                  </a:lnTo>
                </a:path>
              </a:pathLst>
            </a:custGeom>
            <a:solidFill>
              <a:srgbClr val="7F3F00"/>
            </a:solidFill>
            <a:ln w="12699" cap="rnd" cmpd="sng">
              <a:noFill/>
              <a:prstDash val="solid"/>
              <a:round/>
              <a:headEnd type="none" w="med" len="med"/>
              <a:tailEnd type="none" w="med" len="med"/>
            </a:ln>
            <a:effectLst/>
          </p:spPr>
          <p:txBody>
            <a:bodyPr/>
            <a:lstStyle/>
            <a:p>
              <a:endParaRPr lang="en-US">
                <a:latin typeface="+mn-lt"/>
              </a:endParaRPr>
            </a:p>
          </p:txBody>
        </p:sp>
        <p:sp>
          <p:nvSpPr>
            <p:cNvPr id="26" name="Freeform 68"/>
            <p:cNvSpPr>
              <a:spLocks/>
            </p:cNvSpPr>
            <p:nvPr/>
          </p:nvSpPr>
          <p:spPr bwMode="auto">
            <a:xfrm>
              <a:off x="4826" y="2905"/>
              <a:ext cx="28" cy="15"/>
            </a:xfrm>
            <a:custGeom>
              <a:avLst/>
              <a:gdLst/>
              <a:ahLst/>
              <a:cxnLst>
                <a:cxn ang="0">
                  <a:pos x="0" y="14"/>
                </a:cxn>
                <a:cxn ang="0">
                  <a:pos x="2" y="10"/>
                </a:cxn>
                <a:cxn ang="0">
                  <a:pos x="5" y="8"/>
                </a:cxn>
                <a:cxn ang="0">
                  <a:pos x="8" y="7"/>
                </a:cxn>
                <a:cxn ang="0">
                  <a:pos x="12" y="4"/>
                </a:cxn>
                <a:cxn ang="0">
                  <a:pos x="16" y="3"/>
                </a:cxn>
                <a:cxn ang="0">
                  <a:pos x="21" y="1"/>
                </a:cxn>
                <a:cxn ang="0">
                  <a:pos x="24" y="1"/>
                </a:cxn>
                <a:cxn ang="0">
                  <a:pos x="27" y="0"/>
                </a:cxn>
                <a:cxn ang="0">
                  <a:pos x="25" y="2"/>
                </a:cxn>
                <a:cxn ang="0">
                  <a:pos x="23" y="2"/>
                </a:cxn>
                <a:cxn ang="0">
                  <a:pos x="21" y="3"/>
                </a:cxn>
                <a:cxn ang="0">
                  <a:pos x="18" y="4"/>
                </a:cxn>
                <a:cxn ang="0">
                  <a:pos x="14" y="5"/>
                </a:cxn>
                <a:cxn ang="0">
                  <a:pos x="10" y="7"/>
                </a:cxn>
                <a:cxn ang="0">
                  <a:pos x="7" y="9"/>
                </a:cxn>
                <a:cxn ang="0">
                  <a:pos x="3" y="11"/>
                </a:cxn>
                <a:cxn ang="0">
                  <a:pos x="0" y="14"/>
                </a:cxn>
              </a:cxnLst>
              <a:rect l="0" t="0" r="r" b="b"/>
              <a:pathLst>
                <a:path w="28" h="15">
                  <a:moveTo>
                    <a:pt x="0" y="14"/>
                  </a:moveTo>
                  <a:lnTo>
                    <a:pt x="2" y="10"/>
                  </a:lnTo>
                  <a:lnTo>
                    <a:pt x="5" y="8"/>
                  </a:lnTo>
                  <a:lnTo>
                    <a:pt x="8" y="7"/>
                  </a:lnTo>
                  <a:lnTo>
                    <a:pt x="12" y="4"/>
                  </a:lnTo>
                  <a:lnTo>
                    <a:pt x="16" y="3"/>
                  </a:lnTo>
                  <a:lnTo>
                    <a:pt x="21" y="1"/>
                  </a:lnTo>
                  <a:lnTo>
                    <a:pt x="24" y="1"/>
                  </a:lnTo>
                  <a:lnTo>
                    <a:pt x="27" y="0"/>
                  </a:lnTo>
                  <a:lnTo>
                    <a:pt x="25" y="2"/>
                  </a:lnTo>
                  <a:lnTo>
                    <a:pt x="23" y="2"/>
                  </a:lnTo>
                  <a:lnTo>
                    <a:pt x="21" y="3"/>
                  </a:lnTo>
                  <a:lnTo>
                    <a:pt x="18" y="4"/>
                  </a:lnTo>
                  <a:lnTo>
                    <a:pt x="14" y="5"/>
                  </a:lnTo>
                  <a:lnTo>
                    <a:pt x="10" y="7"/>
                  </a:lnTo>
                  <a:lnTo>
                    <a:pt x="7" y="9"/>
                  </a:lnTo>
                  <a:lnTo>
                    <a:pt x="3" y="11"/>
                  </a:lnTo>
                  <a:lnTo>
                    <a:pt x="0" y="14"/>
                  </a:lnTo>
                </a:path>
              </a:pathLst>
            </a:custGeom>
            <a:solidFill>
              <a:srgbClr val="7F3F00"/>
            </a:solidFill>
            <a:ln w="12699" cap="rnd" cmpd="sng">
              <a:noFill/>
              <a:prstDash val="solid"/>
              <a:round/>
              <a:headEnd type="none" w="med" len="med"/>
              <a:tailEnd type="none" w="med" len="med"/>
            </a:ln>
            <a:effectLst/>
          </p:spPr>
          <p:txBody>
            <a:bodyPr/>
            <a:lstStyle/>
            <a:p>
              <a:endParaRPr lang="en-US">
                <a:latin typeface="+mn-lt"/>
              </a:endParaRPr>
            </a:p>
          </p:txBody>
        </p:sp>
        <p:sp>
          <p:nvSpPr>
            <p:cNvPr id="27" name="Freeform 69"/>
            <p:cNvSpPr>
              <a:spLocks/>
            </p:cNvSpPr>
            <p:nvPr/>
          </p:nvSpPr>
          <p:spPr bwMode="auto">
            <a:xfrm>
              <a:off x="4789" y="2922"/>
              <a:ext cx="12" cy="9"/>
            </a:xfrm>
            <a:custGeom>
              <a:avLst/>
              <a:gdLst/>
              <a:ahLst/>
              <a:cxnLst>
                <a:cxn ang="0">
                  <a:pos x="0" y="6"/>
                </a:cxn>
                <a:cxn ang="0">
                  <a:pos x="3" y="6"/>
                </a:cxn>
                <a:cxn ang="0">
                  <a:pos x="4" y="4"/>
                </a:cxn>
                <a:cxn ang="0">
                  <a:pos x="6" y="2"/>
                </a:cxn>
                <a:cxn ang="0">
                  <a:pos x="8" y="1"/>
                </a:cxn>
                <a:cxn ang="0">
                  <a:pos x="11" y="0"/>
                </a:cxn>
                <a:cxn ang="0">
                  <a:pos x="9" y="2"/>
                </a:cxn>
                <a:cxn ang="0">
                  <a:pos x="8" y="4"/>
                </a:cxn>
                <a:cxn ang="0">
                  <a:pos x="6" y="6"/>
                </a:cxn>
                <a:cxn ang="0">
                  <a:pos x="4" y="8"/>
                </a:cxn>
                <a:cxn ang="0">
                  <a:pos x="3" y="7"/>
                </a:cxn>
                <a:cxn ang="0">
                  <a:pos x="0" y="6"/>
                </a:cxn>
              </a:cxnLst>
              <a:rect l="0" t="0" r="r" b="b"/>
              <a:pathLst>
                <a:path w="12" h="9">
                  <a:moveTo>
                    <a:pt x="0" y="6"/>
                  </a:moveTo>
                  <a:lnTo>
                    <a:pt x="3" y="6"/>
                  </a:lnTo>
                  <a:lnTo>
                    <a:pt x="4" y="4"/>
                  </a:lnTo>
                  <a:lnTo>
                    <a:pt x="6" y="2"/>
                  </a:lnTo>
                  <a:lnTo>
                    <a:pt x="8" y="1"/>
                  </a:lnTo>
                  <a:lnTo>
                    <a:pt x="11" y="0"/>
                  </a:lnTo>
                  <a:lnTo>
                    <a:pt x="9" y="2"/>
                  </a:lnTo>
                  <a:lnTo>
                    <a:pt x="8" y="4"/>
                  </a:lnTo>
                  <a:lnTo>
                    <a:pt x="6" y="6"/>
                  </a:lnTo>
                  <a:lnTo>
                    <a:pt x="4" y="8"/>
                  </a:lnTo>
                  <a:lnTo>
                    <a:pt x="3" y="7"/>
                  </a:lnTo>
                  <a:lnTo>
                    <a:pt x="0" y="6"/>
                  </a:lnTo>
                </a:path>
              </a:pathLst>
            </a:custGeom>
            <a:solidFill>
              <a:srgbClr val="7F3F00"/>
            </a:solidFill>
            <a:ln w="12699" cap="rnd" cmpd="sng">
              <a:noFill/>
              <a:prstDash val="solid"/>
              <a:round/>
              <a:headEnd type="none" w="med" len="med"/>
              <a:tailEnd type="none" w="med" len="med"/>
            </a:ln>
            <a:effectLst/>
          </p:spPr>
          <p:txBody>
            <a:bodyPr/>
            <a:lstStyle/>
            <a:p>
              <a:endParaRPr lang="en-US">
                <a:latin typeface="+mn-lt"/>
              </a:endParaRPr>
            </a:p>
          </p:txBody>
        </p:sp>
        <p:sp>
          <p:nvSpPr>
            <p:cNvPr id="28" name="Freeform 70"/>
            <p:cNvSpPr>
              <a:spLocks/>
            </p:cNvSpPr>
            <p:nvPr/>
          </p:nvSpPr>
          <p:spPr bwMode="auto">
            <a:xfrm>
              <a:off x="4772" y="2802"/>
              <a:ext cx="234" cy="206"/>
            </a:xfrm>
            <a:custGeom>
              <a:avLst/>
              <a:gdLst/>
              <a:ahLst/>
              <a:cxnLst>
                <a:cxn ang="0">
                  <a:pos x="14" y="87"/>
                </a:cxn>
                <a:cxn ang="0">
                  <a:pos x="9" y="79"/>
                </a:cxn>
                <a:cxn ang="0">
                  <a:pos x="4" y="68"/>
                </a:cxn>
                <a:cxn ang="0">
                  <a:pos x="3" y="61"/>
                </a:cxn>
                <a:cxn ang="0">
                  <a:pos x="2" y="50"/>
                </a:cxn>
                <a:cxn ang="0">
                  <a:pos x="3" y="43"/>
                </a:cxn>
                <a:cxn ang="0">
                  <a:pos x="7" y="37"/>
                </a:cxn>
                <a:cxn ang="0">
                  <a:pos x="13" y="34"/>
                </a:cxn>
                <a:cxn ang="0">
                  <a:pos x="13" y="27"/>
                </a:cxn>
                <a:cxn ang="0">
                  <a:pos x="19" y="18"/>
                </a:cxn>
                <a:cxn ang="0">
                  <a:pos x="29" y="10"/>
                </a:cxn>
                <a:cxn ang="0">
                  <a:pos x="40" y="8"/>
                </a:cxn>
                <a:cxn ang="0">
                  <a:pos x="51" y="7"/>
                </a:cxn>
                <a:cxn ang="0">
                  <a:pos x="64" y="3"/>
                </a:cxn>
                <a:cxn ang="0">
                  <a:pos x="81" y="4"/>
                </a:cxn>
                <a:cxn ang="0">
                  <a:pos x="93" y="3"/>
                </a:cxn>
                <a:cxn ang="0">
                  <a:pos x="103" y="7"/>
                </a:cxn>
                <a:cxn ang="0">
                  <a:pos x="115" y="8"/>
                </a:cxn>
                <a:cxn ang="0">
                  <a:pos x="129" y="1"/>
                </a:cxn>
                <a:cxn ang="0">
                  <a:pos x="143" y="0"/>
                </a:cxn>
                <a:cxn ang="0">
                  <a:pos x="160" y="4"/>
                </a:cxn>
                <a:cxn ang="0">
                  <a:pos x="178" y="11"/>
                </a:cxn>
                <a:cxn ang="0">
                  <a:pos x="188" y="22"/>
                </a:cxn>
                <a:cxn ang="0">
                  <a:pos x="199" y="39"/>
                </a:cxn>
                <a:cxn ang="0">
                  <a:pos x="214" y="55"/>
                </a:cxn>
                <a:cxn ang="0">
                  <a:pos x="218" y="63"/>
                </a:cxn>
                <a:cxn ang="0">
                  <a:pos x="221" y="74"/>
                </a:cxn>
                <a:cxn ang="0">
                  <a:pos x="223" y="86"/>
                </a:cxn>
                <a:cxn ang="0">
                  <a:pos x="223" y="104"/>
                </a:cxn>
                <a:cxn ang="0">
                  <a:pos x="224" y="121"/>
                </a:cxn>
                <a:cxn ang="0">
                  <a:pos x="230" y="139"/>
                </a:cxn>
                <a:cxn ang="0">
                  <a:pos x="232" y="156"/>
                </a:cxn>
                <a:cxn ang="0">
                  <a:pos x="227" y="177"/>
                </a:cxn>
                <a:cxn ang="0">
                  <a:pos x="219" y="194"/>
                </a:cxn>
                <a:cxn ang="0">
                  <a:pos x="204" y="205"/>
                </a:cxn>
                <a:cxn ang="0">
                  <a:pos x="197" y="195"/>
                </a:cxn>
                <a:cxn ang="0">
                  <a:pos x="188" y="181"/>
                </a:cxn>
                <a:cxn ang="0">
                  <a:pos x="183" y="164"/>
                </a:cxn>
                <a:cxn ang="0">
                  <a:pos x="178" y="147"/>
                </a:cxn>
                <a:cxn ang="0">
                  <a:pos x="178" y="140"/>
                </a:cxn>
                <a:cxn ang="0">
                  <a:pos x="186" y="129"/>
                </a:cxn>
                <a:cxn ang="0">
                  <a:pos x="190" y="116"/>
                </a:cxn>
                <a:cxn ang="0">
                  <a:pos x="178" y="113"/>
                </a:cxn>
                <a:cxn ang="0">
                  <a:pos x="158" y="108"/>
                </a:cxn>
                <a:cxn ang="0">
                  <a:pos x="131" y="102"/>
                </a:cxn>
                <a:cxn ang="0">
                  <a:pos x="120" y="94"/>
                </a:cxn>
                <a:cxn ang="0">
                  <a:pos x="111" y="81"/>
                </a:cxn>
                <a:cxn ang="0">
                  <a:pos x="105" y="60"/>
                </a:cxn>
                <a:cxn ang="0">
                  <a:pos x="111" y="48"/>
                </a:cxn>
                <a:cxn ang="0">
                  <a:pos x="111" y="38"/>
                </a:cxn>
                <a:cxn ang="0">
                  <a:pos x="98" y="36"/>
                </a:cxn>
                <a:cxn ang="0">
                  <a:pos x="78" y="40"/>
                </a:cxn>
                <a:cxn ang="0">
                  <a:pos x="59" y="45"/>
                </a:cxn>
                <a:cxn ang="0">
                  <a:pos x="46" y="53"/>
                </a:cxn>
                <a:cxn ang="0">
                  <a:pos x="34" y="62"/>
                </a:cxn>
                <a:cxn ang="0">
                  <a:pos x="25" y="76"/>
                </a:cxn>
                <a:cxn ang="0">
                  <a:pos x="23" y="91"/>
                </a:cxn>
              </a:cxnLst>
              <a:rect l="0" t="0" r="r" b="b"/>
              <a:pathLst>
                <a:path w="234" h="206">
                  <a:moveTo>
                    <a:pt x="23" y="91"/>
                  </a:moveTo>
                  <a:lnTo>
                    <a:pt x="18" y="90"/>
                  </a:lnTo>
                  <a:lnTo>
                    <a:pt x="14" y="87"/>
                  </a:lnTo>
                  <a:lnTo>
                    <a:pt x="11" y="84"/>
                  </a:lnTo>
                  <a:lnTo>
                    <a:pt x="10" y="81"/>
                  </a:lnTo>
                  <a:lnTo>
                    <a:pt x="9" y="79"/>
                  </a:lnTo>
                  <a:lnTo>
                    <a:pt x="6" y="77"/>
                  </a:lnTo>
                  <a:lnTo>
                    <a:pt x="4" y="73"/>
                  </a:lnTo>
                  <a:lnTo>
                    <a:pt x="4" y="68"/>
                  </a:lnTo>
                  <a:lnTo>
                    <a:pt x="5" y="65"/>
                  </a:lnTo>
                  <a:lnTo>
                    <a:pt x="6" y="62"/>
                  </a:lnTo>
                  <a:lnTo>
                    <a:pt x="3" y="61"/>
                  </a:lnTo>
                  <a:lnTo>
                    <a:pt x="1" y="58"/>
                  </a:lnTo>
                  <a:lnTo>
                    <a:pt x="0" y="54"/>
                  </a:lnTo>
                  <a:lnTo>
                    <a:pt x="2" y="50"/>
                  </a:lnTo>
                  <a:lnTo>
                    <a:pt x="5" y="47"/>
                  </a:lnTo>
                  <a:lnTo>
                    <a:pt x="3" y="45"/>
                  </a:lnTo>
                  <a:lnTo>
                    <a:pt x="3" y="43"/>
                  </a:lnTo>
                  <a:lnTo>
                    <a:pt x="3" y="41"/>
                  </a:lnTo>
                  <a:lnTo>
                    <a:pt x="5" y="39"/>
                  </a:lnTo>
                  <a:lnTo>
                    <a:pt x="7" y="37"/>
                  </a:lnTo>
                  <a:lnTo>
                    <a:pt x="9" y="35"/>
                  </a:lnTo>
                  <a:lnTo>
                    <a:pt x="11" y="34"/>
                  </a:lnTo>
                  <a:lnTo>
                    <a:pt x="13" y="34"/>
                  </a:lnTo>
                  <a:lnTo>
                    <a:pt x="12" y="31"/>
                  </a:lnTo>
                  <a:lnTo>
                    <a:pt x="12" y="29"/>
                  </a:lnTo>
                  <a:lnTo>
                    <a:pt x="13" y="27"/>
                  </a:lnTo>
                  <a:lnTo>
                    <a:pt x="15" y="25"/>
                  </a:lnTo>
                  <a:lnTo>
                    <a:pt x="17" y="22"/>
                  </a:lnTo>
                  <a:lnTo>
                    <a:pt x="19" y="18"/>
                  </a:lnTo>
                  <a:lnTo>
                    <a:pt x="22" y="15"/>
                  </a:lnTo>
                  <a:lnTo>
                    <a:pt x="25" y="13"/>
                  </a:lnTo>
                  <a:lnTo>
                    <a:pt x="29" y="10"/>
                  </a:lnTo>
                  <a:lnTo>
                    <a:pt x="33" y="9"/>
                  </a:lnTo>
                  <a:lnTo>
                    <a:pt x="37" y="8"/>
                  </a:lnTo>
                  <a:lnTo>
                    <a:pt x="40" y="8"/>
                  </a:lnTo>
                  <a:lnTo>
                    <a:pt x="44" y="9"/>
                  </a:lnTo>
                  <a:lnTo>
                    <a:pt x="47" y="9"/>
                  </a:lnTo>
                  <a:lnTo>
                    <a:pt x="51" y="7"/>
                  </a:lnTo>
                  <a:lnTo>
                    <a:pt x="55" y="5"/>
                  </a:lnTo>
                  <a:lnTo>
                    <a:pt x="60" y="4"/>
                  </a:lnTo>
                  <a:lnTo>
                    <a:pt x="64" y="3"/>
                  </a:lnTo>
                  <a:lnTo>
                    <a:pt x="70" y="4"/>
                  </a:lnTo>
                  <a:lnTo>
                    <a:pt x="76" y="4"/>
                  </a:lnTo>
                  <a:lnTo>
                    <a:pt x="81" y="4"/>
                  </a:lnTo>
                  <a:lnTo>
                    <a:pt x="86" y="3"/>
                  </a:lnTo>
                  <a:lnTo>
                    <a:pt x="90" y="2"/>
                  </a:lnTo>
                  <a:lnTo>
                    <a:pt x="93" y="3"/>
                  </a:lnTo>
                  <a:lnTo>
                    <a:pt x="95" y="6"/>
                  </a:lnTo>
                  <a:lnTo>
                    <a:pt x="98" y="7"/>
                  </a:lnTo>
                  <a:lnTo>
                    <a:pt x="103" y="7"/>
                  </a:lnTo>
                  <a:lnTo>
                    <a:pt x="107" y="6"/>
                  </a:lnTo>
                  <a:lnTo>
                    <a:pt x="111" y="7"/>
                  </a:lnTo>
                  <a:lnTo>
                    <a:pt x="115" y="8"/>
                  </a:lnTo>
                  <a:lnTo>
                    <a:pt x="119" y="6"/>
                  </a:lnTo>
                  <a:lnTo>
                    <a:pt x="124" y="3"/>
                  </a:lnTo>
                  <a:lnTo>
                    <a:pt x="129" y="1"/>
                  </a:lnTo>
                  <a:lnTo>
                    <a:pt x="134" y="1"/>
                  </a:lnTo>
                  <a:lnTo>
                    <a:pt x="139" y="1"/>
                  </a:lnTo>
                  <a:lnTo>
                    <a:pt x="143" y="0"/>
                  </a:lnTo>
                  <a:lnTo>
                    <a:pt x="147" y="1"/>
                  </a:lnTo>
                  <a:lnTo>
                    <a:pt x="153" y="2"/>
                  </a:lnTo>
                  <a:lnTo>
                    <a:pt x="160" y="4"/>
                  </a:lnTo>
                  <a:lnTo>
                    <a:pt x="167" y="6"/>
                  </a:lnTo>
                  <a:lnTo>
                    <a:pt x="174" y="9"/>
                  </a:lnTo>
                  <a:lnTo>
                    <a:pt x="178" y="11"/>
                  </a:lnTo>
                  <a:lnTo>
                    <a:pt x="182" y="14"/>
                  </a:lnTo>
                  <a:lnTo>
                    <a:pt x="185" y="17"/>
                  </a:lnTo>
                  <a:lnTo>
                    <a:pt x="188" y="22"/>
                  </a:lnTo>
                  <a:lnTo>
                    <a:pt x="192" y="28"/>
                  </a:lnTo>
                  <a:lnTo>
                    <a:pt x="195" y="35"/>
                  </a:lnTo>
                  <a:lnTo>
                    <a:pt x="199" y="39"/>
                  </a:lnTo>
                  <a:lnTo>
                    <a:pt x="203" y="45"/>
                  </a:lnTo>
                  <a:lnTo>
                    <a:pt x="208" y="50"/>
                  </a:lnTo>
                  <a:lnTo>
                    <a:pt x="214" y="55"/>
                  </a:lnTo>
                  <a:lnTo>
                    <a:pt x="216" y="57"/>
                  </a:lnTo>
                  <a:lnTo>
                    <a:pt x="218" y="60"/>
                  </a:lnTo>
                  <a:lnTo>
                    <a:pt x="218" y="63"/>
                  </a:lnTo>
                  <a:lnTo>
                    <a:pt x="218" y="67"/>
                  </a:lnTo>
                  <a:lnTo>
                    <a:pt x="220" y="70"/>
                  </a:lnTo>
                  <a:lnTo>
                    <a:pt x="221" y="74"/>
                  </a:lnTo>
                  <a:lnTo>
                    <a:pt x="222" y="77"/>
                  </a:lnTo>
                  <a:lnTo>
                    <a:pt x="223" y="81"/>
                  </a:lnTo>
                  <a:lnTo>
                    <a:pt x="223" y="86"/>
                  </a:lnTo>
                  <a:lnTo>
                    <a:pt x="224" y="92"/>
                  </a:lnTo>
                  <a:lnTo>
                    <a:pt x="223" y="97"/>
                  </a:lnTo>
                  <a:lnTo>
                    <a:pt x="223" y="104"/>
                  </a:lnTo>
                  <a:lnTo>
                    <a:pt x="224" y="110"/>
                  </a:lnTo>
                  <a:lnTo>
                    <a:pt x="223" y="115"/>
                  </a:lnTo>
                  <a:lnTo>
                    <a:pt x="224" y="121"/>
                  </a:lnTo>
                  <a:lnTo>
                    <a:pt x="226" y="127"/>
                  </a:lnTo>
                  <a:lnTo>
                    <a:pt x="229" y="132"/>
                  </a:lnTo>
                  <a:lnTo>
                    <a:pt x="230" y="139"/>
                  </a:lnTo>
                  <a:lnTo>
                    <a:pt x="232" y="144"/>
                  </a:lnTo>
                  <a:lnTo>
                    <a:pt x="233" y="150"/>
                  </a:lnTo>
                  <a:lnTo>
                    <a:pt x="232" y="156"/>
                  </a:lnTo>
                  <a:lnTo>
                    <a:pt x="231" y="164"/>
                  </a:lnTo>
                  <a:lnTo>
                    <a:pt x="230" y="170"/>
                  </a:lnTo>
                  <a:lnTo>
                    <a:pt x="227" y="177"/>
                  </a:lnTo>
                  <a:lnTo>
                    <a:pt x="225" y="185"/>
                  </a:lnTo>
                  <a:lnTo>
                    <a:pt x="223" y="190"/>
                  </a:lnTo>
                  <a:lnTo>
                    <a:pt x="219" y="194"/>
                  </a:lnTo>
                  <a:lnTo>
                    <a:pt x="216" y="198"/>
                  </a:lnTo>
                  <a:lnTo>
                    <a:pt x="211" y="202"/>
                  </a:lnTo>
                  <a:lnTo>
                    <a:pt x="204" y="205"/>
                  </a:lnTo>
                  <a:lnTo>
                    <a:pt x="199" y="203"/>
                  </a:lnTo>
                  <a:lnTo>
                    <a:pt x="197" y="199"/>
                  </a:lnTo>
                  <a:lnTo>
                    <a:pt x="197" y="195"/>
                  </a:lnTo>
                  <a:lnTo>
                    <a:pt x="194" y="191"/>
                  </a:lnTo>
                  <a:lnTo>
                    <a:pt x="191" y="186"/>
                  </a:lnTo>
                  <a:lnTo>
                    <a:pt x="188" y="181"/>
                  </a:lnTo>
                  <a:lnTo>
                    <a:pt x="187" y="176"/>
                  </a:lnTo>
                  <a:lnTo>
                    <a:pt x="185" y="171"/>
                  </a:lnTo>
                  <a:lnTo>
                    <a:pt x="183" y="164"/>
                  </a:lnTo>
                  <a:lnTo>
                    <a:pt x="181" y="159"/>
                  </a:lnTo>
                  <a:lnTo>
                    <a:pt x="180" y="152"/>
                  </a:lnTo>
                  <a:lnTo>
                    <a:pt x="178" y="147"/>
                  </a:lnTo>
                  <a:lnTo>
                    <a:pt x="176" y="144"/>
                  </a:lnTo>
                  <a:lnTo>
                    <a:pt x="175" y="142"/>
                  </a:lnTo>
                  <a:lnTo>
                    <a:pt x="178" y="140"/>
                  </a:lnTo>
                  <a:lnTo>
                    <a:pt x="181" y="137"/>
                  </a:lnTo>
                  <a:lnTo>
                    <a:pt x="184" y="133"/>
                  </a:lnTo>
                  <a:lnTo>
                    <a:pt x="186" y="129"/>
                  </a:lnTo>
                  <a:lnTo>
                    <a:pt x="188" y="125"/>
                  </a:lnTo>
                  <a:lnTo>
                    <a:pt x="189" y="121"/>
                  </a:lnTo>
                  <a:lnTo>
                    <a:pt x="190" y="116"/>
                  </a:lnTo>
                  <a:lnTo>
                    <a:pt x="189" y="114"/>
                  </a:lnTo>
                  <a:lnTo>
                    <a:pt x="184" y="113"/>
                  </a:lnTo>
                  <a:lnTo>
                    <a:pt x="178" y="113"/>
                  </a:lnTo>
                  <a:lnTo>
                    <a:pt x="171" y="112"/>
                  </a:lnTo>
                  <a:lnTo>
                    <a:pt x="166" y="110"/>
                  </a:lnTo>
                  <a:lnTo>
                    <a:pt x="158" y="108"/>
                  </a:lnTo>
                  <a:lnTo>
                    <a:pt x="150" y="107"/>
                  </a:lnTo>
                  <a:lnTo>
                    <a:pt x="141" y="105"/>
                  </a:lnTo>
                  <a:lnTo>
                    <a:pt x="131" y="102"/>
                  </a:lnTo>
                  <a:lnTo>
                    <a:pt x="128" y="101"/>
                  </a:lnTo>
                  <a:lnTo>
                    <a:pt x="125" y="100"/>
                  </a:lnTo>
                  <a:lnTo>
                    <a:pt x="120" y="94"/>
                  </a:lnTo>
                  <a:lnTo>
                    <a:pt x="117" y="90"/>
                  </a:lnTo>
                  <a:lnTo>
                    <a:pt x="114" y="87"/>
                  </a:lnTo>
                  <a:lnTo>
                    <a:pt x="111" y="81"/>
                  </a:lnTo>
                  <a:lnTo>
                    <a:pt x="107" y="71"/>
                  </a:lnTo>
                  <a:lnTo>
                    <a:pt x="105" y="65"/>
                  </a:lnTo>
                  <a:lnTo>
                    <a:pt x="105" y="60"/>
                  </a:lnTo>
                  <a:lnTo>
                    <a:pt x="107" y="55"/>
                  </a:lnTo>
                  <a:lnTo>
                    <a:pt x="109" y="52"/>
                  </a:lnTo>
                  <a:lnTo>
                    <a:pt x="111" y="48"/>
                  </a:lnTo>
                  <a:lnTo>
                    <a:pt x="112" y="44"/>
                  </a:lnTo>
                  <a:lnTo>
                    <a:pt x="112" y="40"/>
                  </a:lnTo>
                  <a:lnTo>
                    <a:pt x="111" y="38"/>
                  </a:lnTo>
                  <a:lnTo>
                    <a:pt x="108" y="36"/>
                  </a:lnTo>
                  <a:lnTo>
                    <a:pt x="104" y="35"/>
                  </a:lnTo>
                  <a:lnTo>
                    <a:pt x="98" y="36"/>
                  </a:lnTo>
                  <a:lnTo>
                    <a:pt x="91" y="38"/>
                  </a:lnTo>
                  <a:lnTo>
                    <a:pt x="85" y="39"/>
                  </a:lnTo>
                  <a:lnTo>
                    <a:pt x="78" y="40"/>
                  </a:lnTo>
                  <a:lnTo>
                    <a:pt x="70" y="42"/>
                  </a:lnTo>
                  <a:lnTo>
                    <a:pt x="64" y="43"/>
                  </a:lnTo>
                  <a:lnTo>
                    <a:pt x="59" y="45"/>
                  </a:lnTo>
                  <a:lnTo>
                    <a:pt x="55" y="47"/>
                  </a:lnTo>
                  <a:lnTo>
                    <a:pt x="50" y="50"/>
                  </a:lnTo>
                  <a:lnTo>
                    <a:pt x="46" y="53"/>
                  </a:lnTo>
                  <a:lnTo>
                    <a:pt x="40" y="55"/>
                  </a:lnTo>
                  <a:lnTo>
                    <a:pt x="37" y="58"/>
                  </a:lnTo>
                  <a:lnTo>
                    <a:pt x="34" y="62"/>
                  </a:lnTo>
                  <a:lnTo>
                    <a:pt x="32" y="66"/>
                  </a:lnTo>
                  <a:lnTo>
                    <a:pt x="29" y="70"/>
                  </a:lnTo>
                  <a:lnTo>
                    <a:pt x="25" y="76"/>
                  </a:lnTo>
                  <a:lnTo>
                    <a:pt x="22" y="81"/>
                  </a:lnTo>
                  <a:lnTo>
                    <a:pt x="21" y="85"/>
                  </a:lnTo>
                  <a:lnTo>
                    <a:pt x="23" y="91"/>
                  </a:lnTo>
                </a:path>
              </a:pathLst>
            </a:custGeom>
            <a:solidFill>
              <a:srgbClr val="000000"/>
            </a:solidFill>
            <a:ln w="12699" cap="rnd" cmpd="sng">
              <a:noFill/>
              <a:prstDash val="solid"/>
              <a:round/>
              <a:headEnd type="none" w="med" len="med"/>
              <a:tailEnd type="none" w="med" len="med"/>
            </a:ln>
            <a:effectLst/>
          </p:spPr>
          <p:txBody>
            <a:bodyPr/>
            <a:lstStyle/>
            <a:p>
              <a:endParaRPr lang="en-US">
                <a:latin typeface="+mn-lt"/>
              </a:endParaRPr>
            </a:p>
          </p:txBody>
        </p:sp>
        <p:sp>
          <p:nvSpPr>
            <p:cNvPr id="29" name="Freeform 71"/>
            <p:cNvSpPr>
              <a:spLocks/>
            </p:cNvSpPr>
            <p:nvPr/>
          </p:nvSpPr>
          <p:spPr bwMode="auto">
            <a:xfrm>
              <a:off x="4828" y="3061"/>
              <a:ext cx="103" cy="233"/>
            </a:xfrm>
            <a:custGeom>
              <a:avLst/>
              <a:gdLst/>
              <a:ahLst/>
              <a:cxnLst>
                <a:cxn ang="0">
                  <a:pos x="39" y="0"/>
                </a:cxn>
                <a:cxn ang="0">
                  <a:pos x="56" y="6"/>
                </a:cxn>
                <a:cxn ang="0">
                  <a:pos x="75" y="37"/>
                </a:cxn>
                <a:cxn ang="0">
                  <a:pos x="102" y="16"/>
                </a:cxn>
                <a:cxn ang="0">
                  <a:pos x="83" y="47"/>
                </a:cxn>
                <a:cxn ang="0">
                  <a:pos x="65" y="79"/>
                </a:cxn>
                <a:cxn ang="0">
                  <a:pos x="48" y="122"/>
                </a:cxn>
                <a:cxn ang="0">
                  <a:pos x="33" y="157"/>
                </a:cxn>
                <a:cxn ang="0">
                  <a:pos x="11" y="232"/>
                </a:cxn>
                <a:cxn ang="0">
                  <a:pos x="2" y="155"/>
                </a:cxn>
                <a:cxn ang="0">
                  <a:pos x="0" y="126"/>
                </a:cxn>
                <a:cxn ang="0">
                  <a:pos x="5" y="93"/>
                </a:cxn>
                <a:cxn ang="0">
                  <a:pos x="12" y="61"/>
                </a:cxn>
                <a:cxn ang="0">
                  <a:pos x="26" y="30"/>
                </a:cxn>
                <a:cxn ang="0">
                  <a:pos x="39" y="0"/>
                </a:cxn>
              </a:cxnLst>
              <a:rect l="0" t="0" r="r" b="b"/>
              <a:pathLst>
                <a:path w="103" h="233">
                  <a:moveTo>
                    <a:pt x="39" y="0"/>
                  </a:moveTo>
                  <a:lnTo>
                    <a:pt x="56" y="6"/>
                  </a:lnTo>
                  <a:lnTo>
                    <a:pt x="75" y="37"/>
                  </a:lnTo>
                  <a:lnTo>
                    <a:pt x="102" y="16"/>
                  </a:lnTo>
                  <a:lnTo>
                    <a:pt x="83" y="47"/>
                  </a:lnTo>
                  <a:lnTo>
                    <a:pt x="65" y="79"/>
                  </a:lnTo>
                  <a:lnTo>
                    <a:pt x="48" y="122"/>
                  </a:lnTo>
                  <a:lnTo>
                    <a:pt x="33" y="157"/>
                  </a:lnTo>
                  <a:lnTo>
                    <a:pt x="11" y="232"/>
                  </a:lnTo>
                  <a:lnTo>
                    <a:pt x="2" y="155"/>
                  </a:lnTo>
                  <a:lnTo>
                    <a:pt x="0" y="126"/>
                  </a:lnTo>
                  <a:lnTo>
                    <a:pt x="5" y="93"/>
                  </a:lnTo>
                  <a:lnTo>
                    <a:pt x="12" y="61"/>
                  </a:lnTo>
                  <a:lnTo>
                    <a:pt x="26" y="30"/>
                  </a:lnTo>
                  <a:lnTo>
                    <a:pt x="39" y="0"/>
                  </a:lnTo>
                </a:path>
              </a:pathLst>
            </a:custGeom>
            <a:solidFill>
              <a:srgbClr val="FFFF9F"/>
            </a:solidFill>
            <a:ln w="12699" cap="rnd" cmpd="sng">
              <a:noFill/>
              <a:prstDash val="solid"/>
              <a:round/>
              <a:headEnd type="none" w="med" len="med"/>
              <a:tailEnd type="none" w="med" len="med"/>
            </a:ln>
            <a:effectLst/>
          </p:spPr>
          <p:txBody>
            <a:bodyPr/>
            <a:lstStyle/>
            <a:p>
              <a:endParaRPr lang="en-US">
                <a:latin typeface="+mn-lt"/>
              </a:endParaRPr>
            </a:p>
          </p:txBody>
        </p:sp>
        <p:sp>
          <p:nvSpPr>
            <p:cNvPr id="30" name="Freeform 72"/>
            <p:cNvSpPr>
              <a:spLocks/>
            </p:cNvSpPr>
            <p:nvPr/>
          </p:nvSpPr>
          <p:spPr bwMode="auto">
            <a:xfrm>
              <a:off x="4880" y="2998"/>
              <a:ext cx="105" cy="108"/>
            </a:xfrm>
            <a:custGeom>
              <a:avLst/>
              <a:gdLst/>
              <a:ahLst/>
              <a:cxnLst>
                <a:cxn ang="0">
                  <a:pos x="0" y="65"/>
                </a:cxn>
                <a:cxn ang="0">
                  <a:pos x="6" y="76"/>
                </a:cxn>
                <a:cxn ang="0">
                  <a:pos x="13" y="88"/>
                </a:cxn>
                <a:cxn ang="0">
                  <a:pos x="18" y="97"/>
                </a:cxn>
                <a:cxn ang="0">
                  <a:pos x="20" y="107"/>
                </a:cxn>
                <a:cxn ang="0">
                  <a:pos x="25" y="101"/>
                </a:cxn>
                <a:cxn ang="0">
                  <a:pos x="35" y="90"/>
                </a:cxn>
                <a:cxn ang="0">
                  <a:pos x="43" y="84"/>
                </a:cxn>
                <a:cxn ang="0">
                  <a:pos x="57" y="71"/>
                </a:cxn>
                <a:cxn ang="0">
                  <a:pos x="71" y="57"/>
                </a:cxn>
                <a:cxn ang="0">
                  <a:pos x="93" y="34"/>
                </a:cxn>
                <a:cxn ang="0">
                  <a:pos x="104" y="23"/>
                </a:cxn>
                <a:cxn ang="0">
                  <a:pos x="101" y="15"/>
                </a:cxn>
                <a:cxn ang="0">
                  <a:pos x="97" y="7"/>
                </a:cxn>
                <a:cxn ang="0">
                  <a:pos x="90" y="0"/>
                </a:cxn>
                <a:cxn ang="0">
                  <a:pos x="81" y="6"/>
                </a:cxn>
                <a:cxn ang="0">
                  <a:pos x="63" y="19"/>
                </a:cxn>
                <a:cxn ang="0">
                  <a:pos x="41" y="35"/>
                </a:cxn>
                <a:cxn ang="0">
                  <a:pos x="21" y="51"/>
                </a:cxn>
                <a:cxn ang="0">
                  <a:pos x="0" y="65"/>
                </a:cxn>
              </a:cxnLst>
              <a:rect l="0" t="0" r="r" b="b"/>
              <a:pathLst>
                <a:path w="105" h="108">
                  <a:moveTo>
                    <a:pt x="0" y="65"/>
                  </a:moveTo>
                  <a:lnTo>
                    <a:pt x="6" y="76"/>
                  </a:lnTo>
                  <a:lnTo>
                    <a:pt x="13" y="88"/>
                  </a:lnTo>
                  <a:lnTo>
                    <a:pt x="18" y="97"/>
                  </a:lnTo>
                  <a:lnTo>
                    <a:pt x="20" y="107"/>
                  </a:lnTo>
                  <a:lnTo>
                    <a:pt x="25" y="101"/>
                  </a:lnTo>
                  <a:lnTo>
                    <a:pt x="35" y="90"/>
                  </a:lnTo>
                  <a:lnTo>
                    <a:pt x="43" y="84"/>
                  </a:lnTo>
                  <a:lnTo>
                    <a:pt x="57" y="71"/>
                  </a:lnTo>
                  <a:lnTo>
                    <a:pt x="71" y="57"/>
                  </a:lnTo>
                  <a:lnTo>
                    <a:pt x="93" y="34"/>
                  </a:lnTo>
                  <a:lnTo>
                    <a:pt x="104" y="23"/>
                  </a:lnTo>
                  <a:lnTo>
                    <a:pt x="101" y="15"/>
                  </a:lnTo>
                  <a:lnTo>
                    <a:pt x="97" y="7"/>
                  </a:lnTo>
                  <a:lnTo>
                    <a:pt x="90" y="0"/>
                  </a:lnTo>
                  <a:lnTo>
                    <a:pt x="81" y="6"/>
                  </a:lnTo>
                  <a:lnTo>
                    <a:pt x="63" y="19"/>
                  </a:lnTo>
                  <a:lnTo>
                    <a:pt x="41" y="35"/>
                  </a:lnTo>
                  <a:lnTo>
                    <a:pt x="21" y="51"/>
                  </a:lnTo>
                  <a:lnTo>
                    <a:pt x="0" y="65"/>
                  </a:lnTo>
                </a:path>
              </a:pathLst>
            </a:custGeom>
            <a:solidFill>
              <a:srgbClr val="FFFFDF"/>
            </a:solidFill>
            <a:ln w="12699" cap="rnd" cmpd="sng">
              <a:noFill/>
              <a:prstDash val="solid"/>
              <a:round/>
              <a:headEnd type="none" w="med" len="med"/>
              <a:tailEnd type="none" w="med" len="med"/>
            </a:ln>
            <a:effectLst/>
          </p:spPr>
          <p:txBody>
            <a:bodyPr/>
            <a:lstStyle/>
            <a:p>
              <a:endParaRPr lang="en-US">
                <a:latin typeface="+mn-lt"/>
              </a:endParaRPr>
            </a:p>
          </p:txBody>
        </p:sp>
        <p:sp>
          <p:nvSpPr>
            <p:cNvPr id="31" name="Freeform 73"/>
            <p:cNvSpPr>
              <a:spLocks/>
            </p:cNvSpPr>
            <p:nvPr/>
          </p:nvSpPr>
          <p:spPr bwMode="auto">
            <a:xfrm>
              <a:off x="4856" y="3041"/>
              <a:ext cx="21" cy="61"/>
            </a:xfrm>
            <a:custGeom>
              <a:avLst/>
              <a:gdLst/>
              <a:ahLst/>
              <a:cxnLst>
                <a:cxn ang="0">
                  <a:pos x="1" y="0"/>
                </a:cxn>
                <a:cxn ang="0">
                  <a:pos x="10" y="9"/>
                </a:cxn>
                <a:cxn ang="0">
                  <a:pos x="16" y="17"/>
                </a:cxn>
                <a:cxn ang="0">
                  <a:pos x="20" y="23"/>
                </a:cxn>
                <a:cxn ang="0">
                  <a:pos x="16" y="27"/>
                </a:cxn>
                <a:cxn ang="0">
                  <a:pos x="12" y="34"/>
                </a:cxn>
                <a:cxn ang="0">
                  <a:pos x="9" y="46"/>
                </a:cxn>
                <a:cxn ang="0">
                  <a:pos x="4" y="60"/>
                </a:cxn>
                <a:cxn ang="0">
                  <a:pos x="3" y="51"/>
                </a:cxn>
                <a:cxn ang="0">
                  <a:pos x="1" y="38"/>
                </a:cxn>
                <a:cxn ang="0">
                  <a:pos x="0" y="26"/>
                </a:cxn>
                <a:cxn ang="0">
                  <a:pos x="2" y="6"/>
                </a:cxn>
                <a:cxn ang="0">
                  <a:pos x="1" y="0"/>
                </a:cxn>
              </a:cxnLst>
              <a:rect l="0" t="0" r="r" b="b"/>
              <a:pathLst>
                <a:path w="21" h="61">
                  <a:moveTo>
                    <a:pt x="1" y="0"/>
                  </a:moveTo>
                  <a:lnTo>
                    <a:pt x="10" y="9"/>
                  </a:lnTo>
                  <a:lnTo>
                    <a:pt x="16" y="17"/>
                  </a:lnTo>
                  <a:lnTo>
                    <a:pt x="20" y="23"/>
                  </a:lnTo>
                  <a:lnTo>
                    <a:pt x="16" y="27"/>
                  </a:lnTo>
                  <a:lnTo>
                    <a:pt x="12" y="34"/>
                  </a:lnTo>
                  <a:lnTo>
                    <a:pt x="9" y="46"/>
                  </a:lnTo>
                  <a:lnTo>
                    <a:pt x="4" y="60"/>
                  </a:lnTo>
                  <a:lnTo>
                    <a:pt x="3" y="51"/>
                  </a:lnTo>
                  <a:lnTo>
                    <a:pt x="1" y="38"/>
                  </a:lnTo>
                  <a:lnTo>
                    <a:pt x="0" y="26"/>
                  </a:lnTo>
                  <a:lnTo>
                    <a:pt x="2" y="6"/>
                  </a:lnTo>
                  <a:lnTo>
                    <a:pt x="1" y="0"/>
                  </a:lnTo>
                </a:path>
              </a:pathLst>
            </a:custGeom>
            <a:solidFill>
              <a:srgbClr val="FFFFDF"/>
            </a:solidFill>
            <a:ln w="12699" cap="rnd" cmpd="sng">
              <a:noFill/>
              <a:prstDash val="solid"/>
              <a:round/>
              <a:headEnd type="none" w="med" len="med"/>
              <a:tailEnd type="none" w="med" len="med"/>
            </a:ln>
            <a:effectLst/>
          </p:spPr>
          <p:txBody>
            <a:bodyPr/>
            <a:lstStyle/>
            <a:p>
              <a:endParaRPr lang="en-US">
                <a:latin typeface="+mn-lt"/>
              </a:endParaRPr>
            </a:p>
          </p:txBody>
        </p:sp>
        <p:sp>
          <p:nvSpPr>
            <p:cNvPr id="32" name="Freeform 74"/>
            <p:cNvSpPr>
              <a:spLocks/>
            </p:cNvSpPr>
            <p:nvPr/>
          </p:nvSpPr>
          <p:spPr bwMode="auto">
            <a:xfrm>
              <a:off x="4832" y="3064"/>
              <a:ext cx="62" cy="221"/>
            </a:xfrm>
            <a:custGeom>
              <a:avLst/>
              <a:gdLst/>
              <a:ahLst/>
              <a:cxnLst>
                <a:cxn ang="0">
                  <a:pos x="36" y="3"/>
                </a:cxn>
                <a:cxn ang="0">
                  <a:pos x="41" y="1"/>
                </a:cxn>
                <a:cxn ang="0">
                  <a:pos x="47" y="0"/>
                </a:cxn>
                <a:cxn ang="0">
                  <a:pos x="51" y="3"/>
                </a:cxn>
                <a:cxn ang="0">
                  <a:pos x="54" y="8"/>
                </a:cxn>
                <a:cxn ang="0">
                  <a:pos x="58" y="13"/>
                </a:cxn>
                <a:cxn ang="0">
                  <a:pos x="60" y="20"/>
                </a:cxn>
                <a:cxn ang="0">
                  <a:pos x="60" y="22"/>
                </a:cxn>
                <a:cxn ang="0">
                  <a:pos x="57" y="26"/>
                </a:cxn>
                <a:cxn ang="0">
                  <a:pos x="53" y="32"/>
                </a:cxn>
                <a:cxn ang="0">
                  <a:pos x="52" y="34"/>
                </a:cxn>
                <a:cxn ang="0">
                  <a:pos x="56" y="41"/>
                </a:cxn>
                <a:cxn ang="0">
                  <a:pos x="58" y="48"/>
                </a:cxn>
                <a:cxn ang="0">
                  <a:pos x="59" y="56"/>
                </a:cxn>
                <a:cxn ang="0">
                  <a:pos x="60" y="65"/>
                </a:cxn>
                <a:cxn ang="0">
                  <a:pos x="61" y="76"/>
                </a:cxn>
                <a:cxn ang="0">
                  <a:pos x="26" y="162"/>
                </a:cxn>
                <a:cxn ang="0">
                  <a:pos x="7" y="220"/>
                </a:cxn>
                <a:cxn ang="0">
                  <a:pos x="1" y="161"/>
                </a:cxn>
                <a:cxn ang="0">
                  <a:pos x="0" y="139"/>
                </a:cxn>
                <a:cxn ang="0">
                  <a:pos x="2" y="122"/>
                </a:cxn>
                <a:cxn ang="0">
                  <a:pos x="5" y="107"/>
                </a:cxn>
                <a:cxn ang="0">
                  <a:pos x="9" y="92"/>
                </a:cxn>
                <a:cxn ang="0">
                  <a:pos x="12" y="81"/>
                </a:cxn>
                <a:cxn ang="0">
                  <a:pos x="16" y="73"/>
                </a:cxn>
                <a:cxn ang="0">
                  <a:pos x="20" y="67"/>
                </a:cxn>
                <a:cxn ang="0">
                  <a:pos x="24" y="56"/>
                </a:cxn>
                <a:cxn ang="0">
                  <a:pos x="26" y="45"/>
                </a:cxn>
                <a:cxn ang="0">
                  <a:pos x="29" y="30"/>
                </a:cxn>
                <a:cxn ang="0">
                  <a:pos x="30" y="27"/>
                </a:cxn>
                <a:cxn ang="0">
                  <a:pos x="30" y="24"/>
                </a:cxn>
                <a:cxn ang="0">
                  <a:pos x="30" y="17"/>
                </a:cxn>
                <a:cxn ang="0">
                  <a:pos x="32" y="10"/>
                </a:cxn>
                <a:cxn ang="0">
                  <a:pos x="36" y="3"/>
                </a:cxn>
              </a:cxnLst>
              <a:rect l="0" t="0" r="r" b="b"/>
              <a:pathLst>
                <a:path w="62" h="221">
                  <a:moveTo>
                    <a:pt x="36" y="3"/>
                  </a:moveTo>
                  <a:lnTo>
                    <a:pt x="41" y="1"/>
                  </a:lnTo>
                  <a:lnTo>
                    <a:pt x="47" y="0"/>
                  </a:lnTo>
                  <a:lnTo>
                    <a:pt x="51" y="3"/>
                  </a:lnTo>
                  <a:lnTo>
                    <a:pt x="54" y="8"/>
                  </a:lnTo>
                  <a:lnTo>
                    <a:pt x="58" y="13"/>
                  </a:lnTo>
                  <a:lnTo>
                    <a:pt x="60" y="20"/>
                  </a:lnTo>
                  <a:lnTo>
                    <a:pt x="60" y="22"/>
                  </a:lnTo>
                  <a:lnTo>
                    <a:pt x="57" y="26"/>
                  </a:lnTo>
                  <a:lnTo>
                    <a:pt x="53" y="32"/>
                  </a:lnTo>
                  <a:lnTo>
                    <a:pt x="52" y="34"/>
                  </a:lnTo>
                  <a:lnTo>
                    <a:pt x="56" y="41"/>
                  </a:lnTo>
                  <a:lnTo>
                    <a:pt x="58" y="48"/>
                  </a:lnTo>
                  <a:lnTo>
                    <a:pt x="59" y="56"/>
                  </a:lnTo>
                  <a:lnTo>
                    <a:pt x="60" y="65"/>
                  </a:lnTo>
                  <a:lnTo>
                    <a:pt x="61" y="76"/>
                  </a:lnTo>
                  <a:lnTo>
                    <a:pt x="26" y="162"/>
                  </a:lnTo>
                  <a:lnTo>
                    <a:pt x="7" y="220"/>
                  </a:lnTo>
                  <a:lnTo>
                    <a:pt x="1" y="161"/>
                  </a:lnTo>
                  <a:lnTo>
                    <a:pt x="0" y="139"/>
                  </a:lnTo>
                  <a:lnTo>
                    <a:pt x="2" y="122"/>
                  </a:lnTo>
                  <a:lnTo>
                    <a:pt x="5" y="107"/>
                  </a:lnTo>
                  <a:lnTo>
                    <a:pt x="9" y="92"/>
                  </a:lnTo>
                  <a:lnTo>
                    <a:pt x="12" y="81"/>
                  </a:lnTo>
                  <a:lnTo>
                    <a:pt x="16" y="73"/>
                  </a:lnTo>
                  <a:lnTo>
                    <a:pt x="20" y="67"/>
                  </a:lnTo>
                  <a:lnTo>
                    <a:pt x="24" y="56"/>
                  </a:lnTo>
                  <a:lnTo>
                    <a:pt x="26" y="45"/>
                  </a:lnTo>
                  <a:lnTo>
                    <a:pt x="29" y="30"/>
                  </a:lnTo>
                  <a:lnTo>
                    <a:pt x="30" y="27"/>
                  </a:lnTo>
                  <a:lnTo>
                    <a:pt x="30" y="24"/>
                  </a:lnTo>
                  <a:lnTo>
                    <a:pt x="30" y="17"/>
                  </a:lnTo>
                  <a:lnTo>
                    <a:pt x="32" y="10"/>
                  </a:lnTo>
                  <a:lnTo>
                    <a:pt x="36" y="3"/>
                  </a:lnTo>
                </a:path>
              </a:pathLst>
            </a:custGeom>
            <a:solidFill>
              <a:srgbClr val="007F9F"/>
            </a:solidFill>
            <a:ln w="12699" cap="rnd" cmpd="sng">
              <a:noFill/>
              <a:prstDash val="solid"/>
              <a:round/>
              <a:headEnd type="none" w="med" len="med"/>
              <a:tailEnd type="none" w="med" len="med"/>
            </a:ln>
            <a:effectLst/>
          </p:spPr>
          <p:txBody>
            <a:bodyPr/>
            <a:lstStyle/>
            <a:p>
              <a:endParaRPr lang="en-US">
                <a:latin typeface="+mn-lt"/>
              </a:endParaRPr>
            </a:p>
          </p:txBody>
        </p:sp>
        <p:sp>
          <p:nvSpPr>
            <p:cNvPr id="33" name="Freeform 75"/>
            <p:cNvSpPr>
              <a:spLocks/>
            </p:cNvSpPr>
            <p:nvPr/>
          </p:nvSpPr>
          <p:spPr bwMode="auto">
            <a:xfrm>
              <a:off x="4864" y="3069"/>
              <a:ext cx="24" cy="65"/>
            </a:xfrm>
            <a:custGeom>
              <a:avLst/>
              <a:gdLst/>
              <a:ahLst/>
              <a:cxnLst>
                <a:cxn ang="0">
                  <a:pos x="16" y="0"/>
                </a:cxn>
                <a:cxn ang="0">
                  <a:pos x="19" y="5"/>
                </a:cxn>
                <a:cxn ang="0">
                  <a:pos x="21" y="11"/>
                </a:cxn>
                <a:cxn ang="0">
                  <a:pos x="23" y="16"/>
                </a:cxn>
                <a:cxn ang="0">
                  <a:pos x="23" y="23"/>
                </a:cxn>
                <a:cxn ang="0">
                  <a:pos x="20" y="25"/>
                </a:cxn>
                <a:cxn ang="0">
                  <a:pos x="17" y="27"/>
                </a:cxn>
                <a:cxn ang="0">
                  <a:pos x="15" y="28"/>
                </a:cxn>
                <a:cxn ang="0">
                  <a:pos x="18" y="31"/>
                </a:cxn>
                <a:cxn ang="0">
                  <a:pos x="20" y="35"/>
                </a:cxn>
                <a:cxn ang="0">
                  <a:pos x="21" y="43"/>
                </a:cxn>
                <a:cxn ang="0">
                  <a:pos x="19" y="40"/>
                </a:cxn>
                <a:cxn ang="0">
                  <a:pos x="16" y="35"/>
                </a:cxn>
                <a:cxn ang="0">
                  <a:pos x="13" y="31"/>
                </a:cxn>
                <a:cxn ang="0">
                  <a:pos x="12" y="35"/>
                </a:cxn>
                <a:cxn ang="0">
                  <a:pos x="14" y="39"/>
                </a:cxn>
                <a:cxn ang="0">
                  <a:pos x="15" y="44"/>
                </a:cxn>
                <a:cxn ang="0">
                  <a:pos x="15" y="50"/>
                </a:cxn>
                <a:cxn ang="0">
                  <a:pos x="12" y="59"/>
                </a:cxn>
                <a:cxn ang="0">
                  <a:pos x="9" y="64"/>
                </a:cxn>
                <a:cxn ang="0">
                  <a:pos x="8" y="54"/>
                </a:cxn>
                <a:cxn ang="0">
                  <a:pos x="7" y="44"/>
                </a:cxn>
                <a:cxn ang="0">
                  <a:pos x="6" y="33"/>
                </a:cxn>
                <a:cxn ang="0">
                  <a:pos x="7" y="28"/>
                </a:cxn>
                <a:cxn ang="0">
                  <a:pos x="9" y="25"/>
                </a:cxn>
                <a:cxn ang="0">
                  <a:pos x="8" y="23"/>
                </a:cxn>
                <a:cxn ang="0">
                  <a:pos x="4" y="23"/>
                </a:cxn>
                <a:cxn ang="0">
                  <a:pos x="0" y="24"/>
                </a:cxn>
                <a:cxn ang="0">
                  <a:pos x="3" y="22"/>
                </a:cxn>
                <a:cxn ang="0">
                  <a:pos x="7" y="21"/>
                </a:cxn>
                <a:cxn ang="0">
                  <a:pos x="12" y="21"/>
                </a:cxn>
                <a:cxn ang="0">
                  <a:pos x="17" y="23"/>
                </a:cxn>
                <a:cxn ang="0">
                  <a:pos x="15" y="18"/>
                </a:cxn>
                <a:cxn ang="0">
                  <a:pos x="14" y="12"/>
                </a:cxn>
                <a:cxn ang="0">
                  <a:pos x="16" y="6"/>
                </a:cxn>
                <a:cxn ang="0">
                  <a:pos x="16" y="0"/>
                </a:cxn>
              </a:cxnLst>
              <a:rect l="0" t="0" r="r" b="b"/>
              <a:pathLst>
                <a:path w="24" h="65">
                  <a:moveTo>
                    <a:pt x="16" y="0"/>
                  </a:moveTo>
                  <a:lnTo>
                    <a:pt x="19" y="5"/>
                  </a:lnTo>
                  <a:lnTo>
                    <a:pt x="21" y="11"/>
                  </a:lnTo>
                  <a:lnTo>
                    <a:pt x="23" y="16"/>
                  </a:lnTo>
                  <a:lnTo>
                    <a:pt x="23" y="23"/>
                  </a:lnTo>
                  <a:lnTo>
                    <a:pt x="20" y="25"/>
                  </a:lnTo>
                  <a:lnTo>
                    <a:pt x="17" y="27"/>
                  </a:lnTo>
                  <a:lnTo>
                    <a:pt x="15" y="28"/>
                  </a:lnTo>
                  <a:lnTo>
                    <a:pt x="18" y="31"/>
                  </a:lnTo>
                  <a:lnTo>
                    <a:pt x="20" y="35"/>
                  </a:lnTo>
                  <a:lnTo>
                    <a:pt x="21" y="43"/>
                  </a:lnTo>
                  <a:lnTo>
                    <a:pt x="19" y="40"/>
                  </a:lnTo>
                  <a:lnTo>
                    <a:pt x="16" y="35"/>
                  </a:lnTo>
                  <a:lnTo>
                    <a:pt x="13" y="31"/>
                  </a:lnTo>
                  <a:lnTo>
                    <a:pt x="12" y="35"/>
                  </a:lnTo>
                  <a:lnTo>
                    <a:pt x="14" y="39"/>
                  </a:lnTo>
                  <a:lnTo>
                    <a:pt x="15" y="44"/>
                  </a:lnTo>
                  <a:lnTo>
                    <a:pt x="15" y="50"/>
                  </a:lnTo>
                  <a:lnTo>
                    <a:pt x="12" y="59"/>
                  </a:lnTo>
                  <a:lnTo>
                    <a:pt x="9" y="64"/>
                  </a:lnTo>
                  <a:lnTo>
                    <a:pt x="8" y="54"/>
                  </a:lnTo>
                  <a:lnTo>
                    <a:pt x="7" y="44"/>
                  </a:lnTo>
                  <a:lnTo>
                    <a:pt x="6" y="33"/>
                  </a:lnTo>
                  <a:lnTo>
                    <a:pt x="7" y="28"/>
                  </a:lnTo>
                  <a:lnTo>
                    <a:pt x="9" y="25"/>
                  </a:lnTo>
                  <a:lnTo>
                    <a:pt x="8" y="23"/>
                  </a:lnTo>
                  <a:lnTo>
                    <a:pt x="4" y="23"/>
                  </a:lnTo>
                  <a:lnTo>
                    <a:pt x="0" y="24"/>
                  </a:lnTo>
                  <a:lnTo>
                    <a:pt x="3" y="22"/>
                  </a:lnTo>
                  <a:lnTo>
                    <a:pt x="7" y="21"/>
                  </a:lnTo>
                  <a:lnTo>
                    <a:pt x="12" y="21"/>
                  </a:lnTo>
                  <a:lnTo>
                    <a:pt x="17" y="23"/>
                  </a:lnTo>
                  <a:lnTo>
                    <a:pt x="15" y="18"/>
                  </a:lnTo>
                  <a:lnTo>
                    <a:pt x="14" y="12"/>
                  </a:lnTo>
                  <a:lnTo>
                    <a:pt x="16" y="6"/>
                  </a:lnTo>
                  <a:lnTo>
                    <a:pt x="16" y="0"/>
                  </a:lnTo>
                </a:path>
              </a:pathLst>
            </a:custGeom>
            <a:solidFill>
              <a:srgbClr val="005F7F"/>
            </a:solidFill>
            <a:ln w="12699" cap="rnd" cmpd="sng">
              <a:noFill/>
              <a:prstDash val="solid"/>
              <a:round/>
              <a:headEnd type="none" w="med" len="med"/>
              <a:tailEnd type="none" w="med" len="med"/>
            </a:ln>
            <a:effectLst/>
          </p:spPr>
          <p:txBody>
            <a:bodyPr/>
            <a:lstStyle/>
            <a:p>
              <a:endParaRPr lang="en-US">
                <a:latin typeface="+mn-lt"/>
              </a:endParaRPr>
            </a:p>
          </p:txBody>
        </p:sp>
        <p:sp>
          <p:nvSpPr>
            <p:cNvPr id="34" name="Freeform 76"/>
            <p:cNvSpPr>
              <a:spLocks/>
            </p:cNvSpPr>
            <p:nvPr/>
          </p:nvSpPr>
          <p:spPr bwMode="auto">
            <a:xfrm>
              <a:off x="4760" y="3011"/>
              <a:ext cx="447" cy="527"/>
            </a:xfrm>
            <a:custGeom>
              <a:avLst/>
              <a:gdLst/>
              <a:ahLst/>
              <a:cxnLst>
                <a:cxn ang="0">
                  <a:pos x="225" y="1"/>
                </a:cxn>
                <a:cxn ang="0">
                  <a:pos x="240" y="10"/>
                </a:cxn>
                <a:cxn ang="0">
                  <a:pos x="257" y="20"/>
                </a:cxn>
                <a:cxn ang="0">
                  <a:pos x="286" y="30"/>
                </a:cxn>
                <a:cxn ang="0">
                  <a:pos x="316" y="38"/>
                </a:cxn>
                <a:cxn ang="0">
                  <a:pos x="351" y="45"/>
                </a:cxn>
                <a:cxn ang="0">
                  <a:pos x="371" y="56"/>
                </a:cxn>
                <a:cxn ang="0">
                  <a:pos x="398" y="101"/>
                </a:cxn>
                <a:cxn ang="0">
                  <a:pos x="411" y="159"/>
                </a:cxn>
                <a:cxn ang="0">
                  <a:pos x="434" y="233"/>
                </a:cxn>
                <a:cxn ang="0">
                  <a:pos x="446" y="309"/>
                </a:cxn>
                <a:cxn ang="0">
                  <a:pos x="446" y="352"/>
                </a:cxn>
                <a:cxn ang="0">
                  <a:pos x="431" y="389"/>
                </a:cxn>
                <a:cxn ang="0">
                  <a:pos x="380" y="409"/>
                </a:cxn>
                <a:cxn ang="0">
                  <a:pos x="342" y="426"/>
                </a:cxn>
                <a:cxn ang="0">
                  <a:pos x="347" y="458"/>
                </a:cxn>
                <a:cxn ang="0">
                  <a:pos x="353" y="493"/>
                </a:cxn>
                <a:cxn ang="0">
                  <a:pos x="359" y="526"/>
                </a:cxn>
                <a:cxn ang="0">
                  <a:pos x="2" y="498"/>
                </a:cxn>
                <a:cxn ang="0">
                  <a:pos x="3" y="449"/>
                </a:cxn>
                <a:cxn ang="0">
                  <a:pos x="11" y="409"/>
                </a:cxn>
                <a:cxn ang="0">
                  <a:pos x="6" y="343"/>
                </a:cxn>
                <a:cxn ang="0">
                  <a:pos x="12" y="289"/>
                </a:cxn>
                <a:cxn ang="0">
                  <a:pos x="5" y="242"/>
                </a:cxn>
                <a:cxn ang="0">
                  <a:pos x="4" y="180"/>
                </a:cxn>
                <a:cxn ang="0">
                  <a:pos x="7" y="152"/>
                </a:cxn>
                <a:cxn ang="0">
                  <a:pos x="15" y="132"/>
                </a:cxn>
                <a:cxn ang="0">
                  <a:pos x="24" y="122"/>
                </a:cxn>
                <a:cxn ang="0">
                  <a:pos x="40" y="110"/>
                </a:cxn>
                <a:cxn ang="0">
                  <a:pos x="53" y="98"/>
                </a:cxn>
                <a:cxn ang="0">
                  <a:pos x="68" y="89"/>
                </a:cxn>
                <a:cxn ang="0">
                  <a:pos x="77" y="78"/>
                </a:cxn>
                <a:cxn ang="0">
                  <a:pos x="86" y="61"/>
                </a:cxn>
                <a:cxn ang="0">
                  <a:pos x="93" y="50"/>
                </a:cxn>
                <a:cxn ang="0">
                  <a:pos x="92" y="82"/>
                </a:cxn>
                <a:cxn ang="0">
                  <a:pos x="69" y="146"/>
                </a:cxn>
                <a:cxn ang="0">
                  <a:pos x="72" y="222"/>
                </a:cxn>
                <a:cxn ang="0">
                  <a:pos x="81" y="267"/>
                </a:cxn>
                <a:cxn ang="0">
                  <a:pos x="86" y="246"/>
                </a:cxn>
                <a:cxn ang="0">
                  <a:pos x="92" y="227"/>
                </a:cxn>
                <a:cxn ang="0">
                  <a:pos x="97" y="209"/>
                </a:cxn>
                <a:cxn ang="0">
                  <a:pos x="106" y="189"/>
                </a:cxn>
                <a:cxn ang="0">
                  <a:pos x="116" y="168"/>
                </a:cxn>
                <a:cxn ang="0">
                  <a:pos x="122" y="151"/>
                </a:cxn>
                <a:cxn ang="0">
                  <a:pos x="131" y="129"/>
                </a:cxn>
                <a:cxn ang="0">
                  <a:pos x="140" y="111"/>
                </a:cxn>
                <a:cxn ang="0">
                  <a:pos x="151" y="93"/>
                </a:cxn>
                <a:cxn ang="0">
                  <a:pos x="164" y="73"/>
                </a:cxn>
                <a:cxn ang="0">
                  <a:pos x="174" y="57"/>
                </a:cxn>
                <a:cxn ang="0">
                  <a:pos x="185" y="41"/>
                </a:cxn>
                <a:cxn ang="0">
                  <a:pos x="196" y="29"/>
                </a:cxn>
                <a:cxn ang="0">
                  <a:pos x="210" y="14"/>
                </a:cxn>
                <a:cxn ang="0">
                  <a:pos x="221" y="0"/>
                </a:cxn>
              </a:cxnLst>
              <a:rect l="0" t="0" r="r" b="b"/>
              <a:pathLst>
                <a:path w="447" h="527">
                  <a:moveTo>
                    <a:pt x="221" y="0"/>
                  </a:moveTo>
                  <a:lnTo>
                    <a:pt x="225" y="1"/>
                  </a:lnTo>
                  <a:lnTo>
                    <a:pt x="231" y="4"/>
                  </a:lnTo>
                  <a:lnTo>
                    <a:pt x="240" y="10"/>
                  </a:lnTo>
                  <a:lnTo>
                    <a:pt x="250" y="16"/>
                  </a:lnTo>
                  <a:lnTo>
                    <a:pt x="257" y="20"/>
                  </a:lnTo>
                  <a:lnTo>
                    <a:pt x="269" y="24"/>
                  </a:lnTo>
                  <a:lnTo>
                    <a:pt x="286" y="30"/>
                  </a:lnTo>
                  <a:lnTo>
                    <a:pt x="300" y="34"/>
                  </a:lnTo>
                  <a:lnTo>
                    <a:pt x="316" y="38"/>
                  </a:lnTo>
                  <a:lnTo>
                    <a:pt x="332" y="41"/>
                  </a:lnTo>
                  <a:lnTo>
                    <a:pt x="351" y="45"/>
                  </a:lnTo>
                  <a:lnTo>
                    <a:pt x="359" y="48"/>
                  </a:lnTo>
                  <a:lnTo>
                    <a:pt x="371" y="56"/>
                  </a:lnTo>
                  <a:lnTo>
                    <a:pt x="386" y="72"/>
                  </a:lnTo>
                  <a:lnTo>
                    <a:pt x="398" y="101"/>
                  </a:lnTo>
                  <a:lnTo>
                    <a:pt x="400" y="138"/>
                  </a:lnTo>
                  <a:lnTo>
                    <a:pt x="411" y="159"/>
                  </a:lnTo>
                  <a:lnTo>
                    <a:pt x="425" y="198"/>
                  </a:lnTo>
                  <a:lnTo>
                    <a:pt x="434" y="233"/>
                  </a:lnTo>
                  <a:lnTo>
                    <a:pt x="441" y="270"/>
                  </a:lnTo>
                  <a:lnTo>
                    <a:pt x="446" y="309"/>
                  </a:lnTo>
                  <a:lnTo>
                    <a:pt x="445" y="327"/>
                  </a:lnTo>
                  <a:lnTo>
                    <a:pt x="446" y="352"/>
                  </a:lnTo>
                  <a:lnTo>
                    <a:pt x="443" y="374"/>
                  </a:lnTo>
                  <a:lnTo>
                    <a:pt x="431" y="389"/>
                  </a:lnTo>
                  <a:lnTo>
                    <a:pt x="407" y="403"/>
                  </a:lnTo>
                  <a:lnTo>
                    <a:pt x="380" y="409"/>
                  </a:lnTo>
                  <a:lnTo>
                    <a:pt x="339" y="416"/>
                  </a:lnTo>
                  <a:lnTo>
                    <a:pt x="342" y="426"/>
                  </a:lnTo>
                  <a:lnTo>
                    <a:pt x="344" y="441"/>
                  </a:lnTo>
                  <a:lnTo>
                    <a:pt x="347" y="458"/>
                  </a:lnTo>
                  <a:lnTo>
                    <a:pt x="350" y="476"/>
                  </a:lnTo>
                  <a:lnTo>
                    <a:pt x="353" y="493"/>
                  </a:lnTo>
                  <a:lnTo>
                    <a:pt x="356" y="511"/>
                  </a:lnTo>
                  <a:lnTo>
                    <a:pt x="359" y="526"/>
                  </a:lnTo>
                  <a:lnTo>
                    <a:pt x="0" y="526"/>
                  </a:lnTo>
                  <a:lnTo>
                    <a:pt x="2" y="498"/>
                  </a:lnTo>
                  <a:lnTo>
                    <a:pt x="3" y="470"/>
                  </a:lnTo>
                  <a:lnTo>
                    <a:pt x="3" y="449"/>
                  </a:lnTo>
                  <a:lnTo>
                    <a:pt x="6" y="426"/>
                  </a:lnTo>
                  <a:lnTo>
                    <a:pt x="11" y="409"/>
                  </a:lnTo>
                  <a:lnTo>
                    <a:pt x="7" y="387"/>
                  </a:lnTo>
                  <a:lnTo>
                    <a:pt x="6" y="343"/>
                  </a:lnTo>
                  <a:lnTo>
                    <a:pt x="4" y="321"/>
                  </a:lnTo>
                  <a:lnTo>
                    <a:pt x="12" y="289"/>
                  </a:lnTo>
                  <a:lnTo>
                    <a:pt x="8" y="267"/>
                  </a:lnTo>
                  <a:lnTo>
                    <a:pt x="5" y="242"/>
                  </a:lnTo>
                  <a:lnTo>
                    <a:pt x="4" y="204"/>
                  </a:lnTo>
                  <a:lnTo>
                    <a:pt x="4" y="180"/>
                  </a:lnTo>
                  <a:lnTo>
                    <a:pt x="4" y="167"/>
                  </a:lnTo>
                  <a:lnTo>
                    <a:pt x="7" y="152"/>
                  </a:lnTo>
                  <a:lnTo>
                    <a:pt x="12" y="139"/>
                  </a:lnTo>
                  <a:lnTo>
                    <a:pt x="15" y="132"/>
                  </a:lnTo>
                  <a:lnTo>
                    <a:pt x="19" y="126"/>
                  </a:lnTo>
                  <a:lnTo>
                    <a:pt x="24" y="122"/>
                  </a:lnTo>
                  <a:lnTo>
                    <a:pt x="32" y="116"/>
                  </a:lnTo>
                  <a:lnTo>
                    <a:pt x="40" y="110"/>
                  </a:lnTo>
                  <a:lnTo>
                    <a:pt x="47" y="103"/>
                  </a:lnTo>
                  <a:lnTo>
                    <a:pt x="53" y="98"/>
                  </a:lnTo>
                  <a:lnTo>
                    <a:pt x="60" y="94"/>
                  </a:lnTo>
                  <a:lnTo>
                    <a:pt x="68" y="89"/>
                  </a:lnTo>
                  <a:lnTo>
                    <a:pt x="72" y="85"/>
                  </a:lnTo>
                  <a:lnTo>
                    <a:pt x="77" y="78"/>
                  </a:lnTo>
                  <a:lnTo>
                    <a:pt x="81" y="70"/>
                  </a:lnTo>
                  <a:lnTo>
                    <a:pt x="86" y="61"/>
                  </a:lnTo>
                  <a:lnTo>
                    <a:pt x="90" y="53"/>
                  </a:lnTo>
                  <a:lnTo>
                    <a:pt x="93" y="50"/>
                  </a:lnTo>
                  <a:lnTo>
                    <a:pt x="95" y="49"/>
                  </a:lnTo>
                  <a:lnTo>
                    <a:pt x="92" y="82"/>
                  </a:lnTo>
                  <a:lnTo>
                    <a:pt x="78" y="116"/>
                  </a:lnTo>
                  <a:lnTo>
                    <a:pt x="69" y="146"/>
                  </a:lnTo>
                  <a:lnTo>
                    <a:pt x="65" y="182"/>
                  </a:lnTo>
                  <a:lnTo>
                    <a:pt x="72" y="222"/>
                  </a:lnTo>
                  <a:lnTo>
                    <a:pt x="78" y="277"/>
                  </a:lnTo>
                  <a:lnTo>
                    <a:pt x="81" y="267"/>
                  </a:lnTo>
                  <a:lnTo>
                    <a:pt x="83" y="257"/>
                  </a:lnTo>
                  <a:lnTo>
                    <a:pt x="86" y="246"/>
                  </a:lnTo>
                  <a:lnTo>
                    <a:pt x="89" y="237"/>
                  </a:lnTo>
                  <a:lnTo>
                    <a:pt x="92" y="227"/>
                  </a:lnTo>
                  <a:lnTo>
                    <a:pt x="94" y="218"/>
                  </a:lnTo>
                  <a:lnTo>
                    <a:pt x="97" y="209"/>
                  </a:lnTo>
                  <a:lnTo>
                    <a:pt x="101" y="199"/>
                  </a:lnTo>
                  <a:lnTo>
                    <a:pt x="106" y="189"/>
                  </a:lnTo>
                  <a:lnTo>
                    <a:pt x="111" y="179"/>
                  </a:lnTo>
                  <a:lnTo>
                    <a:pt x="116" y="168"/>
                  </a:lnTo>
                  <a:lnTo>
                    <a:pt x="119" y="160"/>
                  </a:lnTo>
                  <a:lnTo>
                    <a:pt x="122" y="151"/>
                  </a:lnTo>
                  <a:lnTo>
                    <a:pt x="127" y="139"/>
                  </a:lnTo>
                  <a:lnTo>
                    <a:pt x="131" y="129"/>
                  </a:lnTo>
                  <a:lnTo>
                    <a:pt x="136" y="120"/>
                  </a:lnTo>
                  <a:lnTo>
                    <a:pt x="140" y="111"/>
                  </a:lnTo>
                  <a:lnTo>
                    <a:pt x="145" y="102"/>
                  </a:lnTo>
                  <a:lnTo>
                    <a:pt x="151" y="93"/>
                  </a:lnTo>
                  <a:lnTo>
                    <a:pt x="157" y="83"/>
                  </a:lnTo>
                  <a:lnTo>
                    <a:pt x="164" y="73"/>
                  </a:lnTo>
                  <a:lnTo>
                    <a:pt x="169" y="66"/>
                  </a:lnTo>
                  <a:lnTo>
                    <a:pt x="174" y="57"/>
                  </a:lnTo>
                  <a:lnTo>
                    <a:pt x="179" y="49"/>
                  </a:lnTo>
                  <a:lnTo>
                    <a:pt x="185" y="41"/>
                  </a:lnTo>
                  <a:lnTo>
                    <a:pt x="191" y="35"/>
                  </a:lnTo>
                  <a:lnTo>
                    <a:pt x="196" y="29"/>
                  </a:lnTo>
                  <a:lnTo>
                    <a:pt x="202" y="22"/>
                  </a:lnTo>
                  <a:lnTo>
                    <a:pt x="210" y="14"/>
                  </a:lnTo>
                  <a:lnTo>
                    <a:pt x="218" y="6"/>
                  </a:lnTo>
                  <a:lnTo>
                    <a:pt x="221" y="0"/>
                  </a:lnTo>
                </a:path>
              </a:pathLst>
            </a:custGeom>
            <a:solidFill>
              <a:srgbClr val="808080"/>
            </a:solidFill>
            <a:ln w="12699" cap="rnd" cmpd="sng">
              <a:noFill/>
              <a:prstDash val="solid"/>
              <a:round/>
              <a:headEnd type="none" w="med" len="med"/>
              <a:tailEnd type="none" w="med" len="med"/>
            </a:ln>
            <a:effectLst/>
          </p:spPr>
          <p:txBody>
            <a:bodyPr/>
            <a:lstStyle/>
            <a:p>
              <a:endParaRPr lang="en-US">
                <a:latin typeface="+mn-lt"/>
              </a:endParaRPr>
            </a:p>
          </p:txBody>
        </p:sp>
        <p:sp>
          <p:nvSpPr>
            <p:cNvPr id="35" name="Freeform 77"/>
            <p:cNvSpPr>
              <a:spLocks/>
            </p:cNvSpPr>
            <p:nvPr/>
          </p:nvSpPr>
          <p:spPr bwMode="auto">
            <a:xfrm>
              <a:off x="4760" y="3145"/>
              <a:ext cx="24" cy="393"/>
            </a:xfrm>
            <a:custGeom>
              <a:avLst/>
              <a:gdLst/>
              <a:ahLst/>
              <a:cxnLst>
                <a:cxn ang="0">
                  <a:pos x="9" y="7"/>
                </a:cxn>
                <a:cxn ang="0">
                  <a:pos x="5" y="20"/>
                </a:cxn>
                <a:cxn ang="0">
                  <a:pos x="2" y="33"/>
                </a:cxn>
                <a:cxn ang="0">
                  <a:pos x="2" y="52"/>
                </a:cxn>
                <a:cxn ang="0">
                  <a:pos x="1" y="70"/>
                </a:cxn>
                <a:cxn ang="0">
                  <a:pos x="1" y="94"/>
                </a:cxn>
                <a:cxn ang="0">
                  <a:pos x="1" y="120"/>
                </a:cxn>
                <a:cxn ang="0">
                  <a:pos x="6" y="140"/>
                </a:cxn>
                <a:cxn ang="0">
                  <a:pos x="3" y="162"/>
                </a:cxn>
                <a:cxn ang="0">
                  <a:pos x="6" y="192"/>
                </a:cxn>
                <a:cxn ang="0">
                  <a:pos x="2" y="216"/>
                </a:cxn>
                <a:cxn ang="0">
                  <a:pos x="2" y="242"/>
                </a:cxn>
                <a:cxn ang="0">
                  <a:pos x="3" y="262"/>
                </a:cxn>
                <a:cxn ang="0">
                  <a:pos x="5" y="279"/>
                </a:cxn>
                <a:cxn ang="0">
                  <a:pos x="2" y="302"/>
                </a:cxn>
                <a:cxn ang="0">
                  <a:pos x="0" y="323"/>
                </a:cxn>
                <a:cxn ang="0">
                  <a:pos x="0" y="347"/>
                </a:cxn>
                <a:cxn ang="0">
                  <a:pos x="0" y="374"/>
                </a:cxn>
                <a:cxn ang="0">
                  <a:pos x="0" y="392"/>
                </a:cxn>
                <a:cxn ang="0">
                  <a:pos x="21" y="386"/>
                </a:cxn>
                <a:cxn ang="0">
                  <a:pos x="22" y="366"/>
                </a:cxn>
                <a:cxn ang="0">
                  <a:pos x="21" y="347"/>
                </a:cxn>
                <a:cxn ang="0">
                  <a:pos x="21" y="320"/>
                </a:cxn>
                <a:cxn ang="0">
                  <a:pos x="22" y="293"/>
                </a:cxn>
                <a:cxn ang="0">
                  <a:pos x="22" y="263"/>
                </a:cxn>
                <a:cxn ang="0">
                  <a:pos x="23" y="195"/>
                </a:cxn>
                <a:cxn ang="0">
                  <a:pos x="23" y="152"/>
                </a:cxn>
                <a:cxn ang="0">
                  <a:pos x="22" y="134"/>
                </a:cxn>
                <a:cxn ang="0">
                  <a:pos x="22" y="109"/>
                </a:cxn>
                <a:cxn ang="0">
                  <a:pos x="20" y="82"/>
                </a:cxn>
                <a:cxn ang="0">
                  <a:pos x="18" y="58"/>
                </a:cxn>
                <a:cxn ang="0">
                  <a:pos x="16" y="34"/>
                </a:cxn>
                <a:cxn ang="0">
                  <a:pos x="14" y="11"/>
                </a:cxn>
              </a:cxnLst>
              <a:rect l="0" t="0" r="r" b="b"/>
              <a:pathLst>
                <a:path w="24" h="393">
                  <a:moveTo>
                    <a:pt x="13" y="0"/>
                  </a:moveTo>
                  <a:lnTo>
                    <a:pt x="9" y="7"/>
                  </a:lnTo>
                  <a:lnTo>
                    <a:pt x="7" y="13"/>
                  </a:lnTo>
                  <a:lnTo>
                    <a:pt x="5" y="20"/>
                  </a:lnTo>
                  <a:lnTo>
                    <a:pt x="4" y="27"/>
                  </a:lnTo>
                  <a:lnTo>
                    <a:pt x="2" y="33"/>
                  </a:lnTo>
                  <a:lnTo>
                    <a:pt x="1" y="42"/>
                  </a:lnTo>
                  <a:lnTo>
                    <a:pt x="2" y="52"/>
                  </a:lnTo>
                  <a:lnTo>
                    <a:pt x="2" y="63"/>
                  </a:lnTo>
                  <a:lnTo>
                    <a:pt x="1" y="70"/>
                  </a:lnTo>
                  <a:lnTo>
                    <a:pt x="0" y="80"/>
                  </a:lnTo>
                  <a:lnTo>
                    <a:pt x="1" y="94"/>
                  </a:lnTo>
                  <a:lnTo>
                    <a:pt x="0" y="106"/>
                  </a:lnTo>
                  <a:lnTo>
                    <a:pt x="1" y="120"/>
                  </a:lnTo>
                  <a:lnTo>
                    <a:pt x="3" y="129"/>
                  </a:lnTo>
                  <a:lnTo>
                    <a:pt x="6" y="140"/>
                  </a:lnTo>
                  <a:lnTo>
                    <a:pt x="4" y="149"/>
                  </a:lnTo>
                  <a:lnTo>
                    <a:pt x="3" y="162"/>
                  </a:lnTo>
                  <a:lnTo>
                    <a:pt x="4" y="176"/>
                  </a:lnTo>
                  <a:lnTo>
                    <a:pt x="6" y="192"/>
                  </a:lnTo>
                  <a:lnTo>
                    <a:pt x="3" y="204"/>
                  </a:lnTo>
                  <a:lnTo>
                    <a:pt x="2" y="216"/>
                  </a:lnTo>
                  <a:lnTo>
                    <a:pt x="2" y="228"/>
                  </a:lnTo>
                  <a:lnTo>
                    <a:pt x="2" y="242"/>
                  </a:lnTo>
                  <a:lnTo>
                    <a:pt x="2" y="252"/>
                  </a:lnTo>
                  <a:lnTo>
                    <a:pt x="3" y="262"/>
                  </a:lnTo>
                  <a:lnTo>
                    <a:pt x="5" y="273"/>
                  </a:lnTo>
                  <a:lnTo>
                    <a:pt x="5" y="279"/>
                  </a:lnTo>
                  <a:lnTo>
                    <a:pt x="4" y="290"/>
                  </a:lnTo>
                  <a:lnTo>
                    <a:pt x="2" y="302"/>
                  </a:lnTo>
                  <a:lnTo>
                    <a:pt x="1" y="310"/>
                  </a:lnTo>
                  <a:lnTo>
                    <a:pt x="0" y="323"/>
                  </a:lnTo>
                  <a:lnTo>
                    <a:pt x="1" y="335"/>
                  </a:lnTo>
                  <a:lnTo>
                    <a:pt x="0" y="347"/>
                  </a:lnTo>
                  <a:lnTo>
                    <a:pt x="1" y="361"/>
                  </a:lnTo>
                  <a:lnTo>
                    <a:pt x="0" y="374"/>
                  </a:lnTo>
                  <a:lnTo>
                    <a:pt x="0" y="385"/>
                  </a:lnTo>
                  <a:lnTo>
                    <a:pt x="0" y="392"/>
                  </a:lnTo>
                  <a:lnTo>
                    <a:pt x="21" y="392"/>
                  </a:lnTo>
                  <a:lnTo>
                    <a:pt x="21" y="386"/>
                  </a:lnTo>
                  <a:lnTo>
                    <a:pt x="21" y="375"/>
                  </a:lnTo>
                  <a:lnTo>
                    <a:pt x="22" y="366"/>
                  </a:lnTo>
                  <a:lnTo>
                    <a:pt x="22" y="357"/>
                  </a:lnTo>
                  <a:lnTo>
                    <a:pt x="21" y="347"/>
                  </a:lnTo>
                  <a:lnTo>
                    <a:pt x="20" y="335"/>
                  </a:lnTo>
                  <a:lnTo>
                    <a:pt x="21" y="320"/>
                  </a:lnTo>
                  <a:lnTo>
                    <a:pt x="21" y="305"/>
                  </a:lnTo>
                  <a:lnTo>
                    <a:pt x="22" y="293"/>
                  </a:lnTo>
                  <a:lnTo>
                    <a:pt x="21" y="278"/>
                  </a:lnTo>
                  <a:lnTo>
                    <a:pt x="22" y="263"/>
                  </a:lnTo>
                  <a:lnTo>
                    <a:pt x="22" y="252"/>
                  </a:lnTo>
                  <a:lnTo>
                    <a:pt x="23" y="195"/>
                  </a:lnTo>
                  <a:lnTo>
                    <a:pt x="22" y="167"/>
                  </a:lnTo>
                  <a:lnTo>
                    <a:pt x="23" y="152"/>
                  </a:lnTo>
                  <a:lnTo>
                    <a:pt x="23" y="145"/>
                  </a:lnTo>
                  <a:lnTo>
                    <a:pt x="22" y="134"/>
                  </a:lnTo>
                  <a:lnTo>
                    <a:pt x="23" y="123"/>
                  </a:lnTo>
                  <a:lnTo>
                    <a:pt x="22" y="109"/>
                  </a:lnTo>
                  <a:lnTo>
                    <a:pt x="21" y="98"/>
                  </a:lnTo>
                  <a:lnTo>
                    <a:pt x="20" y="82"/>
                  </a:lnTo>
                  <a:lnTo>
                    <a:pt x="19" y="69"/>
                  </a:lnTo>
                  <a:lnTo>
                    <a:pt x="18" y="58"/>
                  </a:lnTo>
                  <a:lnTo>
                    <a:pt x="17" y="46"/>
                  </a:lnTo>
                  <a:lnTo>
                    <a:pt x="16" y="34"/>
                  </a:lnTo>
                  <a:lnTo>
                    <a:pt x="15" y="21"/>
                  </a:lnTo>
                  <a:lnTo>
                    <a:pt x="14" y="11"/>
                  </a:lnTo>
                  <a:lnTo>
                    <a:pt x="13" y="0"/>
                  </a:lnTo>
                </a:path>
              </a:pathLst>
            </a:custGeom>
            <a:solidFill>
              <a:srgbClr val="5F5F5F"/>
            </a:solidFill>
            <a:ln w="12699" cap="rnd" cmpd="sng">
              <a:noFill/>
              <a:prstDash val="solid"/>
              <a:round/>
              <a:headEnd type="none" w="med" len="med"/>
              <a:tailEnd type="none" w="med" len="med"/>
            </a:ln>
            <a:effectLst/>
          </p:spPr>
          <p:txBody>
            <a:bodyPr/>
            <a:lstStyle/>
            <a:p>
              <a:endParaRPr lang="en-US">
                <a:latin typeface="+mn-lt"/>
              </a:endParaRPr>
            </a:p>
          </p:txBody>
        </p:sp>
        <p:sp>
          <p:nvSpPr>
            <p:cNvPr id="36" name="Freeform 78"/>
            <p:cNvSpPr>
              <a:spLocks/>
            </p:cNvSpPr>
            <p:nvPr/>
          </p:nvSpPr>
          <p:spPr bwMode="auto">
            <a:xfrm>
              <a:off x="4975" y="3134"/>
              <a:ext cx="87" cy="183"/>
            </a:xfrm>
            <a:custGeom>
              <a:avLst/>
              <a:gdLst/>
              <a:ahLst/>
              <a:cxnLst>
                <a:cxn ang="0">
                  <a:pos x="86" y="0"/>
                </a:cxn>
                <a:cxn ang="0">
                  <a:pos x="81" y="3"/>
                </a:cxn>
                <a:cxn ang="0">
                  <a:pos x="77" y="5"/>
                </a:cxn>
                <a:cxn ang="0">
                  <a:pos x="72" y="6"/>
                </a:cxn>
                <a:cxn ang="0">
                  <a:pos x="68" y="8"/>
                </a:cxn>
                <a:cxn ang="0">
                  <a:pos x="65" y="13"/>
                </a:cxn>
                <a:cxn ang="0">
                  <a:pos x="62" y="18"/>
                </a:cxn>
                <a:cxn ang="0">
                  <a:pos x="58" y="24"/>
                </a:cxn>
                <a:cxn ang="0">
                  <a:pos x="55" y="27"/>
                </a:cxn>
                <a:cxn ang="0">
                  <a:pos x="53" y="29"/>
                </a:cxn>
                <a:cxn ang="0">
                  <a:pos x="52" y="32"/>
                </a:cxn>
                <a:cxn ang="0">
                  <a:pos x="51" y="36"/>
                </a:cxn>
                <a:cxn ang="0">
                  <a:pos x="51" y="45"/>
                </a:cxn>
                <a:cxn ang="0">
                  <a:pos x="50" y="56"/>
                </a:cxn>
                <a:cxn ang="0">
                  <a:pos x="49" y="68"/>
                </a:cxn>
                <a:cxn ang="0">
                  <a:pos x="48" y="81"/>
                </a:cxn>
                <a:cxn ang="0">
                  <a:pos x="49" y="86"/>
                </a:cxn>
                <a:cxn ang="0">
                  <a:pos x="47" y="97"/>
                </a:cxn>
                <a:cxn ang="0">
                  <a:pos x="46" y="108"/>
                </a:cxn>
                <a:cxn ang="0">
                  <a:pos x="43" y="121"/>
                </a:cxn>
                <a:cxn ang="0">
                  <a:pos x="37" y="138"/>
                </a:cxn>
                <a:cxn ang="0">
                  <a:pos x="31" y="159"/>
                </a:cxn>
                <a:cxn ang="0">
                  <a:pos x="28" y="164"/>
                </a:cxn>
                <a:cxn ang="0">
                  <a:pos x="24" y="169"/>
                </a:cxn>
                <a:cxn ang="0">
                  <a:pos x="20" y="173"/>
                </a:cxn>
                <a:cxn ang="0">
                  <a:pos x="10" y="176"/>
                </a:cxn>
                <a:cxn ang="0">
                  <a:pos x="0" y="181"/>
                </a:cxn>
                <a:cxn ang="0">
                  <a:pos x="8" y="180"/>
                </a:cxn>
                <a:cxn ang="0">
                  <a:pos x="17" y="179"/>
                </a:cxn>
                <a:cxn ang="0">
                  <a:pos x="24" y="180"/>
                </a:cxn>
                <a:cxn ang="0">
                  <a:pos x="30" y="179"/>
                </a:cxn>
                <a:cxn ang="0">
                  <a:pos x="37" y="178"/>
                </a:cxn>
                <a:cxn ang="0">
                  <a:pos x="43" y="179"/>
                </a:cxn>
                <a:cxn ang="0">
                  <a:pos x="49" y="179"/>
                </a:cxn>
                <a:cxn ang="0">
                  <a:pos x="53" y="181"/>
                </a:cxn>
                <a:cxn ang="0">
                  <a:pos x="57" y="182"/>
                </a:cxn>
                <a:cxn ang="0">
                  <a:pos x="61" y="182"/>
                </a:cxn>
                <a:cxn ang="0">
                  <a:pos x="60" y="173"/>
                </a:cxn>
                <a:cxn ang="0">
                  <a:pos x="67" y="84"/>
                </a:cxn>
                <a:cxn ang="0">
                  <a:pos x="57" y="64"/>
                </a:cxn>
                <a:cxn ang="0">
                  <a:pos x="63" y="34"/>
                </a:cxn>
                <a:cxn ang="0">
                  <a:pos x="75" y="18"/>
                </a:cxn>
                <a:cxn ang="0">
                  <a:pos x="86" y="0"/>
                </a:cxn>
              </a:cxnLst>
              <a:rect l="0" t="0" r="r" b="b"/>
              <a:pathLst>
                <a:path w="87" h="183">
                  <a:moveTo>
                    <a:pt x="86" y="0"/>
                  </a:moveTo>
                  <a:lnTo>
                    <a:pt x="81" y="3"/>
                  </a:lnTo>
                  <a:lnTo>
                    <a:pt x="77" y="5"/>
                  </a:lnTo>
                  <a:lnTo>
                    <a:pt x="72" y="6"/>
                  </a:lnTo>
                  <a:lnTo>
                    <a:pt x="68" y="8"/>
                  </a:lnTo>
                  <a:lnTo>
                    <a:pt x="65" y="13"/>
                  </a:lnTo>
                  <a:lnTo>
                    <a:pt x="62" y="18"/>
                  </a:lnTo>
                  <a:lnTo>
                    <a:pt x="58" y="24"/>
                  </a:lnTo>
                  <a:lnTo>
                    <a:pt x="55" y="27"/>
                  </a:lnTo>
                  <a:lnTo>
                    <a:pt x="53" y="29"/>
                  </a:lnTo>
                  <a:lnTo>
                    <a:pt x="52" y="32"/>
                  </a:lnTo>
                  <a:lnTo>
                    <a:pt x="51" y="36"/>
                  </a:lnTo>
                  <a:lnTo>
                    <a:pt x="51" y="45"/>
                  </a:lnTo>
                  <a:lnTo>
                    <a:pt x="50" y="56"/>
                  </a:lnTo>
                  <a:lnTo>
                    <a:pt x="49" y="68"/>
                  </a:lnTo>
                  <a:lnTo>
                    <a:pt x="48" y="81"/>
                  </a:lnTo>
                  <a:lnTo>
                    <a:pt x="49" y="86"/>
                  </a:lnTo>
                  <a:lnTo>
                    <a:pt x="47" y="97"/>
                  </a:lnTo>
                  <a:lnTo>
                    <a:pt x="46" y="108"/>
                  </a:lnTo>
                  <a:lnTo>
                    <a:pt x="43" y="121"/>
                  </a:lnTo>
                  <a:lnTo>
                    <a:pt x="37" y="138"/>
                  </a:lnTo>
                  <a:lnTo>
                    <a:pt x="31" y="159"/>
                  </a:lnTo>
                  <a:lnTo>
                    <a:pt x="28" y="164"/>
                  </a:lnTo>
                  <a:lnTo>
                    <a:pt x="24" y="169"/>
                  </a:lnTo>
                  <a:lnTo>
                    <a:pt x="20" y="173"/>
                  </a:lnTo>
                  <a:lnTo>
                    <a:pt x="10" y="176"/>
                  </a:lnTo>
                  <a:lnTo>
                    <a:pt x="0" y="181"/>
                  </a:lnTo>
                  <a:lnTo>
                    <a:pt x="8" y="180"/>
                  </a:lnTo>
                  <a:lnTo>
                    <a:pt x="17" y="179"/>
                  </a:lnTo>
                  <a:lnTo>
                    <a:pt x="24" y="180"/>
                  </a:lnTo>
                  <a:lnTo>
                    <a:pt x="30" y="179"/>
                  </a:lnTo>
                  <a:lnTo>
                    <a:pt x="37" y="178"/>
                  </a:lnTo>
                  <a:lnTo>
                    <a:pt x="43" y="179"/>
                  </a:lnTo>
                  <a:lnTo>
                    <a:pt x="49" y="179"/>
                  </a:lnTo>
                  <a:lnTo>
                    <a:pt x="53" y="181"/>
                  </a:lnTo>
                  <a:lnTo>
                    <a:pt x="57" y="182"/>
                  </a:lnTo>
                  <a:lnTo>
                    <a:pt x="61" y="182"/>
                  </a:lnTo>
                  <a:lnTo>
                    <a:pt x="60" y="173"/>
                  </a:lnTo>
                  <a:lnTo>
                    <a:pt x="67" y="84"/>
                  </a:lnTo>
                  <a:lnTo>
                    <a:pt x="57" y="64"/>
                  </a:lnTo>
                  <a:lnTo>
                    <a:pt x="63" y="34"/>
                  </a:lnTo>
                  <a:lnTo>
                    <a:pt x="75" y="18"/>
                  </a:lnTo>
                  <a:lnTo>
                    <a:pt x="86" y="0"/>
                  </a:lnTo>
                </a:path>
              </a:pathLst>
            </a:custGeom>
            <a:solidFill>
              <a:srgbClr val="5F5F5F"/>
            </a:solidFill>
            <a:ln w="12699" cap="rnd" cmpd="sng">
              <a:noFill/>
              <a:prstDash val="solid"/>
              <a:round/>
              <a:headEnd type="none" w="med" len="med"/>
              <a:tailEnd type="none" w="med" len="med"/>
            </a:ln>
            <a:effectLst/>
          </p:spPr>
          <p:txBody>
            <a:bodyPr/>
            <a:lstStyle/>
            <a:p>
              <a:endParaRPr lang="en-US">
                <a:latin typeface="+mn-lt"/>
              </a:endParaRPr>
            </a:p>
          </p:txBody>
        </p:sp>
        <p:sp>
          <p:nvSpPr>
            <p:cNvPr id="37" name="Freeform 79"/>
            <p:cNvSpPr>
              <a:spLocks/>
            </p:cNvSpPr>
            <p:nvPr/>
          </p:nvSpPr>
          <p:spPr bwMode="auto">
            <a:xfrm>
              <a:off x="4893" y="3057"/>
              <a:ext cx="319" cy="385"/>
            </a:xfrm>
            <a:custGeom>
              <a:avLst/>
              <a:gdLst/>
              <a:ahLst/>
              <a:cxnLst>
                <a:cxn ang="0">
                  <a:pos x="243" y="7"/>
                </a:cxn>
                <a:cxn ang="0">
                  <a:pos x="260" y="21"/>
                </a:cxn>
                <a:cxn ang="0">
                  <a:pos x="275" y="45"/>
                </a:cxn>
                <a:cxn ang="0">
                  <a:pos x="281" y="67"/>
                </a:cxn>
                <a:cxn ang="0">
                  <a:pos x="286" y="100"/>
                </a:cxn>
                <a:cxn ang="0">
                  <a:pos x="285" y="110"/>
                </a:cxn>
                <a:cxn ang="0">
                  <a:pos x="294" y="136"/>
                </a:cxn>
                <a:cxn ang="0">
                  <a:pos x="301" y="164"/>
                </a:cxn>
                <a:cxn ang="0">
                  <a:pos x="308" y="199"/>
                </a:cxn>
                <a:cxn ang="0">
                  <a:pos x="315" y="237"/>
                </a:cxn>
                <a:cxn ang="0">
                  <a:pos x="316" y="275"/>
                </a:cxn>
                <a:cxn ang="0">
                  <a:pos x="318" y="315"/>
                </a:cxn>
                <a:cxn ang="0">
                  <a:pos x="311" y="333"/>
                </a:cxn>
                <a:cxn ang="0">
                  <a:pos x="297" y="348"/>
                </a:cxn>
                <a:cxn ang="0">
                  <a:pos x="278" y="357"/>
                </a:cxn>
                <a:cxn ang="0">
                  <a:pos x="255" y="364"/>
                </a:cxn>
                <a:cxn ang="0">
                  <a:pos x="232" y="368"/>
                </a:cxn>
                <a:cxn ang="0">
                  <a:pos x="185" y="371"/>
                </a:cxn>
                <a:cxn ang="0">
                  <a:pos x="106" y="377"/>
                </a:cxn>
                <a:cxn ang="0">
                  <a:pos x="23" y="383"/>
                </a:cxn>
                <a:cxn ang="0">
                  <a:pos x="2" y="379"/>
                </a:cxn>
                <a:cxn ang="0">
                  <a:pos x="7" y="359"/>
                </a:cxn>
                <a:cxn ang="0">
                  <a:pos x="12" y="341"/>
                </a:cxn>
                <a:cxn ang="0">
                  <a:pos x="33" y="336"/>
                </a:cxn>
                <a:cxn ang="0">
                  <a:pos x="73" y="334"/>
                </a:cxn>
                <a:cxn ang="0">
                  <a:pos x="95" y="333"/>
                </a:cxn>
                <a:cxn ang="0">
                  <a:pos x="115" y="340"/>
                </a:cxn>
                <a:cxn ang="0">
                  <a:pos x="140" y="340"/>
                </a:cxn>
                <a:cxn ang="0">
                  <a:pos x="162" y="334"/>
                </a:cxn>
                <a:cxn ang="0">
                  <a:pos x="175" y="324"/>
                </a:cxn>
                <a:cxn ang="0">
                  <a:pos x="187" y="316"/>
                </a:cxn>
                <a:cxn ang="0">
                  <a:pos x="233" y="308"/>
                </a:cxn>
                <a:cxn ang="0">
                  <a:pos x="289" y="301"/>
                </a:cxn>
                <a:cxn ang="0">
                  <a:pos x="288" y="283"/>
                </a:cxn>
                <a:cxn ang="0">
                  <a:pos x="275" y="272"/>
                </a:cxn>
                <a:cxn ang="0">
                  <a:pos x="251" y="261"/>
                </a:cxn>
                <a:cxn ang="0">
                  <a:pos x="218" y="254"/>
                </a:cxn>
                <a:cxn ang="0">
                  <a:pos x="199" y="251"/>
                </a:cxn>
                <a:cxn ang="0">
                  <a:pos x="200" y="246"/>
                </a:cxn>
                <a:cxn ang="0">
                  <a:pos x="262" y="254"/>
                </a:cxn>
                <a:cxn ang="0">
                  <a:pos x="282" y="259"/>
                </a:cxn>
                <a:cxn ang="0">
                  <a:pos x="301" y="273"/>
                </a:cxn>
                <a:cxn ang="0">
                  <a:pos x="310" y="273"/>
                </a:cxn>
                <a:cxn ang="0">
                  <a:pos x="305" y="251"/>
                </a:cxn>
                <a:cxn ang="0">
                  <a:pos x="293" y="226"/>
                </a:cxn>
                <a:cxn ang="0">
                  <a:pos x="271" y="191"/>
                </a:cxn>
                <a:cxn ang="0">
                  <a:pos x="243" y="148"/>
                </a:cxn>
                <a:cxn ang="0">
                  <a:pos x="277" y="191"/>
                </a:cxn>
                <a:cxn ang="0">
                  <a:pos x="300" y="220"/>
                </a:cxn>
                <a:cxn ang="0">
                  <a:pos x="301" y="206"/>
                </a:cxn>
                <a:cxn ang="0">
                  <a:pos x="292" y="175"/>
                </a:cxn>
                <a:cxn ang="0">
                  <a:pos x="282" y="144"/>
                </a:cxn>
                <a:cxn ang="0">
                  <a:pos x="272" y="122"/>
                </a:cxn>
                <a:cxn ang="0">
                  <a:pos x="258" y="99"/>
                </a:cxn>
                <a:cxn ang="0">
                  <a:pos x="242" y="82"/>
                </a:cxn>
                <a:cxn ang="0">
                  <a:pos x="261" y="91"/>
                </a:cxn>
                <a:cxn ang="0">
                  <a:pos x="257" y="59"/>
                </a:cxn>
                <a:cxn ang="0">
                  <a:pos x="252" y="32"/>
                </a:cxn>
                <a:cxn ang="0">
                  <a:pos x="247" y="24"/>
                </a:cxn>
                <a:cxn ang="0">
                  <a:pos x="231" y="9"/>
                </a:cxn>
              </a:cxnLst>
              <a:rect l="0" t="0" r="r" b="b"/>
              <a:pathLst>
                <a:path w="319" h="385">
                  <a:moveTo>
                    <a:pt x="224" y="0"/>
                  </a:moveTo>
                  <a:lnTo>
                    <a:pt x="234" y="3"/>
                  </a:lnTo>
                  <a:lnTo>
                    <a:pt x="243" y="7"/>
                  </a:lnTo>
                  <a:lnTo>
                    <a:pt x="249" y="10"/>
                  </a:lnTo>
                  <a:lnTo>
                    <a:pt x="253" y="14"/>
                  </a:lnTo>
                  <a:lnTo>
                    <a:pt x="260" y="21"/>
                  </a:lnTo>
                  <a:lnTo>
                    <a:pt x="267" y="31"/>
                  </a:lnTo>
                  <a:lnTo>
                    <a:pt x="273" y="38"/>
                  </a:lnTo>
                  <a:lnTo>
                    <a:pt x="275" y="45"/>
                  </a:lnTo>
                  <a:lnTo>
                    <a:pt x="277" y="53"/>
                  </a:lnTo>
                  <a:lnTo>
                    <a:pt x="279" y="58"/>
                  </a:lnTo>
                  <a:lnTo>
                    <a:pt x="281" y="67"/>
                  </a:lnTo>
                  <a:lnTo>
                    <a:pt x="282" y="87"/>
                  </a:lnTo>
                  <a:lnTo>
                    <a:pt x="284" y="94"/>
                  </a:lnTo>
                  <a:lnTo>
                    <a:pt x="286" y="100"/>
                  </a:lnTo>
                  <a:lnTo>
                    <a:pt x="287" y="103"/>
                  </a:lnTo>
                  <a:lnTo>
                    <a:pt x="286" y="105"/>
                  </a:lnTo>
                  <a:lnTo>
                    <a:pt x="285" y="110"/>
                  </a:lnTo>
                  <a:lnTo>
                    <a:pt x="287" y="115"/>
                  </a:lnTo>
                  <a:lnTo>
                    <a:pt x="290" y="124"/>
                  </a:lnTo>
                  <a:lnTo>
                    <a:pt x="294" y="136"/>
                  </a:lnTo>
                  <a:lnTo>
                    <a:pt x="297" y="144"/>
                  </a:lnTo>
                  <a:lnTo>
                    <a:pt x="299" y="153"/>
                  </a:lnTo>
                  <a:lnTo>
                    <a:pt x="301" y="164"/>
                  </a:lnTo>
                  <a:lnTo>
                    <a:pt x="303" y="174"/>
                  </a:lnTo>
                  <a:lnTo>
                    <a:pt x="305" y="185"/>
                  </a:lnTo>
                  <a:lnTo>
                    <a:pt x="308" y="199"/>
                  </a:lnTo>
                  <a:lnTo>
                    <a:pt x="311" y="214"/>
                  </a:lnTo>
                  <a:lnTo>
                    <a:pt x="314" y="226"/>
                  </a:lnTo>
                  <a:lnTo>
                    <a:pt x="315" y="237"/>
                  </a:lnTo>
                  <a:lnTo>
                    <a:pt x="316" y="248"/>
                  </a:lnTo>
                  <a:lnTo>
                    <a:pt x="318" y="261"/>
                  </a:lnTo>
                  <a:lnTo>
                    <a:pt x="316" y="275"/>
                  </a:lnTo>
                  <a:lnTo>
                    <a:pt x="318" y="283"/>
                  </a:lnTo>
                  <a:lnTo>
                    <a:pt x="318" y="301"/>
                  </a:lnTo>
                  <a:lnTo>
                    <a:pt x="318" y="315"/>
                  </a:lnTo>
                  <a:lnTo>
                    <a:pt x="317" y="322"/>
                  </a:lnTo>
                  <a:lnTo>
                    <a:pt x="314" y="328"/>
                  </a:lnTo>
                  <a:lnTo>
                    <a:pt x="311" y="333"/>
                  </a:lnTo>
                  <a:lnTo>
                    <a:pt x="308" y="338"/>
                  </a:lnTo>
                  <a:lnTo>
                    <a:pt x="303" y="343"/>
                  </a:lnTo>
                  <a:lnTo>
                    <a:pt x="297" y="348"/>
                  </a:lnTo>
                  <a:lnTo>
                    <a:pt x="291" y="352"/>
                  </a:lnTo>
                  <a:lnTo>
                    <a:pt x="285" y="355"/>
                  </a:lnTo>
                  <a:lnTo>
                    <a:pt x="278" y="357"/>
                  </a:lnTo>
                  <a:lnTo>
                    <a:pt x="270" y="359"/>
                  </a:lnTo>
                  <a:lnTo>
                    <a:pt x="262" y="362"/>
                  </a:lnTo>
                  <a:lnTo>
                    <a:pt x="255" y="364"/>
                  </a:lnTo>
                  <a:lnTo>
                    <a:pt x="248" y="366"/>
                  </a:lnTo>
                  <a:lnTo>
                    <a:pt x="242" y="367"/>
                  </a:lnTo>
                  <a:lnTo>
                    <a:pt x="232" y="368"/>
                  </a:lnTo>
                  <a:lnTo>
                    <a:pt x="217" y="369"/>
                  </a:lnTo>
                  <a:lnTo>
                    <a:pt x="199" y="370"/>
                  </a:lnTo>
                  <a:lnTo>
                    <a:pt x="185" y="371"/>
                  </a:lnTo>
                  <a:lnTo>
                    <a:pt x="173" y="372"/>
                  </a:lnTo>
                  <a:lnTo>
                    <a:pt x="140" y="374"/>
                  </a:lnTo>
                  <a:lnTo>
                    <a:pt x="106" y="377"/>
                  </a:lnTo>
                  <a:lnTo>
                    <a:pt x="52" y="380"/>
                  </a:lnTo>
                  <a:lnTo>
                    <a:pt x="36" y="382"/>
                  </a:lnTo>
                  <a:lnTo>
                    <a:pt x="23" y="383"/>
                  </a:lnTo>
                  <a:lnTo>
                    <a:pt x="11" y="383"/>
                  </a:lnTo>
                  <a:lnTo>
                    <a:pt x="0" y="384"/>
                  </a:lnTo>
                  <a:lnTo>
                    <a:pt x="2" y="379"/>
                  </a:lnTo>
                  <a:lnTo>
                    <a:pt x="5" y="372"/>
                  </a:lnTo>
                  <a:lnTo>
                    <a:pt x="7" y="366"/>
                  </a:lnTo>
                  <a:lnTo>
                    <a:pt x="7" y="359"/>
                  </a:lnTo>
                  <a:lnTo>
                    <a:pt x="8" y="353"/>
                  </a:lnTo>
                  <a:lnTo>
                    <a:pt x="10" y="347"/>
                  </a:lnTo>
                  <a:lnTo>
                    <a:pt x="12" y="341"/>
                  </a:lnTo>
                  <a:lnTo>
                    <a:pt x="13" y="336"/>
                  </a:lnTo>
                  <a:lnTo>
                    <a:pt x="22" y="336"/>
                  </a:lnTo>
                  <a:lnTo>
                    <a:pt x="33" y="336"/>
                  </a:lnTo>
                  <a:lnTo>
                    <a:pt x="44" y="335"/>
                  </a:lnTo>
                  <a:lnTo>
                    <a:pt x="54" y="335"/>
                  </a:lnTo>
                  <a:lnTo>
                    <a:pt x="73" y="334"/>
                  </a:lnTo>
                  <a:lnTo>
                    <a:pt x="84" y="333"/>
                  </a:lnTo>
                  <a:lnTo>
                    <a:pt x="90" y="333"/>
                  </a:lnTo>
                  <a:lnTo>
                    <a:pt x="95" y="333"/>
                  </a:lnTo>
                  <a:lnTo>
                    <a:pt x="102" y="335"/>
                  </a:lnTo>
                  <a:lnTo>
                    <a:pt x="110" y="337"/>
                  </a:lnTo>
                  <a:lnTo>
                    <a:pt x="115" y="340"/>
                  </a:lnTo>
                  <a:lnTo>
                    <a:pt x="122" y="339"/>
                  </a:lnTo>
                  <a:lnTo>
                    <a:pt x="130" y="339"/>
                  </a:lnTo>
                  <a:lnTo>
                    <a:pt x="140" y="340"/>
                  </a:lnTo>
                  <a:lnTo>
                    <a:pt x="148" y="341"/>
                  </a:lnTo>
                  <a:lnTo>
                    <a:pt x="156" y="337"/>
                  </a:lnTo>
                  <a:lnTo>
                    <a:pt x="162" y="334"/>
                  </a:lnTo>
                  <a:lnTo>
                    <a:pt x="168" y="331"/>
                  </a:lnTo>
                  <a:lnTo>
                    <a:pt x="171" y="329"/>
                  </a:lnTo>
                  <a:lnTo>
                    <a:pt x="175" y="324"/>
                  </a:lnTo>
                  <a:lnTo>
                    <a:pt x="179" y="319"/>
                  </a:lnTo>
                  <a:lnTo>
                    <a:pt x="181" y="317"/>
                  </a:lnTo>
                  <a:lnTo>
                    <a:pt x="187" y="316"/>
                  </a:lnTo>
                  <a:lnTo>
                    <a:pt x="194" y="315"/>
                  </a:lnTo>
                  <a:lnTo>
                    <a:pt x="211" y="311"/>
                  </a:lnTo>
                  <a:lnTo>
                    <a:pt x="233" y="308"/>
                  </a:lnTo>
                  <a:lnTo>
                    <a:pt x="252" y="306"/>
                  </a:lnTo>
                  <a:lnTo>
                    <a:pt x="270" y="305"/>
                  </a:lnTo>
                  <a:lnTo>
                    <a:pt x="289" y="301"/>
                  </a:lnTo>
                  <a:lnTo>
                    <a:pt x="291" y="295"/>
                  </a:lnTo>
                  <a:lnTo>
                    <a:pt x="294" y="290"/>
                  </a:lnTo>
                  <a:lnTo>
                    <a:pt x="288" y="283"/>
                  </a:lnTo>
                  <a:lnTo>
                    <a:pt x="284" y="278"/>
                  </a:lnTo>
                  <a:lnTo>
                    <a:pt x="280" y="275"/>
                  </a:lnTo>
                  <a:lnTo>
                    <a:pt x="275" y="272"/>
                  </a:lnTo>
                  <a:lnTo>
                    <a:pt x="270" y="269"/>
                  </a:lnTo>
                  <a:lnTo>
                    <a:pt x="260" y="264"/>
                  </a:lnTo>
                  <a:lnTo>
                    <a:pt x="251" y="261"/>
                  </a:lnTo>
                  <a:lnTo>
                    <a:pt x="238" y="259"/>
                  </a:lnTo>
                  <a:lnTo>
                    <a:pt x="226" y="256"/>
                  </a:lnTo>
                  <a:lnTo>
                    <a:pt x="218" y="254"/>
                  </a:lnTo>
                  <a:lnTo>
                    <a:pt x="208" y="253"/>
                  </a:lnTo>
                  <a:lnTo>
                    <a:pt x="202" y="252"/>
                  </a:lnTo>
                  <a:lnTo>
                    <a:pt x="199" y="251"/>
                  </a:lnTo>
                  <a:lnTo>
                    <a:pt x="194" y="248"/>
                  </a:lnTo>
                  <a:lnTo>
                    <a:pt x="190" y="244"/>
                  </a:lnTo>
                  <a:lnTo>
                    <a:pt x="200" y="246"/>
                  </a:lnTo>
                  <a:lnTo>
                    <a:pt x="226" y="249"/>
                  </a:lnTo>
                  <a:lnTo>
                    <a:pt x="251" y="253"/>
                  </a:lnTo>
                  <a:lnTo>
                    <a:pt x="262" y="254"/>
                  </a:lnTo>
                  <a:lnTo>
                    <a:pt x="274" y="254"/>
                  </a:lnTo>
                  <a:lnTo>
                    <a:pt x="277" y="255"/>
                  </a:lnTo>
                  <a:lnTo>
                    <a:pt x="282" y="259"/>
                  </a:lnTo>
                  <a:lnTo>
                    <a:pt x="290" y="265"/>
                  </a:lnTo>
                  <a:lnTo>
                    <a:pt x="297" y="269"/>
                  </a:lnTo>
                  <a:lnTo>
                    <a:pt x="301" y="273"/>
                  </a:lnTo>
                  <a:lnTo>
                    <a:pt x="305" y="278"/>
                  </a:lnTo>
                  <a:lnTo>
                    <a:pt x="306" y="275"/>
                  </a:lnTo>
                  <a:lnTo>
                    <a:pt x="310" y="273"/>
                  </a:lnTo>
                  <a:lnTo>
                    <a:pt x="308" y="265"/>
                  </a:lnTo>
                  <a:lnTo>
                    <a:pt x="308" y="258"/>
                  </a:lnTo>
                  <a:lnTo>
                    <a:pt x="305" y="251"/>
                  </a:lnTo>
                  <a:lnTo>
                    <a:pt x="300" y="241"/>
                  </a:lnTo>
                  <a:lnTo>
                    <a:pt x="297" y="232"/>
                  </a:lnTo>
                  <a:lnTo>
                    <a:pt x="293" y="226"/>
                  </a:lnTo>
                  <a:lnTo>
                    <a:pt x="285" y="214"/>
                  </a:lnTo>
                  <a:lnTo>
                    <a:pt x="279" y="204"/>
                  </a:lnTo>
                  <a:lnTo>
                    <a:pt x="271" y="191"/>
                  </a:lnTo>
                  <a:lnTo>
                    <a:pt x="263" y="180"/>
                  </a:lnTo>
                  <a:lnTo>
                    <a:pt x="257" y="169"/>
                  </a:lnTo>
                  <a:lnTo>
                    <a:pt x="243" y="148"/>
                  </a:lnTo>
                  <a:lnTo>
                    <a:pt x="260" y="169"/>
                  </a:lnTo>
                  <a:lnTo>
                    <a:pt x="269" y="180"/>
                  </a:lnTo>
                  <a:lnTo>
                    <a:pt x="277" y="191"/>
                  </a:lnTo>
                  <a:lnTo>
                    <a:pt x="286" y="203"/>
                  </a:lnTo>
                  <a:lnTo>
                    <a:pt x="293" y="211"/>
                  </a:lnTo>
                  <a:lnTo>
                    <a:pt x="300" y="220"/>
                  </a:lnTo>
                  <a:lnTo>
                    <a:pt x="305" y="226"/>
                  </a:lnTo>
                  <a:lnTo>
                    <a:pt x="302" y="214"/>
                  </a:lnTo>
                  <a:lnTo>
                    <a:pt x="301" y="206"/>
                  </a:lnTo>
                  <a:lnTo>
                    <a:pt x="298" y="194"/>
                  </a:lnTo>
                  <a:lnTo>
                    <a:pt x="295" y="185"/>
                  </a:lnTo>
                  <a:lnTo>
                    <a:pt x="292" y="175"/>
                  </a:lnTo>
                  <a:lnTo>
                    <a:pt x="289" y="164"/>
                  </a:lnTo>
                  <a:lnTo>
                    <a:pt x="285" y="154"/>
                  </a:lnTo>
                  <a:lnTo>
                    <a:pt x="282" y="144"/>
                  </a:lnTo>
                  <a:lnTo>
                    <a:pt x="280" y="138"/>
                  </a:lnTo>
                  <a:lnTo>
                    <a:pt x="276" y="130"/>
                  </a:lnTo>
                  <a:lnTo>
                    <a:pt x="272" y="122"/>
                  </a:lnTo>
                  <a:lnTo>
                    <a:pt x="268" y="115"/>
                  </a:lnTo>
                  <a:lnTo>
                    <a:pt x="263" y="104"/>
                  </a:lnTo>
                  <a:lnTo>
                    <a:pt x="258" y="99"/>
                  </a:lnTo>
                  <a:lnTo>
                    <a:pt x="252" y="93"/>
                  </a:lnTo>
                  <a:lnTo>
                    <a:pt x="247" y="87"/>
                  </a:lnTo>
                  <a:lnTo>
                    <a:pt x="242" y="82"/>
                  </a:lnTo>
                  <a:lnTo>
                    <a:pt x="249" y="84"/>
                  </a:lnTo>
                  <a:lnTo>
                    <a:pt x="256" y="87"/>
                  </a:lnTo>
                  <a:lnTo>
                    <a:pt x="261" y="91"/>
                  </a:lnTo>
                  <a:lnTo>
                    <a:pt x="259" y="82"/>
                  </a:lnTo>
                  <a:lnTo>
                    <a:pt x="259" y="74"/>
                  </a:lnTo>
                  <a:lnTo>
                    <a:pt x="257" y="59"/>
                  </a:lnTo>
                  <a:lnTo>
                    <a:pt x="255" y="46"/>
                  </a:lnTo>
                  <a:lnTo>
                    <a:pt x="254" y="40"/>
                  </a:lnTo>
                  <a:lnTo>
                    <a:pt x="252" y="32"/>
                  </a:lnTo>
                  <a:lnTo>
                    <a:pt x="251" y="27"/>
                  </a:lnTo>
                  <a:lnTo>
                    <a:pt x="250" y="25"/>
                  </a:lnTo>
                  <a:lnTo>
                    <a:pt x="247" y="24"/>
                  </a:lnTo>
                  <a:lnTo>
                    <a:pt x="242" y="19"/>
                  </a:lnTo>
                  <a:lnTo>
                    <a:pt x="236" y="15"/>
                  </a:lnTo>
                  <a:lnTo>
                    <a:pt x="231" y="9"/>
                  </a:lnTo>
                  <a:lnTo>
                    <a:pt x="224" y="0"/>
                  </a:lnTo>
                </a:path>
              </a:pathLst>
            </a:custGeom>
            <a:solidFill>
              <a:srgbClr val="5F5F5F"/>
            </a:solidFill>
            <a:ln w="12699" cap="rnd" cmpd="sng">
              <a:noFill/>
              <a:prstDash val="solid"/>
              <a:round/>
              <a:headEnd type="none" w="med" len="med"/>
              <a:tailEnd type="none" w="med" len="med"/>
            </a:ln>
            <a:effectLst/>
          </p:spPr>
          <p:txBody>
            <a:bodyPr/>
            <a:lstStyle/>
            <a:p>
              <a:endParaRPr lang="en-US">
                <a:latin typeface="+mn-lt"/>
              </a:endParaRPr>
            </a:p>
          </p:txBody>
        </p:sp>
        <p:sp>
          <p:nvSpPr>
            <p:cNvPr id="38" name="Freeform 80"/>
            <p:cNvSpPr>
              <a:spLocks/>
            </p:cNvSpPr>
            <p:nvPr/>
          </p:nvSpPr>
          <p:spPr bwMode="auto">
            <a:xfrm>
              <a:off x="4960" y="3031"/>
              <a:ext cx="56" cy="69"/>
            </a:xfrm>
            <a:custGeom>
              <a:avLst/>
              <a:gdLst/>
              <a:ahLst/>
              <a:cxnLst>
                <a:cxn ang="0">
                  <a:pos x="55" y="0"/>
                </a:cxn>
                <a:cxn ang="0">
                  <a:pos x="51" y="8"/>
                </a:cxn>
                <a:cxn ang="0">
                  <a:pos x="47" y="18"/>
                </a:cxn>
                <a:cxn ang="0">
                  <a:pos x="43" y="29"/>
                </a:cxn>
                <a:cxn ang="0">
                  <a:pos x="42" y="41"/>
                </a:cxn>
                <a:cxn ang="0">
                  <a:pos x="43" y="51"/>
                </a:cxn>
                <a:cxn ang="0">
                  <a:pos x="45" y="58"/>
                </a:cxn>
                <a:cxn ang="0">
                  <a:pos x="29" y="60"/>
                </a:cxn>
                <a:cxn ang="0">
                  <a:pos x="12" y="62"/>
                </a:cxn>
                <a:cxn ang="0">
                  <a:pos x="0" y="65"/>
                </a:cxn>
                <a:cxn ang="0">
                  <a:pos x="21" y="68"/>
                </a:cxn>
                <a:cxn ang="0">
                  <a:pos x="28" y="65"/>
                </a:cxn>
                <a:cxn ang="0">
                  <a:pos x="42" y="62"/>
                </a:cxn>
                <a:cxn ang="0">
                  <a:pos x="51" y="61"/>
                </a:cxn>
                <a:cxn ang="0">
                  <a:pos x="48" y="52"/>
                </a:cxn>
                <a:cxn ang="0">
                  <a:pos x="47" y="41"/>
                </a:cxn>
                <a:cxn ang="0">
                  <a:pos x="48" y="28"/>
                </a:cxn>
                <a:cxn ang="0">
                  <a:pos x="52" y="16"/>
                </a:cxn>
                <a:cxn ang="0">
                  <a:pos x="55" y="7"/>
                </a:cxn>
                <a:cxn ang="0">
                  <a:pos x="55" y="0"/>
                </a:cxn>
              </a:cxnLst>
              <a:rect l="0" t="0" r="r" b="b"/>
              <a:pathLst>
                <a:path w="56" h="69">
                  <a:moveTo>
                    <a:pt x="55" y="0"/>
                  </a:moveTo>
                  <a:lnTo>
                    <a:pt x="51" y="8"/>
                  </a:lnTo>
                  <a:lnTo>
                    <a:pt x="47" y="18"/>
                  </a:lnTo>
                  <a:lnTo>
                    <a:pt x="43" y="29"/>
                  </a:lnTo>
                  <a:lnTo>
                    <a:pt x="42" y="41"/>
                  </a:lnTo>
                  <a:lnTo>
                    <a:pt x="43" y="51"/>
                  </a:lnTo>
                  <a:lnTo>
                    <a:pt x="45" y="58"/>
                  </a:lnTo>
                  <a:lnTo>
                    <a:pt x="29" y="60"/>
                  </a:lnTo>
                  <a:lnTo>
                    <a:pt x="12" y="62"/>
                  </a:lnTo>
                  <a:lnTo>
                    <a:pt x="0" y="65"/>
                  </a:lnTo>
                  <a:lnTo>
                    <a:pt x="21" y="68"/>
                  </a:lnTo>
                  <a:lnTo>
                    <a:pt x="28" y="65"/>
                  </a:lnTo>
                  <a:lnTo>
                    <a:pt x="42" y="62"/>
                  </a:lnTo>
                  <a:lnTo>
                    <a:pt x="51" y="61"/>
                  </a:lnTo>
                  <a:lnTo>
                    <a:pt x="48" y="52"/>
                  </a:lnTo>
                  <a:lnTo>
                    <a:pt x="47" y="41"/>
                  </a:lnTo>
                  <a:lnTo>
                    <a:pt x="48" y="28"/>
                  </a:lnTo>
                  <a:lnTo>
                    <a:pt x="52" y="16"/>
                  </a:lnTo>
                  <a:lnTo>
                    <a:pt x="55" y="7"/>
                  </a:lnTo>
                  <a:lnTo>
                    <a:pt x="55"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39" name="Freeform 81"/>
            <p:cNvSpPr>
              <a:spLocks/>
            </p:cNvSpPr>
            <p:nvPr/>
          </p:nvSpPr>
          <p:spPr bwMode="auto">
            <a:xfrm>
              <a:off x="4865" y="3101"/>
              <a:ext cx="155" cy="232"/>
            </a:xfrm>
            <a:custGeom>
              <a:avLst/>
              <a:gdLst/>
              <a:ahLst/>
              <a:cxnLst>
                <a:cxn ang="0">
                  <a:pos x="0" y="231"/>
                </a:cxn>
                <a:cxn ang="0">
                  <a:pos x="57" y="128"/>
                </a:cxn>
                <a:cxn ang="0">
                  <a:pos x="82" y="87"/>
                </a:cxn>
                <a:cxn ang="0">
                  <a:pos x="98" y="63"/>
                </a:cxn>
                <a:cxn ang="0">
                  <a:pos x="120" y="37"/>
                </a:cxn>
                <a:cxn ang="0">
                  <a:pos x="144" y="8"/>
                </a:cxn>
                <a:cxn ang="0">
                  <a:pos x="150" y="0"/>
                </a:cxn>
                <a:cxn ang="0">
                  <a:pos x="151" y="5"/>
                </a:cxn>
                <a:cxn ang="0">
                  <a:pos x="154" y="10"/>
                </a:cxn>
                <a:cxn ang="0">
                  <a:pos x="140" y="24"/>
                </a:cxn>
                <a:cxn ang="0">
                  <a:pos x="126" y="41"/>
                </a:cxn>
                <a:cxn ang="0">
                  <a:pos x="108" y="64"/>
                </a:cxn>
                <a:cxn ang="0">
                  <a:pos x="97" y="77"/>
                </a:cxn>
                <a:cxn ang="0">
                  <a:pos x="90" y="90"/>
                </a:cxn>
                <a:cxn ang="0">
                  <a:pos x="85" y="98"/>
                </a:cxn>
                <a:cxn ang="0">
                  <a:pos x="74" y="115"/>
                </a:cxn>
                <a:cxn ang="0">
                  <a:pos x="60" y="137"/>
                </a:cxn>
                <a:cxn ang="0">
                  <a:pos x="44" y="162"/>
                </a:cxn>
                <a:cxn ang="0">
                  <a:pos x="7" y="223"/>
                </a:cxn>
                <a:cxn ang="0">
                  <a:pos x="0" y="231"/>
                </a:cxn>
              </a:cxnLst>
              <a:rect l="0" t="0" r="r" b="b"/>
              <a:pathLst>
                <a:path w="155" h="232">
                  <a:moveTo>
                    <a:pt x="0" y="231"/>
                  </a:moveTo>
                  <a:lnTo>
                    <a:pt x="57" y="128"/>
                  </a:lnTo>
                  <a:lnTo>
                    <a:pt x="82" y="87"/>
                  </a:lnTo>
                  <a:lnTo>
                    <a:pt x="98" y="63"/>
                  </a:lnTo>
                  <a:lnTo>
                    <a:pt x="120" y="37"/>
                  </a:lnTo>
                  <a:lnTo>
                    <a:pt x="144" y="8"/>
                  </a:lnTo>
                  <a:lnTo>
                    <a:pt x="150" y="0"/>
                  </a:lnTo>
                  <a:lnTo>
                    <a:pt x="151" y="5"/>
                  </a:lnTo>
                  <a:lnTo>
                    <a:pt x="154" y="10"/>
                  </a:lnTo>
                  <a:lnTo>
                    <a:pt x="140" y="24"/>
                  </a:lnTo>
                  <a:lnTo>
                    <a:pt x="126" y="41"/>
                  </a:lnTo>
                  <a:lnTo>
                    <a:pt x="108" y="64"/>
                  </a:lnTo>
                  <a:lnTo>
                    <a:pt x="97" y="77"/>
                  </a:lnTo>
                  <a:lnTo>
                    <a:pt x="90" y="90"/>
                  </a:lnTo>
                  <a:lnTo>
                    <a:pt x="85" y="98"/>
                  </a:lnTo>
                  <a:lnTo>
                    <a:pt x="74" y="115"/>
                  </a:lnTo>
                  <a:lnTo>
                    <a:pt x="60" y="137"/>
                  </a:lnTo>
                  <a:lnTo>
                    <a:pt x="44" y="162"/>
                  </a:lnTo>
                  <a:lnTo>
                    <a:pt x="7" y="223"/>
                  </a:lnTo>
                  <a:lnTo>
                    <a:pt x="0" y="231"/>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0" name="Freeform 82"/>
            <p:cNvSpPr>
              <a:spLocks/>
            </p:cNvSpPr>
            <p:nvPr/>
          </p:nvSpPr>
          <p:spPr bwMode="auto">
            <a:xfrm>
              <a:off x="4860" y="3395"/>
              <a:ext cx="36" cy="143"/>
            </a:xfrm>
            <a:custGeom>
              <a:avLst/>
              <a:gdLst/>
              <a:ahLst/>
              <a:cxnLst>
                <a:cxn ang="0">
                  <a:pos x="0" y="1"/>
                </a:cxn>
                <a:cxn ang="0">
                  <a:pos x="4" y="10"/>
                </a:cxn>
                <a:cxn ang="0">
                  <a:pos x="8" y="27"/>
                </a:cxn>
                <a:cxn ang="0">
                  <a:pos x="15" y="48"/>
                </a:cxn>
                <a:cxn ang="0">
                  <a:pos x="20" y="69"/>
                </a:cxn>
                <a:cxn ang="0">
                  <a:pos x="26" y="85"/>
                </a:cxn>
                <a:cxn ang="0">
                  <a:pos x="27" y="105"/>
                </a:cxn>
                <a:cxn ang="0">
                  <a:pos x="31" y="142"/>
                </a:cxn>
                <a:cxn ang="0">
                  <a:pos x="35" y="142"/>
                </a:cxn>
                <a:cxn ang="0">
                  <a:pos x="33" y="112"/>
                </a:cxn>
                <a:cxn ang="0">
                  <a:pos x="30" y="83"/>
                </a:cxn>
                <a:cxn ang="0">
                  <a:pos x="23" y="60"/>
                </a:cxn>
                <a:cxn ang="0">
                  <a:pos x="17" y="42"/>
                </a:cxn>
                <a:cxn ang="0">
                  <a:pos x="13" y="25"/>
                </a:cxn>
                <a:cxn ang="0">
                  <a:pos x="6" y="0"/>
                </a:cxn>
                <a:cxn ang="0">
                  <a:pos x="0" y="1"/>
                </a:cxn>
              </a:cxnLst>
              <a:rect l="0" t="0" r="r" b="b"/>
              <a:pathLst>
                <a:path w="36" h="143">
                  <a:moveTo>
                    <a:pt x="0" y="1"/>
                  </a:moveTo>
                  <a:lnTo>
                    <a:pt x="4" y="10"/>
                  </a:lnTo>
                  <a:lnTo>
                    <a:pt x="8" y="27"/>
                  </a:lnTo>
                  <a:lnTo>
                    <a:pt x="15" y="48"/>
                  </a:lnTo>
                  <a:lnTo>
                    <a:pt x="20" y="69"/>
                  </a:lnTo>
                  <a:lnTo>
                    <a:pt x="26" y="85"/>
                  </a:lnTo>
                  <a:lnTo>
                    <a:pt x="27" y="105"/>
                  </a:lnTo>
                  <a:lnTo>
                    <a:pt x="31" y="142"/>
                  </a:lnTo>
                  <a:lnTo>
                    <a:pt x="35" y="142"/>
                  </a:lnTo>
                  <a:lnTo>
                    <a:pt x="33" y="112"/>
                  </a:lnTo>
                  <a:lnTo>
                    <a:pt x="30" y="83"/>
                  </a:lnTo>
                  <a:lnTo>
                    <a:pt x="23" y="60"/>
                  </a:lnTo>
                  <a:lnTo>
                    <a:pt x="17" y="42"/>
                  </a:lnTo>
                  <a:lnTo>
                    <a:pt x="13" y="25"/>
                  </a:lnTo>
                  <a:lnTo>
                    <a:pt x="6" y="0"/>
                  </a:lnTo>
                  <a:lnTo>
                    <a:pt x="0" y="1"/>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1" name="Freeform 83"/>
            <p:cNvSpPr>
              <a:spLocks/>
            </p:cNvSpPr>
            <p:nvPr/>
          </p:nvSpPr>
          <p:spPr bwMode="auto">
            <a:xfrm>
              <a:off x="4824" y="3058"/>
              <a:ext cx="32" cy="171"/>
            </a:xfrm>
            <a:custGeom>
              <a:avLst/>
              <a:gdLst/>
              <a:ahLst/>
              <a:cxnLst>
                <a:cxn ang="0">
                  <a:pos x="30" y="0"/>
                </a:cxn>
                <a:cxn ang="0">
                  <a:pos x="28" y="8"/>
                </a:cxn>
                <a:cxn ang="0">
                  <a:pos x="26" y="14"/>
                </a:cxn>
                <a:cxn ang="0">
                  <a:pos x="23" y="23"/>
                </a:cxn>
                <a:cxn ang="0">
                  <a:pos x="20" y="34"/>
                </a:cxn>
                <a:cxn ang="0">
                  <a:pos x="16" y="48"/>
                </a:cxn>
                <a:cxn ang="0">
                  <a:pos x="13" y="61"/>
                </a:cxn>
                <a:cxn ang="0">
                  <a:pos x="12" y="68"/>
                </a:cxn>
                <a:cxn ang="0">
                  <a:pos x="10" y="76"/>
                </a:cxn>
                <a:cxn ang="0">
                  <a:pos x="7" y="87"/>
                </a:cxn>
                <a:cxn ang="0">
                  <a:pos x="5" y="99"/>
                </a:cxn>
                <a:cxn ang="0">
                  <a:pos x="3" y="115"/>
                </a:cxn>
                <a:cxn ang="0">
                  <a:pos x="1" y="127"/>
                </a:cxn>
                <a:cxn ang="0">
                  <a:pos x="0" y="136"/>
                </a:cxn>
                <a:cxn ang="0">
                  <a:pos x="2" y="146"/>
                </a:cxn>
                <a:cxn ang="0">
                  <a:pos x="4" y="160"/>
                </a:cxn>
                <a:cxn ang="0">
                  <a:pos x="7" y="170"/>
                </a:cxn>
                <a:cxn ang="0">
                  <a:pos x="5" y="152"/>
                </a:cxn>
                <a:cxn ang="0">
                  <a:pos x="4" y="141"/>
                </a:cxn>
                <a:cxn ang="0">
                  <a:pos x="3" y="130"/>
                </a:cxn>
                <a:cxn ang="0">
                  <a:pos x="5" y="117"/>
                </a:cxn>
                <a:cxn ang="0">
                  <a:pos x="7" y="104"/>
                </a:cxn>
                <a:cxn ang="0">
                  <a:pos x="9" y="89"/>
                </a:cxn>
                <a:cxn ang="0">
                  <a:pos x="12" y="78"/>
                </a:cxn>
                <a:cxn ang="0">
                  <a:pos x="14" y="68"/>
                </a:cxn>
                <a:cxn ang="0">
                  <a:pos x="20" y="53"/>
                </a:cxn>
                <a:cxn ang="0">
                  <a:pos x="24" y="40"/>
                </a:cxn>
                <a:cxn ang="0">
                  <a:pos x="31" y="27"/>
                </a:cxn>
                <a:cxn ang="0">
                  <a:pos x="31" y="19"/>
                </a:cxn>
                <a:cxn ang="0">
                  <a:pos x="31" y="13"/>
                </a:cxn>
                <a:cxn ang="0">
                  <a:pos x="31" y="7"/>
                </a:cxn>
                <a:cxn ang="0">
                  <a:pos x="30" y="0"/>
                </a:cxn>
              </a:cxnLst>
              <a:rect l="0" t="0" r="r" b="b"/>
              <a:pathLst>
                <a:path w="32" h="171">
                  <a:moveTo>
                    <a:pt x="30" y="0"/>
                  </a:moveTo>
                  <a:lnTo>
                    <a:pt x="28" y="8"/>
                  </a:lnTo>
                  <a:lnTo>
                    <a:pt x="26" y="14"/>
                  </a:lnTo>
                  <a:lnTo>
                    <a:pt x="23" y="23"/>
                  </a:lnTo>
                  <a:lnTo>
                    <a:pt x="20" y="34"/>
                  </a:lnTo>
                  <a:lnTo>
                    <a:pt x="16" y="48"/>
                  </a:lnTo>
                  <a:lnTo>
                    <a:pt x="13" y="61"/>
                  </a:lnTo>
                  <a:lnTo>
                    <a:pt x="12" y="68"/>
                  </a:lnTo>
                  <a:lnTo>
                    <a:pt x="10" y="76"/>
                  </a:lnTo>
                  <a:lnTo>
                    <a:pt x="7" y="87"/>
                  </a:lnTo>
                  <a:lnTo>
                    <a:pt x="5" y="99"/>
                  </a:lnTo>
                  <a:lnTo>
                    <a:pt x="3" y="115"/>
                  </a:lnTo>
                  <a:lnTo>
                    <a:pt x="1" y="127"/>
                  </a:lnTo>
                  <a:lnTo>
                    <a:pt x="0" y="136"/>
                  </a:lnTo>
                  <a:lnTo>
                    <a:pt x="2" y="146"/>
                  </a:lnTo>
                  <a:lnTo>
                    <a:pt x="4" y="160"/>
                  </a:lnTo>
                  <a:lnTo>
                    <a:pt x="7" y="170"/>
                  </a:lnTo>
                  <a:lnTo>
                    <a:pt x="5" y="152"/>
                  </a:lnTo>
                  <a:lnTo>
                    <a:pt x="4" y="141"/>
                  </a:lnTo>
                  <a:lnTo>
                    <a:pt x="3" y="130"/>
                  </a:lnTo>
                  <a:lnTo>
                    <a:pt x="5" y="117"/>
                  </a:lnTo>
                  <a:lnTo>
                    <a:pt x="7" y="104"/>
                  </a:lnTo>
                  <a:lnTo>
                    <a:pt x="9" y="89"/>
                  </a:lnTo>
                  <a:lnTo>
                    <a:pt x="12" y="78"/>
                  </a:lnTo>
                  <a:lnTo>
                    <a:pt x="14" y="68"/>
                  </a:lnTo>
                  <a:lnTo>
                    <a:pt x="20" y="53"/>
                  </a:lnTo>
                  <a:lnTo>
                    <a:pt x="24" y="40"/>
                  </a:lnTo>
                  <a:lnTo>
                    <a:pt x="31" y="27"/>
                  </a:lnTo>
                  <a:lnTo>
                    <a:pt x="31" y="19"/>
                  </a:lnTo>
                  <a:lnTo>
                    <a:pt x="31" y="13"/>
                  </a:lnTo>
                  <a:lnTo>
                    <a:pt x="31" y="7"/>
                  </a:lnTo>
                  <a:lnTo>
                    <a:pt x="30"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2" name="Freeform 84"/>
            <p:cNvSpPr>
              <a:spLocks/>
            </p:cNvSpPr>
            <p:nvPr/>
          </p:nvSpPr>
          <p:spPr bwMode="auto">
            <a:xfrm>
              <a:off x="4784" y="3137"/>
              <a:ext cx="43" cy="12"/>
            </a:xfrm>
            <a:custGeom>
              <a:avLst/>
              <a:gdLst/>
              <a:ahLst/>
              <a:cxnLst>
                <a:cxn ang="0">
                  <a:pos x="0" y="0"/>
                </a:cxn>
                <a:cxn ang="0">
                  <a:pos x="9" y="2"/>
                </a:cxn>
                <a:cxn ang="0">
                  <a:pos x="19" y="4"/>
                </a:cxn>
                <a:cxn ang="0">
                  <a:pos x="28" y="6"/>
                </a:cxn>
                <a:cxn ang="0">
                  <a:pos x="38" y="9"/>
                </a:cxn>
                <a:cxn ang="0">
                  <a:pos x="42" y="11"/>
                </a:cxn>
                <a:cxn ang="0">
                  <a:pos x="33" y="8"/>
                </a:cxn>
                <a:cxn ang="0">
                  <a:pos x="24" y="6"/>
                </a:cxn>
                <a:cxn ang="0">
                  <a:pos x="12" y="4"/>
                </a:cxn>
                <a:cxn ang="0">
                  <a:pos x="5" y="3"/>
                </a:cxn>
                <a:cxn ang="0">
                  <a:pos x="1" y="3"/>
                </a:cxn>
                <a:cxn ang="0">
                  <a:pos x="0" y="0"/>
                </a:cxn>
              </a:cxnLst>
              <a:rect l="0" t="0" r="r" b="b"/>
              <a:pathLst>
                <a:path w="43" h="12">
                  <a:moveTo>
                    <a:pt x="0" y="0"/>
                  </a:moveTo>
                  <a:lnTo>
                    <a:pt x="9" y="2"/>
                  </a:lnTo>
                  <a:lnTo>
                    <a:pt x="19" y="4"/>
                  </a:lnTo>
                  <a:lnTo>
                    <a:pt x="28" y="6"/>
                  </a:lnTo>
                  <a:lnTo>
                    <a:pt x="38" y="9"/>
                  </a:lnTo>
                  <a:lnTo>
                    <a:pt x="42" y="11"/>
                  </a:lnTo>
                  <a:lnTo>
                    <a:pt x="33" y="8"/>
                  </a:lnTo>
                  <a:lnTo>
                    <a:pt x="24" y="6"/>
                  </a:lnTo>
                  <a:lnTo>
                    <a:pt x="12" y="4"/>
                  </a:lnTo>
                  <a:lnTo>
                    <a:pt x="5" y="3"/>
                  </a:lnTo>
                  <a:lnTo>
                    <a:pt x="1" y="3"/>
                  </a:lnTo>
                  <a:lnTo>
                    <a:pt x="0"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3" name="Freeform 85"/>
            <p:cNvSpPr>
              <a:spLocks/>
            </p:cNvSpPr>
            <p:nvPr/>
          </p:nvSpPr>
          <p:spPr bwMode="auto">
            <a:xfrm>
              <a:off x="4781" y="3158"/>
              <a:ext cx="82" cy="169"/>
            </a:xfrm>
            <a:custGeom>
              <a:avLst/>
              <a:gdLst/>
              <a:ahLst/>
              <a:cxnLst>
                <a:cxn ang="0">
                  <a:pos x="1" y="0"/>
                </a:cxn>
                <a:cxn ang="0">
                  <a:pos x="8" y="14"/>
                </a:cxn>
                <a:cxn ang="0">
                  <a:pos x="17" y="34"/>
                </a:cxn>
                <a:cxn ang="0">
                  <a:pos x="27" y="57"/>
                </a:cxn>
                <a:cxn ang="0">
                  <a:pos x="35" y="78"/>
                </a:cxn>
                <a:cxn ang="0">
                  <a:pos x="38" y="88"/>
                </a:cxn>
                <a:cxn ang="0">
                  <a:pos x="43" y="105"/>
                </a:cxn>
                <a:cxn ang="0">
                  <a:pos x="49" y="120"/>
                </a:cxn>
                <a:cxn ang="0">
                  <a:pos x="56" y="129"/>
                </a:cxn>
                <a:cxn ang="0">
                  <a:pos x="66" y="144"/>
                </a:cxn>
                <a:cxn ang="0">
                  <a:pos x="73" y="155"/>
                </a:cxn>
                <a:cxn ang="0">
                  <a:pos x="81" y="168"/>
                </a:cxn>
                <a:cxn ang="0">
                  <a:pos x="61" y="141"/>
                </a:cxn>
                <a:cxn ang="0">
                  <a:pos x="52" y="129"/>
                </a:cxn>
                <a:cxn ang="0">
                  <a:pos x="45" y="119"/>
                </a:cxn>
                <a:cxn ang="0">
                  <a:pos x="40" y="104"/>
                </a:cxn>
                <a:cxn ang="0">
                  <a:pos x="34" y="86"/>
                </a:cxn>
                <a:cxn ang="0">
                  <a:pos x="30" y="69"/>
                </a:cxn>
                <a:cxn ang="0">
                  <a:pos x="22" y="51"/>
                </a:cxn>
                <a:cxn ang="0">
                  <a:pos x="15" y="36"/>
                </a:cxn>
                <a:cxn ang="0">
                  <a:pos x="6" y="17"/>
                </a:cxn>
                <a:cxn ang="0">
                  <a:pos x="0" y="8"/>
                </a:cxn>
                <a:cxn ang="0">
                  <a:pos x="1" y="4"/>
                </a:cxn>
                <a:cxn ang="0">
                  <a:pos x="1" y="0"/>
                </a:cxn>
              </a:cxnLst>
              <a:rect l="0" t="0" r="r" b="b"/>
              <a:pathLst>
                <a:path w="82" h="169">
                  <a:moveTo>
                    <a:pt x="1" y="0"/>
                  </a:moveTo>
                  <a:lnTo>
                    <a:pt x="8" y="14"/>
                  </a:lnTo>
                  <a:lnTo>
                    <a:pt x="17" y="34"/>
                  </a:lnTo>
                  <a:lnTo>
                    <a:pt x="27" y="57"/>
                  </a:lnTo>
                  <a:lnTo>
                    <a:pt x="35" y="78"/>
                  </a:lnTo>
                  <a:lnTo>
                    <a:pt x="38" y="88"/>
                  </a:lnTo>
                  <a:lnTo>
                    <a:pt x="43" y="105"/>
                  </a:lnTo>
                  <a:lnTo>
                    <a:pt x="49" y="120"/>
                  </a:lnTo>
                  <a:lnTo>
                    <a:pt x="56" y="129"/>
                  </a:lnTo>
                  <a:lnTo>
                    <a:pt x="66" y="144"/>
                  </a:lnTo>
                  <a:lnTo>
                    <a:pt x="73" y="155"/>
                  </a:lnTo>
                  <a:lnTo>
                    <a:pt x="81" y="168"/>
                  </a:lnTo>
                  <a:lnTo>
                    <a:pt x="61" y="141"/>
                  </a:lnTo>
                  <a:lnTo>
                    <a:pt x="52" y="129"/>
                  </a:lnTo>
                  <a:lnTo>
                    <a:pt x="45" y="119"/>
                  </a:lnTo>
                  <a:lnTo>
                    <a:pt x="40" y="104"/>
                  </a:lnTo>
                  <a:lnTo>
                    <a:pt x="34" y="86"/>
                  </a:lnTo>
                  <a:lnTo>
                    <a:pt x="30" y="69"/>
                  </a:lnTo>
                  <a:lnTo>
                    <a:pt x="22" y="51"/>
                  </a:lnTo>
                  <a:lnTo>
                    <a:pt x="15" y="36"/>
                  </a:lnTo>
                  <a:lnTo>
                    <a:pt x="6" y="17"/>
                  </a:lnTo>
                  <a:lnTo>
                    <a:pt x="0" y="8"/>
                  </a:lnTo>
                  <a:lnTo>
                    <a:pt x="1" y="4"/>
                  </a:lnTo>
                  <a:lnTo>
                    <a:pt x="1"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4" name="Freeform 86"/>
            <p:cNvSpPr>
              <a:spLocks/>
            </p:cNvSpPr>
            <p:nvPr/>
          </p:nvSpPr>
          <p:spPr bwMode="auto">
            <a:xfrm>
              <a:off x="4923" y="3083"/>
              <a:ext cx="176" cy="235"/>
            </a:xfrm>
            <a:custGeom>
              <a:avLst/>
              <a:gdLst/>
              <a:ahLst/>
              <a:cxnLst>
                <a:cxn ang="0">
                  <a:pos x="166" y="10"/>
                </a:cxn>
                <a:cxn ang="0">
                  <a:pos x="147" y="34"/>
                </a:cxn>
                <a:cxn ang="0">
                  <a:pos x="133" y="56"/>
                </a:cxn>
                <a:cxn ang="0">
                  <a:pos x="119" y="71"/>
                </a:cxn>
                <a:cxn ang="0">
                  <a:pos x="111" y="83"/>
                </a:cxn>
                <a:cxn ang="0">
                  <a:pos x="106" y="106"/>
                </a:cxn>
                <a:cxn ang="0">
                  <a:pos x="106" y="116"/>
                </a:cxn>
                <a:cxn ang="0">
                  <a:pos x="114" y="130"/>
                </a:cxn>
                <a:cxn ang="0">
                  <a:pos x="112" y="150"/>
                </a:cxn>
                <a:cxn ang="0">
                  <a:pos x="110" y="185"/>
                </a:cxn>
                <a:cxn ang="0">
                  <a:pos x="109" y="214"/>
                </a:cxn>
                <a:cxn ang="0">
                  <a:pos x="108" y="230"/>
                </a:cxn>
                <a:cxn ang="0">
                  <a:pos x="97" y="229"/>
                </a:cxn>
                <a:cxn ang="0">
                  <a:pos x="84" y="228"/>
                </a:cxn>
                <a:cxn ang="0">
                  <a:pos x="73" y="230"/>
                </a:cxn>
                <a:cxn ang="0">
                  <a:pos x="56" y="230"/>
                </a:cxn>
                <a:cxn ang="0">
                  <a:pos x="42" y="230"/>
                </a:cxn>
                <a:cxn ang="0">
                  <a:pos x="10" y="232"/>
                </a:cxn>
                <a:cxn ang="0">
                  <a:pos x="21" y="234"/>
                </a:cxn>
                <a:cxn ang="0">
                  <a:pos x="42" y="234"/>
                </a:cxn>
                <a:cxn ang="0">
                  <a:pos x="65" y="232"/>
                </a:cxn>
                <a:cxn ang="0">
                  <a:pos x="86" y="231"/>
                </a:cxn>
                <a:cxn ang="0">
                  <a:pos x="103" y="232"/>
                </a:cxn>
                <a:cxn ang="0">
                  <a:pos x="116" y="232"/>
                </a:cxn>
                <a:cxn ang="0">
                  <a:pos x="127" y="228"/>
                </a:cxn>
                <a:cxn ang="0">
                  <a:pos x="137" y="231"/>
                </a:cxn>
                <a:cxn ang="0">
                  <a:pos x="135" y="226"/>
                </a:cxn>
                <a:cxn ang="0">
                  <a:pos x="137" y="217"/>
                </a:cxn>
                <a:cxn ang="0">
                  <a:pos x="141" y="206"/>
                </a:cxn>
                <a:cxn ang="0">
                  <a:pos x="144" y="201"/>
                </a:cxn>
                <a:cxn ang="0">
                  <a:pos x="138" y="187"/>
                </a:cxn>
                <a:cxn ang="0">
                  <a:pos x="133" y="174"/>
                </a:cxn>
                <a:cxn ang="0">
                  <a:pos x="134" y="156"/>
                </a:cxn>
                <a:cxn ang="0">
                  <a:pos x="133" y="143"/>
                </a:cxn>
                <a:cxn ang="0">
                  <a:pos x="135" y="136"/>
                </a:cxn>
                <a:cxn ang="0">
                  <a:pos x="135" y="129"/>
                </a:cxn>
                <a:cxn ang="0">
                  <a:pos x="133" y="122"/>
                </a:cxn>
                <a:cxn ang="0">
                  <a:pos x="135" y="98"/>
                </a:cxn>
                <a:cxn ang="0">
                  <a:pos x="137" y="74"/>
                </a:cxn>
                <a:cxn ang="0">
                  <a:pos x="139" y="60"/>
                </a:cxn>
                <a:cxn ang="0">
                  <a:pos x="145" y="42"/>
                </a:cxn>
                <a:cxn ang="0">
                  <a:pos x="162" y="18"/>
                </a:cxn>
                <a:cxn ang="0">
                  <a:pos x="174" y="4"/>
                </a:cxn>
              </a:cxnLst>
              <a:rect l="0" t="0" r="r" b="b"/>
              <a:pathLst>
                <a:path w="176" h="235">
                  <a:moveTo>
                    <a:pt x="175" y="0"/>
                  </a:moveTo>
                  <a:lnTo>
                    <a:pt x="166" y="10"/>
                  </a:lnTo>
                  <a:lnTo>
                    <a:pt x="157" y="22"/>
                  </a:lnTo>
                  <a:lnTo>
                    <a:pt x="147" y="34"/>
                  </a:lnTo>
                  <a:lnTo>
                    <a:pt x="140" y="45"/>
                  </a:lnTo>
                  <a:lnTo>
                    <a:pt x="133" y="56"/>
                  </a:lnTo>
                  <a:lnTo>
                    <a:pt x="125" y="64"/>
                  </a:lnTo>
                  <a:lnTo>
                    <a:pt x="119" y="71"/>
                  </a:lnTo>
                  <a:lnTo>
                    <a:pt x="114" y="77"/>
                  </a:lnTo>
                  <a:lnTo>
                    <a:pt x="111" y="83"/>
                  </a:lnTo>
                  <a:lnTo>
                    <a:pt x="109" y="94"/>
                  </a:lnTo>
                  <a:lnTo>
                    <a:pt x="106" y="106"/>
                  </a:lnTo>
                  <a:lnTo>
                    <a:pt x="104" y="113"/>
                  </a:lnTo>
                  <a:lnTo>
                    <a:pt x="106" y="116"/>
                  </a:lnTo>
                  <a:lnTo>
                    <a:pt x="109" y="123"/>
                  </a:lnTo>
                  <a:lnTo>
                    <a:pt x="114" y="130"/>
                  </a:lnTo>
                  <a:lnTo>
                    <a:pt x="113" y="137"/>
                  </a:lnTo>
                  <a:lnTo>
                    <a:pt x="112" y="150"/>
                  </a:lnTo>
                  <a:lnTo>
                    <a:pt x="111" y="168"/>
                  </a:lnTo>
                  <a:lnTo>
                    <a:pt x="110" y="185"/>
                  </a:lnTo>
                  <a:lnTo>
                    <a:pt x="109" y="203"/>
                  </a:lnTo>
                  <a:lnTo>
                    <a:pt x="109" y="214"/>
                  </a:lnTo>
                  <a:lnTo>
                    <a:pt x="107" y="224"/>
                  </a:lnTo>
                  <a:lnTo>
                    <a:pt x="108" y="230"/>
                  </a:lnTo>
                  <a:lnTo>
                    <a:pt x="104" y="230"/>
                  </a:lnTo>
                  <a:lnTo>
                    <a:pt x="97" y="229"/>
                  </a:lnTo>
                  <a:lnTo>
                    <a:pt x="92" y="229"/>
                  </a:lnTo>
                  <a:lnTo>
                    <a:pt x="84" y="228"/>
                  </a:lnTo>
                  <a:lnTo>
                    <a:pt x="78" y="229"/>
                  </a:lnTo>
                  <a:lnTo>
                    <a:pt x="73" y="230"/>
                  </a:lnTo>
                  <a:lnTo>
                    <a:pt x="63" y="230"/>
                  </a:lnTo>
                  <a:lnTo>
                    <a:pt x="56" y="230"/>
                  </a:lnTo>
                  <a:lnTo>
                    <a:pt x="49" y="231"/>
                  </a:lnTo>
                  <a:lnTo>
                    <a:pt x="42" y="230"/>
                  </a:lnTo>
                  <a:lnTo>
                    <a:pt x="29" y="231"/>
                  </a:lnTo>
                  <a:lnTo>
                    <a:pt x="10" y="232"/>
                  </a:lnTo>
                  <a:lnTo>
                    <a:pt x="0" y="233"/>
                  </a:lnTo>
                  <a:lnTo>
                    <a:pt x="21" y="234"/>
                  </a:lnTo>
                  <a:lnTo>
                    <a:pt x="34" y="233"/>
                  </a:lnTo>
                  <a:lnTo>
                    <a:pt x="42" y="234"/>
                  </a:lnTo>
                  <a:lnTo>
                    <a:pt x="57" y="232"/>
                  </a:lnTo>
                  <a:lnTo>
                    <a:pt x="65" y="232"/>
                  </a:lnTo>
                  <a:lnTo>
                    <a:pt x="72" y="232"/>
                  </a:lnTo>
                  <a:lnTo>
                    <a:pt x="86" y="231"/>
                  </a:lnTo>
                  <a:lnTo>
                    <a:pt x="96" y="231"/>
                  </a:lnTo>
                  <a:lnTo>
                    <a:pt x="103" y="232"/>
                  </a:lnTo>
                  <a:lnTo>
                    <a:pt x="110" y="234"/>
                  </a:lnTo>
                  <a:lnTo>
                    <a:pt x="116" y="232"/>
                  </a:lnTo>
                  <a:lnTo>
                    <a:pt x="121" y="230"/>
                  </a:lnTo>
                  <a:lnTo>
                    <a:pt x="127" y="228"/>
                  </a:lnTo>
                  <a:lnTo>
                    <a:pt x="132" y="228"/>
                  </a:lnTo>
                  <a:lnTo>
                    <a:pt x="137" y="231"/>
                  </a:lnTo>
                  <a:lnTo>
                    <a:pt x="143" y="233"/>
                  </a:lnTo>
                  <a:lnTo>
                    <a:pt x="135" y="226"/>
                  </a:lnTo>
                  <a:lnTo>
                    <a:pt x="136" y="222"/>
                  </a:lnTo>
                  <a:lnTo>
                    <a:pt x="137" y="217"/>
                  </a:lnTo>
                  <a:lnTo>
                    <a:pt x="139" y="212"/>
                  </a:lnTo>
                  <a:lnTo>
                    <a:pt x="141" y="206"/>
                  </a:lnTo>
                  <a:lnTo>
                    <a:pt x="144" y="204"/>
                  </a:lnTo>
                  <a:lnTo>
                    <a:pt x="144" y="201"/>
                  </a:lnTo>
                  <a:lnTo>
                    <a:pt x="142" y="195"/>
                  </a:lnTo>
                  <a:lnTo>
                    <a:pt x="138" y="187"/>
                  </a:lnTo>
                  <a:lnTo>
                    <a:pt x="135" y="181"/>
                  </a:lnTo>
                  <a:lnTo>
                    <a:pt x="133" y="174"/>
                  </a:lnTo>
                  <a:lnTo>
                    <a:pt x="133" y="166"/>
                  </a:lnTo>
                  <a:lnTo>
                    <a:pt x="134" y="156"/>
                  </a:lnTo>
                  <a:lnTo>
                    <a:pt x="134" y="150"/>
                  </a:lnTo>
                  <a:lnTo>
                    <a:pt x="133" y="143"/>
                  </a:lnTo>
                  <a:lnTo>
                    <a:pt x="133" y="139"/>
                  </a:lnTo>
                  <a:lnTo>
                    <a:pt x="135" y="136"/>
                  </a:lnTo>
                  <a:lnTo>
                    <a:pt x="137" y="133"/>
                  </a:lnTo>
                  <a:lnTo>
                    <a:pt x="135" y="129"/>
                  </a:lnTo>
                  <a:lnTo>
                    <a:pt x="133" y="126"/>
                  </a:lnTo>
                  <a:lnTo>
                    <a:pt x="133" y="122"/>
                  </a:lnTo>
                  <a:lnTo>
                    <a:pt x="134" y="110"/>
                  </a:lnTo>
                  <a:lnTo>
                    <a:pt x="135" y="98"/>
                  </a:lnTo>
                  <a:lnTo>
                    <a:pt x="136" y="84"/>
                  </a:lnTo>
                  <a:lnTo>
                    <a:pt x="137" y="74"/>
                  </a:lnTo>
                  <a:lnTo>
                    <a:pt x="137" y="66"/>
                  </a:lnTo>
                  <a:lnTo>
                    <a:pt x="139" y="60"/>
                  </a:lnTo>
                  <a:lnTo>
                    <a:pt x="143" y="47"/>
                  </a:lnTo>
                  <a:lnTo>
                    <a:pt x="145" y="42"/>
                  </a:lnTo>
                  <a:lnTo>
                    <a:pt x="155" y="30"/>
                  </a:lnTo>
                  <a:lnTo>
                    <a:pt x="162" y="18"/>
                  </a:lnTo>
                  <a:lnTo>
                    <a:pt x="167" y="12"/>
                  </a:lnTo>
                  <a:lnTo>
                    <a:pt x="174" y="4"/>
                  </a:lnTo>
                  <a:lnTo>
                    <a:pt x="175"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5" name="Freeform 87"/>
            <p:cNvSpPr>
              <a:spLocks/>
            </p:cNvSpPr>
            <p:nvPr/>
          </p:nvSpPr>
          <p:spPr bwMode="auto">
            <a:xfrm>
              <a:off x="4878" y="3400"/>
              <a:ext cx="26" cy="42"/>
            </a:xfrm>
            <a:custGeom>
              <a:avLst/>
              <a:gdLst/>
              <a:ahLst/>
              <a:cxnLst>
                <a:cxn ang="0">
                  <a:pos x="0" y="0"/>
                </a:cxn>
                <a:cxn ang="0">
                  <a:pos x="1" y="7"/>
                </a:cxn>
                <a:cxn ang="0">
                  <a:pos x="2" y="15"/>
                </a:cxn>
                <a:cxn ang="0">
                  <a:pos x="4" y="25"/>
                </a:cxn>
                <a:cxn ang="0">
                  <a:pos x="7" y="31"/>
                </a:cxn>
                <a:cxn ang="0">
                  <a:pos x="10" y="37"/>
                </a:cxn>
                <a:cxn ang="0">
                  <a:pos x="12" y="41"/>
                </a:cxn>
                <a:cxn ang="0">
                  <a:pos x="14" y="41"/>
                </a:cxn>
                <a:cxn ang="0">
                  <a:pos x="14" y="40"/>
                </a:cxn>
                <a:cxn ang="0">
                  <a:pos x="17" y="33"/>
                </a:cxn>
                <a:cxn ang="0">
                  <a:pos x="19" y="28"/>
                </a:cxn>
                <a:cxn ang="0">
                  <a:pos x="20" y="24"/>
                </a:cxn>
                <a:cxn ang="0">
                  <a:pos x="20" y="19"/>
                </a:cxn>
                <a:cxn ang="0">
                  <a:pos x="21" y="12"/>
                </a:cxn>
                <a:cxn ang="0">
                  <a:pos x="24" y="4"/>
                </a:cxn>
                <a:cxn ang="0">
                  <a:pos x="25" y="0"/>
                </a:cxn>
                <a:cxn ang="0">
                  <a:pos x="22" y="2"/>
                </a:cxn>
                <a:cxn ang="0">
                  <a:pos x="20" y="3"/>
                </a:cxn>
                <a:cxn ang="0">
                  <a:pos x="12" y="1"/>
                </a:cxn>
                <a:cxn ang="0">
                  <a:pos x="0" y="0"/>
                </a:cxn>
              </a:cxnLst>
              <a:rect l="0" t="0" r="r" b="b"/>
              <a:pathLst>
                <a:path w="26" h="42">
                  <a:moveTo>
                    <a:pt x="0" y="0"/>
                  </a:moveTo>
                  <a:lnTo>
                    <a:pt x="1" y="7"/>
                  </a:lnTo>
                  <a:lnTo>
                    <a:pt x="2" y="15"/>
                  </a:lnTo>
                  <a:lnTo>
                    <a:pt x="4" y="25"/>
                  </a:lnTo>
                  <a:lnTo>
                    <a:pt x="7" y="31"/>
                  </a:lnTo>
                  <a:lnTo>
                    <a:pt x="10" y="37"/>
                  </a:lnTo>
                  <a:lnTo>
                    <a:pt x="12" y="41"/>
                  </a:lnTo>
                  <a:lnTo>
                    <a:pt x="14" y="41"/>
                  </a:lnTo>
                  <a:lnTo>
                    <a:pt x="14" y="40"/>
                  </a:lnTo>
                  <a:lnTo>
                    <a:pt x="17" y="33"/>
                  </a:lnTo>
                  <a:lnTo>
                    <a:pt x="19" y="28"/>
                  </a:lnTo>
                  <a:lnTo>
                    <a:pt x="20" y="24"/>
                  </a:lnTo>
                  <a:lnTo>
                    <a:pt x="20" y="19"/>
                  </a:lnTo>
                  <a:lnTo>
                    <a:pt x="21" y="12"/>
                  </a:lnTo>
                  <a:lnTo>
                    <a:pt x="24" y="4"/>
                  </a:lnTo>
                  <a:lnTo>
                    <a:pt x="25" y="0"/>
                  </a:lnTo>
                  <a:lnTo>
                    <a:pt x="22" y="2"/>
                  </a:lnTo>
                  <a:lnTo>
                    <a:pt x="20" y="3"/>
                  </a:lnTo>
                  <a:lnTo>
                    <a:pt x="12" y="1"/>
                  </a:lnTo>
                  <a:lnTo>
                    <a:pt x="0" y="0"/>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6" name="Freeform 88"/>
            <p:cNvSpPr>
              <a:spLocks/>
            </p:cNvSpPr>
            <p:nvPr/>
          </p:nvSpPr>
          <p:spPr bwMode="auto">
            <a:xfrm>
              <a:off x="4893" y="3319"/>
              <a:ext cx="23" cy="43"/>
            </a:xfrm>
            <a:custGeom>
              <a:avLst/>
              <a:gdLst/>
              <a:ahLst/>
              <a:cxnLst>
                <a:cxn ang="0">
                  <a:pos x="22" y="1"/>
                </a:cxn>
                <a:cxn ang="0">
                  <a:pos x="15" y="0"/>
                </a:cxn>
                <a:cxn ang="0">
                  <a:pos x="9" y="2"/>
                </a:cxn>
                <a:cxn ang="0">
                  <a:pos x="4" y="3"/>
                </a:cxn>
                <a:cxn ang="0">
                  <a:pos x="0" y="4"/>
                </a:cxn>
                <a:cxn ang="0">
                  <a:pos x="1" y="5"/>
                </a:cxn>
                <a:cxn ang="0">
                  <a:pos x="2" y="8"/>
                </a:cxn>
                <a:cxn ang="0">
                  <a:pos x="3" y="14"/>
                </a:cxn>
                <a:cxn ang="0">
                  <a:pos x="6" y="21"/>
                </a:cxn>
                <a:cxn ang="0">
                  <a:pos x="9" y="31"/>
                </a:cxn>
                <a:cxn ang="0">
                  <a:pos x="13" y="42"/>
                </a:cxn>
                <a:cxn ang="0">
                  <a:pos x="12" y="35"/>
                </a:cxn>
                <a:cxn ang="0">
                  <a:pos x="12" y="30"/>
                </a:cxn>
                <a:cxn ang="0">
                  <a:pos x="13" y="26"/>
                </a:cxn>
                <a:cxn ang="0">
                  <a:pos x="12" y="23"/>
                </a:cxn>
                <a:cxn ang="0">
                  <a:pos x="9" y="20"/>
                </a:cxn>
                <a:cxn ang="0">
                  <a:pos x="7" y="17"/>
                </a:cxn>
                <a:cxn ang="0">
                  <a:pos x="6" y="14"/>
                </a:cxn>
                <a:cxn ang="0">
                  <a:pos x="5" y="10"/>
                </a:cxn>
                <a:cxn ang="0">
                  <a:pos x="6" y="6"/>
                </a:cxn>
                <a:cxn ang="0">
                  <a:pos x="7" y="4"/>
                </a:cxn>
                <a:cxn ang="0">
                  <a:pos x="9" y="3"/>
                </a:cxn>
                <a:cxn ang="0">
                  <a:pos x="12" y="2"/>
                </a:cxn>
                <a:cxn ang="0">
                  <a:pos x="16" y="1"/>
                </a:cxn>
                <a:cxn ang="0">
                  <a:pos x="22" y="1"/>
                </a:cxn>
              </a:cxnLst>
              <a:rect l="0" t="0" r="r" b="b"/>
              <a:pathLst>
                <a:path w="23" h="43">
                  <a:moveTo>
                    <a:pt x="22" y="1"/>
                  </a:moveTo>
                  <a:lnTo>
                    <a:pt x="15" y="0"/>
                  </a:lnTo>
                  <a:lnTo>
                    <a:pt x="9" y="2"/>
                  </a:lnTo>
                  <a:lnTo>
                    <a:pt x="4" y="3"/>
                  </a:lnTo>
                  <a:lnTo>
                    <a:pt x="0" y="4"/>
                  </a:lnTo>
                  <a:lnTo>
                    <a:pt x="1" y="5"/>
                  </a:lnTo>
                  <a:lnTo>
                    <a:pt x="2" y="8"/>
                  </a:lnTo>
                  <a:lnTo>
                    <a:pt x="3" y="14"/>
                  </a:lnTo>
                  <a:lnTo>
                    <a:pt x="6" y="21"/>
                  </a:lnTo>
                  <a:lnTo>
                    <a:pt x="9" y="31"/>
                  </a:lnTo>
                  <a:lnTo>
                    <a:pt x="13" y="42"/>
                  </a:lnTo>
                  <a:lnTo>
                    <a:pt x="12" y="35"/>
                  </a:lnTo>
                  <a:lnTo>
                    <a:pt x="12" y="30"/>
                  </a:lnTo>
                  <a:lnTo>
                    <a:pt x="13" y="26"/>
                  </a:lnTo>
                  <a:lnTo>
                    <a:pt x="12" y="23"/>
                  </a:lnTo>
                  <a:lnTo>
                    <a:pt x="9" y="20"/>
                  </a:lnTo>
                  <a:lnTo>
                    <a:pt x="7" y="17"/>
                  </a:lnTo>
                  <a:lnTo>
                    <a:pt x="6" y="14"/>
                  </a:lnTo>
                  <a:lnTo>
                    <a:pt x="5" y="10"/>
                  </a:lnTo>
                  <a:lnTo>
                    <a:pt x="6" y="6"/>
                  </a:lnTo>
                  <a:lnTo>
                    <a:pt x="7" y="4"/>
                  </a:lnTo>
                  <a:lnTo>
                    <a:pt x="9" y="3"/>
                  </a:lnTo>
                  <a:lnTo>
                    <a:pt x="12" y="2"/>
                  </a:lnTo>
                  <a:lnTo>
                    <a:pt x="16" y="1"/>
                  </a:lnTo>
                  <a:lnTo>
                    <a:pt x="22" y="1"/>
                  </a:lnTo>
                </a:path>
              </a:pathLst>
            </a:custGeom>
            <a:solidFill>
              <a:srgbClr val="3F3F3F"/>
            </a:solidFill>
            <a:ln w="12699" cap="rnd" cmpd="sng">
              <a:noFill/>
              <a:prstDash val="solid"/>
              <a:round/>
              <a:headEnd type="none" w="med" len="med"/>
              <a:tailEnd type="none" w="med" len="med"/>
            </a:ln>
            <a:effectLst/>
          </p:spPr>
          <p:txBody>
            <a:bodyPr/>
            <a:lstStyle/>
            <a:p>
              <a:endParaRPr lang="en-US">
                <a:latin typeface="+mn-lt"/>
              </a:endParaRPr>
            </a:p>
          </p:txBody>
        </p:sp>
        <p:sp>
          <p:nvSpPr>
            <p:cNvPr id="47" name="Freeform 89"/>
            <p:cNvSpPr>
              <a:spLocks/>
            </p:cNvSpPr>
            <p:nvPr/>
          </p:nvSpPr>
          <p:spPr bwMode="auto">
            <a:xfrm>
              <a:off x="4676" y="3306"/>
              <a:ext cx="101" cy="33"/>
            </a:xfrm>
            <a:custGeom>
              <a:avLst/>
              <a:gdLst/>
              <a:ahLst/>
              <a:cxnLst>
                <a:cxn ang="0">
                  <a:pos x="30" y="0"/>
                </a:cxn>
                <a:cxn ang="0">
                  <a:pos x="25" y="0"/>
                </a:cxn>
                <a:cxn ang="0">
                  <a:pos x="20" y="2"/>
                </a:cxn>
                <a:cxn ang="0">
                  <a:pos x="18" y="3"/>
                </a:cxn>
                <a:cxn ang="0">
                  <a:pos x="14" y="8"/>
                </a:cxn>
                <a:cxn ang="0">
                  <a:pos x="0" y="28"/>
                </a:cxn>
                <a:cxn ang="0">
                  <a:pos x="0" y="30"/>
                </a:cxn>
                <a:cxn ang="0">
                  <a:pos x="1" y="31"/>
                </a:cxn>
                <a:cxn ang="0">
                  <a:pos x="4" y="32"/>
                </a:cxn>
                <a:cxn ang="0">
                  <a:pos x="76" y="32"/>
                </a:cxn>
                <a:cxn ang="0">
                  <a:pos x="80" y="32"/>
                </a:cxn>
                <a:cxn ang="0">
                  <a:pos x="82" y="31"/>
                </a:cxn>
                <a:cxn ang="0">
                  <a:pos x="85" y="29"/>
                </a:cxn>
                <a:cxn ang="0">
                  <a:pos x="99" y="5"/>
                </a:cxn>
                <a:cxn ang="0">
                  <a:pos x="100" y="2"/>
                </a:cxn>
                <a:cxn ang="0">
                  <a:pos x="99" y="1"/>
                </a:cxn>
                <a:cxn ang="0">
                  <a:pos x="97" y="0"/>
                </a:cxn>
                <a:cxn ang="0">
                  <a:pos x="30" y="0"/>
                </a:cxn>
              </a:cxnLst>
              <a:rect l="0" t="0" r="r" b="b"/>
              <a:pathLst>
                <a:path w="101" h="33">
                  <a:moveTo>
                    <a:pt x="30" y="0"/>
                  </a:moveTo>
                  <a:lnTo>
                    <a:pt x="25" y="0"/>
                  </a:lnTo>
                  <a:lnTo>
                    <a:pt x="20" y="2"/>
                  </a:lnTo>
                  <a:lnTo>
                    <a:pt x="18" y="3"/>
                  </a:lnTo>
                  <a:lnTo>
                    <a:pt x="14" y="8"/>
                  </a:lnTo>
                  <a:lnTo>
                    <a:pt x="0" y="28"/>
                  </a:lnTo>
                  <a:lnTo>
                    <a:pt x="0" y="30"/>
                  </a:lnTo>
                  <a:lnTo>
                    <a:pt x="1" y="31"/>
                  </a:lnTo>
                  <a:lnTo>
                    <a:pt x="4" y="32"/>
                  </a:lnTo>
                  <a:lnTo>
                    <a:pt x="76" y="32"/>
                  </a:lnTo>
                  <a:lnTo>
                    <a:pt x="80" y="32"/>
                  </a:lnTo>
                  <a:lnTo>
                    <a:pt x="82" y="31"/>
                  </a:lnTo>
                  <a:lnTo>
                    <a:pt x="85" y="29"/>
                  </a:lnTo>
                  <a:lnTo>
                    <a:pt x="99" y="5"/>
                  </a:lnTo>
                  <a:lnTo>
                    <a:pt x="100" y="2"/>
                  </a:lnTo>
                  <a:lnTo>
                    <a:pt x="99" y="1"/>
                  </a:lnTo>
                  <a:lnTo>
                    <a:pt x="97" y="0"/>
                  </a:lnTo>
                  <a:lnTo>
                    <a:pt x="30" y="0"/>
                  </a:lnTo>
                </a:path>
              </a:pathLst>
            </a:custGeom>
            <a:solidFill>
              <a:srgbClr val="3F7FFF"/>
            </a:solidFill>
            <a:ln w="12699" cap="rnd" cmpd="sng">
              <a:noFill/>
              <a:prstDash val="solid"/>
              <a:round/>
              <a:headEnd type="none" w="med" len="med"/>
              <a:tailEnd type="none" w="med" len="med"/>
            </a:ln>
            <a:effectLst/>
          </p:spPr>
          <p:txBody>
            <a:bodyPr/>
            <a:lstStyle/>
            <a:p>
              <a:endParaRPr lang="en-US">
                <a:latin typeface="+mn-lt"/>
              </a:endParaRPr>
            </a:p>
          </p:txBody>
        </p:sp>
        <p:sp>
          <p:nvSpPr>
            <p:cNvPr id="48" name="Freeform 90"/>
            <p:cNvSpPr>
              <a:spLocks/>
            </p:cNvSpPr>
            <p:nvPr/>
          </p:nvSpPr>
          <p:spPr bwMode="auto">
            <a:xfrm>
              <a:off x="4681" y="3319"/>
              <a:ext cx="92" cy="8"/>
            </a:xfrm>
            <a:custGeom>
              <a:avLst/>
              <a:gdLst/>
              <a:ahLst/>
              <a:cxnLst>
                <a:cxn ang="0">
                  <a:pos x="7" y="0"/>
                </a:cxn>
                <a:cxn ang="0">
                  <a:pos x="91" y="0"/>
                </a:cxn>
                <a:cxn ang="0">
                  <a:pos x="86" y="7"/>
                </a:cxn>
                <a:cxn ang="0">
                  <a:pos x="0" y="7"/>
                </a:cxn>
                <a:cxn ang="0">
                  <a:pos x="7" y="0"/>
                </a:cxn>
              </a:cxnLst>
              <a:rect l="0" t="0" r="r" b="b"/>
              <a:pathLst>
                <a:path w="92" h="8">
                  <a:moveTo>
                    <a:pt x="7" y="0"/>
                  </a:moveTo>
                  <a:lnTo>
                    <a:pt x="91" y="0"/>
                  </a:lnTo>
                  <a:lnTo>
                    <a:pt x="86" y="7"/>
                  </a:lnTo>
                  <a:lnTo>
                    <a:pt x="0" y="7"/>
                  </a:lnTo>
                  <a:lnTo>
                    <a:pt x="7" y="0"/>
                  </a:lnTo>
                </a:path>
              </a:pathLst>
            </a:custGeom>
            <a:solidFill>
              <a:srgbClr val="0000FF"/>
            </a:solidFill>
            <a:ln w="12699" cap="rnd" cmpd="sng">
              <a:noFill/>
              <a:prstDash val="solid"/>
              <a:round/>
              <a:headEnd type="none" w="med" len="med"/>
              <a:tailEnd type="none" w="med" len="med"/>
            </a:ln>
            <a:effectLst/>
          </p:spPr>
          <p:txBody>
            <a:bodyPr/>
            <a:lstStyle/>
            <a:p>
              <a:endParaRPr lang="en-US">
                <a:latin typeface="+mn-lt"/>
              </a:endParaRPr>
            </a:p>
          </p:txBody>
        </p:sp>
        <p:sp>
          <p:nvSpPr>
            <p:cNvPr id="49" name="Freeform 91"/>
            <p:cNvSpPr>
              <a:spLocks/>
            </p:cNvSpPr>
            <p:nvPr/>
          </p:nvSpPr>
          <p:spPr bwMode="auto">
            <a:xfrm>
              <a:off x="4685" y="3331"/>
              <a:ext cx="43" cy="2"/>
            </a:xfrm>
            <a:custGeom>
              <a:avLst/>
              <a:gdLst/>
              <a:ahLst/>
              <a:cxnLst>
                <a:cxn ang="0">
                  <a:pos x="1" y="0"/>
                </a:cxn>
                <a:cxn ang="0">
                  <a:pos x="42" y="0"/>
                </a:cxn>
                <a:cxn ang="0">
                  <a:pos x="40" y="1"/>
                </a:cxn>
                <a:cxn ang="0">
                  <a:pos x="0" y="1"/>
                </a:cxn>
                <a:cxn ang="0">
                  <a:pos x="1" y="0"/>
                </a:cxn>
              </a:cxnLst>
              <a:rect l="0" t="0" r="r" b="b"/>
              <a:pathLst>
                <a:path w="43" h="2">
                  <a:moveTo>
                    <a:pt x="1" y="0"/>
                  </a:moveTo>
                  <a:lnTo>
                    <a:pt x="42" y="0"/>
                  </a:lnTo>
                  <a:lnTo>
                    <a:pt x="40" y="1"/>
                  </a:lnTo>
                  <a:lnTo>
                    <a:pt x="0" y="1"/>
                  </a:lnTo>
                  <a:lnTo>
                    <a:pt x="1" y="0"/>
                  </a:lnTo>
                </a:path>
              </a:pathLst>
            </a:custGeom>
            <a:solidFill>
              <a:srgbClr val="FFFFFF"/>
            </a:solidFill>
            <a:ln w="12699" cap="rnd" cmpd="sng">
              <a:noFill/>
              <a:prstDash val="solid"/>
              <a:round/>
              <a:headEnd type="none" w="med" len="med"/>
              <a:tailEnd type="none" w="med" len="med"/>
            </a:ln>
            <a:effectLst/>
          </p:spPr>
          <p:txBody>
            <a:bodyPr/>
            <a:lstStyle/>
            <a:p>
              <a:endParaRPr lang="en-US">
                <a:latin typeface="+mn-lt"/>
              </a:endParaRPr>
            </a:p>
          </p:txBody>
        </p:sp>
        <p:sp>
          <p:nvSpPr>
            <p:cNvPr id="50" name="Line 92"/>
            <p:cNvSpPr>
              <a:spLocks noChangeShapeType="1"/>
            </p:cNvSpPr>
            <p:nvPr/>
          </p:nvSpPr>
          <p:spPr bwMode="auto">
            <a:xfrm>
              <a:off x="4711" y="3314"/>
              <a:ext cx="37" cy="0"/>
            </a:xfrm>
            <a:prstGeom prst="line">
              <a:avLst/>
            </a:prstGeom>
            <a:noFill/>
            <a:ln w="12699">
              <a:solidFill>
                <a:srgbClr val="000080"/>
              </a:solidFill>
              <a:round/>
              <a:headEnd/>
              <a:tailEnd/>
            </a:ln>
            <a:effectLst/>
          </p:spPr>
          <p:txBody>
            <a:bodyPr wrap="none" anchor="ctr"/>
            <a:lstStyle/>
            <a:p>
              <a:endParaRPr lang="en-US">
                <a:latin typeface="+mn-lt"/>
              </a:endParaRPr>
            </a:p>
          </p:txBody>
        </p:sp>
        <p:sp>
          <p:nvSpPr>
            <p:cNvPr id="51" name="Freeform 93"/>
            <p:cNvSpPr>
              <a:spLocks/>
            </p:cNvSpPr>
            <p:nvPr/>
          </p:nvSpPr>
          <p:spPr bwMode="auto">
            <a:xfrm>
              <a:off x="4688" y="3299"/>
              <a:ext cx="193" cy="106"/>
            </a:xfrm>
            <a:custGeom>
              <a:avLst/>
              <a:gdLst/>
              <a:ahLst/>
              <a:cxnLst>
                <a:cxn ang="0">
                  <a:pos x="0" y="20"/>
                </a:cxn>
                <a:cxn ang="0">
                  <a:pos x="1" y="14"/>
                </a:cxn>
                <a:cxn ang="0">
                  <a:pos x="10" y="9"/>
                </a:cxn>
                <a:cxn ang="0">
                  <a:pos x="23" y="6"/>
                </a:cxn>
                <a:cxn ang="0">
                  <a:pos x="45" y="2"/>
                </a:cxn>
                <a:cxn ang="0">
                  <a:pos x="59" y="0"/>
                </a:cxn>
                <a:cxn ang="0">
                  <a:pos x="74" y="3"/>
                </a:cxn>
                <a:cxn ang="0">
                  <a:pos x="89" y="5"/>
                </a:cxn>
                <a:cxn ang="0">
                  <a:pos x="106" y="7"/>
                </a:cxn>
                <a:cxn ang="0">
                  <a:pos x="116" y="5"/>
                </a:cxn>
                <a:cxn ang="0">
                  <a:pos x="131" y="6"/>
                </a:cxn>
                <a:cxn ang="0">
                  <a:pos x="141" y="6"/>
                </a:cxn>
                <a:cxn ang="0">
                  <a:pos x="151" y="10"/>
                </a:cxn>
                <a:cxn ang="0">
                  <a:pos x="167" y="16"/>
                </a:cxn>
                <a:cxn ang="0">
                  <a:pos x="184" y="24"/>
                </a:cxn>
                <a:cxn ang="0">
                  <a:pos x="186" y="93"/>
                </a:cxn>
                <a:cxn ang="0">
                  <a:pos x="166" y="98"/>
                </a:cxn>
                <a:cxn ang="0">
                  <a:pos x="153" y="102"/>
                </a:cxn>
                <a:cxn ang="0">
                  <a:pos x="141" y="103"/>
                </a:cxn>
                <a:cxn ang="0">
                  <a:pos x="130" y="102"/>
                </a:cxn>
                <a:cxn ang="0">
                  <a:pos x="122" y="104"/>
                </a:cxn>
                <a:cxn ang="0">
                  <a:pos x="116" y="104"/>
                </a:cxn>
                <a:cxn ang="0">
                  <a:pos x="107" y="100"/>
                </a:cxn>
                <a:cxn ang="0">
                  <a:pos x="90" y="95"/>
                </a:cxn>
                <a:cxn ang="0">
                  <a:pos x="77" y="90"/>
                </a:cxn>
                <a:cxn ang="0">
                  <a:pos x="70" y="83"/>
                </a:cxn>
                <a:cxn ang="0">
                  <a:pos x="69" y="77"/>
                </a:cxn>
                <a:cxn ang="0">
                  <a:pos x="56" y="73"/>
                </a:cxn>
                <a:cxn ang="0">
                  <a:pos x="50" y="68"/>
                </a:cxn>
                <a:cxn ang="0">
                  <a:pos x="50" y="62"/>
                </a:cxn>
                <a:cxn ang="0">
                  <a:pos x="45" y="58"/>
                </a:cxn>
                <a:cxn ang="0">
                  <a:pos x="34" y="51"/>
                </a:cxn>
                <a:cxn ang="0">
                  <a:pos x="30" y="44"/>
                </a:cxn>
                <a:cxn ang="0">
                  <a:pos x="32" y="39"/>
                </a:cxn>
                <a:cxn ang="0">
                  <a:pos x="37" y="36"/>
                </a:cxn>
                <a:cxn ang="0">
                  <a:pos x="55" y="35"/>
                </a:cxn>
                <a:cxn ang="0">
                  <a:pos x="74" y="36"/>
                </a:cxn>
                <a:cxn ang="0">
                  <a:pos x="86" y="32"/>
                </a:cxn>
                <a:cxn ang="0">
                  <a:pos x="33" y="24"/>
                </a:cxn>
                <a:cxn ang="0">
                  <a:pos x="1" y="23"/>
                </a:cxn>
              </a:cxnLst>
              <a:rect l="0" t="0" r="r" b="b"/>
              <a:pathLst>
                <a:path w="193" h="106">
                  <a:moveTo>
                    <a:pt x="1" y="23"/>
                  </a:moveTo>
                  <a:lnTo>
                    <a:pt x="0" y="20"/>
                  </a:lnTo>
                  <a:lnTo>
                    <a:pt x="0" y="16"/>
                  </a:lnTo>
                  <a:lnTo>
                    <a:pt x="1" y="14"/>
                  </a:lnTo>
                  <a:lnTo>
                    <a:pt x="4" y="12"/>
                  </a:lnTo>
                  <a:lnTo>
                    <a:pt x="10" y="9"/>
                  </a:lnTo>
                  <a:lnTo>
                    <a:pt x="16" y="8"/>
                  </a:lnTo>
                  <a:lnTo>
                    <a:pt x="23" y="6"/>
                  </a:lnTo>
                  <a:lnTo>
                    <a:pt x="32" y="4"/>
                  </a:lnTo>
                  <a:lnTo>
                    <a:pt x="45" y="2"/>
                  </a:lnTo>
                  <a:lnTo>
                    <a:pt x="54" y="1"/>
                  </a:lnTo>
                  <a:lnTo>
                    <a:pt x="59" y="0"/>
                  </a:lnTo>
                  <a:lnTo>
                    <a:pt x="64" y="1"/>
                  </a:lnTo>
                  <a:lnTo>
                    <a:pt x="74" y="3"/>
                  </a:lnTo>
                  <a:lnTo>
                    <a:pt x="83" y="4"/>
                  </a:lnTo>
                  <a:lnTo>
                    <a:pt x="89" y="5"/>
                  </a:lnTo>
                  <a:lnTo>
                    <a:pt x="97" y="6"/>
                  </a:lnTo>
                  <a:lnTo>
                    <a:pt x="106" y="7"/>
                  </a:lnTo>
                  <a:lnTo>
                    <a:pt x="111" y="6"/>
                  </a:lnTo>
                  <a:lnTo>
                    <a:pt x="116" y="5"/>
                  </a:lnTo>
                  <a:lnTo>
                    <a:pt x="125" y="6"/>
                  </a:lnTo>
                  <a:lnTo>
                    <a:pt x="131" y="6"/>
                  </a:lnTo>
                  <a:lnTo>
                    <a:pt x="136" y="6"/>
                  </a:lnTo>
                  <a:lnTo>
                    <a:pt x="141" y="6"/>
                  </a:lnTo>
                  <a:lnTo>
                    <a:pt x="146" y="7"/>
                  </a:lnTo>
                  <a:lnTo>
                    <a:pt x="151" y="10"/>
                  </a:lnTo>
                  <a:lnTo>
                    <a:pt x="160" y="14"/>
                  </a:lnTo>
                  <a:lnTo>
                    <a:pt x="167" y="16"/>
                  </a:lnTo>
                  <a:lnTo>
                    <a:pt x="173" y="19"/>
                  </a:lnTo>
                  <a:lnTo>
                    <a:pt x="184" y="24"/>
                  </a:lnTo>
                  <a:lnTo>
                    <a:pt x="192" y="88"/>
                  </a:lnTo>
                  <a:lnTo>
                    <a:pt x="186" y="93"/>
                  </a:lnTo>
                  <a:lnTo>
                    <a:pt x="175" y="97"/>
                  </a:lnTo>
                  <a:lnTo>
                    <a:pt x="166" y="98"/>
                  </a:lnTo>
                  <a:lnTo>
                    <a:pt x="160" y="100"/>
                  </a:lnTo>
                  <a:lnTo>
                    <a:pt x="153" y="102"/>
                  </a:lnTo>
                  <a:lnTo>
                    <a:pt x="147" y="103"/>
                  </a:lnTo>
                  <a:lnTo>
                    <a:pt x="141" y="103"/>
                  </a:lnTo>
                  <a:lnTo>
                    <a:pt x="135" y="102"/>
                  </a:lnTo>
                  <a:lnTo>
                    <a:pt x="130" y="102"/>
                  </a:lnTo>
                  <a:lnTo>
                    <a:pt x="125" y="103"/>
                  </a:lnTo>
                  <a:lnTo>
                    <a:pt x="122" y="104"/>
                  </a:lnTo>
                  <a:lnTo>
                    <a:pt x="119" y="105"/>
                  </a:lnTo>
                  <a:lnTo>
                    <a:pt x="116" y="104"/>
                  </a:lnTo>
                  <a:lnTo>
                    <a:pt x="113" y="102"/>
                  </a:lnTo>
                  <a:lnTo>
                    <a:pt x="107" y="100"/>
                  </a:lnTo>
                  <a:lnTo>
                    <a:pt x="99" y="98"/>
                  </a:lnTo>
                  <a:lnTo>
                    <a:pt x="90" y="95"/>
                  </a:lnTo>
                  <a:lnTo>
                    <a:pt x="82" y="92"/>
                  </a:lnTo>
                  <a:lnTo>
                    <a:pt x="77" y="90"/>
                  </a:lnTo>
                  <a:lnTo>
                    <a:pt x="73" y="87"/>
                  </a:lnTo>
                  <a:lnTo>
                    <a:pt x="70" y="83"/>
                  </a:lnTo>
                  <a:lnTo>
                    <a:pt x="68" y="80"/>
                  </a:lnTo>
                  <a:lnTo>
                    <a:pt x="69" y="77"/>
                  </a:lnTo>
                  <a:lnTo>
                    <a:pt x="61" y="75"/>
                  </a:lnTo>
                  <a:lnTo>
                    <a:pt x="56" y="73"/>
                  </a:lnTo>
                  <a:lnTo>
                    <a:pt x="52" y="71"/>
                  </a:lnTo>
                  <a:lnTo>
                    <a:pt x="50" y="68"/>
                  </a:lnTo>
                  <a:lnTo>
                    <a:pt x="49" y="66"/>
                  </a:lnTo>
                  <a:lnTo>
                    <a:pt x="50" y="62"/>
                  </a:lnTo>
                  <a:lnTo>
                    <a:pt x="51" y="60"/>
                  </a:lnTo>
                  <a:lnTo>
                    <a:pt x="45" y="58"/>
                  </a:lnTo>
                  <a:lnTo>
                    <a:pt x="39" y="54"/>
                  </a:lnTo>
                  <a:lnTo>
                    <a:pt x="34" y="51"/>
                  </a:lnTo>
                  <a:lnTo>
                    <a:pt x="31" y="47"/>
                  </a:lnTo>
                  <a:lnTo>
                    <a:pt x="30" y="44"/>
                  </a:lnTo>
                  <a:lnTo>
                    <a:pt x="31" y="41"/>
                  </a:lnTo>
                  <a:lnTo>
                    <a:pt x="32" y="39"/>
                  </a:lnTo>
                  <a:lnTo>
                    <a:pt x="33" y="37"/>
                  </a:lnTo>
                  <a:lnTo>
                    <a:pt x="37" y="36"/>
                  </a:lnTo>
                  <a:lnTo>
                    <a:pt x="45" y="36"/>
                  </a:lnTo>
                  <a:lnTo>
                    <a:pt x="55" y="35"/>
                  </a:lnTo>
                  <a:lnTo>
                    <a:pt x="67" y="36"/>
                  </a:lnTo>
                  <a:lnTo>
                    <a:pt x="74" y="36"/>
                  </a:lnTo>
                  <a:lnTo>
                    <a:pt x="80" y="35"/>
                  </a:lnTo>
                  <a:lnTo>
                    <a:pt x="86" y="32"/>
                  </a:lnTo>
                  <a:lnTo>
                    <a:pt x="61" y="22"/>
                  </a:lnTo>
                  <a:lnTo>
                    <a:pt x="33" y="24"/>
                  </a:lnTo>
                  <a:lnTo>
                    <a:pt x="15" y="27"/>
                  </a:lnTo>
                  <a:lnTo>
                    <a:pt x="1" y="23"/>
                  </a:lnTo>
                </a:path>
              </a:pathLst>
            </a:custGeom>
            <a:solidFill>
              <a:srgbClr val="FCD1C1"/>
            </a:solidFill>
            <a:ln w="12699" cap="rnd" cmpd="sng">
              <a:noFill/>
              <a:prstDash val="solid"/>
              <a:round/>
              <a:headEnd type="none" w="med" len="med"/>
              <a:tailEnd type="none" w="med" len="med"/>
            </a:ln>
            <a:effectLst/>
          </p:spPr>
          <p:txBody>
            <a:bodyPr/>
            <a:lstStyle/>
            <a:p>
              <a:endParaRPr lang="en-US">
                <a:latin typeface="+mn-lt"/>
              </a:endParaRPr>
            </a:p>
          </p:txBody>
        </p:sp>
        <p:sp>
          <p:nvSpPr>
            <p:cNvPr id="52" name="Freeform 94"/>
            <p:cNvSpPr>
              <a:spLocks/>
            </p:cNvSpPr>
            <p:nvPr/>
          </p:nvSpPr>
          <p:spPr bwMode="auto">
            <a:xfrm>
              <a:off x="4690" y="3312"/>
              <a:ext cx="126" cy="21"/>
            </a:xfrm>
            <a:custGeom>
              <a:avLst/>
              <a:gdLst/>
              <a:ahLst/>
              <a:cxnLst>
                <a:cxn ang="0">
                  <a:pos x="0" y="10"/>
                </a:cxn>
                <a:cxn ang="0">
                  <a:pos x="2" y="12"/>
                </a:cxn>
                <a:cxn ang="0">
                  <a:pos x="5" y="13"/>
                </a:cxn>
                <a:cxn ang="0">
                  <a:pos x="8" y="15"/>
                </a:cxn>
                <a:cxn ang="0">
                  <a:pos x="13" y="15"/>
                </a:cxn>
                <a:cxn ang="0">
                  <a:pos x="18" y="15"/>
                </a:cxn>
                <a:cxn ang="0">
                  <a:pos x="24" y="14"/>
                </a:cxn>
                <a:cxn ang="0">
                  <a:pos x="34" y="13"/>
                </a:cxn>
                <a:cxn ang="0">
                  <a:pos x="42" y="12"/>
                </a:cxn>
                <a:cxn ang="0">
                  <a:pos x="49" y="12"/>
                </a:cxn>
                <a:cxn ang="0">
                  <a:pos x="54" y="11"/>
                </a:cxn>
                <a:cxn ang="0">
                  <a:pos x="57" y="12"/>
                </a:cxn>
                <a:cxn ang="0">
                  <a:pos x="61" y="13"/>
                </a:cxn>
                <a:cxn ang="0">
                  <a:pos x="68" y="16"/>
                </a:cxn>
                <a:cxn ang="0">
                  <a:pos x="75" y="18"/>
                </a:cxn>
                <a:cxn ang="0">
                  <a:pos x="80" y="20"/>
                </a:cxn>
                <a:cxn ang="0">
                  <a:pos x="84" y="19"/>
                </a:cxn>
                <a:cxn ang="0">
                  <a:pos x="91" y="18"/>
                </a:cxn>
                <a:cxn ang="0">
                  <a:pos x="99" y="17"/>
                </a:cxn>
                <a:cxn ang="0">
                  <a:pos x="104" y="17"/>
                </a:cxn>
                <a:cxn ang="0">
                  <a:pos x="110" y="17"/>
                </a:cxn>
                <a:cxn ang="0">
                  <a:pos x="125" y="16"/>
                </a:cxn>
                <a:cxn ang="0">
                  <a:pos x="116" y="15"/>
                </a:cxn>
                <a:cxn ang="0">
                  <a:pos x="110" y="14"/>
                </a:cxn>
                <a:cxn ang="0">
                  <a:pos x="106" y="13"/>
                </a:cxn>
                <a:cxn ang="0">
                  <a:pos x="103" y="11"/>
                </a:cxn>
                <a:cxn ang="0">
                  <a:pos x="100" y="9"/>
                </a:cxn>
                <a:cxn ang="0">
                  <a:pos x="97" y="8"/>
                </a:cxn>
                <a:cxn ang="0">
                  <a:pos x="93" y="9"/>
                </a:cxn>
                <a:cxn ang="0">
                  <a:pos x="88" y="10"/>
                </a:cxn>
                <a:cxn ang="0">
                  <a:pos x="83" y="9"/>
                </a:cxn>
                <a:cxn ang="0">
                  <a:pos x="75" y="8"/>
                </a:cxn>
                <a:cxn ang="0">
                  <a:pos x="68" y="7"/>
                </a:cxn>
                <a:cxn ang="0">
                  <a:pos x="60" y="8"/>
                </a:cxn>
                <a:cxn ang="0">
                  <a:pos x="55" y="7"/>
                </a:cxn>
                <a:cxn ang="0">
                  <a:pos x="50" y="6"/>
                </a:cxn>
                <a:cxn ang="0">
                  <a:pos x="46" y="5"/>
                </a:cxn>
                <a:cxn ang="0">
                  <a:pos x="40" y="6"/>
                </a:cxn>
                <a:cxn ang="0">
                  <a:pos x="34" y="7"/>
                </a:cxn>
                <a:cxn ang="0">
                  <a:pos x="26" y="8"/>
                </a:cxn>
                <a:cxn ang="0">
                  <a:pos x="21" y="8"/>
                </a:cxn>
                <a:cxn ang="0">
                  <a:pos x="17" y="8"/>
                </a:cxn>
                <a:cxn ang="0">
                  <a:pos x="18" y="5"/>
                </a:cxn>
                <a:cxn ang="0">
                  <a:pos x="17" y="2"/>
                </a:cxn>
                <a:cxn ang="0">
                  <a:pos x="15" y="0"/>
                </a:cxn>
                <a:cxn ang="0">
                  <a:pos x="15" y="3"/>
                </a:cxn>
                <a:cxn ang="0">
                  <a:pos x="15" y="5"/>
                </a:cxn>
                <a:cxn ang="0">
                  <a:pos x="14" y="8"/>
                </a:cxn>
                <a:cxn ang="0">
                  <a:pos x="13" y="9"/>
                </a:cxn>
                <a:cxn ang="0">
                  <a:pos x="10" y="10"/>
                </a:cxn>
                <a:cxn ang="0">
                  <a:pos x="5" y="11"/>
                </a:cxn>
                <a:cxn ang="0">
                  <a:pos x="0" y="10"/>
                </a:cxn>
              </a:cxnLst>
              <a:rect l="0" t="0" r="r" b="b"/>
              <a:pathLst>
                <a:path w="126" h="21">
                  <a:moveTo>
                    <a:pt x="0" y="10"/>
                  </a:moveTo>
                  <a:lnTo>
                    <a:pt x="2" y="12"/>
                  </a:lnTo>
                  <a:lnTo>
                    <a:pt x="5" y="13"/>
                  </a:lnTo>
                  <a:lnTo>
                    <a:pt x="8" y="15"/>
                  </a:lnTo>
                  <a:lnTo>
                    <a:pt x="13" y="15"/>
                  </a:lnTo>
                  <a:lnTo>
                    <a:pt x="18" y="15"/>
                  </a:lnTo>
                  <a:lnTo>
                    <a:pt x="24" y="14"/>
                  </a:lnTo>
                  <a:lnTo>
                    <a:pt x="34" y="13"/>
                  </a:lnTo>
                  <a:lnTo>
                    <a:pt x="42" y="12"/>
                  </a:lnTo>
                  <a:lnTo>
                    <a:pt x="49" y="12"/>
                  </a:lnTo>
                  <a:lnTo>
                    <a:pt x="54" y="11"/>
                  </a:lnTo>
                  <a:lnTo>
                    <a:pt x="57" y="12"/>
                  </a:lnTo>
                  <a:lnTo>
                    <a:pt x="61" y="13"/>
                  </a:lnTo>
                  <a:lnTo>
                    <a:pt x="68" y="16"/>
                  </a:lnTo>
                  <a:lnTo>
                    <a:pt x="75" y="18"/>
                  </a:lnTo>
                  <a:lnTo>
                    <a:pt x="80" y="20"/>
                  </a:lnTo>
                  <a:lnTo>
                    <a:pt x="84" y="19"/>
                  </a:lnTo>
                  <a:lnTo>
                    <a:pt x="91" y="18"/>
                  </a:lnTo>
                  <a:lnTo>
                    <a:pt x="99" y="17"/>
                  </a:lnTo>
                  <a:lnTo>
                    <a:pt x="104" y="17"/>
                  </a:lnTo>
                  <a:lnTo>
                    <a:pt x="110" y="17"/>
                  </a:lnTo>
                  <a:lnTo>
                    <a:pt x="125" y="16"/>
                  </a:lnTo>
                  <a:lnTo>
                    <a:pt x="116" y="15"/>
                  </a:lnTo>
                  <a:lnTo>
                    <a:pt x="110" y="14"/>
                  </a:lnTo>
                  <a:lnTo>
                    <a:pt x="106" y="13"/>
                  </a:lnTo>
                  <a:lnTo>
                    <a:pt x="103" y="11"/>
                  </a:lnTo>
                  <a:lnTo>
                    <a:pt x="100" y="9"/>
                  </a:lnTo>
                  <a:lnTo>
                    <a:pt x="97" y="8"/>
                  </a:lnTo>
                  <a:lnTo>
                    <a:pt x="93" y="9"/>
                  </a:lnTo>
                  <a:lnTo>
                    <a:pt x="88" y="10"/>
                  </a:lnTo>
                  <a:lnTo>
                    <a:pt x="83" y="9"/>
                  </a:lnTo>
                  <a:lnTo>
                    <a:pt x="75" y="8"/>
                  </a:lnTo>
                  <a:lnTo>
                    <a:pt x="68" y="7"/>
                  </a:lnTo>
                  <a:lnTo>
                    <a:pt x="60" y="8"/>
                  </a:lnTo>
                  <a:lnTo>
                    <a:pt x="55" y="7"/>
                  </a:lnTo>
                  <a:lnTo>
                    <a:pt x="50" y="6"/>
                  </a:lnTo>
                  <a:lnTo>
                    <a:pt x="46" y="5"/>
                  </a:lnTo>
                  <a:lnTo>
                    <a:pt x="40" y="6"/>
                  </a:lnTo>
                  <a:lnTo>
                    <a:pt x="34" y="7"/>
                  </a:lnTo>
                  <a:lnTo>
                    <a:pt x="26" y="8"/>
                  </a:lnTo>
                  <a:lnTo>
                    <a:pt x="21" y="8"/>
                  </a:lnTo>
                  <a:lnTo>
                    <a:pt x="17" y="8"/>
                  </a:lnTo>
                  <a:lnTo>
                    <a:pt x="18" y="5"/>
                  </a:lnTo>
                  <a:lnTo>
                    <a:pt x="17" y="2"/>
                  </a:lnTo>
                  <a:lnTo>
                    <a:pt x="15" y="0"/>
                  </a:lnTo>
                  <a:lnTo>
                    <a:pt x="15" y="3"/>
                  </a:lnTo>
                  <a:lnTo>
                    <a:pt x="15" y="5"/>
                  </a:lnTo>
                  <a:lnTo>
                    <a:pt x="14" y="8"/>
                  </a:lnTo>
                  <a:lnTo>
                    <a:pt x="13" y="9"/>
                  </a:lnTo>
                  <a:lnTo>
                    <a:pt x="10" y="10"/>
                  </a:lnTo>
                  <a:lnTo>
                    <a:pt x="5" y="11"/>
                  </a:lnTo>
                  <a:lnTo>
                    <a:pt x="0" y="1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53" name="Freeform 95"/>
            <p:cNvSpPr>
              <a:spLocks/>
            </p:cNvSpPr>
            <p:nvPr/>
          </p:nvSpPr>
          <p:spPr bwMode="auto">
            <a:xfrm>
              <a:off x="4741" y="3353"/>
              <a:ext cx="124" cy="13"/>
            </a:xfrm>
            <a:custGeom>
              <a:avLst/>
              <a:gdLst/>
              <a:ahLst/>
              <a:cxnLst>
                <a:cxn ang="0">
                  <a:pos x="0" y="6"/>
                </a:cxn>
                <a:cxn ang="0">
                  <a:pos x="5" y="8"/>
                </a:cxn>
                <a:cxn ang="0">
                  <a:pos x="10" y="9"/>
                </a:cxn>
                <a:cxn ang="0">
                  <a:pos x="16" y="10"/>
                </a:cxn>
                <a:cxn ang="0">
                  <a:pos x="22" y="11"/>
                </a:cxn>
                <a:cxn ang="0">
                  <a:pos x="31" y="12"/>
                </a:cxn>
                <a:cxn ang="0">
                  <a:pos x="36" y="11"/>
                </a:cxn>
                <a:cxn ang="0">
                  <a:pos x="44" y="10"/>
                </a:cxn>
                <a:cxn ang="0">
                  <a:pos x="52" y="11"/>
                </a:cxn>
                <a:cxn ang="0">
                  <a:pos x="62" y="11"/>
                </a:cxn>
                <a:cxn ang="0">
                  <a:pos x="75" y="11"/>
                </a:cxn>
                <a:cxn ang="0">
                  <a:pos x="84" y="11"/>
                </a:cxn>
                <a:cxn ang="0">
                  <a:pos x="92" y="11"/>
                </a:cxn>
                <a:cxn ang="0">
                  <a:pos x="102" y="11"/>
                </a:cxn>
                <a:cxn ang="0">
                  <a:pos x="113" y="9"/>
                </a:cxn>
                <a:cxn ang="0">
                  <a:pos x="123" y="6"/>
                </a:cxn>
                <a:cxn ang="0">
                  <a:pos x="116" y="6"/>
                </a:cxn>
                <a:cxn ang="0">
                  <a:pos x="109" y="5"/>
                </a:cxn>
                <a:cxn ang="0">
                  <a:pos x="102" y="3"/>
                </a:cxn>
                <a:cxn ang="0">
                  <a:pos x="96" y="1"/>
                </a:cxn>
                <a:cxn ang="0">
                  <a:pos x="89" y="0"/>
                </a:cxn>
                <a:cxn ang="0">
                  <a:pos x="83" y="1"/>
                </a:cxn>
                <a:cxn ang="0">
                  <a:pos x="75" y="3"/>
                </a:cxn>
                <a:cxn ang="0">
                  <a:pos x="69" y="4"/>
                </a:cxn>
                <a:cxn ang="0">
                  <a:pos x="64" y="5"/>
                </a:cxn>
                <a:cxn ang="0">
                  <a:pos x="56" y="6"/>
                </a:cxn>
                <a:cxn ang="0">
                  <a:pos x="48" y="7"/>
                </a:cxn>
                <a:cxn ang="0">
                  <a:pos x="41" y="7"/>
                </a:cxn>
                <a:cxn ang="0">
                  <a:pos x="36" y="7"/>
                </a:cxn>
                <a:cxn ang="0">
                  <a:pos x="31" y="7"/>
                </a:cxn>
                <a:cxn ang="0">
                  <a:pos x="23" y="7"/>
                </a:cxn>
                <a:cxn ang="0">
                  <a:pos x="16" y="7"/>
                </a:cxn>
                <a:cxn ang="0">
                  <a:pos x="10" y="7"/>
                </a:cxn>
                <a:cxn ang="0">
                  <a:pos x="0" y="6"/>
                </a:cxn>
              </a:cxnLst>
              <a:rect l="0" t="0" r="r" b="b"/>
              <a:pathLst>
                <a:path w="124" h="13">
                  <a:moveTo>
                    <a:pt x="0" y="6"/>
                  </a:moveTo>
                  <a:lnTo>
                    <a:pt x="5" y="8"/>
                  </a:lnTo>
                  <a:lnTo>
                    <a:pt x="10" y="9"/>
                  </a:lnTo>
                  <a:lnTo>
                    <a:pt x="16" y="10"/>
                  </a:lnTo>
                  <a:lnTo>
                    <a:pt x="22" y="11"/>
                  </a:lnTo>
                  <a:lnTo>
                    <a:pt x="31" y="12"/>
                  </a:lnTo>
                  <a:lnTo>
                    <a:pt x="36" y="11"/>
                  </a:lnTo>
                  <a:lnTo>
                    <a:pt x="44" y="10"/>
                  </a:lnTo>
                  <a:lnTo>
                    <a:pt x="52" y="11"/>
                  </a:lnTo>
                  <a:lnTo>
                    <a:pt x="62" y="11"/>
                  </a:lnTo>
                  <a:lnTo>
                    <a:pt x="75" y="11"/>
                  </a:lnTo>
                  <a:lnTo>
                    <a:pt x="84" y="11"/>
                  </a:lnTo>
                  <a:lnTo>
                    <a:pt x="92" y="11"/>
                  </a:lnTo>
                  <a:lnTo>
                    <a:pt x="102" y="11"/>
                  </a:lnTo>
                  <a:lnTo>
                    <a:pt x="113" y="9"/>
                  </a:lnTo>
                  <a:lnTo>
                    <a:pt x="123" y="6"/>
                  </a:lnTo>
                  <a:lnTo>
                    <a:pt x="116" y="6"/>
                  </a:lnTo>
                  <a:lnTo>
                    <a:pt x="109" y="5"/>
                  </a:lnTo>
                  <a:lnTo>
                    <a:pt x="102" y="3"/>
                  </a:lnTo>
                  <a:lnTo>
                    <a:pt x="96" y="1"/>
                  </a:lnTo>
                  <a:lnTo>
                    <a:pt x="89" y="0"/>
                  </a:lnTo>
                  <a:lnTo>
                    <a:pt x="83" y="1"/>
                  </a:lnTo>
                  <a:lnTo>
                    <a:pt x="75" y="3"/>
                  </a:lnTo>
                  <a:lnTo>
                    <a:pt x="69" y="4"/>
                  </a:lnTo>
                  <a:lnTo>
                    <a:pt x="64" y="5"/>
                  </a:lnTo>
                  <a:lnTo>
                    <a:pt x="56" y="6"/>
                  </a:lnTo>
                  <a:lnTo>
                    <a:pt x="48" y="7"/>
                  </a:lnTo>
                  <a:lnTo>
                    <a:pt x="41" y="7"/>
                  </a:lnTo>
                  <a:lnTo>
                    <a:pt x="36" y="7"/>
                  </a:lnTo>
                  <a:lnTo>
                    <a:pt x="31" y="7"/>
                  </a:lnTo>
                  <a:lnTo>
                    <a:pt x="23" y="7"/>
                  </a:lnTo>
                  <a:lnTo>
                    <a:pt x="16" y="7"/>
                  </a:lnTo>
                  <a:lnTo>
                    <a:pt x="10" y="7"/>
                  </a:lnTo>
                  <a:lnTo>
                    <a:pt x="0" y="6"/>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54" name="Freeform 96"/>
            <p:cNvSpPr>
              <a:spLocks/>
            </p:cNvSpPr>
            <p:nvPr/>
          </p:nvSpPr>
          <p:spPr bwMode="auto">
            <a:xfrm>
              <a:off x="4759" y="3363"/>
              <a:ext cx="120" cy="40"/>
            </a:xfrm>
            <a:custGeom>
              <a:avLst/>
              <a:gdLst/>
              <a:ahLst/>
              <a:cxnLst>
                <a:cxn ang="0">
                  <a:pos x="56" y="10"/>
                </a:cxn>
                <a:cxn ang="0">
                  <a:pos x="62" y="9"/>
                </a:cxn>
                <a:cxn ang="0">
                  <a:pos x="66" y="10"/>
                </a:cxn>
                <a:cxn ang="0">
                  <a:pos x="70" y="10"/>
                </a:cxn>
                <a:cxn ang="0">
                  <a:pos x="77" y="9"/>
                </a:cxn>
                <a:cxn ang="0">
                  <a:pos x="88" y="8"/>
                </a:cxn>
                <a:cxn ang="0">
                  <a:pos x="96" y="6"/>
                </a:cxn>
                <a:cxn ang="0">
                  <a:pos x="106" y="5"/>
                </a:cxn>
                <a:cxn ang="0">
                  <a:pos x="112" y="2"/>
                </a:cxn>
                <a:cxn ang="0">
                  <a:pos x="118" y="0"/>
                </a:cxn>
                <a:cxn ang="0">
                  <a:pos x="119" y="10"/>
                </a:cxn>
                <a:cxn ang="0">
                  <a:pos x="111" y="11"/>
                </a:cxn>
                <a:cxn ang="0">
                  <a:pos x="103" y="13"/>
                </a:cxn>
                <a:cxn ang="0">
                  <a:pos x="92" y="16"/>
                </a:cxn>
                <a:cxn ang="0">
                  <a:pos x="84" y="18"/>
                </a:cxn>
                <a:cxn ang="0">
                  <a:pos x="96" y="17"/>
                </a:cxn>
                <a:cxn ang="0">
                  <a:pos x="105" y="16"/>
                </a:cxn>
                <a:cxn ang="0">
                  <a:pos x="119" y="15"/>
                </a:cxn>
                <a:cxn ang="0">
                  <a:pos x="118" y="28"/>
                </a:cxn>
                <a:cxn ang="0">
                  <a:pos x="104" y="33"/>
                </a:cxn>
                <a:cxn ang="0">
                  <a:pos x="96" y="33"/>
                </a:cxn>
                <a:cxn ang="0">
                  <a:pos x="89" y="35"/>
                </a:cxn>
                <a:cxn ang="0">
                  <a:pos x="80" y="37"/>
                </a:cxn>
                <a:cxn ang="0">
                  <a:pos x="75" y="38"/>
                </a:cxn>
                <a:cxn ang="0">
                  <a:pos x="69" y="38"/>
                </a:cxn>
                <a:cxn ang="0">
                  <a:pos x="64" y="37"/>
                </a:cxn>
                <a:cxn ang="0">
                  <a:pos x="57" y="37"/>
                </a:cxn>
                <a:cxn ang="0">
                  <a:pos x="52" y="39"/>
                </a:cxn>
                <a:cxn ang="0">
                  <a:pos x="48" y="39"/>
                </a:cxn>
                <a:cxn ang="0">
                  <a:pos x="45" y="38"/>
                </a:cxn>
                <a:cxn ang="0">
                  <a:pos x="38" y="35"/>
                </a:cxn>
                <a:cxn ang="0">
                  <a:pos x="32" y="34"/>
                </a:cxn>
                <a:cxn ang="0">
                  <a:pos x="21" y="30"/>
                </a:cxn>
                <a:cxn ang="0">
                  <a:pos x="14" y="27"/>
                </a:cxn>
                <a:cxn ang="0">
                  <a:pos x="8" y="25"/>
                </a:cxn>
                <a:cxn ang="0">
                  <a:pos x="3" y="23"/>
                </a:cxn>
                <a:cxn ang="0">
                  <a:pos x="0" y="19"/>
                </a:cxn>
                <a:cxn ang="0">
                  <a:pos x="1" y="17"/>
                </a:cxn>
                <a:cxn ang="0">
                  <a:pos x="3" y="16"/>
                </a:cxn>
                <a:cxn ang="0">
                  <a:pos x="16" y="17"/>
                </a:cxn>
                <a:cxn ang="0">
                  <a:pos x="22" y="18"/>
                </a:cxn>
                <a:cxn ang="0">
                  <a:pos x="29" y="20"/>
                </a:cxn>
                <a:cxn ang="0">
                  <a:pos x="32" y="21"/>
                </a:cxn>
                <a:cxn ang="0">
                  <a:pos x="38" y="19"/>
                </a:cxn>
                <a:cxn ang="0">
                  <a:pos x="46" y="18"/>
                </a:cxn>
                <a:cxn ang="0">
                  <a:pos x="54" y="17"/>
                </a:cxn>
                <a:cxn ang="0">
                  <a:pos x="54" y="13"/>
                </a:cxn>
                <a:cxn ang="0">
                  <a:pos x="56" y="10"/>
                </a:cxn>
              </a:cxnLst>
              <a:rect l="0" t="0" r="r" b="b"/>
              <a:pathLst>
                <a:path w="120" h="40">
                  <a:moveTo>
                    <a:pt x="56" y="10"/>
                  </a:moveTo>
                  <a:lnTo>
                    <a:pt x="62" y="9"/>
                  </a:lnTo>
                  <a:lnTo>
                    <a:pt x="66" y="10"/>
                  </a:lnTo>
                  <a:lnTo>
                    <a:pt x="70" y="10"/>
                  </a:lnTo>
                  <a:lnTo>
                    <a:pt x="77" y="9"/>
                  </a:lnTo>
                  <a:lnTo>
                    <a:pt x="88" y="8"/>
                  </a:lnTo>
                  <a:lnTo>
                    <a:pt x="96" y="6"/>
                  </a:lnTo>
                  <a:lnTo>
                    <a:pt x="106" y="5"/>
                  </a:lnTo>
                  <a:lnTo>
                    <a:pt x="112" y="2"/>
                  </a:lnTo>
                  <a:lnTo>
                    <a:pt x="118" y="0"/>
                  </a:lnTo>
                  <a:lnTo>
                    <a:pt x="119" y="10"/>
                  </a:lnTo>
                  <a:lnTo>
                    <a:pt x="111" y="11"/>
                  </a:lnTo>
                  <a:lnTo>
                    <a:pt x="103" y="13"/>
                  </a:lnTo>
                  <a:lnTo>
                    <a:pt x="92" y="16"/>
                  </a:lnTo>
                  <a:lnTo>
                    <a:pt x="84" y="18"/>
                  </a:lnTo>
                  <a:lnTo>
                    <a:pt x="96" y="17"/>
                  </a:lnTo>
                  <a:lnTo>
                    <a:pt x="105" y="16"/>
                  </a:lnTo>
                  <a:lnTo>
                    <a:pt x="119" y="15"/>
                  </a:lnTo>
                  <a:lnTo>
                    <a:pt x="118" y="28"/>
                  </a:lnTo>
                  <a:lnTo>
                    <a:pt x="104" y="33"/>
                  </a:lnTo>
                  <a:lnTo>
                    <a:pt x="96" y="33"/>
                  </a:lnTo>
                  <a:lnTo>
                    <a:pt x="89" y="35"/>
                  </a:lnTo>
                  <a:lnTo>
                    <a:pt x="80" y="37"/>
                  </a:lnTo>
                  <a:lnTo>
                    <a:pt x="75" y="38"/>
                  </a:lnTo>
                  <a:lnTo>
                    <a:pt x="69" y="38"/>
                  </a:lnTo>
                  <a:lnTo>
                    <a:pt x="64" y="37"/>
                  </a:lnTo>
                  <a:lnTo>
                    <a:pt x="57" y="37"/>
                  </a:lnTo>
                  <a:lnTo>
                    <a:pt x="52" y="39"/>
                  </a:lnTo>
                  <a:lnTo>
                    <a:pt x="48" y="39"/>
                  </a:lnTo>
                  <a:lnTo>
                    <a:pt x="45" y="38"/>
                  </a:lnTo>
                  <a:lnTo>
                    <a:pt x="38" y="35"/>
                  </a:lnTo>
                  <a:lnTo>
                    <a:pt x="32" y="34"/>
                  </a:lnTo>
                  <a:lnTo>
                    <a:pt x="21" y="30"/>
                  </a:lnTo>
                  <a:lnTo>
                    <a:pt x="14" y="27"/>
                  </a:lnTo>
                  <a:lnTo>
                    <a:pt x="8" y="25"/>
                  </a:lnTo>
                  <a:lnTo>
                    <a:pt x="3" y="23"/>
                  </a:lnTo>
                  <a:lnTo>
                    <a:pt x="0" y="19"/>
                  </a:lnTo>
                  <a:lnTo>
                    <a:pt x="1" y="17"/>
                  </a:lnTo>
                  <a:lnTo>
                    <a:pt x="3" y="16"/>
                  </a:lnTo>
                  <a:lnTo>
                    <a:pt x="16" y="17"/>
                  </a:lnTo>
                  <a:lnTo>
                    <a:pt x="22" y="18"/>
                  </a:lnTo>
                  <a:lnTo>
                    <a:pt x="29" y="20"/>
                  </a:lnTo>
                  <a:lnTo>
                    <a:pt x="32" y="21"/>
                  </a:lnTo>
                  <a:lnTo>
                    <a:pt x="38" y="19"/>
                  </a:lnTo>
                  <a:lnTo>
                    <a:pt x="46" y="18"/>
                  </a:lnTo>
                  <a:lnTo>
                    <a:pt x="54" y="17"/>
                  </a:lnTo>
                  <a:lnTo>
                    <a:pt x="54" y="13"/>
                  </a:lnTo>
                  <a:lnTo>
                    <a:pt x="56" y="10"/>
                  </a:lnTo>
                </a:path>
              </a:pathLst>
            </a:custGeom>
            <a:solidFill>
              <a:srgbClr val="FF7F3F"/>
            </a:solidFill>
            <a:ln w="12699" cap="rnd" cmpd="sng">
              <a:noFill/>
              <a:prstDash val="solid"/>
              <a:round/>
              <a:headEnd type="none" w="med" len="med"/>
              <a:tailEnd type="none" w="med" len="med"/>
            </a:ln>
            <a:effectLst/>
          </p:spPr>
          <p:txBody>
            <a:bodyPr/>
            <a:lstStyle/>
            <a:p>
              <a:endParaRPr lang="en-US">
                <a:latin typeface="+mn-lt"/>
              </a:endParaRPr>
            </a:p>
          </p:txBody>
        </p:sp>
        <p:sp>
          <p:nvSpPr>
            <p:cNvPr id="55" name="Freeform 97"/>
            <p:cNvSpPr>
              <a:spLocks/>
            </p:cNvSpPr>
            <p:nvPr/>
          </p:nvSpPr>
          <p:spPr bwMode="auto">
            <a:xfrm>
              <a:off x="4869" y="3322"/>
              <a:ext cx="42" cy="60"/>
            </a:xfrm>
            <a:custGeom>
              <a:avLst/>
              <a:gdLst/>
              <a:ahLst/>
              <a:cxnLst>
                <a:cxn ang="0">
                  <a:pos x="0" y="0"/>
                </a:cxn>
                <a:cxn ang="0">
                  <a:pos x="1" y="4"/>
                </a:cxn>
                <a:cxn ang="0">
                  <a:pos x="4" y="8"/>
                </a:cxn>
                <a:cxn ang="0">
                  <a:pos x="6" y="13"/>
                </a:cxn>
                <a:cxn ang="0">
                  <a:pos x="6" y="23"/>
                </a:cxn>
                <a:cxn ang="0">
                  <a:pos x="7" y="34"/>
                </a:cxn>
                <a:cxn ang="0">
                  <a:pos x="8" y="48"/>
                </a:cxn>
                <a:cxn ang="0">
                  <a:pos x="10" y="59"/>
                </a:cxn>
                <a:cxn ang="0">
                  <a:pos x="41" y="59"/>
                </a:cxn>
                <a:cxn ang="0">
                  <a:pos x="36" y="42"/>
                </a:cxn>
                <a:cxn ang="0">
                  <a:pos x="28" y="18"/>
                </a:cxn>
                <a:cxn ang="0">
                  <a:pos x="24" y="2"/>
                </a:cxn>
                <a:cxn ang="0">
                  <a:pos x="23" y="1"/>
                </a:cxn>
                <a:cxn ang="0">
                  <a:pos x="20" y="1"/>
                </a:cxn>
                <a:cxn ang="0">
                  <a:pos x="11" y="0"/>
                </a:cxn>
                <a:cxn ang="0">
                  <a:pos x="0" y="0"/>
                </a:cxn>
              </a:cxnLst>
              <a:rect l="0" t="0" r="r" b="b"/>
              <a:pathLst>
                <a:path w="42" h="60">
                  <a:moveTo>
                    <a:pt x="0" y="0"/>
                  </a:moveTo>
                  <a:lnTo>
                    <a:pt x="1" y="4"/>
                  </a:lnTo>
                  <a:lnTo>
                    <a:pt x="4" y="8"/>
                  </a:lnTo>
                  <a:lnTo>
                    <a:pt x="6" y="13"/>
                  </a:lnTo>
                  <a:lnTo>
                    <a:pt x="6" y="23"/>
                  </a:lnTo>
                  <a:lnTo>
                    <a:pt x="7" y="34"/>
                  </a:lnTo>
                  <a:lnTo>
                    <a:pt x="8" y="48"/>
                  </a:lnTo>
                  <a:lnTo>
                    <a:pt x="10" y="59"/>
                  </a:lnTo>
                  <a:lnTo>
                    <a:pt x="41" y="59"/>
                  </a:lnTo>
                  <a:lnTo>
                    <a:pt x="36" y="42"/>
                  </a:lnTo>
                  <a:lnTo>
                    <a:pt x="28" y="18"/>
                  </a:lnTo>
                  <a:lnTo>
                    <a:pt x="24" y="2"/>
                  </a:lnTo>
                  <a:lnTo>
                    <a:pt x="23" y="1"/>
                  </a:lnTo>
                  <a:lnTo>
                    <a:pt x="20" y="1"/>
                  </a:lnTo>
                  <a:lnTo>
                    <a:pt x="11" y="0"/>
                  </a:lnTo>
                  <a:lnTo>
                    <a:pt x="0" y="0"/>
                  </a:lnTo>
                </a:path>
              </a:pathLst>
            </a:custGeom>
            <a:solidFill>
              <a:srgbClr val="FFFFDF"/>
            </a:solidFill>
            <a:ln w="12699" cap="rnd" cmpd="sng">
              <a:noFill/>
              <a:prstDash val="solid"/>
              <a:round/>
              <a:headEnd type="none" w="med" len="med"/>
              <a:tailEnd type="none" w="med" len="med"/>
            </a:ln>
            <a:effectLst/>
          </p:spPr>
          <p:txBody>
            <a:bodyPr/>
            <a:lstStyle/>
            <a:p>
              <a:endParaRPr lang="en-US">
                <a:latin typeface="+mn-lt"/>
              </a:endParaRPr>
            </a:p>
          </p:txBody>
        </p:sp>
        <p:sp>
          <p:nvSpPr>
            <p:cNvPr id="56" name="Freeform 98"/>
            <p:cNvSpPr>
              <a:spLocks/>
            </p:cNvSpPr>
            <p:nvPr/>
          </p:nvSpPr>
          <p:spPr bwMode="auto">
            <a:xfrm>
              <a:off x="4864" y="3383"/>
              <a:ext cx="47" cy="18"/>
            </a:xfrm>
            <a:custGeom>
              <a:avLst/>
              <a:gdLst/>
              <a:ahLst/>
              <a:cxnLst>
                <a:cxn ang="0">
                  <a:pos x="15" y="0"/>
                </a:cxn>
                <a:cxn ang="0">
                  <a:pos x="46" y="0"/>
                </a:cxn>
                <a:cxn ang="0">
                  <a:pos x="45" y="2"/>
                </a:cxn>
                <a:cxn ang="0">
                  <a:pos x="43" y="7"/>
                </a:cxn>
                <a:cxn ang="0">
                  <a:pos x="41" y="12"/>
                </a:cxn>
                <a:cxn ang="0">
                  <a:pos x="38" y="16"/>
                </a:cxn>
                <a:cxn ang="0">
                  <a:pos x="35" y="17"/>
                </a:cxn>
                <a:cxn ang="0">
                  <a:pos x="31" y="17"/>
                </a:cxn>
                <a:cxn ang="0">
                  <a:pos x="26" y="16"/>
                </a:cxn>
                <a:cxn ang="0">
                  <a:pos x="19" y="15"/>
                </a:cxn>
                <a:cxn ang="0">
                  <a:pos x="11" y="15"/>
                </a:cxn>
                <a:cxn ang="0">
                  <a:pos x="6" y="14"/>
                </a:cxn>
                <a:cxn ang="0">
                  <a:pos x="0" y="13"/>
                </a:cxn>
                <a:cxn ang="0">
                  <a:pos x="5" y="12"/>
                </a:cxn>
                <a:cxn ang="0">
                  <a:pos x="11" y="9"/>
                </a:cxn>
                <a:cxn ang="0">
                  <a:pos x="14" y="7"/>
                </a:cxn>
                <a:cxn ang="0">
                  <a:pos x="14" y="3"/>
                </a:cxn>
                <a:cxn ang="0">
                  <a:pos x="15" y="0"/>
                </a:cxn>
              </a:cxnLst>
              <a:rect l="0" t="0" r="r" b="b"/>
              <a:pathLst>
                <a:path w="47" h="18">
                  <a:moveTo>
                    <a:pt x="15" y="0"/>
                  </a:moveTo>
                  <a:lnTo>
                    <a:pt x="46" y="0"/>
                  </a:lnTo>
                  <a:lnTo>
                    <a:pt x="45" y="2"/>
                  </a:lnTo>
                  <a:lnTo>
                    <a:pt x="43" y="7"/>
                  </a:lnTo>
                  <a:lnTo>
                    <a:pt x="41" y="12"/>
                  </a:lnTo>
                  <a:lnTo>
                    <a:pt x="38" y="16"/>
                  </a:lnTo>
                  <a:lnTo>
                    <a:pt x="35" y="17"/>
                  </a:lnTo>
                  <a:lnTo>
                    <a:pt x="31" y="17"/>
                  </a:lnTo>
                  <a:lnTo>
                    <a:pt x="26" y="16"/>
                  </a:lnTo>
                  <a:lnTo>
                    <a:pt x="19" y="15"/>
                  </a:lnTo>
                  <a:lnTo>
                    <a:pt x="11" y="15"/>
                  </a:lnTo>
                  <a:lnTo>
                    <a:pt x="6" y="14"/>
                  </a:lnTo>
                  <a:lnTo>
                    <a:pt x="0" y="13"/>
                  </a:lnTo>
                  <a:lnTo>
                    <a:pt x="5" y="12"/>
                  </a:lnTo>
                  <a:lnTo>
                    <a:pt x="11" y="9"/>
                  </a:lnTo>
                  <a:lnTo>
                    <a:pt x="14" y="7"/>
                  </a:lnTo>
                  <a:lnTo>
                    <a:pt x="14" y="3"/>
                  </a:lnTo>
                  <a:lnTo>
                    <a:pt x="15" y="0"/>
                  </a:lnTo>
                </a:path>
              </a:pathLst>
            </a:custGeom>
            <a:solidFill>
              <a:srgbClr val="FFFF9F"/>
            </a:solidFill>
            <a:ln w="12699" cap="rnd" cmpd="sng">
              <a:noFill/>
              <a:prstDash val="solid"/>
              <a:round/>
              <a:headEnd type="none" w="med" len="med"/>
              <a:tailEnd type="none" w="med" len="med"/>
            </a:ln>
            <a:effectLst/>
          </p:spPr>
          <p:txBody>
            <a:bodyPr/>
            <a:lstStyle/>
            <a:p>
              <a:endParaRPr lang="en-US">
                <a:latin typeface="+mn-lt"/>
              </a:endParaRPr>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959" y="2913337"/>
            <a:ext cx="1154305" cy="712715"/>
          </a:xfrm>
          <a:prstGeom prst="rect">
            <a:avLst/>
          </a:prstGeom>
        </p:spPr>
      </p:pic>
      <p:sp>
        <p:nvSpPr>
          <p:cNvPr id="59"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Entities involved in a card transaction</a:t>
            </a:r>
            <a:endParaRPr lang="en-US" kern="0" dirty="0"/>
          </a:p>
        </p:txBody>
      </p:sp>
    </p:spTree>
    <p:extLst>
      <p:ext uri="{BB962C8B-B14F-4D97-AF65-F5344CB8AC3E}">
        <p14:creationId xmlns:p14="http://schemas.microsoft.com/office/powerpoint/2010/main" val="48150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1000"/>
                                        <p:tgtEl>
                                          <p:spTgt spid="6">
                                            <p:txEl>
                                              <p:pRg st="6" end="6"/>
                                            </p:txEl>
                                          </p:spTgt>
                                        </p:tgtEl>
                                      </p:cBhvr>
                                    </p:animEffect>
                                    <p:anim calcmode="lin" valueType="num">
                                      <p:cBhvr>
                                        <p:cTn id="3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1352" y="689513"/>
            <a:ext cx="9052561" cy="2064197"/>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400" kern="0" dirty="0">
                <a:latin typeface="Trebuchet MS" panose="020B0603020202020204" pitchFamily="34" charset="0"/>
              </a:rPr>
              <a:t>Acquirer: </a:t>
            </a:r>
          </a:p>
          <a:p>
            <a:pPr marL="0" indent="0">
              <a:buNone/>
            </a:pPr>
            <a:endParaRPr lang="en-US" sz="2400" kern="0" dirty="0">
              <a:latin typeface="Trebuchet MS" panose="020B0603020202020204" pitchFamily="34" charset="0"/>
            </a:endParaRPr>
          </a:p>
          <a:p>
            <a:pPr lvl="1"/>
            <a:r>
              <a:rPr lang="en-US" sz="2000" kern="0" dirty="0">
                <a:latin typeface="Trebuchet MS" panose="020B0603020202020204" pitchFamily="34" charset="0"/>
              </a:rPr>
              <a:t>Financial institution or other organization that provides card processing services to the merchant.	</a:t>
            </a:r>
            <a:r>
              <a:rPr lang="en-US" sz="2300" kern="0" dirty="0">
                <a:latin typeface="Trebuchet MS" panose="020B060302020202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950" y="659026"/>
            <a:ext cx="1301141" cy="11899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917" y="2977855"/>
            <a:ext cx="1115315" cy="893140"/>
          </a:xfrm>
          <a:prstGeom prst="rect">
            <a:avLst/>
          </a:prstGeom>
        </p:spPr>
      </p:pic>
      <p:sp>
        <p:nvSpPr>
          <p:cNvPr id="8" name="Content Placeholder 2"/>
          <p:cNvSpPr txBox="1">
            <a:spLocks/>
          </p:cNvSpPr>
          <p:nvPr/>
        </p:nvSpPr>
        <p:spPr>
          <a:xfrm>
            <a:off x="36100" y="2838876"/>
            <a:ext cx="9052561" cy="2064197"/>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400" dirty="0">
                <a:latin typeface="Trebuchet MS" panose="020B0603020202020204" pitchFamily="34" charset="0"/>
              </a:rPr>
              <a:t>Issuer:</a:t>
            </a:r>
          </a:p>
          <a:p>
            <a:endParaRPr lang="en-US" sz="2400" kern="0" dirty="0">
              <a:latin typeface="Trebuchet MS" panose="020B0603020202020204" pitchFamily="34" charset="0"/>
            </a:endParaRPr>
          </a:p>
          <a:p>
            <a:pPr marL="732526" lvl="1" indent="-342900">
              <a:spcBef>
                <a:spcPct val="20000"/>
              </a:spcBef>
              <a:buClr>
                <a:srgbClr val="000000"/>
              </a:buClr>
              <a:buFont typeface="Wingdings" panose="05000000000000000000" pitchFamily="2" charset="2"/>
              <a:buChar char="§"/>
            </a:pPr>
            <a:r>
              <a:rPr lang="en-US" sz="2000" dirty="0">
                <a:latin typeface="Trebuchet MS" panose="020B0603020202020204" pitchFamily="34" charset="0"/>
              </a:rPr>
              <a:t>Financial institution or other organization that issued the credit card to the cardholder.</a:t>
            </a:r>
          </a:p>
        </p:txBody>
      </p:sp>
      <p:sp>
        <p:nvSpPr>
          <p:cNvPr id="10"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Entities involved in a card transaction</a:t>
            </a:r>
            <a:endParaRPr lang="en-US" kern="0" dirty="0"/>
          </a:p>
        </p:txBody>
      </p:sp>
    </p:spTree>
    <p:extLst>
      <p:ext uri="{BB962C8B-B14F-4D97-AF65-F5344CB8AC3E}">
        <p14:creationId xmlns:p14="http://schemas.microsoft.com/office/powerpoint/2010/main" val="198201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1209511" y="3372214"/>
            <a:ext cx="6721805" cy="1488378"/>
          </a:xfrm>
          <a:prstGeom prst="rect">
            <a:avLst/>
          </a:prstGeom>
          <a:noFill/>
          <a:ln w="9525">
            <a:noFill/>
            <a:miter lim="800000"/>
            <a:headEnd/>
            <a:tailEnd/>
          </a:ln>
        </p:spPr>
      </p:pic>
      <p:sp>
        <p:nvSpPr>
          <p:cNvPr id="4" name="Content Placeholder 2"/>
          <p:cNvSpPr txBox="1">
            <a:spLocks/>
          </p:cNvSpPr>
          <p:nvPr/>
        </p:nvSpPr>
        <p:spPr>
          <a:xfrm>
            <a:off x="252865" y="2974295"/>
            <a:ext cx="8229600" cy="1886297"/>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400" kern="0" dirty="0">
                <a:latin typeface="Trebuchet MS" panose="020B0603020202020204" pitchFamily="34" charset="0"/>
              </a:rPr>
              <a:t>  Issuer Identifier (BIN /ICA)</a:t>
            </a:r>
          </a:p>
          <a:p>
            <a:pPr lvl="1"/>
            <a:endParaRPr lang="en-US" sz="2300" kern="0" dirty="0">
              <a:latin typeface="Trebuchet MS" panose="020B0603020202020204" pitchFamily="34" charset="0"/>
            </a:endParaRPr>
          </a:p>
        </p:txBody>
      </p:sp>
      <p:sp>
        <p:nvSpPr>
          <p:cNvPr id="6" name="Rectangle 5"/>
          <p:cNvSpPr/>
          <p:nvPr/>
        </p:nvSpPr>
        <p:spPr>
          <a:xfrm>
            <a:off x="325049" y="675839"/>
            <a:ext cx="8133384" cy="2299091"/>
          </a:xfrm>
          <a:prstGeom prst="rect">
            <a:avLst/>
          </a:prstGeom>
        </p:spPr>
        <p:txBody>
          <a:bodyPr wrap="square">
            <a:spAutoFit/>
          </a:bodyPr>
          <a:lstStyle/>
          <a:p>
            <a:pPr marL="342900" lvl="0" indent="-342900" algn="l" eaLnBrk="0" hangingPunct="0">
              <a:spcBef>
                <a:spcPct val="20000"/>
              </a:spcBef>
              <a:buClr>
                <a:srgbClr val="000000"/>
              </a:buClr>
              <a:buFont typeface="Wingdings" panose="05000000000000000000" pitchFamily="2" charset="2"/>
              <a:buChar char="§"/>
            </a:pPr>
            <a:r>
              <a:rPr lang="en-US" sz="2400" dirty="0">
                <a:solidFill>
                  <a:srgbClr val="000000"/>
                </a:solidFill>
                <a:latin typeface="Trebuchet MS" panose="020B0603020202020204" pitchFamily="34" charset="0"/>
              </a:rPr>
              <a:t>Card association / Networks / Schemes </a:t>
            </a:r>
          </a:p>
          <a:p>
            <a:pPr lvl="0" algn="l" eaLnBrk="0" hangingPunct="0">
              <a:spcBef>
                <a:spcPct val="20000"/>
              </a:spcBef>
              <a:buClr>
                <a:schemeClr val="bg2"/>
              </a:buClr>
            </a:pPr>
            <a:endParaRPr lang="en-US" sz="800" dirty="0">
              <a:solidFill>
                <a:srgbClr val="000000"/>
              </a:solidFill>
              <a:latin typeface="Trebuchet MS" panose="020B0603020202020204" pitchFamily="34" charset="0"/>
            </a:endParaRPr>
          </a:p>
          <a:p>
            <a:pPr lvl="0" algn="l" eaLnBrk="0" hangingPunct="0">
              <a:spcBef>
                <a:spcPct val="20000"/>
              </a:spcBef>
              <a:buClr>
                <a:schemeClr val="bg2"/>
              </a:buClr>
            </a:pPr>
            <a:endParaRPr lang="en-US" sz="800" dirty="0">
              <a:solidFill>
                <a:srgbClr val="000000"/>
              </a:solidFill>
              <a:latin typeface="Trebuchet MS" panose="020B0603020202020204" pitchFamily="34" charset="0"/>
            </a:endParaRPr>
          </a:p>
          <a:p>
            <a:pPr lvl="0" algn="l" eaLnBrk="0" hangingPunct="0">
              <a:spcBef>
                <a:spcPct val="20000"/>
              </a:spcBef>
              <a:buClr>
                <a:schemeClr val="bg2"/>
              </a:buClr>
            </a:pPr>
            <a:endParaRPr lang="en-US" sz="800" dirty="0">
              <a:solidFill>
                <a:srgbClr val="000000"/>
              </a:solidFill>
              <a:latin typeface="Trebuchet MS" panose="020B0603020202020204" pitchFamily="34" charset="0"/>
            </a:endParaRPr>
          </a:p>
          <a:p>
            <a:pPr lvl="0" algn="l" eaLnBrk="0" hangingPunct="0">
              <a:spcBef>
                <a:spcPct val="20000"/>
              </a:spcBef>
              <a:buClr>
                <a:schemeClr val="bg2"/>
              </a:buClr>
            </a:pPr>
            <a:endParaRPr lang="en-US" sz="800" dirty="0">
              <a:solidFill>
                <a:srgbClr val="000000"/>
              </a:solidFill>
              <a:latin typeface="Trebuchet MS" panose="020B0603020202020204" pitchFamily="34" charset="0"/>
            </a:endParaRPr>
          </a:p>
          <a:p>
            <a:pPr lvl="0" algn="l" eaLnBrk="0" hangingPunct="0">
              <a:spcBef>
                <a:spcPct val="20000"/>
              </a:spcBef>
              <a:buClr>
                <a:schemeClr val="bg2"/>
              </a:buClr>
            </a:pPr>
            <a:endParaRPr lang="en-US" sz="800" dirty="0">
              <a:solidFill>
                <a:srgbClr val="000000"/>
              </a:solidFill>
              <a:latin typeface="Trebuchet MS" panose="020B0603020202020204" pitchFamily="34" charset="0"/>
            </a:endParaRPr>
          </a:p>
          <a:p>
            <a:pPr marL="342900" lvl="0" indent="-342900" algn="l" eaLnBrk="0" hangingPunct="0">
              <a:spcBef>
                <a:spcPct val="20000"/>
              </a:spcBef>
              <a:buClr>
                <a:srgbClr val="000000"/>
              </a:buClr>
              <a:buFont typeface="Wingdings" pitchFamily="2" charset="2"/>
              <a:buChar char="§"/>
            </a:pPr>
            <a:endParaRPr lang="en-US" sz="2100" dirty="0">
              <a:solidFill>
                <a:srgbClr val="000000"/>
              </a:solidFill>
              <a:latin typeface="Trebuchet MS" panose="020B0603020202020204" pitchFamily="34" charset="0"/>
            </a:endParaRPr>
          </a:p>
          <a:p>
            <a:pPr marL="342900" lvl="0" indent="-342900" algn="l" eaLnBrk="0" hangingPunct="0">
              <a:spcBef>
                <a:spcPct val="20000"/>
              </a:spcBef>
              <a:buClr>
                <a:srgbClr val="000000"/>
              </a:buClr>
              <a:buFont typeface="Wingdings" pitchFamily="2" charset="2"/>
              <a:buChar char="§"/>
            </a:pPr>
            <a:r>
              <a:rPr lang="en-US" sz="2000" dirty="0">
                <a:solidFill>
                  <a:srgbClr val="000000"/>
                </a:solidFill>
                <a:latin typeface="Trebuchet MS" panose="020B0603020202020204" pitchFamily="34" charset="0"/>
              </a:rPr>
              <a:t>Acts as a gateway between the acquirer and issuer for authorizing and funding transactions.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546" y="1176769"/>
            <a:ext cx="2358119" cy="1040118"/>
          </a:xfrm>
          <a:prstGeom prst="rect">
            <a:avLst/>
          </a:prstGeom>
        </p:spPr>
      </p:pic>
      <p:sp>
        <p:nvSpPr>
          <p:cNvPr id="10"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Entities involved in a card transaction</a:t>
            </a:r>
            <a:endParaRPr lang="en-US" kern="0" dirty="0"/>
          </a:p>
        </p:txBody>
      </p:sp>
    </p:spTree>
    <p:extLst>
      <p:ext uri="{BB962C8B-B14F-4D97-AF65-F5344CB8AC3E}">
        <p14:creationId xmlns:p14="http://schemas.microsoft.com/office/powerpoint/2010/main" val="5066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1000"/>
                                        <p:tgtEl>
                                          <p:spTgt spid="6">
                                            <p:txEl>
                                              <p:pRg st="7" end="7"/>
                                            </p:txEl>
                                          </p:spTgt>
                                        </p:tgtEl>
                                      </p:cBhvr>
                                    </p:animEffect>
                                    <p:anim calcmode="lin" valueType="num">
                                      <p:cBhvr>
                                        <p:cTn id="1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63" descr="Shopper"/>
          <p:cNvPicPr>
            <a:picLocks noChangeAspect="1" noChangeArrowheads="1"/>
          </p:cNvPicPr>
          <p:nvPr/>
        </p:nvPicPr>
        <p:blipFill>
          <a:blip r:embed="rId2" cstate="print"/>
          <a:srcRect/>
          <a:stretch>
            <a:fillRect/>
          </a:stretch>
        </p:blipFill>
        <p:spPr bwMode="auto">
          <a:xfrm>
            <a:off x="6050317" y="919579"/>
            <a:ext cx="1834392" cy="3603529"/>
          </a:xfrm>
          <a:prstGeom prst="rect">
            <a:avLst/>
          </a:prstGeom>
          <a:noFill/>
        </p:spPr>
      </p:pic>
      <p:pic>
        <p:nvPicPr>
          <p:cNvPr id="7" name="Picture 6"/>
          <p:cNvPicPr>
            <a:picLocks noChangeAspect="1"/>
          </p:cNvPicPr>
          <p:nvPr/>
        </p:nvPicPr>
        <p:blipFill>
          <a:blip r:embed="rId3"/>
          <a:stretch>
            <a:fillRect/>
          </a:stretch>
        </p:blipFill>
        <p:spPr>
          <a:xfrm>
            <a:off x="786954" y="747720"/>
            <a:ext cx="6224780" cy="4131532"/>
          </a:xfrm>
          <a:prstGeom prst="rect">
            <a:avLst/>
          </a:prstGeom>
        </p:spPr>
      </p:pic>
      <p:sp>
        <p:nvSpPr>
          <p:cNvPr id="9"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Customer Acquisition &amp; Fulfillment </a:t>
            </a:r>
            <a:endParaRPr lang="en-US" kern="0" dirty="0"/>
          </a:p>
        </p:txBody>
      </p:sp>
    </p:spTree>
    <p:extLst>
      <p:ext uri="{BB962C8B-B14F-4D97-AF65-F5344CB8AC3E}">
        <p14:creationId xmlns:p14="http://schemas.microsoft.com/office/powerpoint/2010/main" val="351650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620899" y="793844"/>
            <a:ext cx="5380695" cy="4064764"/>
          </a:xfrm>
          <a:prstGeom prst="rect">
            <a:avLst/>
          </a:prstGeom>
          <a:noFill/>
          <a:ln w="9525">
            <a:noFill/>
            <a:miter lim="800000"/>
            <a:headEnd/>
            <a:tailEnd/>
          </a:ln>
        </p:spPr>
      </p:pic>
      <p:sp>
        <p:nvSpPr>
          <p:cNvPr id="5" name="Title 7"/>
          <p:cNvSpPr txBox="1">
            <a:spLocks/>
          </p:cNvSpPr>
          <p:nvPr/>
        </p:nvSpPr>
        <p:spPr bwMode="gray">
          <a:xfrm>
            <a:off x="269878" y="240427"/>
            <a:ext cx="8594260" cy="43088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dirty="0"/>
              <a:t>Credit card - Plastic</a:t>
            </a:r>
            <a:endParaRPr lang="en-US" kern="0" dirty="0"/>
          </a:p>
        </p:txBody>
      </p:sp>
    </p:spTree>
    <p:extLst>
      <p:ext uri="{BB962C8B-B14F-4D97-AF65-F5344CB8AC3E}">
        <p14:creationId xmlns:p14="http://schemas.microsoft.com/office/powerpoint/2010/main" val="235647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207" y="900479"/>
            <a:ext cx="8229601" cy="3704414"/>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000" kern="0" dirty="0">
                <a:latin typeface="+mn-lt"/>
              </a:rPr>
              <a:t>Magnetic cards</a:t>
            </a:r>
          </a:p>
          <a:p>
            <a:pPr marL="457200" lvl="1" indent="0">
              <a:buFont typeface="Wingdings" charset="2"/>
              <a:buNone/>
            </a:pPr>
            <a:endParaRPr lang="en-US" sz="1800" kern="0"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106" y="1757740"/>
            <a:ext cx="2043545" cy="18530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889" y="1570996"/>
            <a:ext cx="1870364" cy="2017568"/>
          </a:xfrm>
          <a:prstGeom prst="rect">
            <a:avLst/>
          </a:prstGeom>
        </p:spPr>
      </p:pic>
      <p:sp>
        <p:nvSpPr>
          <p:cNvPr id="7" name="Rectangle 6"/>
          <p:cNvSpPr/>
          <p:nvPr/>
        </p:nvSpPr>
        <p:spPr>
          <a:xfrm>
            <a:off x="632097" y="3958562"/>
            <a:ext cx="7109138" cy="646331"/>
          </a:xfrm>
          <a:prstGeom prst="rect">
            <a:avLst/>
          </a:prstGeom>
        </p:spPr>
        <p:txBody>
          <a:bodyPr wrap="square">
            <a:spAutoFit/>
          </a:bodyPr>
          <a:lstStyle/>
          <a:p>
            <a:pPr lvl="1"/>
            <a:r>
              <a:rPr lang="en-US" sz="1800" dirty="0">
                <a:solidFill>
                  <a:srgbClr val="000000"/>
                </a:solidFill>
                <a:latin typeface="Trebuchet MS" panose="020B0603020202020204" pitchFamily="34" charset="0"/>
              </a:rPr>
              <a:t>Information on the card, card holder and card issuer is encrypted in the magnetic strip</a:t>
            </a:r>
          </a:p>
        </p:txBody>
      </p:sp>
      <p:sp>
        <p:nvSpPr>
          <p:cNvPr id="8"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Credit card - Plastic</a:t>
            </a:r>
            <a:endParaRPr lang="en-US" kern="0" dirty="0"/>
          </a:p>
        </p:txBody>
      </p:sp>
    </p:spTree>
    <p:extLst>
      <p:ext uri="{BB962C8B-B14F-4D97-AF65-F5344CB8AC3E}">
        <p14:creationId xmlns:p14="http://schemas.microsoft.com/office/powerpoint/2010/main" val="257131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44255" y="938643"/>
            <a:ext cx="8229600" cy="3704414"/>
          </a:xfrm>
          <a:prstGeom prst="rect">
            <a:avLst/>
          </a:prstGeom>
        </p:spPr>
        <p:txBody>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sz="2000" kern="0" dirty="0">
                <a:latin typeface="+mn-lt"/>
              </a:rPr>
              <a:t>Smart cards / Chip Card / EMV Card </a:t>
            </a: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a:p>
            <a:endParaRPr lang="en-US" sz="2000" kern="0"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538" y="1762538"/>
            <a:ext cx="2003756" cy="12666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719" y="1719617"/>
            <a:ext cx="1853475" cy="1388317"/>
          </a:xfrm>
          <a:prstGeom prst="rect">
            <a:avLst/>
          </a:prstGeom>
        </p:spPr>
      </p:pic>
      <p:sp>
        <p:nvSpPr>
          <p:cNvPr id="6" name="Rectangle 5"/>
          <p:cNvSpPr/>
          <p:nvPr/>
        </p:nvSpPr>
        <p:spPr>
          <a:xfrm>
            <a:off x="0" y="3538245"/>
            <a:ext cx="9143999" cy="923330"/>
          </a:xfrm>
          <a:prstGeom prst="rect">
            <a:avLst/>
          </a:prstGeom>
        </p:spPr>
        <p:txBody>
          <a:bodyPr wrap="square">
            <a:spAutoFit/>
          </a:bodyPr>
          <a:lstStyle/>
          <a:p>
            <a:pPr marL="742950" lvl="1" indent="-285750" algn="l">
              <a:buFont typeface="Arial" panose="020B0604020202020204" pitchFamily="34" charset="0"/>
              <a:buChar char="•"/>
            </a:pPr>
            <a:r>
              <a:rPr lang="en-US" sz="1800" dirty="0">
                <a:solidFill>
                  <a:srgbClr val="000000"/>
                </a:solidFill>
                <a:latin typeface="Trebuchet MS" panose="020B0603020202020204" pitchFamily="34" charset="0"/>
              </a:rPr>
              <a:t>Cards with a microprocessor chip instead of the magnetic strip</a:t>
            </a:r>
          </a:p>
          <a:p>
            <a:pPr lvl="1" algn="l"/>
            <a:endParaRPr lang="en-US" sz="1800" dirty="0">
              <a:solidFill>
                <a:srgbClr val="000000"/>
              </a:solidFill>
              <a:latin typeface="Trebuchet MS" panose="020B0603020202020204" pitchFamily="34" charset="0"/>
            </a:endParaRPr>
          </a:p>
          <a:p>
            <a:pPr marL="742950" lvl="1" indent="-285750" algn="l">
              <a:buFont typeface="Arial" panose="020B0604020202020204" pitchFamily="34" charset="0"/>
              <a:buChar char="•"/>
            </a:pPr>
            <a:r>
              <a:rPr lang="en-US" sz="1800" dirty="0">
                <a:solidFill>
                  <a:srgbClr val="000000"/>
                </a:solidFill>
                <a:latin typeface="Trebuchet MS" panose="020B0603020202020204" pitchFamily="34" charset="0"/>
              </a:rPr>
              <a:t>Chip is able to store more information than cards with magnetic strip</a:t>
            </a:r>
          </a:p>
        </p:txBody>
      </p:sp>
      <p:sp>
        <p:nvSpPr>
          <p:cNvPr id="7" name="Title 7"/>
          <p:cNvSpPr txBox="1">
            <a:spLocks/>
          </p:cNvSpPr>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dirty="0"/>
              <a:t>Credit card - Plastic</a:t>
            </a:r>
            <a:endParaRPr lang="en-US" kern="0" dirty="0"/>
          </a:p>
        </p:txBody>
      </p:sp>
    </p:spTree>
    <p:extLst>
      <p:ext uri="{BB962C8B-B14F-4D97-AF65-F5344CB8AC3E}">
        <p14:creationId xmlns:p14="http://schemas.microsoft.com/office/powerpoint/2010/main" val="1125961244"/>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www.w3.org/XML/1998/namespace"/>
    <ds:schemaRef ds:uri="http://purl.org/dc/dcmitype/"/>
    <ds:schemaRef ds:uri="http://schemas.microsoft.com/office/2006/metadata/properties"/>
    <ds:schemaRef ds:uri="http://schemas.microsoft.com/office/2006/documentManagement/types"/>
    <ds:schemaRef ds:uri="http://purl.org/dc/terms/"/>
    <ds:schemaRef ds:uri="71bf3f0a-df54-467d-89c2-87f8d534ba77"/>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25499</TotalTime>
  <Words>1056</Words>
  <Application>Microsoft Office PowerPoint</Application>
  <PresentationFormat>On-screen Show (16:9)</PresentationFormat>
  <Paragraphs>262</Paragraphs>
  <Slides>27</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40" baseType="lpstr">
      <vt:lpstr>STKaiti</vt:lpstr>
      <vt:lpstr>Arial</vt:lpstr>
      <vt:lpstr>Calibri Light</vt:lpstr>
      <vt:lpstr>Geneva</vt:lpstr>
      <vt:lpstr>Segoe Print</vt:lpstr>
      <vt:lpstr>Symbol</vt:lpstr>
      <vt:lpstr>Times New Roman</vt:lpstr>
      <vt:lpstr>Trebuchet MS</vt:lpstr>
      <vt:lpstr>Wingdings</vt:lpstr>
      <vt:lpstr>ヒラギノ角ゴ Pro W3</vt:lpstr>
      <vt:lpstr>L&amp;T Infotech</vt:lpstr>
      <vt:lpstr>Custom Design</vt:lpstr>
      <vt:lpstr>Clip</vt:lpstr>
      <vt:lpstr>Credit Card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Girish Apte</cp:lastModifiedBy>
  <cp:revision>1819</cp:revision>
  <cp:lastPrinted>2015-11-28T12:28:20Z</cp:lastPrinted>
  <dcterms:created xsi:type="dcterms:W3CDTF">2007-05-25T22:38:05Z</dcterms:created>
  <dcterms:modified xsi:type="dcterms:W3CDTF">2019-03-13T08:27:38Z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