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 id="2147483681" r:id="rId6"/>
  </p:sldMasterIdLst>
  <p:notesMasterIdLst>
    <p:notesMasterId r:id="rId12"/>
  </p:notesMasterIdLst>
  <p:handoutMasterIdLst>
    <p:handoutMasterId r:id="rId13"/>
  </p:handoutMasterIdLst>
  <p:sldIdLst>
    <p:sldId id="256" r:id="rId7"/>
    <p:sldId id="277" r:id="rId8"/>
    <p:sldId id="307" r:id="rId9"/>
    <p:sldId id="308" r:id="rId10"/>
    <p:sldId id="269" r:id="rId11"/>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336" userDrawn="1">
          <p15:clr>
            <a:srgbClr val="A4A3A4"/>
          </p15:clr>
        </p15:guide>
        <p15:guide id="35" orient="horz" pos="348" userDrawn="1">
          <p15:clr>
            <a:srgbClr val="A4A3A4"/>
          </p15:clr>
        </p15:guide>
        <p15:guide id="36" orient="horz" pos="2169">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00"/>
    <a:srgbClr val="FFCC00"/>
    <a:srgbClr val="00CCFF"/>
    <a:srgbClr val="00008C"/>
    <a:srgbClr val="001EFF"/>
    <a:srgbClr val="F46E00"/>
    <a:srgbClr val="9AF7FF"/>
    <a:srgbClr val="D9D9D9"/>
    <a:srgbClr val="2C2D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2838" autoAdjust="0"/>
  </p:normalViewPr>
  <p:slideViewPr>
    <p:cSldViewPr snapToGrid="0">
      <p:cViewPr varScale="1">
        <p:scale>
          <a:sx n="95" d="100"/>
          <a:sy n="95" d="100"/>
        </p:scale>
        <p:origin x="690" y="84"/>
      </p:cViewPr>
      <p:guideLst>
        <p:guide orient="horz" pos="2532"/>
        <p:guide orient="horz" pos="2748"/>
        <p:guide orient="horz" pos="3888"/>
        <p:guide pos="5760"/>
        <p:guide pos="6144"/>
        <p:guide orient="horz" pos="276"/>
        <p:guide pos="2736"/>
        <p:guide pos="5688"/>
        <p:guide orient="horz" pos="1956"/>
        <p:guide orient="horz" pos="3036"/>
        <p:guide orient="horz" pos="1644"/>
        <p:guide orient="horz" pos="1860"/>
        <p:guide pos="2880"/>
        <p:guide orient="horz" pos="804"/>
        <p:guide pos="5448"/>
        <p:guide pos="480"/>
        <p:guide pos="336"/>
        <p:guide orient="horz" pos="348"/>
        <p:guide orient="horz" pos="2169"/>
        <p:guide orient="horz" pos="3239"/>
        <p:guide orient="horz" pos="606"/>
        <p:guide orient="horz" pos="2772"/>
        <p:guide pos="5759"/>
        <p:guide pos="5700"/>
        <p:guide pos="2944"/>
        <p:guide pos="4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png"/><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31">
            <a:extLst>
              <a:ext uri="{FF2B5EF4-FFF2-40B4-BE49-F238E27FC236}">
                <a16:creationId xmlns:a16="http://schemas.microsoft.com/office/drawing/2014/main" id="{4328D73E-2B58-41C7-9152-D136B36F7BE9}"/>
              </a:ext>
            </a:extLst>
          </p:cNvPr>
          <p:cNvSpPr>
            <a:spLocks noGrp="1" noChangeArrowheads="1"/>
          </p:cNvSpPr>
          <p:nvPr>
            <p:ph type="sldNum" sz="quarter" idx="5"/>
          </p:nvPr>
        </p:nvSpPr>
        <p:spPr>
          <a:noFill/>
        </p:spPr>
        <p:txBody>
          <a:bodyP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7E05797-8A0E-4425-9C5D-3C3997CA1BCC}"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ndParaRPr>
          </a:p>
        </p:txBody>
      </p:sp>
      <p:sp>
        <p:nvSpPr>
          <p:cNvPr id="13315" name="Rectangle 2">
            <a:extLst>
              <a:ext uri="{FF2B5EF4-FFF2-40B4-BE49-F238E27FC236}">
                <a16:creationId xmlns:a16="http://schemas.microsoft.com/office/drawing/2014/main" id="{64933B59-3AB2-4E1C-95DD-8E01EB5D5003}"/>
              </a:ext>
            </a:extLst>
          </p:cNvPr>
          <p:cNvSpPr>
            <a:spLocks noRot="1" noChangeArrowheads="1" noTextEdit="1"/>
          </p:cNvSpPr>
          <p:nvPr>
            <p:ph type="sldImg"/>
          </p:nvPr>
        </p:nvSpPr>
        <p:spPr>
          <a:xfrm>
            <a:off x="442913" y="714375"/>
            <a:ext cx="6097587" cy="3430588"/>
          </a:xfrm>
          <a:ln/>
        </p:spPr>
      </p:sp>
      <p:sp>
        <p:nvSpPr>
          <p:cNvPr id="13316" name="Rectangle 3">
            <a:extLst>
              <a:ext uri="{FF2B5EF4-FFF2-40B4-BE49-F238E27FC236}">
                <a16:creationId xmlns:a16="http://schemas.microsoft.com/office/drawing/2014/main" id="{0674E801-67A3-467B-B81A-131318CDB93C}"/>
              </a:ext>
            </a:extLst>
          </p:cNvPr>
          <p:cNvSpPr>
            <a:spLocks noGrp="1" noChangeArrowheads="1"/>
          </p:cNvSpPr>
          <p:nvPr>
            <p:ph type="body" idx="1"/>
          </p:nvPr>
        </p:nvSpPr>
        <p:spPr>
          <a:xfrm>
            <a:off x="952500" y="4357688"/>
            <a:ext cx="5076825" cy="4144962"/>
          </a:xfrm>
          <a:noFill/>
        </p:spPr>
        <p:txBody>
          <a:bodyPr/>
          <a:lstStyle/>
          <a:p>
            <a:pPr eaLnBrk="1" hangingPunct="1">
              <a:lnSpc>
                <a:spcPct val="90000"/>
              </a:lnSpc>
              <a:spcBef>
                <a:spcPct val="50000"/>
              </a:spcBef>
            </a:pPr>
            <a:r>
              <a:rPr lang="en-US" altLang="en-US" sz="2000"/>
              <a:t>Vision</a:t>
            </a:r>
            <a:r>
              <a:rPr lang="en-US" altLang="en-US" sz="2000" i="1"/>
              <a:t>PLUS</a:t>
            </a:r>
            <a:r>
              <a:rPr lang="en-US" altLang="en-US" sz="2000"/>
              <a:t> handles retail, bankcard and consumer loans in one seamlessly integrated suite of systems.  It combines the functionality of CardPac, the world’s most installed bankcard system, and VISION21, the leading private label credit card system.</a:t>
            </a:r>
          </a:p>
          <a:p>
            <a:pPr eaLnBrk="1" hangingPunct="1">
              <a:lnSpc>
                <a:spcPct val="90000"/>
              </a:lnSpc>
              <a:spcBef>
                <a:spcPct val="50000"/>
              </a:spcBef>
            </a:pPr>
            <a:r>
              <a:rPr lang="en-US" altLang="en-US" sz="2000"/>
              <a:t>Vision</a:t>
            </a:r>
            <a:r>
              <a:rPr lang="en-US" altLang="en-US" sz="2000" i="1"/>
              <a:t>PLUS</a:t>
            </a:r>
            <a:r>
              <a:rPr lang="en-US" altLang="en-US" sz="2000"/>
              <a:t> is the perfect tool for total management of all aspects of retail and bankcard processing.</a:t>
            </a:r>
          </a:p>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5</a:t>
            </a:fld>
            <a:endParaRPr lang="en-US" dirty="0"/>
          </a:p>
        </p:txBody>
      </p:sp>
    </p:spTree>
    <p:extLst>
      <p:ext uri="{BB962C8B-B14F-4D97-AF65-F5344CB8AC3E}">
        <p14:creationId xmlns:p14="http://schemas.microsoft.com/office/powerpoint/2010/main" val="19300270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 Id="rId5" Type="http://schemas.openxmlformats.org/officeDocument/2006/relationships/image" Target="../media/image9.png"/><Relationship Id="rId4" Type="http://schemas.openxmlformats.org/officeDocument/2006/relationships/image" Target="../media/image1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73099"/>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6"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6529817" y="4577667"/>
            <a:ext cx="1369306" cy="254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0142" y="208916"/>
            <a:ext cx="833532" cy="658188"/>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Title Slide">
    <p:bg>
      <p:bgPr>
        <a:solidFill>
          <a:srgbClr val="F2F2F2"/>
        </a:solidFill>
        <a:effectLst/>
      </p:bgPr>
    </p:bg>
    <p:spTree>
      <p:nvGrpSpPr>
        <p:cNvPr id="1" name=""/>
        <p:cNvGrpSpPr/>
        <p:nvPr/>
      </p:nvGrpSpPr>
      <p:grpSpPr>
        <a:xfrm>
          <a:off x="0" y="0"/>
          <a:ext cx="0" cy="0"/>
          <a:chOff x="0" y="0"/>
          <a:chExt cx="0" cy="0"/>
        </a:xfrm>
      </p:grpSpPr>
      <p:pic>
        <p:nvPicPr>
          <p:cNvPr id="3" name="Picture 11">
            <a:extLst>
              <a:ext uri="{FF2B5EF4-FFF2-40B4-BE49-F238E27FC236}">
                <a16:creationId xmlns:a16="http://schemas.microsoft.com/office/drawing/2014/main" id="{596C4053-AC64-4E01-9F28-AB22F1DD8F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7404"/>
            <a:ext cx="9144000" cy="4773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83"/>
          <p:cNvSpPr>
            <a:spLocks noGrp="1" noChangeArrowheads="1"/>
          </p:cNvSpPr>
          <p:nvPr>
            <p:ph type="ctrTitle"/>
          </p:nvPr>
        </p:nvSpPr>
        <p:spPr>
          <a:xfrm>
            <a:off x="1617046" y="1684603"/>
            <a:ext cx="5561624" cy="311624"/>
          </a:xfrm>
          <a:noFill/>
          <a:ln w="9525">
            <a:noFill/>
            <a:miter lim="800000"/>
            <a:headEnd/>
            <a:tailEnd/>
          </a:ln>
          <a:extLst/>
        </p:spPr>
        <p:txBody>
          <a:bodyPr/>
          <a:lstStyle>
            <a:lvl1pPr>
              <a:defRPr sz="2025" b="0" i="0">
                <a:solidFill>
                  <a:srgbClr val="2C2D8B"/>
                </a:solidFill>
                <a:latin typeface="Calibri Light"/>
                <a:cs typeface="Calibri Light"/>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46322013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3" name="Picture 11">
            <a:extLst>
              <a:ext uri="{FF2B5EF4-FFF2-40B4-BE49-F238E27FC236}">
                <a16:creationId xmlns:a16="http://schemas.microsoft.com/office/drawing/2014/main" id="{AD88B181-05B2-41FB-99FC-EB0DBFC207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6714" y="3907632"/>
            <a:ext cx="1169987" cy="1250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07E188EC-6E8C-4DA1-B7E4-0323A6A86DFD}"/>
              </a:ext>
            </a:extLst>
          </p:cNvPr>
          <p:cNvSpPr/>
          <p:nvPr/>
        </p:nvSpPr>
        <p:spPr>
          <a:xfrm>
            <a:off x="8511157" y="4824413"/>
            <a:ext cx="341760" cy="253916"/>
          </a:xfrm>
          <a:prstGeom prst="rect">
            <a:avLst/>
          </a:prstGeom>
        </p:spPr>
        <p:txBody>
          <a:bodyPr wrap="none">
            <a:spAutoFit/>
          </a:bodyPr>
          <a:lstStyle/>
          <a:p>
            <a:pPr algn="ctr" defTabSz="342900" eaLnBrk="1" hangingPunct="1">
              <a:defRPr/>
            </a:pPr>
            <a:fld id="{10E730FF-AE15-4326-B5E9-6E8C59CA0BA4}" type="slidenum">
              <a:rPr lang="uk-UA" sz="1050">
                <a:solidFill>
                  <a:schemeClr val="bg1"/>
                </a:solidFill>
                <a:latin typeface="Calibri Light"/>
                <a:ea typeface="ヒラギノ角ゴ Pro W3" pitchFamily="124" charset="-128"/>
                <a:cs typeface="Calibri Light"/>
              </a:rPr>
              <a:pPr algn="ctr" defTabSz="342900" eaLnBrk="1" hangingPunct="1">
                <a:defRPr/>
              </a:pPr>
              <a:t>‹#›</a:t>
            </a:fld>
            <a:endParaRPr lang="uk-UA" sz="788" dirty="0">
              <a:solidFill>
                <a:schemeClr val="bg1"/>
              </a:solidFill>
              <a:latin typeface="Calibri Light"/>
              <a:ea typeface="ヒラギノ角ゴ Pro W3" pitchFamily="124" charset="-128"/>
              <a:cs typeface="Calibri Light"/>
            </a:endParaRPr>
          </a:p>
        </p:txBody>
      </p:sp>
      <p:pic>
        <p:nvPicPr>
          <p:cNvPr id="5" name="Picture 4" descr="C:\Users\10630824\Desktop\Microot template\corners (2).png">
            <a:extLst>
              <a:ext uri="{FF2B5EF4-FFF2-40B4-BE49-F238E27FC236}">
                <a16:creationId xmlns:a16="http://schemas.microsoft.com/office/drawing/2014/main" id="{FCB35213-3E89-49E0-B7B7-CFB1D97D79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 y="-29766"/>
            <a:ext cx="688975" cy="69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5">
            <a:extLst>
              <a:ext uri="{FF2B5EF4-FFF2-40B4-BE49-F238E27FC236}">
                <a16:creationId xmlns:a16="http://schemas.microsoft.com/office/drawing/2014/main" id="{3D8F01CB-511B-428D-9B48-0AA0FC6823FD}"/>
              </a:ext>
            </a:extLst>
          </p:cNvPr>
          <p:cNvSpPr txBox="1">
            <a:spLocks noChangeArrowheads="1"/>
          </p:cNvSpPr>
          <p:nvPr/>
        </p:nvSpPr>
        <p:spPr bwMode="auto">
          <a:xfrm>
            <a:off x="3086100" y="4849416"/>
            <a:ext cx="29591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r>
              <a:rPr lang="en-US" altLang="en-US" sz="600">
                <a:solidFill>
                  <a:srgbClr val="7C7C7C"/>
                </a:solidFill>
                <a:latin typeface="Calibri Light" panose="020F0302020204030204" pitchFamily="34" charset="0"/>
                <a:cs typeface="Calibri Light" panose="020F0302020204030204" pitchFamily="34" charset="0"/>
              </a:rPr>
              <a:t>©Larsen &amp; Toubro Infotech Ltd. Privileged and Confidential</a:t>
            </a:r>
          </a:p>
        </p:txBody>
      </p:sp>
      <p:pic>
        <p:nvPicPr>
          <p:cNvPr id="7" name="Picture 16">
            <a:extLst>
              <a:ext uri="{FF2B5EF4-FFF2-40B4-BE49-F238E27FC236}">
                <a16:creationId xmlns:a16="http://schemas.microsoft.com/office/drawing/2014/main" id="{ACC6019B-1C1D-4806-A78A-F6A31DD405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4" y="4789885"/>
            <a:ext cx="3825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b="0"/>
            </a:lvl1pPr>
          </a:lstStyle>
          <a:p>
            <a:r>
              <a:rPr lang="en-US"/>
              <a:t>Click to edit Master title style</a:t>
            </a:r>
            <a:endParaRPr lang="en-US" dirty="0"/>
          </a:p>
        </p:txBody>
      </p:sp>
    </p:spTree>
    <p:extLst>
      <p:ext uri="{BB962C8B-B14F-4D97-AF65-F5344CB8AC3E}">
        <p14:creationId xmlns:p14="http://schemas.microsoft.com/office/powerpoint/2010/main" val="724175443"/>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6"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val="411610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val="136234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14E39C5E-3938-484F-9F2C-43A53F2F2C23}" type="datetimeFigureOut">
              <a:rPr lang="en-US" smtClean="0"/>
              <a:t>13-Mar-19</a:t>
            </a:fld>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1033562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rgbClr val="F2F2F2"/>
        </a:solidFill>
        <a:effectLst/>
      </p:bgPr>
    </p:bg>
    <p:spTree>
      <p:nvGrpSpPr>
        <p:cNvPr id="1" name=""/>
        <p:cNvGrpSpPr/>
        <p:nvPr/>
      </p:nvGrpSpPr>
      <p:grpSpPr>
        <a:xfrm>
          <a:off x="0" y="0"/>
          <a:ext cx="0" cy="0"/>
          <a:chOff x="0" y="0"/>
          <a:chExt cx="0" cy="0"/>
        </a:xfrm>
      </p:grpSpPr>
      <p:pic>
        <p:nvPicPr>
          <p:cNvPr id="4" name="Picture 11">
            <a:extLst>
              <a:ext uri="{FF2B5EF4-FFF2-40B4-BE49-F238E27FC236}">
                <a16:creationId xmlns:a16="http://schemas.microsoft.com/office/drawing/2014/main" id="{1C066EC2-DAB0-4FDC-B30D-30EB14D97A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25054"/>
            <a:ext cx="9144000" cy="42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5BF1FC4B-AB54-4FFA-9D4F-76AA9CBE10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7751" y="4568429"/>
            <a:ext cx="1370013" cy="254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3">
            <a:extLst>
              <a:ext uri="{FF2B5EF4-FFF2-40B4-BE49-F238E27FC236}">
                <a16:creationId xmlns:a16="http://schemas.microsoft.com/office/drawing/2014/main" id="{69242E6E-AA80-4893-9701-DD34F35821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3551" y="302419"/>
            <a:ext cx="684213" cy="50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5">
            <a:extLst>
              <a:ext uri="{FF2B5EF4-FFF2-40B4-BE49-F238E27FC236}">
                <a16:creationId xmlns:a16="http://schemas.microsoft.com/office/drawing/2014/main" id="{273A2D29-CD89-4A7C-A209-55C8C25C7B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713" y="357188"/>
            <a:ext cx="641350" cy="360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84"/>
          <p:cNvSpPr>
            <a:spLocks noGrp="1" noChangeArrowheads="1"/>
          </p:cNvSpPr>
          <p:nvPr>
            <p:ph type="subTitle" idx="1"/>
          </p:nvPr>
        </p:nvSpPr>
        <p:spPr>
          <a:xfrm>
            <a:off x="1724623" y="2412625"/>
            <a:ext cx="5556738" cy="221456"/>
          </a:xfrm>
          <a:ln>
            <a:noFill/>
          </a:ln>
        </p:spPr>
        <p:txBody>
          <a:bodyPr anchor="ctr"/>
          <a:lstStyle>
            <a:lvl1pPr marL="0" indent="0">
              <a:buFont typeface="Symbol" pitchFamily="18" charset="2"/>
              <a:buNone/>
              <a:defRPr sz="1200" b="0" i="0">
                <a:solidFill>
                  <a:srgbClr val="ED8B00"/>
                </a:solidFill>
                <a:latin typeface="Calibri Light"/>
                <a:cs typeface="Calibri Light"/>
              </a:defRPr>
            </a:lvl1pPr>
          </a:lstStyle>
          <a:p>
            <a:pPr lvl="0"/>
            <a:r>
              <a:rPr lang="en-US" noProof="0"/>
              <a:t>Click to edit Master subtitle style</a:t>
            </a:r>
            <a:endParaRPr lang="en-US" noProof="0" dirty="0"/>
          </a:p>
        </p:txBody>
      </p:sp>
      <p:sp>
        <p:nvSpPr>
          <p:cNvPr id="11" name="Rectangle 83"/>
          <p:cNvSpPr>
            <a:spLocks noGrp="1" noChangeArrowheads="1"/>
          </p:cNvSpPr>
          <p:nvPr>
            <p:ph type="ctrTitle"/>
          </p:nvPr>
        </p:nvSpPr>
        <p:spPr>
          <a:xfrm>
            <a:off x="1719737" y="1685927"/>
            <a:ext cx="5561624" cy="311624"/>
          </a:xfrm>
          <a:noFill/>
          <a:ln w="9525">
            <a:noFill/>
            <a:miter lim="800000"/>
            <a:headEnd/>
            <a:tailEnd/>
          </a:ln>
          <a:extLst/>
        </p:spPr>
        <p:txBody>
          <a:bodyPr/>
          <a:lstStyle>
            <a:lvl1pPr>
              <a:defRPr sz="2025" b="0" i="0">
                <a:solidFill>
                  <a:srgbClr val="2C2D8B"/>
                </a:solidFill>
                <a:latin typeface="Calibri Light"/>
                <a:cs typeface="Calibri Light"/>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276846862"/>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pic>
        <p:nvPicPr>
          <p:cNvPr id="5" name="Picture 11">
            <a:extLst>
              <a:ext uri="{FF2B5EF4-FFF2-40B4-BE49-F238E27FC236}">
                <a16:creationId xmlns:a16="http://schemas.microsoft.com/office/drawing/2014/main" id="{BF3C0CB5-A6F9-4C43-8212-044F011F5D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6714" y="3907632"/>
            <a:ext cx="1169987" cy="1250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a:extLst>
              <a:ext uri="{FF2B5EF4-FFF2-40B4-BE49-F238E27FC236}">
                <a16:creationId xmlns:a16="http://schemas.microsoft.com/office/drawing/2014/main" id="{FEA92C4C-6FF0-4E46-BD0A-41B4E541CACB}"/>
              </a:ext>
            </a:extLst>
          </p:cNvPr>
          <p:cNvSpPr>
            <a:spLocks noChangeArrowheads="1"/>
          </p:cNvSpPr>
          <p:nvPr/>
        </p:nvSpPr>
        <p:spPr bwMode="auto">
          <a:xfrm>
            <a:off x="8522378" y="4824413"/>
            <a:ext cx="31931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457200">
              <a:defRPr sz="1200">
                <a:solidFill>
                  <a:schemeClr val="tx1"/>
                </a:solidFill>
                <a:latin typeface="Arial" panose="020B0604020202020204" pitchFamily="34" charset="0"/>
                <a:ea typeface="ヒラギノ角ゴ Pro W3"/>
                <a:cs typeface="ヒラギノ角ゴ Pro W3"/>
              </a:defRPr>
            </a:lvl1pPr>
            <a:lvl2pPr marL="742950" indent="-285750" algn="ctr" defTabSz="457200">
              <a:defRPr sz="1200">
                <a:solidFill>
                  <a:schemeClr val="tx1"/>
                </a:solidFill>
                <a:latin typeface="Arial" panose="020B0604020202020204" pitchFamily="34" charset="0"/>
                <a:ea typeface="ヒラギノ角ゴ Pro W3"/>
                <a:cs typeface="ヒラギノ角ゴ Pro W3"/>
              </a:defRPr>
            </a:lvl2pPr>
            <a:lvl3pPr marL="1143000" indent="-228600" algn="ctr" defTabSz="457200">
              <a:defRPr sz="1200">
                <a:solidFill>
                  <a:schemeClr val="tx1"/>
                </a:solidFill>
                <a:latin typeface="Arial" panose="020B0604020202020204" pitchFamily="34" charset="0"/>
                <a:ea typeface="ヒラギノ角ゴ Pro W3"/>
                <a:cs typeface="ヒラギノ角ゴ Pro W3"/>
              </a:defRPr>
            </a:lvl3pPr>
            <a:lvl4pPr marL="1600200" indent="-228600" algn="ctr" defTabSz="457200">
              <a:defRPr sz="1200">
                <a:solidFill>
                  <a:schemeClr val="tx1"/>
                </a:solidFill>
                <a:latin typeface="Arial" panose="020B0604020202020204" pitchFamily="34" charset="0"/>
                <a:ea typeface="ヒラギノ角ゴ Pro W3"/>
                <a:cs typeface="ヒラギノ角ゴ Pro W3"/>
              </a:defRPr>
            </a:lvl4pPr>
            <a:lvl5pPr marL="2057400" indent="-228600" algn="ctr" defTabSz="457200">
              <a:defRPr sz="1200">
                <a:solidFill>
                  <a:schemeClr val="tx1"/>
                </a:solidFill>
                <a:latin typeface="Arial" panose="020B0604020202020204" pitchFamily="34" charset="0"/>
                <a:ea typeface="ヒラギノ角ゴ Pro W3"/>
                <a:cs typeface="ヒラギノ角ゴ Pro W3"/>
              </a:defRPr>
            </a:lvl5pPr>
            <a:lvl6pPr marL="25146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fld id="{1DA95FC7-49FC-427E-A5AF-05C6A6F031AF}" type="slidenum">
              <a:rPr lang="uk-UA" altLang="en-US" sz="900">
                <a:solidFill>
                  <a:schemeClr val="bg1"/>
                </a:solidFill>
                <a:latin typeface="Calibri Light" panose="020F0302020204030204" pitchFamily="34" charset="0"/>
                <a:cs typeface="Calibri Light" panose="020F0302020204030204" pitchFamily="34" charset="0"/>
              </a:rPr>
              <a:pPr eaLnBrk="1" hangingPunct="1"/>
              <a:t>‹#›</a:t>
            </a:fld>
            <a:endParaRPr lang="uk-UA" altLang="en-US" sz="750">
              <a:solidFill>
                <a:schemeClr val="bg1"/>
              </a:solidFill>
              <a:latin typeface="Calibri Light" panose="020F0302020204030204" pitchFamily="34" charset="0"/>
              <a:cs typeface="Calibri Light" panose="020F0302020204030204" pitchFamily="34" charset="0"/>
            </a:endParaRPr>
          </a:p>
        </p:txBody>
      </p:sp>
      <p:pic>
        <p:nvPicPr>
          <p:cNvPr id="7" name="Picture 4" descr="C:\Users\10630824\Desktop\Microot template\corners (2).png">
            <a:extLst>
              <a:ext uri="{FF2B5EF4-FFF2-40B4-BE49-F238E27FC236}">
                <a16:creationId xmlns:a16="http://schemas.microsoft.com/office/drawing/2014/main" id="{A780A3A6-A091-473F-A227-02A64E52E9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 y="-29766"/>
            <a:ext cx="688975" cy="69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5">
            <a:extLst>
              <a:ext uri="{FF2B5EF4-FFF2-40B4-BE49-F238E27FC236}">
                <a16:creationId xmlns:a16="http://schemas.microsoft.com/office/drawing/2014/main" id="{B7D2EEC9-39C5-4092-AED2-AA886232A990}"/>
              </a:ext>
            </a:extLst>
          </p:cNvPr>
          <p:cNvSpPr txBox="1">
            <a:spLocks noChangeArrowheads="1"/>
          </p:cNvSpPr>
          <p:nvPr/>
        </p:nvSpPr>
        <p:spPr bwMode="auto">
          <a:xfrm>
            <a:off x="3086100" y="4849416"/>
            <a:ext cx="29591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r>
              <a:rPr lang="en-US" altLang="en-US" sz="600">
                <a:solidFill>
                  <a:srgbClr val="7C7C7C"/>
                </a:solidFill>
                <a:latin typeface="Calibri Light" panose="020F0302020204030204" pitchFamily="34" charset="0"/>
                <a:cs typeface="Calibri Light" panose="020F0302020204030204" pitchFamily="34" charset="0"/>
              </a:rPr>
              <a:t>©Larsen &amp; Toubro Infotech Ltd. Privileged and Confidential</a:t>
            </a:r>
          </a:p>
        </p:txBody>
      </p:sp>
      <p:pic>
        <p:nvPicPr>
          <p:cNvPr id="9" name="Picture 16">
            <a:extLst>
              <a:ext uri="{FF2B5EF4-FFF2-40B4-BE49-F238E27FC236}">
                <a16:creationId xmlns:a16="http://schemas.microsoft.com/office/drawing/2014/main" id="{72A05810-B184-4DB7-8DD6-57EE3E1CDC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4" y="4775598"/>
            <a:ext cx="382587" cy="229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258191" y="940223"/>
            <a:ext cx="8615227" cy="37250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269880" y="240428"/>
            <a:ext cx="8024283" cy="288541"/>
          </a:xfrm>
          <a:noFill/>
          <a:ln>
            <a:noFill/>
          </a:ln>
        </p:spPr>
        <p:txBody>
          <a:bodyPr/>
          <a:lstStyle>
            <a:lvl1pPr>
              <a:defRPr b="0"/>
            </a:lvl1pPr>
          </a:lstStyle>
          <a:p>
            <a:r>
              <a:rPr lang="en-US"/>
              <a:t>Click to edit Master title style</a:t>
            </a:r>
            <a:endParaRPr lang="en-US" dirty="0"/>
          </a:p>
        </p:txBody>
      </p:sp>
      <p:sp>
        <p:nvSpPr>
          <p:cNvPr id="12" name="Content Placeholder 11"/>
          <p:cNvSpPr>
            <a:spLocks noGrp="1"/>
          </p:cNvSpPr>
          <p:nvPr>
            <p:ph sz="quarter" idx="10"/>
          </p:nvPr>
        </p:nvSpPr>
        <p:spPr>
          <a:xfrm>
            <a:off x="343291" y="681005"/>
            <a:ext cx="7964402" cy="188523"/>
          </a:xfrm>
        </p:spPr>
        <p:txBody>
          <a:bodyPr/>
          <a:lstStyle>
            <a:lvl1pPr marL="0" indent="0">
              <a:buNone/>
              <a:defRPr sz="900" b="0" baseline="0">
                <a:solidFill>
                  <a:srgbClr val="ED8B00"/>
                </a:solidFill>
              </a:defRPr>
            </a:lvl1pPr>
          </a:lstStyle>
          <a:p>
            <a:pPr lvl="0"/>
            <a:r>
              <a:rPr lang="en-US"/>
              <a:t>Edit Master text styles</a:t>
            </a:r>
          </a:p>
        </p:txBody>
      </p:sp>
    </p:spTree>
    <p:extLst>
      <p:ext uri="{BB962C8B-B14F-4D97-AF65-F5344CB8AC3E}">
        <p14:creationId xmlns:p14="http://schemas.microsoft.com/office/powerpoint/2010/main" val="27144540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11">
            <a:extLst>
              <a:ext uri="{FF2B5EF4-FFF2-40B4-BE49-F238E27FC236}">
                <a16:creationId xmlns:a16="http://schemas.microsoft.com/office/drawing/2014/main" id="{1E004AC1-FF35-4B66-B2D5-72791BE5B4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6714" y="3907632"/>
            <a:ext cx="1169987" cy="1250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a:extLst>
              <a:ext uri="{FF2B5EF4-FFF2-40B4-BE49-F238E27FC236}">
                <a16:creationId xmlns:a16="http://schemas.microsoft.com/office/drawing/2014/main" id="{720E16AC-B97B-4C23-B235-2BCF9E08F617}"/>
              </a:ext>
            </a:extLst>
          </p:cNvPr>
          <p:cNvSpPr>
            <a:spLocks noChangeArrowheads="1"/>
          </p:cNvSpPr>
          <p:nvPr/>
        </p:nvSpPr>
        <p:spPr bwMode="auto">
          <a:xfrm>
            <a:off x="8522378" y="4824413"/>
            <a:ext cx="31931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457200">
              <a:defRPr sz="1200">
                <a:solidFill>
                  <a:schemeClr val="tx1"/>
                </a:solidFill>
                <a:latin typeface="Arial" panose="020B0604020202020204" pitchFamily="34" charset="0"/>
                <a:ea typeface="ヒラギノ角ゴ Pro W3"/>
                <a:cs typeface="ヒラギノ角ゴ Pro W3"/>
              </a:defRPr>
            </a:lvl1pPr>
            <a:lvl2pPr marL="742950" indent="-285750" algn="ctr" defTabSz="457200">
              <a:defRPr sz="1200">
                <a:solidFill>
                  <a:schemeClr val="tx1"/>
                </a:solidFill>
                <a:latin typeface="Arial" panose="020B0604020202020204" pitchFamily="34" charset="0"/>
                <a:ea typeface="ヒラギノ角ゴ Pro W3"/>
                <a:cs typeface="ヒラギノ角ゴ Pro W3"/>
              </a:defRPr>
            </a:lvl2pPr>
            <a:lvl3pPr marL="1143000" indent="-228600" algn="ctr" defTabSz="457200">
              <a:defRPr sz="1200">
                <a:solidFill>
                  <a:schemeClr val="tx1"/>
                </a:solidFill>
                <a:latin typeface="Arial" panose="020B0604020202020204" pitchFamily="34" charset="0"/>
                <a:ea typeface="ヒラギノ角ゴ Pro W3"/>
                <a:cs typeface="ヒラギノ角ゴ Pro W3"/>
              </a:defRPr>
            </a:lvl3pPr>
            <a:lvl4pPr marL="1600200" indent="-228600" algn="ctr" defTabSz="457200">
              <a:defRPr sz="1200">
                <a:solidFill>
                  <a:schemeClr val="tx1"/>
                </a:solidFill>
                <a:latin typeface="Arial" panose="020B0604020202020204" pitchFamily="34" charset="0"/>
                <a:ea typeface="ヒラギノ角ゴ Pro W3"/>
                <a:cs typeface="ヒラギノ角ゴ Pro W3"/>
              </a:defRPr>
            </a:lvl4pPr>
            <a:lvl5pPr marL="2057400" indent="-228600" algn="ctr" defTabSz="457200">
              <a:defRPr sz="1200">
                <a:solidFill>
                  <a:schemeClr val="tx1"/>
                </a:solidFill>
                <a:latin typeface="Arial" panose="020B0604020202020204" pitchFamily="34" charset="0"/>
                <a:ea typeface="ヒラギノ角ゴ Pro W3"/>
                <a:cs typeface="ヒラギノ角ゴ Pro W3"/>
              </a:defRPr>
            </a:lvl5pPr>
            <a:lvl6pPr marL="25146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fld id="{2C769FA7-8C17-403C-B2E6-E7C553AAA199}" type="slidenum">
              <a:rPr lang="uk-UA" altLang="en-US" sz="900">
                <a:solidFill>
                  <a:schemeClr val="bg1"/>
                </a:solidFill>
                <a:latin typeface="Calibri Light" panose="020F0302020204030204" pitchFamily="34" charset="0"/>
                <a:cs typeface="Calibri Light" panose="020F0302020204030204" pitchFamily="34" charset="0"/>
              </a:rPr>
              <a:pPr eaLnBrk="1" hangingPunct="1"/>
              <a:t>‹#›</a:t>
            </a:fld>
            <a:endParaRPr lang="uk-UA" altLang="en-US" sz="750">
              <a:solidFill>
                <a:schemeClr val="bg1"/>
              </a:solidFill>
              <a:latin typeface="Calibri Light" panose="020F0302020204030204" pitchFamily="34" charset="0"/>
              <a:cs typeface="Calibri Light" panose="020F0302020204030204" pitchFamily="34" charset="0"/>
            </a:endParaRPr>
          </a:p>
        </p:txBody>
      </p:sp>
      <p:pic>
        <p:nvPicPr>
          <p:cNvPr id="7" name="Picture 4" descr="C:\Users\10630824\Desktop\Microot template\corners (2).png">
            <a:extLst>
              <a:ext uri="{FF2B5EF4-FFF2-40B4-BE49-F238E27FC236}">
                <a16:creationId xmlns:a16="http://schemas.microsoft.com/office/drawing/2014/main" id="{A420304D-DB9D-436C-9635-48FCC8B8D5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 y="-29766"/>
            <a:ext cx="688975" cy="69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5">
            <a:extLst>
              <a:ext uri="{FF2B5EF4-FFF2-40B4-BE49-F238E27FC236}">
                <a16:creationId xmlns:a16="http://schemas.microsoft.com/office/drawing/2014/main" id="{DFBE865F-5E0B-419E-9B9A-0F95E1CFAE54}"/>
              </a:ext>
            </a:extLst>
          </p:cNvPr>
          <p:cNvSpPr txBox="1">
            <a:spLocks noChangeArrowheads="1"/>
          </p:cNvSpPr>
          <p:nvPr/>
        </p:nvSpPr>
        <p:spPr bwMode="auto">
          <a:xfrm>
            <a:off x="3086100" y="4849416"/>
            <a:ext cx="29591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r>
              <a:rPr lang="en-US" altLang="en-US" sz="600">
                <a:solidFill>
                  <a:srgbClr val="7C7C7C"/>
                </a:solidFill>
                <a:latin typeface="Calibri Light" panose="020F0302020204030204" pitchFamily="34" charset="0"/>
                <a:cs typeface="Calibri Light" panose="020F0302020204030204" pitchFamily="34" charset="0"/>
              </a:rPr>
              <a:t>©Larsen &amp; Toubro Infotech Ltd. Privileged and Confidential</a:t>
            </a:r>
          </a:p>
        </p:txBody>
      </p:sp>
      <p:pic>
        <p:nvPicPr>
          <p:cNvPr id="9" name="Picture 16">
            <a:extLst>
              <a:ext uri="{FF2B5EF4-FFF2-40B4-BE49-F238E27FC236}">
                <a16:creationId xmlns:a16="http://schemas.microsoft.com/office/drawing/2014/main" id="{0883CD6C-73BA-4B80-B8F3-EDB352FF33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4" y="4789885"/>
            <a:ext cx="3825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b="0"/>
            </a:lvl1pPr>
          </a:lstStyle>
          <a:p>
            <a:r>
              <a:rPr lang="en-US"/>
              <a:t>Click to edit Master title style</a:t>
            </a:r>
            <a:endParaRPr lang="en-US" dirty="0"/>
          </a:p>
        </p:txBody>
      </p:sp>
      <p:sp>
        <p:nvSpPr>
          <p:cNvPr id="3" name="Content Placeholder 2"/>
          <p:cNvSpPr>
            <a:spLocks noGrp="1"/>
          </p:cNvSpPr>
          <p:nvPr>
            <p:ph sz="half" idx="1"/>
          </p:nvPr>
        </p:nvSpPr>
        <p:spPr>
          <a:xfrm>
            <a:off x="140677" y="971550"/>
            <a:ext cx="4290646" cy="3657600"/>
          </a:xfrm>
        </p:spPr>
        <p:txBody>
          <a:bodyPr/>
          <a:lstStyle>
            <a:lvl1pPr>
              <a:defRPr sz="1050"/>
            </a:lvl1pPr>
            <a:lvl2pPr>
              <a:defRPr sz="1050"/>
            </a:lvl2pPr>
            <a:lvl3pPr>
              <a:defRPr sz="1050"/>
            </a:lvl3pPr>
            <a:lvl4pPr>
              <a:defRPr sz="1050"/>
            </a:lvl4pPr>
            <a:lvl5pPr>
              <a:defRPr sz="1050"/>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12677" y="971550"/>
            <a:ext cx="4290646" cy="3657600"/>
          </a:xfrm>
        </p:spPr>
        <p:txBody>
          <a:bodyPr/>
          <a:lstStyle>
            <a:lvl1pPr>
              <a:defRPr sz="1050"/>
            </a:lvl1pPr>
            <a:lvl2pPr>
              <a:defRPr sz="1050"/>
            </a:lvl2pPr>
            <a:lvl3pPr>
              <a:defRPr sz="1050"/>
            </a:lvl3pPr>
            <a:lvl4pPr>
              <a:defRPr sz="1050"/>
            </a:lvl4pPr>
            <a:lvl5pPr>
              <a:defRPr sz="1050"/>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5917728"/>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9.xml"/><Relationship Id="rId7" Type="http://schemas.openxmlformats.org/officeDocument/2006/relationships/image" Target="../media/image7.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3.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27" name="Picture 3" descr="C:\Users\10630824\Desktop\Microot template\corners (3).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80" r:id="rId4"/>
    <p:sldLayoutId id="2147483665" r:id="rId5"/>
  </p:sldLayoutIdLst>
  <p:hf hdr="0" ftr="0" dt="0"/>
  <p:txStyles>
    <p:title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1" fontAlgn="base" hangingPunct="1">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1" fontAlgn="base" hangingPunct="1">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1" fontAlgn="base" hangingPunct="1">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78045" y="1639923"/>
            <a:ext cx="2031269" cy="1849679"/>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pic>
        <p:nvPicPr>
          <p:cNvPr id="1026" name="Picture 9">
            <a:extLst>
              <a:ext uri="{FF2B5EF4-FFF2-40B4-BE49-F238E27FC236}">
                <a16:creationId xmlns:a16="http://schemas.microsoft.com/office/drawing/2014/main" id="{9A86EEFD-8FF8-4E36-B222-C2495EBB94A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86714" y="3907632"/>
            <a:ext cx="1169987" cy="1250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84">
            <a:extLst>
              <a:ext uri="{FF2B5EF4-FFF2-40B4-BE49-F238E27FC236}">
                <a16:creationId xmlns:a16="http://schemas.microsoft.com/office/drawing/2014/main" id="{ED17902D-7221-4E3C-8255-097ACA778F06}"/>
              </a:ext>
            </a:extLst>
          </p:cNvPr>
          <p:cNvSpPr>
            <a:spLocks noGrp="1" noChangeArrowheads="1"/>
          </p:cNvSpPr>
          <p:nvPr>
            <p:ph type="body" idx="1"/>
          </p:nvPr>
        </p:nvSpPr>
        <p:spPr bwMode="gray">
          <a:xfrm>
            <a:off x="258763" y="731044"/>
            <a:ext cx="8615362"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1028" name="Rectangle 83">
            <a:extLst>
              <a:ext uri="{FF2B5EF4-FFF2-40B4-BE49-F238E27FC236}">
                <a16:creationId xmlns:a16="http://schemas.microsoft.com/office/drawing/2014/main" id="{285C871B-C481-431D-94DE-A8E441605709}"/>
              </a:ext>
            </a:extLst>
          </p:cNvPr>
          <p:cNvSpPr>
            <a:spLocks noGrp="1" noChangeArrowheads="1"/>
          </p:cNvSpPr>
          <p:nvPr>
            <p:ph type="title"/>
          </p:nvPr>
        </p:nvSpPr>
        <p:spPr bwMode="gray">
          <a:xfrm>
            <a:off x="269876" y="240507"/>
            <a:ext cx="8594725" cy="288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a:t>Click to Edit Master Title</a:t>
            </a:r>
          </a:p>
        </p:txBody>
      </p:sp>
      <p:sp>
        <p:nvSpPr>
          <p:cNvPr id="1029" name="TextBox 14">
            <a:extLst>
              <a:ext uri="{FF2B5EF4-FFF2-40B4-BE49-F238E27FC236}">
                <a16:creationId xmlns:a16="http://schemas.microsoft.com/office/drawing/2014/main" id="{18E280D4-A8EF-4931-9870-24304D245A89}"/>
              </a:ext>
            </a:extLst>
          </p:cNvPr>
          <p:cNvSpPr txBox="1">
            <a:spLocks noChangeArrowheads="1"/>
          </p:cNvSpPr>
          <p:nvPr/>
        </p:nvSpPr>
        <p:spPr bwMode="auto">
          <a:xfrm>
            <a:off x="3086100" y="4849416"/>
            <a:ext cx="29591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r>
              <a:rPr lang="en-US" altLang="en-US" sz="600">
                <a:solidFill>
                  <a:srgbClr val="7C7C7C"/>
                </a:solidFill>
                <a:latin typeface="Calibri Light" panose="020F0302020204030204" pitchFamily="34" charset="0"/>
                <a:cs typeface="Calibri Light" panose="020F0302020204030204" pitchFamily="34" charset="0"/>
              </a:rPr>
              <a:t>©Larsen &amp; Toubro Infotech Ltd. Privileged and Confidential</a:t>
            </a:r>
          </a:p>
        </p:txBody>
      </p:sp>
      <p:sp>
        <p:nvSpPr>
          <p:cNvPr id="1030" name="Rectangle 8">
            <a:extLst>
              <a:ext uri="{FF2B5EF4-FFF2-40B4-BE49-F238E27FC236}">
                <a16:creationId xmlns:a16="http://schemas.microsoft.com/office/drawing/2014/main" id="{29D6BD76-BB3C-45A4-AC46-89A69B1BCD46}"/>
              </a:ext>
            </a:extLst>
          </p:cNvPr>
          <p:cNvSpPr>
            <a:spLocks noChangeArrowheads="1"/>
          </p:cNvSpPr>
          <p:nvPr/>
        </p:nvSpPr>
        <p:spPr bwMode="auto">
          <a:xfrm>
            <a:off x="8511157" y="4824413"/>
            <a:ext cx="34176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457200">
              <a:defRPr sz="1200">
                <a:solidFill>
                  <a:schemeClr val="tx1"/>
                </a:solidFill>
                <a:latin typeface="Arial" panose="020B0604020202020204" pitchFamily="34" charset="0"/>
                <a:ea typeface="ヒラギノ角ゴ Pro W3"/>
                <a:cs typeface="ヒラギノ角ゴ Pro W3"/>
              </a:defRPr>
            </a:lvl1pPr>
            <a:lvl2pPr marL="742950" indent="-285750" algn="ctr" defTabSz="457200">
              <a:defRPr sz="1200">
                <a:solidFill>
                  <a:schemeClr val="tx1"/>
                </a:solidFill>
                <a:latin typeface="Arial" panose="020B0604020202020204" pitchFamily="34" charset="0"/>
                <a:ea typeface="ヒラギノ角ゴ Pro W3"/>
                <a:cs typeface="ヒラギノ角ゴ Pro W3"/>
              </a:defRPr>
            </a:lvl2pPr>
            <a:lvl3pPr marL="1143000" indent="-228600" algn="ctr" defTabSz="457200">
              <a:defRPr sz="1200">
                <a:solidFill>
                  <a:schemeClr val="tx1"/>
                </a:solidFill>
                <a:latin typeface="Arial" panose="020B0604020202020204" pitchFamily="34" charset="0"/>
                <a:ea typeface="ヒラギノ角ゴ Pro W3"/>
                <a:cs typeface="ヒラギノ角ゴ Pro W3"/>
              </a:defRPr>
            </a:lvl3pPr>
            <a:lvl4pPr marL="1600200" indent="-228600" algn="ctr" defTabSz="457200">
              <a:defRPr sz="1200">
                <a:solidFill>
                  <a:schemeClr val="tx1"/>
                </a:solidFill>
                <a:latin typeface="Arial" panose="020B0604020202020204" pitchFamily="34" charset="0"/>
                <a:ea typeface="ヒラギノ角ゴ Pro W3"/>
                <a:cs typeface="ヒラギノ角ゴ Pro W3"/>
              </a:defRPr>
            </a:lvl4pPr>
            <a:lvl5pPr marL="2057400" indent="-228600" algn="ctr" defTabSz="457200">
              <a:defRPr sz="1200">
                <a:solidFill>
                  <a:schemeClr val="tx1"/>
                </a:solidFill>
                <a:latin typeface="Arial" panose="020B0604020202020204" pitchFamily="34" charset="0"/>
                <a:ea typeface="ヒラギノ角ゴ Pro W3"/>
                <a:cs typeface="ヒラギノ角ゴ Pro W3"/>
              </a:defRPr>
            </a:lvl5pPr>
            <a:lvl6pPr marL="25146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fld id="{15841A8C-EAF0-46A9-B6FA-A0E8B23EDA57}" type="slidenum">
              <a:rPr lang="uk-UA" altLang="en-US" sz="1050">
                <a:solidFill>
                  <a:schemeClr val="bg1"/>
                </a:solidFill>
                <a:latin typeface="Calibri Light" panose="020F0302020204030204" pitchFamily="34" charset="0"/>
                <a:cs typeface="Calibri Light" panose="020F0302020204030204" pitchFamily="34" charset="0"/>
              </a:rPr>
              <a:pPr eaLnBrk="1" hangingPunct="1"/>
              <a:t>‹#›</a:t>
            </a:fld>
            <a:endParaRPr lang="uk-UA" altLang="en-US" sz="750">
              <a:solidFill>
                <a:schemeClr val="bg1"/>
              </a:solidFill>
              <a:latin typeface="Calibri Light" panose="020F0302020204030204" pitchFamily="34" charset="0"/>
              <a:cs typeface="Calibri Light" panose="020F0302020204030204" pitchFamily="34" charset="0"/>
            </a:endParaRPr>
          </a:p>
        </p:txBody>
      </p:sp>
      <p:pic>
        <p:nvPicPr>
          <p:cNvPr id="1031" name="Picture 4" descr="C:\Users\10630824\Desktop\Microot template\corners (2).png">
            <a:extLst>
              <a:ext uri="{FF2B5EF4-FFF2-40B4-BE49-F238E27FC236}">
                <a16:creationId xmlns:a16="http://schemas.microsoft.com/office/drawing/2014/main" id="{3E1C0F93-CBC5-48CA-9934-124AC294DE8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 y="-36909"/>
            <a:ext cx="688975" cy="69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10">
            <a:extLst>
              <a:ext uri="{FF2B5EF4-FFF2-40B4-BE49-F238E27FC236}">
                <a16:creationId xmlns:a16="http://schemas.microsoft.com/office/drawing/2014/main" id="{44F55C7D-6899-48E7-8AF1-DF1FDBA8944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4314" y="4789885"/>
            <a:ext cx="3825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33716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Lst>
  <p:transition>
    <p:wipe dir="r"/>
  </p:transition>
  <p:hf hdr="0" ftr="0" dt="0"/>
  <p:txStyles>
    <p:titleStyle>
      <a:lvl1pPr algn="l" rtl="0" fontAlgn="base">
        <a:spcBef>
          <a:spcPct val="0"/>
        </a:spcBef>
        <a:spcAft>
          <a:spcPct val="0"/>
        </a:spcAft>
        <a:defRPr sz="1875">
          <a:solidFill>
            <a:srgbClr val="2C2D8B"/>
          </a:solidFill>
          <a:latin typeface="Calibri Light"/>
          <a:ea typeface="+mj-ea"/>
          <a:cs typeface="Calibri Light"/>
        </a:defRPr>
      </a:lvl1pPr>
      <a:lvl2pPr algn="l" rtl="0" fontAlgn="base">
        <a:spcBef>
          <a:spcPct val="0"/>
        </a:spcBef>
        <a:spcAft>
          <a:spcPct val="0"/>
        </a:spcAft>
        <a:defRPr sz="1875">
          <a:solidFill>
            <a:srgbClr val="2C2D8B"/>
          </a:solidFill>
          <a:latin typeface="Calibri Light" panose="020F0302020204030204" pitchFamily="34" charset="0"/>
          <a:ea typeface="STKaiti" pitchFamily="2" charset="-122"/>
          <a:cs typeface="Calibri Light" panose="020F0302020204030204" pitchFamily="34" charset="0"/>
        </a:defRPr>
      </a:lvl2pPr>
      <a:lvl3pPr algn="l" rtl="0" fontAlgn="base">
        <a:spcBef>
          <a:spcPct val="0"/>
        </a:spcBef>
        <a:spcAft>
          <a:spcPct val="0"/>
        </a:spcAft>
        <a:defRPr sz="1875">
          <a:solidFill>
            <a:srgbClr val="2C2D8B"/>
          </a:solidFill>
          <a:latin typeface="Calibri Light" panose="020F0302020204030204" pitchFamily="34" charset="0"/>
          <a:ea typeface="STKaiti" pitchFamily="2" charset="-122"/>
          <a:cs typeface="Calibri Light" panose="020F0302020204030204" pitchFamily="34" charset="0"/>
        </a:defRPr>
      </a:lvl3pPr>
      <a:lvl4pPr algn="l" rtl="0" fontAlgn="base">
        <a:spcBef>
          <a:spcPct val="0"/>
        </a:spcBef>
        <a:spcAft>
          <a:spcPct val="0"/>
        </a:spcAft>
        <a:defRPr sz="1875">
          <a:solidFill>
            <a:srgbClr val="2C2D8B"/>
          </a:solidFill>
          <a:latin typeface="Calibri Light" panose="020F0302020204030204" pitchFamily="34" charset="0"/>
          <a:ea typeface="STKaiti" pitchFamily="2" charset="-122"/>
          <a:cs typeface="Calibri Light" panose="020F0302020204030204" pitchFamily="34" charset="0"/>
        </a:defRPr>
      </a:lvl4pPr>
      <a:lvl5pPr algn="l" rtl="0" fontAlgn="base">
        <a:spcBef>
          <a:spcPct val="0"/>
        </a:spcBef>
        <a:spcAft>
          <a:spcPct val="0"/>
        </a:spcAft>
        <a:defRPr sz="1875">
          <a:solidFill>
            <a:srgbClr val="2C2D8B"/>
          </a:solidFill>
          <a:latin typeface="Calibri Light" panose="020F0302020204030204" pitchFamily="34" charset="0"/>
          <a:ea typeface="STKaiti" pitchFamily="2" charset="-122"/>
          <a:cs typeface="Calibri Light" panose="020F0302020204030204" pitchFamily="34" charset="0"/>
        </a:defRPr>
      </a:lvl5pPr>
      <a:lvl6pPr marL="292220" algn="l" rtl="0" eaLnBrk="1" fontAlgn="base" hangingPunct="1">
        <a:spcBef>
          <a:spcPct val="0"/>
        </a:spcBef>
        <a:spcAft>
          <a:spcPct val="0"/>
        </a:spcAft>
        <a:defRPr sz="1500">
          <a:solidFill>
            <a:schemeClr val="accent1"/>
          </a:solidFill>
          <a:latin typeface="Arial" pitchFamily="34" charset="0"/>
          <a:ea typeface="ヒラギノ角ゴ Pro W3" pitchFamily="124" charset="-128"/>
          <a:cs typeface="Geneva" pitchFamily="34" charset="0"/>
        </a:defRPr>
      </a:lvl6pPr>
      <a:lvl7pPr marL="584439" algn="l" rtl="0" eaLnBrk="1" fontAlgn="base" hangingPunct="1">
        <a:spcBef>
          <a:spcPct val="0"/>
        </a:spcBef>
        <a:spcAft>
          <a:spcPct val="0"/>
        </a:spcAft>
        <a:defRPr sz="1500">
          <a:solidFill>
            <a:schemeClr val="accent1"/>
          </a:solidFill>
          <a:latin typeface="Arial" pitchFamily="34" charset="0"/>
          <a:ea typeface="ヒラギノ角ゴ Pro W3" pitchFamily="124" charset="-128"/>
          <a:cs typeface="Geneva" pitchFamily="34" charset="0"/>
        </a:defRPr>
      </a:lvl7pPr>
      <a:lvl8pPr marL="876659" algn="l" rtl="0" eaLnBrk="1" fontAlgn="base" hangingPunct="1">
        <a:spcBef>
          <a:spcPct val="0"/>
        </a:spcBef>
        <a:spcAft>
          <a:spcPct val="0"/>
        </a:spcAft>
        <a:defRPr sz="1500">
          <a:solidFill>
            <a:schemeClr val="accent1"/>
          </a:solidFill>
          <a:latin typeface="Arial" pitchFamily="34" charset="0"/>
          <a:ea typeface="ヒラギノ角ゴ Pro W3" pitchFamily="124" charset="-128"/>
          <a:cs typeface="Geneva" pitchFamily="34" charset="0"/>
        </a:defRPr>
      </a:lvl8pPr>
      <a:lvl9pPr marL="1168877" algn="l" rtl="0" eaLnBrk="1" fontAlgn="base" hangingPunct="1">
        <a:spcBef>
          <a:spcPct val="0"/>
        </a:spcBef>
        <a:spcAft>
          <a:spcPct val="0"/>
        </a:spcAft>
        <a:defRPr sz="1500">
          <a:solidFill>
            <a:schemeClr val="accent1"/>
          </a:solidFill>
          <a:latin typeface="Arial" pitchFamily="34" charset="0"/>
          <a:ea typeface="ヒラギノ角ゴ Pro W3" pitchFamily="124" charset="-128"/>
          <a:cs typeface="Geneva" pitchFamily="34" charset="0"/>
        </a:defRPr>
      </a:lvl9pPr>
    </p:titleStyle>
    <p:bodyStyle>
      <a:lvl1pPr marL="109538" indent="-109538" algn="l" defTabSz="1173956" rtl="0" fontAlgn="base">
        <a:spcBef>
          <a:spcPct val="75000"/>
        </a:spcBef>
        <a:spcAft>
          <a:spcPct val="0"/>
        </a:spcAft>
        <a:buFont typeface="Wingdings" panose="05000000000000000000" pitchFamily="2" charset="2"/>
        <a:buChar char="§"/>
        <a:defRPr sz="1200">
          <a:solidFill>
            <a:srgbClr val="000000"/>
          </a:solidFill>
          <a:latin typeface="Calibri Light"/>
          <a:ea typeface="+mn-ea"/>
          <a:cs typeface="Calibri Light"/>
        </a:defRPr>
      </a:lvl1pPr>
      <a:lvl2pPr marL="219075" indent="-109538" algn="l" defTabSz="1173956" rtl="0" fontAlgn="base">
        <a:spcBef>
          <a:spcPct val="25000"/>
        </a:spcBef>
        <a:spcAft>
          <a:spcPct val="0"/>
        </a:spcAft>
        <a:buSzPct val="80000"/>
        <a:buFont typeface="Wingdings" panose="05000000000000000000" pitchFamily="2" charset="2"/>
        <a:buChar char="§"/>
        <a:defRPr sz="1200">
          <a:solidFill>
            <a:srgbClr val="000000"/>
          </a:solidFill>
          <a:latin typeface="Calibri Light"/>
          <a:ea typeface="+mn-ea"/>
          <a:cs typeface="Calibri Light"/>
        </a:defRPr>
      </a:lvl2pPr>
      <a:lvl3pPr marL="329804" indent="-109538" algn="l" defTabSz="1173956" rtl="0" fontAlgn="base">
        <a:spcBef>
          <a:spcPct val="25000"/>
        </a:spcBef>
        <a:spcAft>
          <a:spcPct val="0"/>
        </a:spcAft>
        <a:buSzPct val="70000"/>
        <a:buFont typeface="Wingdings" panose="05000000000000000000" pitchFamily="2" charset="2"/>
        <a:buChar char="§"/>
        <a:defRPr sz="1200">
          <a:solidFill>
            <a:srgbClr val="000000"/>
          </a:solidFill>
          <a:latin typeface="Calibri Light"/>
          <a:ea typeface="+mn-ea"/>
          <a:cs typeface="Calibri Light"/>
        </a:defRPr>
      </a:lvl3pPr>
      <a:lvl4pPr marL="438150" indent="-105966" algn="l" defTabSz="1173956" rtl="0" fontAlgn="base">
        <a:spcBef>
          <a:spcPct val="25000"/>
        </a:spcBef>
        <a:spcAft>
          <a:spcPct val="0"/>
        </a:spcAft>
        <a:buFont typeface="Arial" panose="020B0604020202020204" pitchFamily="34" charset="0"/>
        <a:buChar char="•"/>
        <a:defRPr sz="1200">
          <a:solidFill>
            <a:srgbClr val="000000"/>
          </a:solidFill>
          <a:latin typeface="Calibri Light"/>
          <a:ea typeface="+mn-ea"/>
          <a:cs typeface="Calibri Light"/>
        </a:defRPr>
      </a:lvl4pPr>
      <a:lvl5pPr marL="544116" indent="-104775" algn="l" defTabSz="1173956" rtl="0" fontAlgn="base">
        <a:spcBef>
          <a:spcPct val="25000"/>
        </a:spcBef>
        <a:spcAft>
          <a:spcPct val="0"/>
        </a:spcAft>
        <a:buFont typeface="Arial" panose="020B0604020202020204" pitchFamily="34" charset="0"/>
        <a:buChar char="•"/>
        <a:defRPr sz="1200">
          <a:solidFill>
            <a:srgbClr val="000000"/>
          </a:solidFill>
          <a:latin typeface="Calibri Light"/>
          <a:ea typeface="+mn-ea"/>
          <a:cs typeface="Calibri Light"/>
        </a:defRPr>
      </a:lvl5pPr>
      <a:lvl6pPr marL="837087" indent="-105524" algn="l" defTabSz="1174966" rtl="0" eaLnBrk="1" fontAlgn="base" hangingPunct="1">
        <a:spcBef>
          <a:spcPct val="25000"/>
        </a:spcBef>
        <a:spcAft>
          <a:spcPct val="0"/>
        </a:spcAft>
        <a:buClr>
          <a:schemeClr val="tx2"/>
        </a:buClr>
        <a:buFont typeface="Symbol" pitchFamily="18" charset="2"/>
        <a:buChar char="·"/>
        <a:defRPr sz="900">
          <a:solidFill>
            <a:srgbClr val="53565A"/>
          </a:solidFill>
          <a:latin typeface="+mn-lt"/>
          <a:ea typeface="+mn-ea"/>
          <a:cs typeface="+mn-cs"/>
        </a:defRPr>
      </a:lvl6pPr>
      <a:lvl7pPr marL="1129307" indent="-105524" algn="l" defTabSz="1174966" rtl="0" eaLnBrk="1" fontAlgn="base" hangingPunct="1">
        <a:spcBef>
          <a:spcPct val="25000"/>
        </a:spcBef>
        <a:spcAft>
          <a:spcPct val="0"/>
        </a:spcAft>
        <a:buClr>
          <a:schemeClr val="tx2"/>
        </a:buClr>
        <a:buFont typeface="Symbol" pitchFamily="18" charset="2"/>
        <a:buChar char="·"/>
        <a:defRPr sz="900">
          <a:solidFill>
            <a:srgbClr val="53565A"/>
          </a:solidFill>
          <a:latin typeface="+mn-lt"/>
          <a:ea typeface="+mn-ea"/>
          <a:cs typeface="+mn-cs"/>
        </a:defRPr>
      </a:lvl7pPr>
      <a:lvl8pPr marL="1421526" indent="-105524" algn="l" defTabSz="1174966" rtl="0" eaLnBrk="1" fontAlgn="base" hangingPunct="1">
        <a:spcBef>
          <a:spcPct val="25000"/>
        </a:spcBef>
        <a:spcAft>
          <a:spcPct val="0"/>
        </a:spcAft>
        <a:buClr>
          <a:schemeClr val="tx2"/>
        </a:buClr>
        <a:buFont typeface="Symbol" pitchFamily="18" charset="2"/>
        <a:buChar char="·"/>
        <a:defRPr sz="900">
          <a:solidFill>
            <a:srgbClr val="53565A"/>
          </a:solidFill>
          <a:latin typeface="+mn-lt"/>
          <a:ea typeface="+mn-ea"/>
          <a:cs typeface="+mn-cs"/>
        </a:defRPr>
      </a:lvl8pPr>
      <a:lvl9pPr marL="1713746" indent="-105524" algn="l" defTabSz="1174966" rtl="0" eaLnBrk="1" fontAlgn="base" hangingPunct="1">
        <a:spcBef>
          <a:spcPct val="25000"/>
        </a:spcBef>
        <a:spcAft>
          <a:spcPct val="0"/>
        </a:spcAft>
        <a:buClr>
          <a:schemeClr val="tx2"/>
        </a:buClr>
        <a:buFont typeface="Symbol" pitchFamily="18" charset="2"/>
        <a:buChar char="·"/>
        <a:defRPr sz="900">
          <a:solidFill>
            <a:srgbClr val="53565A"/>
          </a:solidFill>
          <a:latin typeface="+mn-lt"/>
          <a:ea typeface="+mn-ea"/>
          <a:cs typeface="+mn-cs"/>
        </a:defRPr>
      </a:lvl9pPr>
    </p:bodyStyle>
    <p:otherStyle>
      <a:defPPr>
        <a:defRPr lang="en-US"/>
      </a:defPPr>
      <a:lvl1pPr marL="0" algn="l" defTabSz="584439" rtl="0" eaLnBrk="1" latinLnBrk="0" hangingPunct="1">
        <a:defRPr sz="1125" kern="1200">
          <a:solidFill>
            <a:schemeClr val="tx1"/>
          </a:solidFill>
          <a:latin typeface="+mn-lt"/>
          <a:ea typeface="+mn-ea"/>
          <a:cs typeface="+mn-cs"/>
        </a:defRPr>
      </a:lvl1pPr>
      <a:lvl2pPr marL="292220" algn="l" defTabSz="584439" rtl="0" eaLnBrk="1" latinLnBrk="0" hangingPunct="1">
        <a:defRPr sz="1125" kern="1200">
          <a:solidFill>
            <a:schemeClr val="tx1"/>
          </a:solidFill>
          <a:latin typeface="+mn-lt"/>
          <a:ea typeface="+mn-ea"/>
          <a:cs typeface="+mn-cs"/>
        </a:defRPr>
      </a:lvl2pPr>
      <a:lvl3pPr marL="584439" algn="l" defTabSz="584439" rtl="0" eaLnBrk="1" latinLnBrk="0" hangingPunct="1">
        <a:defRPr sz="1125" kern="1200">
          <a:solidFill>
            <a:schemeClr val="tx1"/>
          </a:solidFill>
          <a:latin typeface="+mn-lt"/>
          <a:ea typeface="+mn-ea"/>
          <a:cs typeface="+mn-cs"/>
        </a:defRPr>
      </a:lvl3pPr>
      <a:lvl4pPr marL="876659" algn="l" defTabSz="584439" rtl="0" eaLnBrk="1" latinLnBrk="0" hangingPunct="1">
        <a:defRPr sz="1125" kern="1200">
          <a:solidFill>
            <a:schemeClr val="tx1"/>
          </a:solidFill>
          <a:latin typeface="+mn-lt"/>
          <a:ea typeface="+mn-ea"/>
          <a:cs typeface="+mn-cs"/>
        </a:defRPr>
      </a:lvl4pPr>
      <a:lvl5pPr marL="1168877" algn="l" defTabSz="584439" rtl="0" eaLnBrk="1" latinLnBrk="0" hangingPunct="1">
        <a:defRPr sz="1125" kern="1200">
          <a:solidFill>
            <a:schemeClr val="tx1"/>
          </a:solidFill>
          <a:latin typeface="+mn-lt"/>
          <a:ea typeface="+mn-ea"/>
          <a:cs typeface="+mn-cs"/>
        </a:defRPr>
      </a:lvl5pPr>
      <a:lvl6pPr marL="1461097" algn="l" defTabSz="584439" rtl="0" eaLnBrk="1" latinLnBrk="0" hangingPunct="1">
        <a:defRPr sz="1125" kern="1200">
          <a:solidFill>
            <a:schemeClr val="tx1"/>
          </a:solidFill>
          <a:latin typeface="+mn-lt"/>
          <a:ea typeface="+mn-ea"/>
          <a:cs typeface="+mn-cs"/>
        </a:defRPr>
      </a:lvl6pPr>
      <a:lvl7pPr marL="1753316" algn="l" defTabSz="584439" rtl="0" eaLnBrk="1" latinLnBrk="0" hangingPunct="1">
        <a:defRPr sz="1125" kern="1200">
          <a:solidFill>
            <a:schemeClr val="tx1"/>
          </a:solidFill>
          <a:latin typeface="+mn-lt"/>
          <a:ea typeface="+mn-ea"/>
          <a:cs typeface="+mn-cs"/>
        </a:defRPr>
      </a:lvl7pPr>
      <a:lvl8pPr marL="2045536" algn="l" defTabSz="584439" rtl="0" eaLnBrk="1" latinLnBrk="0" hangingPunct="1">
        <a:defRPr sz="1125" kern="1200">
          <a:solidFill>
            <a:schemeClr val="tx1"/>
          </a:solidFill>
          <a:latin typeface="+mn-lt"/>
          <a:ea typeface="+mn-ea"/>
          <a:cs typeface="+mn-cs"/>
        </a:defRPr>
      </a:lvl8pPr>
      <a:lvl9pPr marL="2337755" algn="l" defTabSz="584439" rtl="0" eaLnBrk="1" latinLnBrk="0" hangingPunct="1">
        <a:defRPr sz="11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image" Target="../media/image18.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oleObject" Target="../embeddings/oleObject5.bin"/><Relationship Id="rId17" Type="http://schemas.openxmlformats.org/officeDocument/2006/relationships/image" Target="../media/image19.wmf"/><Relationship Id="rId2" Type="http://schemas.openxmlformats.org/officeDocument/2006/relationships/slideLayout" Target="../slideLayouts/slideLayout9.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image" Target="../media/image15.png"/><Relationship Id="rId11" Type="http://schemas.openxmlformats.org/officeDocument/2006/relationships/image" Target="../media/image17.wmf"/><Relationship Id="rId5" Type="http://schemas.openxmlformats.org/officeDocument/2006/relationships/oleObject" Target="../embeddings/oleObject2.bin"/><Relationship Id="rId15" Type="http://schemas.openxmlformats.org/officeDocument/2006/relationships/oleObject" Target="../embeddings/oleObject6.bin"/><Relationship Id="rId10" Type="http://schemas.openxmlformats.org/officeDocument/2006/relationships/oleObject" Target="../embeddings/oleObject4.bin"/><Relationship Id="rId4" Type="http://schemas.openxmlformats.org/officeDocument/2006/relationships/image" Target="../media/image14.wmf"/><Relationship Id="rId9" Type="http://schemas.openxmlformats.org/officeDocument/2006/relationships/image" Target="../media/image20.png"/><Relationship Id="rId1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21.png"/><Relationship Id="rId2" Type="http://schemas.openxmlformats.org/officeDocument/2006/relationships/slideLayout" Target="../slideLayouts/slideLayout9.xml"/><Relationship Id="rId1" Type="http://schemas.openxmlformats.org/officeDocument/2006/relationships/vmlDrawing" Target="../drawings/vmlDrawing2.vml"/><Relationship Id="rId6" Type="http://schemas.openxmlformats.org/officeDocument/2006/relationships/image" Target="../media/image22.png"/><Relationship Id="rId5" Type="http://schemas.openxmlformats.org/officeDocument/2006/relationships/oleObject" Target="../embeddings/oleObject9.bin"/><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48105" y="2269550"/>
            <a:ext cx="5561624" cy="430887"/>
          </a:xfrm>
        </p:spPr>
        <p:txBody>
          <a:bodyPr/>
          <a:lstStyle/>
          <a:p>
            <a:r>
              <a:rPr lang="en-US" altLang="en-US" sz="2800" dirty="0">
                <a:latin typeface="Calibri Light" panose="020F0302020204030204" pitchFamily="34" charset="0"/>
                <a:cs typeface="Calibri Light" panose="020F0302020204030204" pitchFamily="34" charset="0"/>
              </a:rPr>
              <a:t>Relating Vision </a:t>
            </a:r>
            <a:r>
              <a:rPr lang="en-US" altLang="en-US" sz="2800" i="1" dirty="0">
                <a:latin typeface="Calibri Light" panose="020F0302020204030204" pitchFamily="34" charset="0"/>
                <a:cs typeface="Calibri Light" panose="020F0302020204030204" pitchFamily="34" charset="0"/>
              </a:rPr>
              <a:t>PLUS</a:t>
            </a:r>
            <a:r>
              <a:rPr lang="en-US" altLang="en-US" sz="2800" dirty="0">
                <a:latin typeface="Calibri Light" panose="020F0302020204030204" pitchFamily="34" charset="0"/>
                <a:cs typeface="Calibri Light" panose="020F0302020204030204" pitchFamily="34" charset="0"/>
              </a:rPr>
              <a:t> to Business </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36500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2" name="Group 3">
            <a:extLst>
              <a:ext uri="{FF2B5EF4-FFF2-40B4-BE49-F238E27FC236}">
                <a16:creationId xmlns:a16="http://schemas.microsoft.com/office/drawing/2014/main" id="{77402009-F259-47A5-9EEE-7BA0EBF326D0}"/>
              </a:ext>
            </a:extLst>
          </p:cNvPr>
          <p:cNvGrpSpPr>
            <a:grpSpLocks/>
          </p:cNvGrpSpPr>
          <p:nvPr/>
        </p:nvGrpSpPr>
        <p:grpSpPr bwMode="auto">
          <a:xfrm>
            <a:off x="2745635" y="2250353"/>
            <a:ext cx="1145381" cy="1087040"/>
            <a:chOff x="1082" y="2025"/>
            <a:chExt cx="962" cy="913"/>
          </a:xfrm>
        </p:grpSpPr>
        <p:sp>
          <p:nvSpPr>
            <p:cNvPr id="12517" name="Freeform 4">
              <a:extLst>
                <a:ext uri="{FF2B5EF4-FFF2-40B4-BE49-F238E27FC236}">
                  <a16:creationId xmlns:a16="http://schemas.microsoft.com/office/drawing/2014/main" id="{40557154-0EBB-4D76-888C-D801E6813238}"/>
                </a:ext>
              </a:extLst>
            </p:cNvPr>
            <p:cNvSpPr>
              <a:spLocks/>
            </p:cNvSpPr>
            <p:nvPr/>
          </p:nvSpPr>
          <p:spPr bwMode="auto">
            <a:xfrm>
              <a:off x="1082" y="2672"/>
              <a:ext cx="962" cy="266"/>
            </a:xfrm>
            <a:custGeom>
              <a:avLst/>
              <a:gdLst>
                <a:gd name="T0" fmla="*/ 0 w 962"/>
                <a:gd name="T1" fmla="*/ 210 h 266"/>
                <a:gd name="T2" fmla="*/ 904 w 962"/>
                <a:gd name="T3" fmla="*/ 0 h 266"/>
                <a:gd name="T4" fmla="*/ 961 w 962"/>
                <a:gd name="T5" fmla="*/ 55 h 266"/>
                <a:gd name="T6" fmla="*/ 57 w 962"/>
                <a:gd name="T7" fmla="*/ 265 h 266"/>
                <a:gd name="T8" fmla="*/ 0 w 962"/>
                <a:gd name="T9" fmla="*/ 21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2" h="266">
                  <a:moveTo>
                    <a:pt x="0" y="210"/>
                  </a:moveTo>
                  <a:lnTo>
                    <a:pt x="904" y="0"/>
                  </a:lnTo>
                  <a:lnTo>
                    <a:pt x="961" y="55"/>
                  </a:lnTo>
                  <a:lnTo>
                    <a:pt x="57" y="265"/>
                  </a:lnTo>
                  <a:lnTo>
                    <a:pt x="0" y="210"/>
                  </a:lnTo>
                </a:path>
              </a:pathLst>
            </a:custGeom>
            <a:solidFill>
              <a:srgbClr val="529EA8"/>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518" name="Freeform 5">
              <a:extLst>
                <a:ext uri="{FF2B5EF4-FFF2-40B4-BE49-F238E27FC236}">
                  <a16:creationId xmlns:a16="http://schemas.microsoft.com/office/drawing/2014/main" id="{553D0701-EF49-462B-8B03-DD6130A8A8A4}"/>
                </a:ext>
              </a:extLst>
            </p:cNvPr>
            <p:cNvSpPr>
              <a:spLocks/>
            </p:cNvSpPr>
            <p:nvPr/>
          </p:nvSpPr>
          <p:spPr bwMode="auto">
            <a:xfrm>
              <a:off x="1994" y="2241"/>
              <a:ext cx="50" cy="481"/>
            </a:xfrm>
            <a:custGeom>
              <a:avLst/>
              <a:gdLst>
                <a:gd name="T0" fmla="*/ 0 w 50"/>
                <a:gd name="T1" fmla="*/ 424 h 481"/>
                <a:gd name="T2" fmla="*/ 0 w 50"/>
                <a:gd name="T3" fmla="*/ 0 h 481"/>
                <a:gd name="T4" fmla="*/ 49 w 50"/>
                <a:gd name="T5" fmla="*/ 56 h 481"/>
                <a:gd name="T6" fmla="*/ 49 w 50"/>
                <a:gd name="T7" fmla="*/ 480 h 481"/>
                <a:gd name="T8" fmla="*/ 0 w 50"/>
                <a:gd name="T9" fmla="*/ 424 h 4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481">
                  <a:moveTo>
                    <a:pt x="0" y="424"/>
                  </a:moveTo>
                  <a:lnTo>
                    <a:pt x="0" y="0"/>
                  </a:lnTo>
                  <a:lnTo>
                    <a:pt x="49" y="56"/>
                  </a:lnTo>
                  <a:lnTo>
                    <a:pt x="49" y="480"/>
                  </a:lnTo>
                  <a:lnTo>
                    <a:pt x="0" y="424"/>
                  </a:lnTo>
                </a:path>
              </a:pathLst>
            </a:custGeom>
            <a:solidFill>
              <a:srgbClr val="6DD3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519" name="Freeform 6">
              <a:extLst>
                <a:ext uri="{FF2B5EF4-FFF2-40B4-BE49-F238E27FC236}">
                  <a16:creationId xmlns:a16="http://schemas.microsoft.com/office/drawing/2014/main" id="{EBA64F59-CCA0-4890-AFCF-72970FB3E475}"/>
                </a:ext>
              </a:extLst>
            </p:cNvPr>
            <p:cNvSpPr>
              <a:spLocks/>
            </p:cNvSpPr>
            <p:nvPr/>
          </p:nvSpPr>
          <p:spPr bwMode="auto">
            <a:xfrm>
              <a:off x="1082" y="2025"/>
              <a:ext cx="905" cy="856"/>
            </a:xfrm>
            <a:custGeom>
              <a:avLst/>
              <a:gdLst>
                <a:gd name="T0" fmla="*/ 0 w 905"/>
                <a:gd name="T1" fmla="*/ 855 h 856"/>
                <a:gd name="T2" fmla="*/ 904 w 905"/>
                <a:gd name="T3" fmla="*/ 641 h 856"/>
                <a:gd name="T4" fmla="*/ 904 w 905"/>
                <a:gd name="T5" fmla="*/ 214 h 856"/>
                <a:gd name="T6" fmla="*/ 0 w 905"/>
                <a:gd name="T7" fmla="*/ 0 h 856"/>
                <a:gd name="T8" fmla="*/ 0 w 905"/>
                <a:gd name="T9" fmla="*/ 855 h 8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5" h="856">
                  <a:moveTo>
                    <a:pt x="0" y="855"/>
                  </a:moveTo>
                  <a:lnTo>
                    <a:pt x="904" y="641"/>
                  </a:lnTo>
                  <a:lnTo>
                    <a:pt x="904" y="214"/>
                  </a:lnTo>
                  <a:lnTo>
                    <a:pt x="0" y="0"/>
                  </a:lnTo>
                  <a:lnTo>
                    <a:pt x="0" y="855"/>
                  </a:lnTo>
                </a:path>
              </a:pathLst>
            </a:custGeom>
            <a:solidFill>
              <a:srgbClr val="5FB7C3"/>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grpSp>
      <p:grpSp>
        <p:nvGrpSpPr>
          <p:cNvPr id="12293" name="Group 7">
            <a:extLst>
              <a:ext uri="{FF2B5EF4-FFF2-40B4-BE49-F238E27FC236}">
                <a16:creationId xmlns:a16="http://schemas.microsoft.com/office/drawing/2014/main" id="{F31EEF91-F322-4C1C-A603-0508C74A48B2}"/>
              </a:ext>
            </a:extLst>
          </p:cNvPr>
          <p:cNvGrpSpPr>
            <a:grpSpLocks/>
          </p:cNvGrpSpPr>
          <p:nvPr/>
        </p:nvGrpSpPr>
        <p:grpSpPr bwMode="auto">
          <a:xfrm>
            <a:off x="2959948" y="995433"/>
            <a:ext cx="1373981" cy="1371600"/>
            <a:chOff x="1282" y="971"/>
            <a:chExt cx="1154" cy="1152"/>
          </a:xfrm>
        </p:grpSpPr>
        <p:sp>
          <p:nvSpPr>
            <p:cNvPr id="12513" name="Freeform 8">
              <a:extLst>
                <a:ext uri="{FF2B5EF4-FFF2-40B4-BE49-F238E27FC236}">
                  <a16:creationId xmlns:a16="http://schemas.microsoft.com/office/drawing/2014/main" id="{C5EF70E1-F691-4D5C-8FF1-8DE4DD42EDBC}"/>
                </a:ext>
              </a:extLst>
            </p:cNvPr>
            <p:cNvSpPr>
              <a:spLocks/>
            </p:cNvSpPr>
            <p:nvPr/>
          </p:nvSpPr>
          <p:spPr bwMode="auto">
            <a:xfrm>
              <a:off x="1282" y="1586"/>
              <a:ext cx="850" cy="537"/>
            </a:xfrm>
            <a:custGeom>
              <a:avLst/>
              <a:gdLst>
                <a:gd name="T0" fmla="*/ 0 w 850"/>
                <a:gd name="T1" fmla="*/ 0 h 537"/>
                <a:gd name="T2" fmla="*/ 794 w 850"/>
                <a:gd name="T3" fmla="*/ 480 h 537"/>
                <a:gd name="T4" fmla="*/ 849 w 850"/>
                <a:gd name="T5" fmla="*/ 536 h 537"/>
                <a:gd name="T6" fmla="*/ 56 w 850"/>
                <a:gd name="T7" fmla="*/ 56 h 537"/>
                <a:gd name="T8" fmla="*/ 0 w 850"/>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0" h="537">
                  <a:moveTo>
                    <a:pt x="0" y="0"/>
                  </a:moveTo>
                  <a:lnTo>
                    <a:pt x="794" y="480"/>
                  </a:lnTo>
                  <a:lnTo>
                    <a:pt x="849" y="536"/>
                  </a:lnTo>
                  <a:lnTo>
                    <a:pt x="56" y="56"/>
                  </a:lnTo>
                  <a:lnTo>
                    <a:pt x="0" y="0"/>
                  </a:lnTo>
                </a:path>
              </a:pathLst>
            </a:custGeom>
            <a:solidFill>
              <a:srgbClr val="74B4B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514" name="Freeform 9">
              <a:extLst>
                <a:ext uri="{FF2B5EF4-FFF2-40B4-BE49-F238E27FC236}">
                  <a16:creationId xmlns:a16="http://schemas.microsoft.com/office/drawing/2014/main" id="{573985DC-41CF-4D6F-9D60-8A1E2CBE2303}"/>
                </a:ext>
              </a:extLst>
            </p:cNvPr>
            <p:cNvSpPr>
              <a:spLocks/>
            </p:cNvSpPr>
            <p:nvPr/>
          </p:nvSpPr>
          <p:spPr bwMode="auto">
            <a:xfrm>
              <a:off x="2083" y="1766"/>
              <a:ext cx="353" cy="357"/>
            </a:xfrm>
            <a:custGeom>
              <a:avLst/>
              <a:gdLst>
                <a:gd name="T0" fmla="*/ 0 w 353"/>
                <a:gd name="T1" fmla="*/ 300 h 357"/>
                <a:gd name="T2" fmla="*/ 296 w 353"/>
                <a:gd name="T3" fmla="*/ 0 h 357"/>
                <a:gd name="T4" fmla="*/ 352 w 353"/>
                <a:gd name="T5" fmla="*/ 55 h 357"/>
                <a:gd name="T6" fmla="*/ 55 w 353"/>
                <a:gd name="T7" fmla="*/ 356 h 357"/>
                <a:gd name="T8" fmla="*/ 0 w 353"/>
                <a:gd name="T9" fmla="*/ 300 h 3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3" h="357">
                  <a:moveTo>
                    <a:pt x="0" y="300"/>
                  </a:moveTo>
                  <a:lnTo>
                    <a:pt x="296" y="0"/>
                  </a:lnTo>
                  <a:lnTo>
                    <a:pt x="352" y="55"/>
                  </a:lnTo>
                  <a:lnTo>
                    <a:pt x="55" y="356"/>
                  </a:lnTo>
                  <a:lnTo>
                    <a:pt x="0" y="300"/>
                  </a:lnTo>
                </a:path>
              </a:pathLst>
            </a:custGeom>
            <a:solidFill>
              <a:srgbClr val="7DC1CB"/>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515" name="Freeform 10">
              <a:extLst>
                <a:ext uri="{FF2B5EF4-FFF2-40B4-BE49-F238E27FC236}">
                  <a16:creationId xmlns:a16="http://schemas.microsoft.com/office/drawing/2014/main" id="{55810DA5-B8A8-44C5-82A2-A2B6B96B9C43}"/>
                </a:ext>
              </a:extLst>
            </p:cNvPr>
            <p:cNvSpPr>
              <a:spLocks/>
            </p:cNvSpPr>
            <p:nvPr/>
          </p:nvSpPr>
          <p:spPr bwMode="auto">
            <a:xfrm>
              <a:off x="1889" y="971"/>
              <a:ext cx="547" cy="844"/>
            </a:xfrm>
            <a:custGeom>
              <a:avLst/>
              <a:gdLst>
                <a:gd name="T0" fmla="*/ 490 w 547"/>
                <a:gd name="T1" fmla="*/ 788 h 844"/>
                <a:gd name="T2" fmla="*/ 0 w 547"/>
                <a:gd name="T3" fmla="*/ 0 h 844"/>
                <a:gd name="T4" fmla="*/ 56 w 547"/>
                <a:gd name="T5" fmla="*/ 56 h 844"/>
                <a:gd name="T6" fmla="*/ 546 w 547"/>
                <a:gd name="T7" fmla="*/ 843 h 844"/>
                <a:gd name="T8" fmla="*/ 490 w 547"/>
                <a:gd name="T9" fmla="*/ 788 h 8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7" h="844">
                  <a:moveTo>
                    <a:pt x="490" y="788"/>
                  </a:moveTo>
                  <a:lnTo>
                    <a:pt x="0" y="0"/>
                  </a:lnTo>
                  <a:lnTo>
                    <a:pt x="56" y="56"/>
                  </a:lnTo>
                  <a:lnTo>
                    <a:pt x="546" y="843"/>
                  </a:lnTo>
                  <a:lnTo>
                    <a:pt x="490" y="788"/>
                  </a:lnTo>
                </a:path>
              </a:pathLst>
            </a:custGeom>
            <a:solidFill>
              <a:srgbClr val="83CBD5"/>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516" name="Freeform 11">
              <a:extLst>
                <a:ext uri="{FF2B5EF4-FFF2-40B4-BE49-F238E27FC236}">
                  <a16:creationId xmlns:a16="http://schemas.microsoft.com/office/drawing/2014/main" id="{DE7C5E5E-B195-4A50-A234-368153D32C70}"/>
                </a:ext>
              </a:extLst>
            </p:cNvPr>
            <p:cNvSpPr>
              <a:spLocks/>
            </p:cNvSpPr>
            <p:nvPr/>
          </p:nvSpPr>
          <p:spPr bwMode="auto">
            <a:xfrm>
              <a:off x="1282" y="971"/>
              <a:ext cx="1097" cy="1095"/>
            </a:xfrm>
            <a:custGeom>
              <a:avLst/>
              <a:gdLst>
                <a:gd name="T0" fmla="*/ 0 w 1097"/>
                <a:gd name="T1" fmla="*/ 611 h 1095"/>
                <a:gd name="T2" fmla="*/ 795 w 1097"/>
                <a:gd name="T3" fmla="*/ 1094 h 1095"/>
                <a:gd name="T4" fmla="*/ 1096 w 1097"/>
                <a:gd name="T5" fmla="*/ 789 h 1095"/>
                <a:gd name="T6" fmla="*/ 603 w 1097"/>
                <a:gd name="T7" fmla="*/ 0 h 1095"/>
                <a:gd name="T8" fmla="*/ 0 w 1097"/>
                <a:gd name="T9" fmla="*/ 611 h 10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 h="1095">
                  <a:moveTo>
                    <a:pt x="0" y="611"/>
                  </a:moveTo>
                  <a:lnTo>
                    <a:pt x="795" y="1094"/>
                  </a:lnTo>
                  <a:lnTo>
                    <a:pt x="1096" y="789"/>
                  </a:lnTo>
                  <a:lnTo>
                    <a:pt x="603" y="0"/>
                  </a:lnTo>
                  <a:lnTo>
                    <a:pt x="0" y="611"/>
                  </a:lnTo>
                </a:path>
              </a:pathLst>
            </a:custGeom>
            <a:solidFill>
              <a:srgbClr val="78BAC3"/>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grpSp>
      <p:grpSp>
        <p:nvGrpSpPr>
          <p:cNvPr id="12294" name="Group 12">
            <a:extLst>
              <a:ext uri="{FF2B5EF4-FFF2-40B4-BE49-F238E27FC236}">
                <a16:creationId xmlns:a16="http://schemas.microsoft.com/office/drawing/2014/main" id="{FA5DF004-EDF4-45A7-8021-4FD80F3BA80F}"/>
              </a:ext>
            </a:extLst>
          </p:cNvPr>
          <p:cNvGrpSpPr>
            <a:grpSpLocks/>
          </p:cNvGrpSpPr>
          <p:nvPr/>
        </p:nvGrpSpPr>
        <p:grpSpPr bwMode="auto">
          <a:xfrm>
            <a:off x="4300591" y="757309"/>
            <a:ext cx="1087041" cy="1145381"/>
            <a:chOff x="2408" y="771"/>
            <a:chExt cx="913" cy="962"/>
          </a:xfrm>
        </p:grpSpPr>
        <p:sp>
          <p:nvSpPr>
            <p:cNvPr id="12510" name="Freeform 13">
              <a:extLst>
                <a:ext uri="{FF2B5EF4-FFF2-40B4-BE49-F238E27FC236}">
                  <a16:creationId xmlns:a16="http://schemas.microsoft.com/office/drawing/2014/main" id="{DE696B81-5871-4F6C-9CF2-64850404546C}"/>
                </a:ext>
              </a:extLst>
            </p:cNvPr>
            <p:cNvSpPr>
              <a:spLocks/>
            </p:cNvSpPr>
            <p:nvPr/>
          </p:nvSpPr>
          <p:spPr bwMode="auto">
            <a:xfrm>
              <a:off x="2624" y="1683"/>
              <a:ext cx="481" cy="50"/>
            </a:xfrm>
            <a:custGeom>
              <a:avLst/>
              <a:gdLst>
                <a:gd name="T0" fmla="*/ 0 w 481"/>
                <a:gd name="T1" fmla="*/ 0 h 50"/>
                <a:gd name="T2" fmla="*/ 424 w 481"/>
                <a:gd name="T3" fmla="*/ 0 h 50"/>
                <a:gd name="T4" fmla="*/ 480 w 481"/>
                <a:gd name="T5" fmla="*/ 49 h 50"/>
                <a:gd name="T6" fmla="*/ 56 w 481"/>
                <a:gd name="T7" fmla="*/ 49 h 50"/>
                <a:gd name="T8" fmla="*/ 0 w 481"/>
                <a:gd name="T9" fmla="*/ 0 h 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50">
                  <a:moveTo>
                    <a:pt x="0" y="0"/>
                  </a:moveTo>
                  <a:lnTo>
                    <a:pt x="424" y="0"/>
                  </a:lnTo>
                  <a:lnTo>
                    <a:pt x="480" y="49"/>
                  </a:lnTo>
                  <a:lnTo>
                    <a:pt x="56" y="49"/>
                  </a:lnTo>
                  <a:lnTo>
                    <a:pt x="0" y="0"/>
                  </a:lnTo>
                </a:path>
              </a:pathLst>
            </a:custGeom>
            <a:solidFill>
              <a:srgbClr val="007785"/>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511" name="Freeform 14">
              <a:extLst>
                <a:ext uri="{FF2B5EF4-FFF2-40B4-BE49-F238E27FC236}">
                  <a16:creationId xmlns:a16="http://schemas.microsoft.com/office/drawing/2014/main" id="{12FEA726-36ED-46A1-8D86-785228A83AD3}"/>
                </a:ext>
              </a:extLst>
            </p:cNvPr>
            <p:cNvSpPr>
              <a:spLocks/>
            </p:cNvSpPr>
            <p:nvPr/>
          </p:nvSpPr>
          <p:spPr bwMode="auto">
            <a:xfrm>
              <a:off x="3055" y="771"/>
              <a:ext cx="266" cy="962"/>
            </a:xfrm>
            <a:custGeom>
              <a:avLst/>
              <a:gdLst>
                <a:gd name="T0" fmla="*/ 0 w 266"/>
                <a:gd name="T1" fmla="*/ 904 h 962"/>
                <a:gd name="T2" fmla="*/ 210 w 266"/>
                <a:gd name="T3" fmla="*/ 0 h 962"/>
                <a:gd name="T4" fmla="*/ 265 w 266"/>
                <a:gd name="T5" fmla="*/ 57 h 962"/>
                <a:gd name="T6" fmla="*/ 55 w 266"/>
                <a:gd name="T7" fmla="*/ 961 h 962"/>
                <a:gd name="T8" fmla="*/ 0 w 266"/>
                <a:gd name="T9" fmla="*/ 904 h 9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962">
                  <a:moveTo>
                    <a:pt x="0" y="904"/>
                  </a:moveTo>
                  <a:lnTo>
                    <a:pt x="210" y="0"/>
                  </a:lnTo>
                  <a:lnTo>
                    <a:pt x="265" y="57"/>
                  </a:lnTo>
                  <a:lnTo>
                    <a:pt x="55" y="961"/>
                  </a:lnTo>
                  <a:lnTo>
                    <a:pt x="0" y="904"/>
                  </a:lnTo>
                </a:path>
              </a:pathLst>
            </a:custGeom>
            <a:solidFill>
              <a:srgbClr val="00AEC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512" name="Freeform 15">
              <a:extLst>
                <a:ext uri="{FF2B5EF4-FFF2-40B4-BE49-F238E27FC236}">
                  <a16:creationId xmlns:a16="http://schemas.microsoft.com/office/drawing/2014/main" id="{492882A2-BB11-44DE-9B3C-7624164CF519}"/>
                </a:ext>
              </a:extLst>
            </p:cNvPr>
            <p:cNvSpPr>
              <a:spLocks/>
            </p:cNvSpPr>
            <p:nvPr/>
          </p:nvSpPr>
          <p:spPr bwMode="auto">
            <a:xfrm>
              <a:off x="2408" y="771"/>
              <a:ext cx="856" cy="905"/>
            </a:xfrm>
            <a:custGeom>
              <a:avLst/>
              <a:gdLst>
                <a:gd name="T0" fmla="*/ 0 w 856"/>
                <a:gd name="T1" fmla="*/ 0 h 905"/>
                <a:gd name="T2" fmla="*/ 214 w 856"/>
                <a:gd name="T3" fmla="*/ 904 h 905"/>
                <a:gd name="T4" fmla="*/ 641 w 856"/>
                <a:gd name="T5" fmla="*/ 904 h 905"/>
                <a:gd name="T6" fmla="*/ 855 w 856"/>
                <a:gd name="T7" fmla="*/ 0 h 905"/>
                <a:gd name="T8" fmla="*/ 0 w 856"/>
                <a:gd name="T9" fmla="*/ 0 h 9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6" h="905">
                  <a:moveTo>
                    <a:pt x="0" y="0"/>
                  </a:moveTo>
                  <a:lnTo>
                    <a:pt x="214" y="904"/>
                  </a:lnTo>
                  <a:lnTo>
                    <a:pt x="641" y="904"/>
                  </a:lnTo>
                  <a:lnTo>
                    <a:pt x="855" y="0"/>
                  </a:lnTo>
                  <a:lnTo>
                    <a:pt x="0" y="0"/>
                  </a:lnTo>
                </a:path>
              </a:pathLst>
            </a:custGeom>
            <a:solidFill>
              <a:srgbClr val="0099A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grpSp>
      <p:grpSp>
        <p:nvGrpSpPr>
          <p:cNvPr id="12295" name="Group 16">
            <a:extLst>
              <a:ext uri="{FF2B5EF4-FFF2-40B4-BE49-F238E27FC236}">
                <a16:creationId xmlns:a16="http://schemas.microsoft.com/office/drawing/2014/main" id="{5C0A303C-42EC-4B76-861B-41945922FC79}"/>
              </a:ext>
            </a:extLst>
          </p:cNvPr>
          <p:cNvGrpSpPr>
            <a:grpSpLocks/>
          </p:cNvGrpSpPr>
          <p:nvPr/>
        </p:nvGrpSpPr>
        <p:grpSpPr bwMode="auto">
          <a:xfrm>
            <a:off x="4314879" y="3656480"/>
            <a:ext cx="1087041" cy="1145381"/>
            <a:chOff x="2420" y="3206"/>
            <a:chExt cx="913" cy="962"/>
          </a:xfrm>
        </p:grpSpPr>
        <p:sp>
          <p:nvSpPr>
            <p:cNvPr id="12507" name="Freeform 17">
              <a:extLst>
                <a:ext uri="{FF2B5EF4-FFF2-40B4-BE49-F238E27FC236}">
                  <a16:creationId xmlns:a16="http://schemas.microsoft.com/office/drawing/2014/main" id="{761EBEC0-2011-4728-9FD6-0B71C1DD4929}"/>
                </a:ext>
              </a:extLst>
            </p:cNvPr>
            <p:cNvSpPr>
              <a:spLocks/>
            </p:cNvSpPr>
            <p:nvPr/>
          </p:nvSpPr>
          <p:spPr bwMode="auto">
            <a:xfrm>
              <a:off x="2420" y="4118"/>
              <a:ext cx="913" cy="50"/>
            </a:xfrm>
            <a:custGeom>
              <a:avLst/>
              <a:gdLst>
                <a:gd name="T0" fmla="*/ 0 w 913"/>
                <a:gd name="T1" fmla="*/ 0 h 50"/>
                <a:gd name="T2" fmla="*/ 855 w 913"/>
                <a:gd name="T3" fmla="*/ 0 h 50"/>
                <a:gd name="T4" fmla="*/ 912 w 913"/>
                <a:gd name="T5" fmla="*/ 49 h 50"/>
                <a:gd name="T6" fmla="*/ 57 w 913"/>
                <a:gd name="T7" fmla="*/ 49 h 50"/>
                <a:gd name="T8" fmla="*/ 0 w 913"/>
                <a:gd name="T9" fmla="*/ 0 h 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3" h="50">
                  <a:moveTo>
                    <a:pt x="0" y="0"/>
                  </a:moveTo>
                  <a:lnTo>
                    <a:pt x="855" y="0"/>
                  </a:lnTo>
                  <a:lnTo>
                    <a:pt x="912" y="49"/>
                  </a:lnTo>
                  <a:lnTo>
                    <a:pt x="57" y="49"/>
                  </a:lnTo>
                  <a:lnTo>
                    <a:pt x="0" y="0"/>
                  </a:lnTo>
                </a:path>
              </a:pathLst>
            </a:custGeom>
            <a:solidFill>
              <a:srgbClr val="1F8997"/>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508" name="Freeform 18">
              <a:extLst>
                <a:ext uri="{FF2B5EF4-FFF2-40B4-BE49-F238E27FC236}">
                  <a16:creationId xmlns:a16="http://schemas.microsoft.com/office/drawing/2014/main" id="{52750CAF-EBC6-41A6-A051-6C9B40310A5C}"/>
                </a:ext>
              </a:extLst>
            </p:cNvPr>
            <p:cNvSpPr>
              <a:spLocks/>
            </p:cNvSpPr>
            <p:nvPr/>
          </p:nvSpPr>
          <p:spPr bwMode="auto">
            <a:xfrm>
              <a:off x="3067" y="3206"/>
              <a:ext cx="266" cy="962"/>
            </a:xfrm>
            <a:custGeom>
              <a:avLst/>
              <a:gdLst>
                <a:gd name="T0" fmla="*/ 210 w 266"/>
                <a:gd name="T1" fmla="*/ 904 h 962"/>
                <a:gd name="T2" fmla="*/ 0 w 266"/>
                <a:gd name="T3" fmla="*/ 0 h 962"/>
                <a:gd name="T4" fmla="*/ 55 w 266"/>
                <a:gd name="T5" fmla="*/ 57 h 962"/>
                <a:gd name="T6" fmla="*/ 265 w 266"/>
                <a:gd name="T7" fmla="*/ 961 h 962"/>
                <a:gd name="T8" fmla="*/ 210 w 266"/>
                <a:gd name="T9" fmla="*/ 904 h 9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962">
                  <a:moveTo>
                    <a:pt x="210" y="904"/>
                  </a:moveTo>
                  <a:lnTo>
                    <a:pt x="0" y="0"/>
                  </a:lnTo>
                  <a:lnTo>
                    <a:pt x="55" y="57"/>
                  </a:lnTo>
                  <a:lnTo>
                    <a:pt x="265" y="961"/>
                  </a:lnTo>
                  <a:lnTo>
                    <a:pt x="210" y="904"/>
                  </a:lnTo>
                </a:path>
              </a:pathLst>
            </a:custGeom>
            <a:solidFill>
              <a:srgbClr val="2EC9DE"/>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509" name="Freeform 19">
              <a:extLst>
                <a:ext uri="{FF2B5EF4-FFF2-40B4-BE49-F238E27FC236}">
                  <a16:creationId xmlns:a16="http://schemas.microsoft.com/office/drawing/2014/main" id="{7E4A9288-9A5B-45D5-AE08-763E8B5FE407}"/>
                </a:ext>
              </a:extLst>
            </p:cNvPr>
            <p:cNvSpPr>
              <a:spLocks/>
            </p:cNvSpPr>
            <p:nvPr/>
          </p:nvSpPr>
          <p:spPr bwMode="auto">
            <a:xfrm>
              <a:off x="2420" y="3206"/>
              <a:ext cx="856" cy="905"/>
            </a:xfrm>
            <a:custGeom>
              <a:avLst/>
              <a:gdLst>
                <a:gd name="T0" fmla="*/ 0 w 856"/>
                <a:gd name="T1" fmla="*/ 904 h 905"/>
                <a:gd name="T2" fmla="*/ 855 w 856"/>
                <a:gd name="T3" fmla="*/ 904 h 905"/>
                <a:gd name="T4" fmla="*/ 641 w 856"/>
                <a:gd name="T5" fmla="*/ 0 h 905"/>
                <a:gd name="T6" fmla="*/ 214 w 856"/>
                <a:gd name="T7" fmla="*/ 0 h 905"/>
                <a:gd name="T8" fmla="*/ 0 w 856"/>
                <a:gd name="T9" fmla="*/ 904 h 9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6" h="905">
                  <a:moveTo>
                    <a:pt x="0" y="904"/>
                  </a:moveTo>
                  <a:lnTo>
                    <a:pt x="855" y="904"/>
                  </a:lnTo>
                  <a:lnTo>
                    <a:pt x="641" y="0"/>
                  </a:lnTo>
                  <a:lnTo>
                    <a:pt x="214" y="0"/>
                  </a:lnTo>
                  <a:lnTo>
                    <a:pt x="0" y="904"/>
                  </a:lnTo>
                </a:path>
              </a:pathLst>
            </a:custGeom>
            <a:solidFill>
              <a:srgbClr val="28B0C3"/>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grpSp>
      <p:grpSp>
        <p:nvGrpSpPr>
          <p:cNvPr id="12296" name="Group 20">
            <a:extLst>
              <a:ext uri="{FF2B5EF4-FFF2-40B4-BE49-F238E27FC236}">
                <a16:creationId xmlns:a16="http://schemas.microsoft.com/office/drawing/2014/main" id="{BA10BCF6-1DA4-46B8-BBEE-FA8C9CD941CC}"/>
              </a:ext>
            </a:extLst>
          </p:cNvPr>
          <p:cNvGrpSpPr>
            <a:grpSpLocks/>
          </p:cNvGrpSpPr>
          <p:nvPr/>
        </p:nvGrpSpPr>
        <p:grpSpPr bwMode="auto">
          <a:xfrm>
            <a:off x="5849595" y="2250353"/>
            <a:ext cx="1145381" cy="1087040"/>
            <a:chOff x="3709" y="2025"/>
            <a:chExt cx="962" cy="913"/>
          </a:xfrm>
        </p:grpSpPr>
        <p:sp>
          <p:nvSpPr>
            <p:cNvPr id="12504" name="Freeform 21">
              <a:extLst>
                <a:ext uri="{FF2B5EF4-FFF2-40B4-BE49-F238E27FC236}">
                  <a16:creationId xmlns:a16="http://schemas.microsoft.com/office/drawing/2014/main" id="{F63ADB1F-023B-4011-8A5C-D5041517A731}"/>
                </a:ext>
              </a:extLst>
            </p:cNvPr>
            <p:cNvSpPr>
              <a:spLocks/>
            </p:cNvSpPr>
            <p:nvPr/>
          </p:nvSpPr>
          <p:spPr bwMode="auto">
            <a:xfrm>
              <a:off x="3709" y="2672"/>
              <a:ext cx="962" cy="266"/>
            </a:xfrm>
            <a:custGeom>
              <a:avLst/>
              <a:gdLst>
                <a:gd name="T0" fmla="*/ 0 w 962"/>
                <a:gd name="T1" fmla="*/ 0 h 266"/>
                <a:gd name="T2" fmla="*/ 904 w 962"/>
                <a:gd name="T3" fmla="*/ 210 h 266"/>
                <a:gd name="T4" fmla="*/ 961 w 962"/>
                <a:gd name="T5" fmla="*/ 265 h 266"/>
                <a:gd name="T6" fmla="*/ 57 w 962"/>
                <a:gd name="T7" fmla="*/ 55 h 266"/>
                <a:gd name="T8" fmla="*/ 0 w 962"/>
                <a:gd name="T9" fmla="*/ 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2" h="266">
                  <a:moveTo>
                    <a:pt x="0" y="0"/>
                  </a:moveTo>
                  <a:lnTo>
                    <a:pt x="904" y="210"/>
                  </a:lnTo>
                  <a:lnTo>
                    <a:pt x="961" y="265"/>
                  </a:lnTo>
                  <a:lnTo>
                    <a:pt x="57" y="55"/>
                  </a:lnTo>
                  <a:lnTo>
                    <a:pt x="0" y="0"/>
                  </a:lnTo>
                </a:path>
              </a:pathLst>
            </a:custGeom>
            <a:solidFill>
              <a:srgbClr val="0092A6"/>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505" name="Freeform 22">
              <a:extLst>
                <a:ext uri="{FF2B5EF4-FFF2-40B4-BE49-F238E27FC236}">
                  <a16:creationId xmlns:a16="http://schemas.microsoft.com/office/drawing/2014/main" id="{6FDF2B2D-45A1-4EA1-A387-3B278AC5C822}"/>
                </a:ext>
              </a:extLst>
            </p:cNvPr>
            <p:cNvSpPr>
              <a:spLocks/>
            </p:cNvSpPr>
            <p:nvPr/>
          </p:nvSpPr>
          <p:spPr bwMode="auto">
            <a:xfrm>
              <a:off x="4621" y="2025"/>
              <a:ext cx="50" cy="913"/>
            </a:xfrm>
            <a:custGeom>
              <a:avLst/>
              <a:gdLst>
                <a:gd name="T0" fmla="*/ 0 w 50"/>
                <a:gd name="T1" fmla="*/ 855 h 913"/>
                <a:gd name="T2" fmla="*/ 0 w 50"/>
                <a:gd name="T3" fmla="*/ 0 h 913"/>
                <a:gd name="T4" fmla="*/ 49 w 50"/>
                <a:gd name="T5" fmla="*/ 57 h 913"/>
                <a:gd name="T6" fmla="*/ 49 w 50"/>
                <a:gd name="T7" fmla="*/ 912 h 913"/>
                <a:gd name="T8" fmla="*/ 0 w 50"/>
                <a:gd name="T9" fmla="*/ 855 h 9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913">
                  <a:moveTo>
                    <a:pt x="0" y="855"/>
                  </a:moveTo>
                  <a:lnTo>
                    <a:pt x="0" y="0"/>
                  </a:lnTo>
                  <a:lnTo>
                    <a:pt x="49" y="57"/>
                  </a:lnTo>
                  <a:lnTo>
                    <a:pt x="49" y="912"/>
                  </a:lnTo>
                  <a:lnTo>
                    <a:pt x="0" y="855"/>
                  </a:lnTo>
                </a:path>
              </a:pathLst>
            </a:custGeom>
            <a:solidFill>
              <a:srgbClr val="00C3D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506" name="Freeform 23">
              <a:extLst>
                <a:ext uri="{FF2B5EF4-FFF2-40B4-BE49-F238E27FC236}">
                  <a16:creationId xmlns:a16="http://schemas.microsoft.com/office/drawing/2014/main" id="{A7DAD5CA-8E29-4170-B939-8A245A3AE080}"/>
                </a:ext>
              </a:extLst>
            </p:cNvPr>
            <p:cNvSpPr>
              <a:spLocks/>
            </p:cNvSpPr>
            <p:nvPr/>
          </p:nvSpPr>
          <p:spPr bwMode="auto">
            <a:xfrm>
              <a:off x="3709" y="2025"/>
              <a:ext cx="905" cy="856"/>
            </a:xfrm>
            <a:custGeom>
              <a:avLst/>
              <a:gdLst>
                <a:gd name="T0" fmla="*/ 904 w 905"/>
                <a:gd name="T1" fmla="*/ 0 h 856"/>
                <a:gd name="T2" fmla="*/ 0 w 905"/>
                <a:gd name="T3" fmla="*/ 214 h 856"/>
                <a:gd name="T4" fmla="*/ 0 w 905"/>
                <a:gd name="T5" fmla="*/ 641 h 856"/>
                <a:gd name="T6" fmla="*/ 904 w 905"/>
                <a:gd name="T7" fmla="*/ 855 h 856"/>
                <a:gd name="T8" fmla="*/ 904 w 905"/>
                <a:gd name="T9" fmla="*/ 0 h 8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5" h="856">
                  <a:moveTo>
                    <a:pt x="904" y="0"/>
                  </a:moveTo>
                  <a:lnTo>
                    <a:pt x="0" y="214"/>
                  </a:lnTo>
                  <a:lnTo>
                    <a:pt x="0" y="641"/>
                  </a:lnTo>
                  <a:lnTo>
                    <a:pt x="904" y="855"/>
                  </a:lnTo>
                  <a:lnTo>
                    <a:pt x="904" y="0"/>
                  </a:lnTo>
                </a:path>
              </a:pathLst>
            </a:custGeom>
            <a:solidFill>
              <a:srgbClr val="00A9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grpSp>
      <p:grpSp>
        <p:nvGrpSpPr>
          <p:cNvPr id="12297" name="Group 24">
            <a:extLst>
              <a:ext uri="{FF2B5EF4-FFF2-40B4-BE49-F238E27FC236}">
                <a16:creationId xmlns:a16="http://schemas.microsoft.com/office/drawing/2014/main" id="{EF8C013C-BF1F-4F42-8A95-6A93DB550900}"/>
              </a:ext>
            </a:extLst>
          </p:cNvPr>
          <p:cNvGrpSpPr>
            <a:grpSpLocks/>
          </p:cNvGrpSpPr>
          <p:nvPr/>
        </p:nvGrpSpPr>
        <p:grpSpPr bwMode="auto">
          <a:xfrm>
            <a:off x="5368583" y="995433"/>
            <a:ext cx="1373981" cy="1371600"/>
            <a:chOff x="3305" y="971"/>
            <a:chExt cx="1154" cy="1152"/>
          </a:xfrm>
        </p:grpSpPr>
        <p:sp>
          <p:nvSpPr>
            <p:cNvPr id="12501" name="Freeform 25">
              <a:extLst>
                <a:ext uri="{FF2B5EF4-FFF2-40B4-BE49-F238E27FC236}">
                  <a16:creationId xmlns:a16="http://schemas.microsoft.com/office/drawing/2014/main" id="{5243DD6E-51E3-4288-9FF0-3D4FB4DD92F2}"/>
                </a:ext>
              </a:extLst>
            </p:cNvPr>
            <p:cNvSpPr>
              <a:spLocks/>
            </p:cNvSpPr>
            <p:nvPr/>
          </p:nvSpPr>
          <p:spPr bwMode="auto">
            <a:xfrm>
              <a:off x="3802" y="971"/>
              <a:ext cx="657" cy="665"/>
            </a:xfrm>
            <a:custGeom>
              <a:avLst/>
              <a:gdLst>
                <a:gd name="T0" fmla="*/ 600 w 657"/>
                <a:gd name="T1" fmla="*/ 608 h 665"/>
                <a:gd name="T2" fmla="*/ 0 w 657"/>
                <a:gd name="T3" fmla="*/ 0 h 665"/>
                <a:gd name="T4" fmla="*/ 55 w 657"/>
                <a:gd name="T5" fmla="*/ 56 h 665"/>
                <a:gd name="T6" fmla="*/ 656 w 657"/>
                <a:gd name="T7" fmla="*/ 664 h 665"/>
                <a:gd name="T8" fmla="*/ 600 w 657"/>
                <a:gd name="T9" fmla="*/ 608 h 6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7" h="665">
                  <a:moveTo>
                    <a:pt x="600" y="608"/>
                  </a:moveTo>
                  <a:lnTo>
                    <a:pt x="0" y="0"/>
                  </a:lnTo>
                  <a:lnTo>
                    <a:pt x="55" y="56"/>
                  </a:lnTo>
                  <a:lnTo>
                    <a:pt x="656" y="664"/>
                  </a:lnTo>
                  <a:lnTo>
                    <a:pt x="600" y="608"/>
                  </a:lnTo>
                </a:path>
              </a:pathLst>
            </a:custGeom>
            <a:solidFill>
              <a:srgbClr val="00B1C8"/>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502" name="Freeform 26">
              <a:extLst>
                <a:ext uri="{FF2B5EF4-FFF2-40B4-BE49-F238E27FC236}">
                  <a16:creationId xmlns:a16="http://schemas.microsoft.com/office/drawing/2014/main" id="{720325D2-ED3D-4207-B1CD-A1D1D3038BE5}"/>
                </a:ext>
              </a:extLst>
            </p:cNvPr>
            <p:cNvSpPr>
              <a:spLocks/>
            </p:cNvSpPr>
            <p:nvPr/>
          </p:nvSpPr>
          <p:spPr bwMode="auto">
            <a:xfrm>
              <a:off x="3608" y="1586"/>
              <a:ext cx="851" cy="537"/>
            </a:xfrm>
            <a:custGeom>
              <a:avLst/>
              <a:gdLst>
                <a:gd name="T0" fmla="*/ 0 w 851"/>
                <a:gd name="T1" fmla="*/ 480 h 537"/>
                <a:gd name="T2" fmla="*/ 794 w 851"/>
                <a:gd name="T3" fmla="*/ 0 h 537"/>
                <a:gd name="T4" fmla="*/ 850 w 851"/>
                <a:gd name="T5" fmla="*/ 56 h 537"/>
                <a:gd name="T6" fmla="*/ 56 w 851"/>
                <a:gd name="T7" fmla="*/ 536 h 537"/>
                <a:gd name="T8" fmla="*/ 0 w 851"/>
                <a:gd name="T9" fmla="*/ 48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1" h="537">
                  <a:moveTo>
                    <a:pt x="0" y="480"/>
                  </a:moveTo>
                  <a:lnTo>
                    <a:pt x="794" y="0"/>
                  </a:lnTo>
                  <a:lnTo>
                    <a:pt x="850" y="56"/>
                  </a:lnTo>
                  <a:lnTo>
                    <a:pt x="56" y="536"/>
                  </a:lnTo>
                  <a:lnTo>
                    <a:pt x="0" y="480"/>
                  </a:lnTo>
                </a:path>
              </a:pathLst>
            </a:custGeom>
            <a:solidFill>
              <a:srgbClr val="00A4BB"/>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503" name="Freeform 27">
              <a:extLst>
                <a:ext uri="{FF2B5EF4-FFF2-40B4-BE49-F238E27FC236}">
                  <a16:creationId xmlns:a16="http://schemas.microsoft.com/office/drawing/2014/main" id="{51629285-A14A-45B3-97A1-AAE29ECAD4D2}"/>
                </a:ext>
              </a:extLst>
            </p:cNvPr>
            <p:cNvSpPr>
              <a:spLocks/>
            </p:cNvSpPr>
            <p:nvPr/>
          </p:nvSpPr>
          <p:spPr bwMode="auto">
            <a:xfrm>
              <a:off x="3305" y="971"/>
              <a:ext cx="1097" cy="1095"/>
            </a:xfrm>
            <a:custGeom>
              <a:avLst/>
              <a:gdLst>
                <a:gd name="T0" fmla="*/ 1096 w 1097"/>
                <a:gd name="T1" fmla="*/ 611 h 1095"/>
                <a:gd name="T2" fmla="*/ 493 w 1097"/>
                <a:gd name="T3" fmla="*/ 0 h 1095"/>
                <a:gd name="T4" fmla="*/ 0 w 1097"/>
                <a:gd name="T5" fmla="*/ 789 h 1095"/>
                <a:gd name="T6" fmla="*/ 301 w 1097"/>
                <a:gd name="T7" fmla="*/ 1094 h 1095"/>
                <a:gd name="T8" fmla="*/ 1096 w 1097"/>
                <a:gd name="T9" fmla="*/ 611 h 10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 h="1095">
                  <a:moveTo>
                    <a:pt x="1096" y="611"/>
                  </a:moveTo>
                  <a:lnTo>
                    <a:pt x="493" y="0"/>
                  </a:lnTo>
                  <a:lnTo>
                    <a:pt x="0" y="789"/>
                  </a:lnTo>
                  <a:lnTo>
                    <a:pt x="301" y="1094"/>
                  </a:lnTo>
                  <a:lnTo>
                    <a:pt x="1096" y="611"/>
                  </a:lnTo>
                </a:path>
              </a:pathLst>
            </a:custGeom>
            <a:solidFill>
              <a:srgbClr val="00A9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grpSp>
      <p:grpSp>
        <p:nvGrpSpPr>
          <p:cNvPr id="12298" name="Group 28">
            <a:extLst>
              <a:ext uri="{FF2B5EF4-FFF2-40B4-BE49-F238E27FC236}">
                <a16:creationId xmlns:a16="http://schemas.microsoft.com/office/drawing/2014/main" id="{8C48D678-DCB0-4A13-A07B-5D79E6E286F6}"/>
              </a:ext>
            </a:extLst>
          </p:cNvPr>
          <p:cNvGrpSpPr>
            <a:grpSpLocks/>
          </p:cNvGrpSpPr>
          <p:nvPr/>
        </p:nvGrpSpPr>
        <p:grpSpPr bwMode="auto">
          <a:xfrm>
            <a:off x="2945660" y="3245715"/>
            <a:ext cx="1371600" cy="1373981"/>
            <a:chOff x="1270" y="2861"/>
            <a:chExt cx="1152" cy="1154"/>
          </a:xfrm>
        </p:grpSpPr>
        <p:sp>
          <p:nvSpPr>
            <p:cNvPr id="12498" name="Freeform 29">
              <a:extLst>
                <a:ext uri="{FF2B5EF4-FFF2-40B4-BE49-F238E27FC236}">
                  <a16:creationId xmlns:a16="http://schemas.microsoft.com/office/drawing/2014/main" id="{672D9428-8EC5-4CF4-9CE6-F684938CD7E5}"/>
                </a:ext>
              </a:extLst>
            </p:cNvPr>
            <p:cNvSpPr>
              <a:spLocks/>
            </p:cNvSpPr>
            <p:nvPr/>
          </p:nvSpPr>
          <p:spPr bwMode="auto">
            <a:xfrm>
              <a:off x="1885" y="3164"/>
              <a:ext cx="537" cy="851"/>
            </a:xfrm>
            <a:custGeom>
              <a:avLst/>
              <a:gdLst>
                <a:gd name="T0" fmla="*/ 0 w 537"/>
                <a:gd name="T1" fmla="*/ 794 h 851"/>
                <a:gd name="T2" fmla="*/ 480 w 537"/>
                <a:gd name="T3" fmla="*/ 0 h 851"/>
                <a:gd name="T4" fmla="*/ 536 w 537"/>
                <a:gd name="T5" fmla="*/ 56 h 851"/>
                <a:gd name="T6" fmla="*/ 56 w 537"/>
                <a:gd name="T7" fmla="*/ 850 h 851"/>
                <a:gd name="T8" fmla="*/ 0 w 537"/>
                <a:gd name="T9" fmla="*/ 794 h 8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7" h="851">
                  <a:moveTo>
                    <a:pt x="0" y="794"/>
                  </a:moveTo>
                  <a:lnTo>
                    <a:pt x="480" y="0"/>
                  </a:lnTo>
                  <a:lnTo>
                    <a:pt x="536" y="56"/>
                  </a:lnTo>
                  <a:lnTo>
                    <a:pt x="56" y="850"/>
                  </a:lnTo>
                  <a:lnTo>
                    <a:pt x="0" y="794"/>
                  </a:lnTo>
                </a:path>
              </a:pathLst>
            </a:custGeom>
            <a:solidFill>
              <a:srgbClr val="68C9D5"/>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99" name="Freeform 30">
              <a:extLst>
                <a:ext uri="{FF2B5EF4-FFF2-40B4-BE49-F238E27FC236}">
                  <a16:creationId xmlns:a16="http://schemas.microsoft.com/office/drawing/2014/main" id="{DDE144A2-41C6-4D70-BCEF-1577FC2D0232}"/>
                </a:ext>
              </a:extLst>
            </p:cNvPr>
            <p:cNvSpPr>
              <a:spLocks/>
            </p:cNvSpPr>
            <p:nvPr/>
          </p:nvSpPr>
          <p:spPr bwMode="auto">
            <a:xfrm>
              <a:off x="1270" y="3358"/>
              <a:ext cx="665" cy="657"/>
            </a:xfrm>
            <a:custGeom>
              <a:avLst/>
              <a:gdLst>
                <a:gd name="T0" fmla="*/ 0 w 665"/>
                <a:gd name="T1" fmla="*/ 0 h 657"/>
                <a:gd name="T2" fmla="*/ 608 w 665"/>
                <a:gd name="T3" fmla="*/ 600 h 657"/>
                <a:gd name="T4" fmla="*/ 664 w 665"/>
                <a:gd name="T5" fmla="*/ 656 h 657"/>
                <a:gd name="T6" fmla="*/ 56 w 665"/>
                <a:gd name="T7" fmla="*/ 55 h 657"/>
                <a:gd name="T8" fmla="*/ 0 w 665"/>
                <a:gd name="T9" fmla="*/ 0 h 6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5" h="657">
                  <a:moveTo>
                    <a:pt x="0" y="0"/>
                  </a:moveTo>
                  <a:lnTo>
                    <a:pt x="608" y="600"/>
                  </a:lnTo>
                  <a:lnTo>
                    <a:pt x="664" y="656"/>
                  </a:lnTo>
                  <a:lnTo>
                    <a:pt x="56" y="55"/>
                  </a:lnTo>
                  <a:lnTo>
                    <a:pt x="0" y="0"/>
                  </a:lnTo>
                </a:path>
              </a:pathLst>
            </a:custGeom>
            <a:solidFill>
              <a:srgbClr val="63BEC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500" name="Freeform 31">
              <a:extLst>
                <a:ext uri="{FF2B5EF4-FFF2-40B4-BE49-F238E27FC236}">
                  <a16:creationId xmlns:a16="http://schemas.microsoft.com/office/drawing/2014/main" id="{CB86A37F-6910-4A7A-A918-05AEF648914D}"/>
                </a:ext>
              </a:extLst>
            </p:cNvPr>
            <p:cNvSpPr>
              <a:spLocks/>
            </p:cNvSpPr>
            <p:nvPr/>
          </p:nvSpPr>
          <p:spPr bwMode="auto">
            <a:xfrm>
              <a:off x="1270" y="2861"/>
              <a:ext cx="1095" cy="1097"/>
            </a:xfrm>
            <a:custGeom>
              <a:avLst/>
              <a:gdLst>
                <a:gd name="T0" fmla="*/ 611 w 1095"/>
                <a:gd name="T1" fmla="*/ 1096 h 1097"/>
                <a:gd name="T2" fmla="*/ 1094 w 1095"/>
                <a:gd name="T3" fmla="*/ 301 h 1097"/>
                <a:gd name="T4" fmla="*/ 789 w 1095"/>
                <a:gd name="T5" fmla="*/ 0 h 1097"/>
                <a:gd name="T6" fmla="*/ 0 w 1095"/>
                <a:gd name="T7" fmla="*/ 493 h 1097"/>
                <a:gd name="T8" fmla="*/ 611 w 1095"/>
                <a:gd name="T9" fmla="*/ 1096 h 10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5" h="1097">
                  <a:moveTo>
                    <a:pt x="611" y="1096"/>
                  </a:moveTo>
                  <a:lnTo>
                    <a:pt x="1094" y="301"/>
                  </a:lnTo>
                  <a:lnTo>
                    <a:pt x="789" y="0"/>
                  </a:lnTo>
                  <a:lnTo>
                    <a:pt x="0" y="493"/>
                  </a:lnTo>
                  <a:lnTo>
                    <a:pt x="611" y="1096"/>
                  </a:lnTo>
                </a:path>
              </a:pathLst>
            </a:custGeom>
            <a:solidFill>
              <a:srgbClr val="5FB7C3"/>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grpSp>
      <p:grpSp>
        <p:nvGrpSpPr>
          <p:cNvPr id="12299" name="Group 32">
            <a:extLst>
              <a:ext uri="{FF2B5EF4-FFF2-40B4-BE49-F238E27FC236}">
                <a16:creationId xmlns:a16="http://schemas.microsoft.com/office/drawing/2014/main" id="{89AEC255-2EB6-4B33-9585-0FA09B72BB58}"/>
              </a:ext>
            </a:extLst>
          </p:cNvPr>
          <p:cNvGrpSpPr>
            <a:grpSpLocks/>
          </p:cNvGrpSpPr>
          <p:nvPr/>
        </p:nvGrpSpPr>
        <p:grpSpPr bwMode="auto">
          <a:xfrm>
            <a:off x="5340008" y="3249286"/>
            <a:ext cx="1373981" cy="1370410"/>
            <a:chOff x="3281" y="2864"/>
            <a:chExt cx="1154" cy="1151"/>
          </a:xfrm>
        </p:grpSpPr>
        <p:sp>
          <p:nvSpPr>
            <p:cNvPr id="12496" name="Freeform 33">
              <a:extLst>
                <a:ext uri="{FF2B5EF4-FFF2-40B4-BE49-F238E27FC236}">
                  <a16:creationId xmlns:a16="http://schemas.microsoft.com/office/drawing/2014/main" id="{49B8BF85-C630-49A0-A394-76269AC2A7C9}"/>
                </a:ext>
              </a:extLst>
            </p:cNvPr>
            <p:cNvSpPr>
              <a:spLocks/>
            </p:cNvSpPr>
            <p:nvPr/>
          </p:nvSpPr>
          <p:spPr bwMode="auto">
            <a:xfrm>
              <a:off x="3778" y="3351"/>
              <a:ext cx="657" cy="664"/>
            </a:xfrm>
            <a:custGeom>
              <a:avLst/>
              <a:gdLst>
                <a:gd name="T0" fmla="*/ 0 w 657"/>
                <a:gd name="T1" fmla="*/ 608 h 664"/>
                <a:gd name="T2" fmla="*/ 600 w 657"/>
                <a:gd name="T3" fmla="*/ 0 h 664"/>
                <a:gd name="T4" fmla="*/ 656 w 657"/>
                <a:gd name="T5" fmla="*/ 56 h 664"/>
                <a:gd name="T6" fmla="*/ 55 w 657"/>
                <a:gd name="T7" fmla="*/ 663 h 664"/>
                <a:gd name="T8" fmla="*/ 0 w 657"/>
                <a:gd name="T9" fmla="*/ 608 h 6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7" h="664">
                  <a:moveTo>
                    <a:pt x="0" y="608"/>
                  </a:moveTo>
                  <a:lnTo>
                    <a:pt x="600" y="0"/>
                  </a:lnTo>
                  <a:lnTo>
                    <a:pt x="656" y="56"/>
                  </a:lnTo>
                  <a:lnTo>
                    <a:pt x="55" y="663"/>
                  </a:lnTo>
                  <a:lnTo>
                    <a:pt x="0" y="608"/>
                  </a:lnTo>
                </a:path>
              </a:pathLst>
            </a:custGeom>
            <a:solidFill>
              <a:srgbClr val="2AB8CB"/>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97" name="Freeform 34">
              <a:extLst>
                <a:ext uri="{FF2B5EF4-FFF2-40B4-BE49-F238E27FC236}">
                  <a16:creationId xmlns:a16="http://schemas.microsoft.com/office/drawing/2014/main" id="{C2458FB3-465C-422A-B2C1-6F181E3AF105}"/>
                </a:ext>
              </a:extLst>
            </p:cNvPr>
            <p:cNvSpPr>
              <a:spLocks/>
            </p:cNvSpPr>
            <p:nvPr/>
          </p:nvSpPr>
          <p:spPr bwMode="auto">
            <a:xfrm>
              <a:off x="3281" y="2864"/>
              <a:ext cx="1097" cy="1095"/>
            </a:xfrm>
            <a:custGeom>
              <a:avLst/>
              <a:gdLst>
                <a:gd name="T0" fmla="*/ 1096 w 1097"/>
                <a:gd name="T1" fmla="*/ 483 h 1095"/>
                <a:gd name="T2" fmla="*/ 301 w 1097"/>
                <a:gd name="T3" fmla="*/ 0 h 1095"/>
                <a:gd name="T4" fmla="*/ 0 w 1097"/>
                <a:gd name="T5" fmla="*/ 305 h 1095"/>
                <a:gd name="T6" fmla="*/ 493 w 1097"/>
                <a:gd name="T7" fmla="*/ 1094 h 1095"/>
                <a:gd name="T8" fmla="*/ 1096 w 1097"/>
                <a:gd name="T9" fmla="*/ 483 h 10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 h="1095">
                  <a:moveTo>
                    <a:pt x="1096" y="483"/>
                  </a:moveTo>
                  <a:lnTo>
                    <a:pt x="301" y="0"/>
                  </a:lnTo>
                  <a:lnTo>
                    <a:pt x="0" y="305"/>
                  </a:lnTo>
                  <a:lnTo>
                    <a:pt x="493" y="1094"/>
                  </a:lnTo>
                  <a:lnTo>
                    <a:pt x="1096" y="483"/>
                  </a:lnTo>
                </a:path>
              </a:pathLst>
            </a:custGeom>
            <a:solidFill>
              <a:srgbClr val="28B0C3"/>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grpSp>
      <p:grpSp>
        <p:nvGrpSpPr>
          <p:cNvPr id="12300" name="Group 35">
            <a:extLst>
              <a:ext uri="{FF2B5EF4-FFF2-40B4-BE49-F238E27FC236}">
                <a16:creationId xmlns:a16="http://schemas.microsoft.com/office/drawing/2014/main" id="{7F715790-10A9-4B7A-B35D-F62BA66C66C4}"/>
              </a:ext>
            </a:extLst>
          </p:cNvPr>
          <p:cNvGrpSpPr>
            <a:grpSpLocks/>
          </p:cNvGrpSpPr>
          <p:nvPr/>
        </p:nvGrpSpPr>
        <p:grpSpPr bwMode="auto">
          <a:xfrm>
            <a:off x="4222010" y="2171771"/>
            <a:ext cx="1308497" cy="1254919"/>
            <a:chOff x="2342" y="1959"/>
            <a:chExt cx="1099" cy="1054"/>
          </a:xfrm>
        </p:grpSpPr>
        <p:sp>
          <p:nvSpPr>
            <p:cNvPr id="12311" name="Freeform 36">
              <a:extLst>
                <a:ext uri="{FF2B5EF4-FFF2-40B4-BE49-F238E27FC236}">
                  <a16:creationId xmlns:a16="http://schemas.microsoft.com/office/drawing/2014/main" id="{AE2A7F61-9EE4-4669-8C55-0283AED5D979}"/>
                </a:ext>
              </a:extLst>
            </p:cNvPr>
            <p:cNvSpPr>
              <a:spLocks/>
            </p:cNvSpPr>
            <p:nvPr/>
          </p:nvSpPr>
          <p:spPr bwMode="auto">
            <a:xfrm>
              <a:off x="2496" y="2816"/>
              <a:ext cx="68" cy="66"/>
            </a:xfrm>
            <a:custGeom>
              <a:avLst/>
              <a:gdLst>
                <a:gd name="T0" fmla="*/ 0 w 68"/>
                <a:gd name="T1" fmla="*/ 0 h 66"/>
                <a:gd name="T2" fmla="*/ 16 w 68"/>
                <a:gd name="T3" fmla="*/ 14 h 66"/>
                <a:gd name="T4" fmla="*/ 67 w 68"/>
                <a:gd name="T5" fmla="*/ 65 h 66"/>
                <a:gd name="T6" fmla="*/ 50 w 68"/>
                <a:gd name="T7" fmla="*/ 50 h 66"/>
                <a:gd name="T8" fmla="*/ 0 w 68"/>
                <a:gd name="T9" fmla="*/ 0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66">
                  <a:moveTo>
                    <a:pt x="0" y="0"/>
                  </a:moveTo>
                  <a:lnTo>
                    <a:pt x="16" y="14"/>
                  </a:lnTo>
                  <a:lnTo>
                    <a:pt x="67" y="65"/>
                  </a:lnTo>
                  <a:lnTo>
                    <a:pt x="50" y="50"/>
                  </a:lnTo>
                  <a:lnTo>
                    <a:pt x="0" y="0"/>
                  </a:lnTo>
                </a:path>
              </a:pathLst>
            </a:custGeom>
            <a:solidFill>
              <a:srgbClr val="4896C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12" name="Freeform 37">
              <a:extLst>
                <a:ext uri="{FF2B5EF4-FFF2-40B4-BE49-F238E27FC236}">
                  <a16:creationId xmlns:a16="http://schemas.microsoft.com/office/drawing/2014/main" id="{585365D0-AA0F-4801-9917-5D63740DA16A}"/>
                </a:ext>
              </a:extLst>
            </p:cNvPr>
            <p:cNvSpPr>
              <a:spLocks/>
            </p:cNvSpPr>
            <p:nvPr/>
          </p:nvSpPr>
          <p:spPr bwMode="auto">
            <a:xfrm>
              <a:off x="2514" y="2832"/>
              <a:ext cx="69" cy="66"/>
            </a:xfrm>
            <a:custGeom>
              <a:avLst/>
              <a:gdLst>
                <a:gd name="T0" fmla="*/ 0 w 69"/>
                <a:gd name="T1" fmla="*/ 0 h 66"/>
                <a:gd name="T2" fmla="*/ 17 w 69"/>
                <a:gd name="T3" fmla="*/ 14 h 66"/>
                <a:gd name="T4" fmla="*/ 68 w 69"/>
                <a:gd name="T5" fmla="*/ 65 h 66"/>
                <a:gd name="T6" fmla="*/ 51 w 69"/>
                <a:gd name="T7" fmla="*/ 51 h 66"/>
                <a:gd name="T8" fmla="*/ 0 w 69"/>
                <a:gd name="T9" fmla="*/ 0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66">
                  <a:moveTo>
                    <a:pt x="0" y="0"/>
                  </a:moveTo>
                  <a:lnTo>
                    <a:pt x="17" y="14"/>
                  </a:lnTo>
                  <a:lnTo>
                    <a:pt x="68" y="65"/>
                  </a:lnTo>
                  <a:lnTo>
                    <a:pt x="51" y="51"/>
                  </a:lnTo>
                  <a:lnTo>
                    <a:pt x="0" y="0"/>
                  </a:lnTo>
                </a:path>
              </a:pathLst>
            </a:custGeom>
            <a:solidFill>
              <a:srgbClr val="4793C7"/>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13" name="Freeform 38">
              <a:extLst>
                <a:ext uri="{FF2B5EF4-FFF2-40B4-BE49-F238E27FC236}">
                  <a16:creationId xmlns:a16="http://schemas.microsoft.com/office/drawing/2014/main" id="{3466B290-0DAC-4E77-B63A-B0A524400A6B}"/>
                </a:ext>
              </a:extLst>
            </p:cNvPr>
            <p:cNvSpPr>
              <a:spLocks/>
            </p:cNvSpPr>
            <p:nvPr/>
          </p:nvSpPr>
          <p:spPr bwMode="auto">
            <a:xfrm>
              <a:off x="2533" y="2848"/>
              <a:ext cx="69" cy="65"/>
            </a:xfrm>
            <a:custGeom>
              <a:avLst/>
              <a:gdLst>
                <a:gd name="T0" fmla="*/ 0 w 69"/>
                <a:gd name="T1" fmla="*/ 0 h 65"/>
                <a:gd name="T2" fmla="*/ 18 w 69"/>
                <a:gd name="T3" fmla="*/ 13 h 65"/>
                <a:gd name="T4" fmla="*/ 68 w 69"/>
                <a:gd name="T5" fmla="*/ 64 h 65"/>
                <a:gd name="T6" fmla="*/ 51 w 69"/>
                <a:gd name="T7" fmla="*/ 51 h 65"/>
                <a:gd name="T8" fmla="*/ 0 w 69"/>
                <a:gd name="T9" fmla="*/ 0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65">
                  <a:moveTo>
                    <a:pt x="0" y="0"/>
                  </a:moveTo>
                  <a:lnTo>
                    <a:pt x="18" y="13"/>
                  </a:lnTo>
                  <a:lnTo>
                    <a:pt x="68" y="64"/>
                  </a:lnTo>
                  <a:lnTo>
                    <a:pt x="51" y="51"/>
                  </a:lnTo>
                  <a:lnTo>
                    <a:pt x="0" y="0"/>
                  </a:lnTo>
                </a:path>
              </a:pathLst>
            </a:custGeom>
            <a:solidFill>
              <a:srgbClr val="4691C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14" name="Freeform 39">
              <a:extLst>
                <a:ext uri="{FF2B5EF4-FFF2-40B4-BE49-F238E27FC236}">
                  <a16:creationId xmlns:a16="http://schemas.microsoft.com/office/drawing/2014/main" id="{5F5E0D85-42A1-446D-BE7C-92DCF5BD81BC}"/>
                </a:ext>
              </a:extLst>
            </p:cNvPr>
            <p:cNvSpPr>
              <a:spLocks/>
            </p:cNvSpPr>
            <p:nvPr/>
          </p:nvSpPr>
          <p:spPr bwMode="auto">
            <a:xfrm>
              <a:off x="2533" y="2848"/>
              <a:ext cx="60" cy="57"/>
            </a:xfrm>
            <a:custGeom>
              <a:avLst/>
              <a:gdLst>
                <a:gd name="T0" fmla="*/ 0 w 60"/>
                <a:gd name="T1" fmla="*/ 0 h 57"/>
                <a:gd name="T2" fmla="*/ 9 w 60"/>
                <a:gd name="T3" fmla="*/ 7 h 57"/>
                <a:gd name="T4" fmla="*/ 59 w 60"/>
                <a:gd name="T5" fmla="*/ 56 h 57"/>
                <a:gd name="T6" fmla="*/ 50 w 60"/>
                <a:gd name="T7" fmla="*/ 50 h 57"/>
                <a:gd name="T8" fmla="*/ 0 w 60"/>
                <a:gd name="T9" fmla="*/ 0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7">
                  <a:moveTo>
                    <a:pt x="0" y="0"/>
                  </a:moveTo>
                  <a:lnTo>
                    <a:pt x="9" y="7"/>
                  </a:lnTo>
                  <a:lnTo>
                    <a:pt x="59" y="56"/>
                  </a:lnTo>
                  <a:lnTo>
                    <a:pt x="50" y="50"/>
                  </a:lnTo>
                  <a:lnTo>
                    <a:pt x="0" y="0"/>
                  </a:lnTo>
                </a:path>
              </a:pathLst>
            </a:custGeom>
            <a:solidFill>
              <a:srgbClr val="4691C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15" name="Freeform 40">
              <a:extLst>
                <a:ext uri="{FF2B5EF4-FFF2-40B4-BE49-F238E27FC236}">
                  <a16:creationId xmlns:a16="http://schemas.microsoft.com/office/drawing/2014/main" id="{C02F0C9E-D693-4AD0-A76F-7D435D336EB5}"/>
                </a:ext>
              </a:extLst>
            </p:cNvPr>
            <p:cNvSpPr>
              <a:spLocks/>
            </p:cNvSpPr>
            <p:nvPr/>
          </p:nvSpPr>
          <p:spPr bwMode="auto">
            <a:xfrm>
              <a:off x="2543" y="2856"/>
              <a:ext cx="59" cy="57"/>
            </a:xfrm>
            <a:custGeom>
              <a:avLst/>
              <a:gdLst>
                <a:gd name="T0" fmla="*/ 0 w 59"/>
                <a:gd name="T1" fmla="*/ 0 h 57"/>
                <a:gd name="T2" fmla="*/ 9 w 59"/>
                <a:gd name="T3" fmla="*/ 6 h 57"/>
                <a:gd name="T4" fmla="*/ 58 w 59"/>
                <a:gd name="T5" fmla="*/ 56 h 57"/>
                <a:gd name="T6" fmla="*/ 50 w 59"/>
                <a:gd name="T7" fmla="*/ 49 h 57"/>
                <a:gd name="T8" fmla="*/ 0 w 59"/>
                <a:gd name="T9" fmla="*/ 0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 h="57">
                  <a:moveTo>
                    <a:pt x="0" y="0"/>
                  </a:moveTo>
                  <a:lnTo>
                    <a:pt x="9" y="6"/>
                  </a:lnTo>
                  <a:lnTo>
                    <a:pt x="58" y="56"/>
                  </a:lnTo>
                  <a:lnTo>
                    <a:pt x="50" y="49"/>
                  </a:lnTo>
                  <a:lnTo>
                    <a:pt x="0" y="0"/>
                  </a:lnTo>
                </a:path>
              </a:pathLst>
            </a:custGeom>
            <a:solidFill>
              <a:srgbClr val="4590C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16" name="Freeform 41">
              <a:extLst>
                <a:ext uri="{FF2B5EF4-FFF2-40B4-BE49-F238E27FC236}">
                  <a16:creationId xmlns:a16="http://schemas.microsoft.com/office/drawing/2014/main" id="{D82FE449-2C1D-4293-B387-403880AA8E6A}"/>
                </a:ext>
              </a:extLst>
            </p:cNvPr>
            <p:cNvSpPr>
              <a:spLocks/>
            </p:cNvSpPr>
            <p:nvPr/>
          </p:nvSpPr>
          <p:spPr bwMode="auto">
            <a:xfrm>
              <a:off x="2553" y="2863"/>
              <a:ext cx="70" cy="64"/>
            </a:xfrm>
            <a:custGeom>
              <a:avLst/>
              <a:gdLst>
                <a:gd name="T0" fmla="*/ 0 w 70"/>
                <a:gd name="T1" fmla="*/ 0 h 64"/>
                <a:gd name="T2" fmla="*/ 18 w 70"/>
                <a:gd name="T3" fmla="*/ 12 h 64"/>
                <a:gd name="T4" fmla="*/ 69 w 70"/>
                <a:gd name="T5" fmla="*/ 63 h 64"/>
                <a:gd name="T6" fmla="*/ 50 w 70"/>
                <a:gd name="T7" fmla="*/ 51 h 64"/>
                <a:gd name="T8" fmla="*/ 0 w 70"/>
                <a:gd name="T9" fmla="*/ 0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 h="64">
                  <a:moveTo>
                    <a:pt x="0" y="0"/>
                  </a:moveTo>
                  <a:lnTo>
                    <a:pt x="18" y="12"/>
                  </a:lnTo>
                  <a:lnTo>
                    <a:pt x="69" y="63"/>
                  </a:lnTo>
                  <a:lnTo>
                    <a:pt x="50" y="51"/>
                  </a:lnTo>
                  <a:lnTo>
                    <a:pt x="0" y="0"/>
                  </a:lnTo>
                </a:path>
              </a:pathLst>
            </a:custGeom>
            <a:solidFill>
              <a:srgbClr val="458FC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17" name="Freeform 42">
              <a:extLst>
                <a:ext uri="{FF2B5EF4-FFF2-40B4-BE49-F238E27FC236}">
                  <a16:creationId xmlns:a16="http://schemas.microsoft.com/office/drawing/2014/main" id="{2BBA3528-04EA-42E2-8BB2-7FC8B2A039A6}"/>
                </a:ext>
              </a:extLst>
            </p:cNvPr>
            <p:cNvSpPr>
              <a:spLocks/>
            </p:cNvSpPr>
            <p:nvPr/>
          </p:nvSpPr>
          <p:spPr bwMode="auto">
            <a:xfrm>
              <a:off x="2553" y="2863"/>
              <a:ext cx="60" cy="57"/>
            </a:xfrm>
            <a:custGeom>
              <a:avLst/>
              <a:gdLst>
                <a:gd name="T0" fmla="*/ 0 w 60"/>
                <a:gd name="T1" fmla="*/ 0 h 57"/>
                <a:gd name="T2" fmla="*/ 9 w 60"/>
                <a:gd name="T3" fmla="*/ 6 h 57"/>
                <a:gd name="T4" fmla="*/ 59 w 60"/>
                <a:gd name="T5" fmla="*/ 56 h 57"/>
                <a:gd name="T6" fmla="*/ 49 w 60"/>
                <a:gd name="T7" fmla="*/ 50 h 57"/>
                <a:gd name="T8" fmla="*/ 0 w 60"/>
                <a:gd name="T9" fmla="*/ 0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7">
                  <a:moveTo>
                    <a:pt x="0" y="0"/>
                  </a:moveTo>
                  <a:lnTo>
                    <a:pt x="9" y="6"/>
                  </a:lnTo>
                  <a:lnTo>
                    <a:pt x="59" y="56"/>
                  </a:lnTo>
                  <a:lnTo>
                    <a:pt x="49" y="50"/>
                  </a:lnTo>
                  <a:lnTo>
                    <a:pt x="0" y="0"/>
                  </a:lnTo>
                </a:path>
              </a:pathLst>
            </a:custGeom>
            <a:solidFill>
              <a:srgbClr val="458FC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18" name="Freeform 43">
              <a:extLst>
                <a:ext uri="{FF2B5EF4-FFF2-40B4-BE49-F238E27FC236}">
                  <a16:creationId xmlns:a16="http://schemas.microsoft.com/office/drawing/2014/main" id="{34F50624-FD3B-46B1-B15E-68E34CBA0266}"/>
                </a:ext>
              </a:extLst>
            </p:cNvPr>
            <p:cNvSpPr>
              <a:spLocks/>
            </p:cNvSpPr>
            <p:nvPr/>
          </p:nvSpPr>
          <p:spPr bwMode="auto">
            <a:xfrm>
              <a:off x="2563" y="2870"/>
              <a:ext cx="60" cy="57"/>
            </a:xfrm>
            <a:custGeom>
              <a:avLst/>
              <a:gdLst>
                <a:gd name="T0" fmla="*/ 0 w 60"/>
                <a:gd name="T1" fmla="*/ 0 h 57"/>
                <a:gd name="T2" fmla="*/ 9 w 60"/>
                <a:gd name="T3" fmla="*/ 6 h 57"/>
                <a:gd name="T4" fmla="*/ 59 w 60"/>
                <a:gd name="T5" fmla="*/ 56 h 57"/>
                <a:gd name="T6" fmla="*/ 50 w 60"/>
                <a:gd name="T7" fmla="*/ 50 h 57"/>
                <a:gd name="T8" fmla="*/ 0 w 60"/>
                <a:gd name="T9" fmla="*/ 0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7">
                  <a:moveTo>
                    <a:pt x="0" y="0"/>
                  </a:moveTo>
                  <a:lnTo>
                    <a:pt x="9" y="6"/>
                  </a:lnTo>
                  <a:lnTo>
                    <a:pt x="59" y="56"/>
                  </a:lnTo>
                  <a:lnTo>
                    <a:pt x="50" y="50"/>
                  </a:lnTo>
                  <a:lnTo>
                    <a:pt x="0" y="0"/>
                  </a:lnTo>
                </a:path>
              </a:pathLst>
            </a:custGeom>
            <a:solidFill>
              <a:srgbClr val="448E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19" name="Freeform 44">
              <a:extLst>
                <a:ext uri="{FF2B5EF4-FFF2-40B4-BE49-F238E27FC236}">
                  <a16:creationId xmlns:a16="http://schemas.microsoft.com/office/drawing/2014/main" id="{3C71A9A3-90FE-466B-858D-8482A4425DF7}"/>
                </a:ext>
              </a:extLst>
            </p:cNvPr>
            <p:cNvSpPr>
              <a:spLocks/>
            </p:cNvSpPr>
            <p:nvPr/>
          </p:nvSpPr>
          <p:spPr bwMode="auto">
            <a:xfrm>
              <a:off x="2573" y="2877"/>
              <a:ext cx="71" cy="63"/>
            </a:xfrm>
            <a:custGeom>
              <a:avLst/>
              <a:gdLst>
                <a:gd name="T0" fmla="*/ 0 w 71"/>
                <a:gd name="T1" fmla="*/ 0 h 63"/>
                <a:gd name="T2" fmla="*/ 20 w 71"/>
                <a:gd name="T3" fmla="*/ 12 h 63"/>
                <a:gd name="T4" fmla="*/ 70 w 71"/>
                <a:gd name="T5" fmla="*/ 62 h 63"/>
                <a:gd name="T6" fmla="*/ 51 w 71"/>
                <a:gd name="T7" fmla="*/ 50 h 63"/>
                <a:gd name="T8" fmla="*/ 0 w 71"/>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 h="63">
                  <a:moveTo>
                    <a:pt x="0" y="0"/>
                  </a:moveTo>
                  <a:lnTo>
                    <a:pt x="20" y="12"/>
                  </a:lnTo>
                  <a:lnTo>
                    <a:pt x="70" y="62"/>
                  </a:lnTo>
                  <a:lnTo>
                    <a:pt x="51" y="50"/>
                  </a:lnTo>
                  <a:lnTo>
                    <a:pt x="0" y="0"/>
                  </a:lnTo>
                </a:path>
              </a:pathLst>
            </a:custGeom>
            <a:solidFill>
              <a:srgbClr val="448DB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20" name="Freeform 45">
              <a:extLst>
                <a:ext uri="{FF2B5EF4-FFF2-40B4-BE49-F238E27FC236}">
                  <a16:creationId xmlns:a16="http://schemas.microsoft.com/office/drawing/2014/main" id="{4AED4836-D4D1-4BD8-8186-AC9EBE3F8C59}"/>
                </a:ext>
              </a:extLst>
            </p:cNvPr>
            <p:cNvSpPr>
              <a:spLocks/>
            </p:cNvSpPr>
            <p:nvPr/>
          </p:nvSpPr>
          <p:spPr bwMode="auto">
            <a:xfrm>
              <a:off x="2573" y="2877"/>
              <a:ext cx="57" cy="54"/>
            </a:xfrm>
            <a:custGeom>
              <a:avLst/>
              <a:gdLst>
                <a:gd name="T0" fmla="*/ 0 w 57"/>
                <a:gd name="T1" fmla="*/ 0 h 54"/>
                <a:gd name="T2" fmla="*/ 7 w 57"/>
                <a:gd name="T3" fmla="*/ 4 h 54"/>
                <a:gd name="T4" fmla="*/ 56 w 57"/>
                <a:gd name="T5" fmla="*/ 53 h 54"/>
                <a:gd name="T6" fmla="*/ 50 w 57"/>
                <a:gd name="T7" fmla="*/ 50 h 54"/>
                <a:gd name="T8" fmla="*/ 0 w 57"/>
                <a:gd name="T9" fmla="*/ 0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4">
                  <a:moveTo>
                    <a:pt x="0" y="0"/>
                  </a:moveTo>
                  <a:lnTo>
                    <a:pt x="7" y="4"/>
                  </a:lnTo>
                  <a:lnTo>
                    <a:pt x="56" y="53"/>
                  </a:lnTo>
                  <a:lnTo>
                    <a:pt x="50" y="50"/>
                  </a:lnTo>
                  <a:lnTo>
                    <a:pt x="0" y="0"/>
                  </a:lnTo>
                </a:path>
              </a:pathLst>
            </a:custGeom>
            <a:solidFill>
              <a:srgbClr val="448DB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21" name="Freeform 46">
              <a:extLst>
                <a:ext uri="{FF2B5EF4-FFF2-40B4-BE49-F238E27FC236}">
                  <a16:creationId xmlns:a16="http://schemas.microsoft.com/office/drawing/2014/main" id="{E10E1D84-A067-4102-82B2-342066B33156}"/>
                </a:ext>
              </a:extLst>
            </p:cNvPr>
            <p:cNvSpPr>
              <a:spLocks/>
            </p:cNvSpPr>
            <p:nvPr/>
          </p:nvSpPr>
          <p:spPr bwMode="auto">
            <a:xfrm>
              <a:off x="2581" y="2882"/>
              <a:ext cx="56" cy="53"/>
            </a:xfrm>
            <a:custGeom>
              <a:avLst/>
              <a:gdLst>
                <a:gd name="T0" fmla="*/ 0 w 56"/>
                <a:gd name="T1" fmla="*/ 0 h 53"/>
                <a:gd name="T2" fmla="*/ 6 w 56"/>
                <a:gd name="T3" fmla="*/ 3 h 53"/>
                <a:gd name="T4" fmla="*/ 55 w 56"/>
                <a:gd name="T5" fmla="*/ 52 h 53"/>
                <a:gd name="T6" fmla="*/ 49 w 56"/>
                <a:gd name="T7" fmla="*/ 49 h 53"/>
                <a:gd name="T8" fmla="*/ 0 w 56"/>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3">
                  <a:moveTo>
                    <a:pt x="0" y="0"/>
                  </a:moveTo>
                  <a:lnTo>
                    <a:pt x="6" y="3"/>
                  </a:lnTo>
                  <a:lnTo>
                    <a:pt x="55" y="52"/>
                  </a:lnTo>
                  <a:lnTo>
                    <a:pt x="49" y="49"/>
                  </a:lnTo>
                  <a:lnTo>
                    <a:pt x="0" y="0"/>
                  </a:lnTo>
                </a:path>
              </a:pathLst>
            </a:custGeom>
            <a:solidFill>
              <a:srgbClr val="438CBE"/>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22" name="Freeform 47">
              <a:extLst>
                <a:ext uri="{FF2B5EF4-FFF2-40B4-BE49-F238E27FC236}">
                  <a16:creationId xmlns:a16="http://schemas.microsoft.com/office/drawing/2014/main" id="{76A1CA18-E83E-49F1-9D2A-E3AA9A652BE3}"/>
                </a:ext>
              </a:extLst>
            </p:cNvPr>
            <p:cNvSpPr>
              <a:spLocks/>
            </p:cNvSpPr>
            <p:nvPr/>
          </p:nvSpPr>
          <p:spPr bwMode="auto">
            <a:xfrm>
              <a:off x="2588" y="2886"/>
              <a:ext cx="56" cy="54"/>
            </a:xfrm>
            <a:custGeom>
              <a:avLst/>
              <a:gdLst>
                <a:gd name="T0" fmla="*/ 0 w 56"/>
                <a:gd name="T1" fmla="*/ 0 h 54"/>
                <a:gd name="T2" fmla="*/ 6 w 56"/>
                <a:gd name="T3" fmla="*/ 3 h 54"/>
                <a:gd name="T4" fmla="*/ 55 w 56"/>
                <a:gd name="T5" fmla="*/ 53 h 54"/>
                <a:gd name="T6" fmla="*/ 49 w 56"/>
                <a:gd name="T7" fmla="*/ 49 h 54"/>
                <a:gd name="T8" fmla="*/ 0 w 56"/>
                <a:gd name="T9" fmla="*/ 0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4">
                  <a:moveTo>
                    <a:pt x="0" y="0"/>
                  </a:moveTo>
                  <a:lnTo>
                    <a:pt x="6" y="3"/>
                  </a:lnTo>
                  <a:lnTo>
                    <a:pt x="55" y="53"/>
                  </a:lnTo>
                  <a:lnTo>
                    <a:pt x="49" y="49"/>
                  </a:lnTo>
                  <a:lnTo>
                    <a:pt x="0" y="0"/>
                  </a:lnTo>
                </a:path>
              </a:pathLst>
            </a:custGeom>
            <a:solidFill>
              <a:srgbClr val="438BB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23" name="Freeform 48">
              <a:extLst>
                <a:ext uri="{FF2B5EF4-FFF2-40B4-BE49-F238E27FC236}">
                  <a16:creationId xmlns:a16="http://schemas.microsoft.com/office/drawing/2014/main" id="{388AE1BF-B58F-4B7D-A33B-5D59C4E9D1FB}"/>
                </a:ext>
              </a:extLst>
            </p:cNvPr>
            <p:cNvSpPr>
              <a:spLocks/>
            </p:cNvSpPr>
            <p:nvPr/>
          </p:nvSpPr>
          <p:spPr bwMode="auto">
            <a:xfrm>
              <a:off x="2595" y="2890"/>
              <a:ext cx="71" cy="62"/>
            </a:xfrm>
            <a:custGeom>
              <a:avLst/>
              <a:gdLst>
                <a:gd name="T0" fmla="*/ 0 w 71"/>
                <a:gd name="T1" fmla="*/ 0 h 62"/>
                <a:gd name="T2" fmla="*/ 20 w 71"/>
                <a:gd name="T3" fmla="*/ 11 h 62"/>
                <a:gd name="T4" fmla="*/ 70 w 71"/>
                <a:gd name="T5" fmla="*/ 61 h 62"/>
                <a:gd name="T6" fmla="*/ 50 w 71"/>
                <a:gd name="T7" fmla="*/ 50 h 62"/>
                <a:gd name="T8" fmla="*/ 0 w 71"/>
                <a:gd name="T9" fmla="*/ 0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 h="62">
                  <a:moveTo>
                    <a:pt x="0" y="0"/>
                  </a:moveTo>
                  <a:lnTo>
                    <a:pt x="20" y="11"/>
                  </a:lnTo>
                  <a:lnTo>
                    <a:pt x="70" y="61"/>
                  </a:lnTo>
                  <a:lnTo>
                    <a:pt x="50" y="50"/>
                  </a:lnTo>
                  <a:lnTo>
                    <a:pt x="0" y="0"/>
                  </a:lnTo>
                </a:path>
              </a:pathLst>
            </a:custGeom>
            <a:solidFill>
              <a:srgbClr val="438BB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24" name="Freeform 49">
              <a:extLst>
                <a:ext uri="{FF2B5EF4-FFF2-40B4-BE49-F238E27FC236}">
                  <a16:creationId xmlns:a16="http://schemas.microsoft.com/office/drawing/2014/main" id="{938F9E61-3600-4161-ADCD-47B22C1CE914}"/>
                </a:ext>
              </a:extLst>
            </p:cNvPr>
            <p:cNvSpPr>
              <a:spLocks/>
            </p:cNvSpPr>
            <p:nvPr/>
          </p:nvSpPr>
          <p:spPr bwMode="auto">
            <a:xfrm>
              <a:off x="2595" y="2890"/>
              <a:ext cx="57" cy="54"/>
            </a:xfrm>
            <a:custGeom>
              <a:avLst/>
              <a:gdLst>
                <a:gd name="T0" fmla="*/ 0 w 57"/>
                <a:gd name="T1" fmla="*/ 0 h 54"/>
                <a:gd name="T2" fmla="*/ 6 w 57"/>
                <a:gd name="T3" fmla="*/ 3 h 54"/>
                <a:gd name="T4" fmla="*/ 56 w 57"/>
                <a:gd name="T5" fmla="*/ 53 h 54"/>
                <a:gd name="T6" fmla="*/ 49 w 57"/>
                <a:gd name="T7" fmla="*/ 50 h 54"/>
                <a:gd name="T8" fmla="*/ 0 w 57"/>
                <a:gd name="T9" fmla="*/ 0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4">
                  <a:moveTo>
                    <a:pt x="0" y="0"/>
                  </a:moveTo>
                  <a:lnTo>
                    <a:pt x="6" y="3"/>
                  </a:lnTo>
                  <a:lnTo>
                    <a:pt x="56" y="53"/>
                  </a:lnTo>
                  <a:lnTo>
                    <a:pt x="49" y="50"/>
                  </a:lnTo>
                  <a:lnTo>
                    <a:pt x="0" y="0"/>
                  </a:lnTo>
                </a:path>
              </a:pathLst>
            </a:custGeom>
            <a:solidFill>
              <a:srgbClr val="438BB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25" name="Freeform 50">
              <a:extLst>
                <a:ext uri="{FF2B5EF4-FFF2-40B4-BE49-F238E27FC236}">
                  <a16:creationId xmlns:a16="http://schemas.microsoft.com/office/drawing/2014/main" id="{4F37C886-63FE-4A3B-B26A-6366C8B12AE4}"/>
                </a:ext>
              </a:extLst>
            </p:cNvPr>
            <p:cNvSpPr>
              <a:spLocks/>
            </p:cNvSpPr>
            <p:nvPr/>
          </p:nvSpPr>
          <p:spPr bwMode="auto">
            <a:xfrm>
              <a:off x="2602" y="2894"/>
              <a:ext cx="57" cy="54"/>
            </a:xfrm>
            <a:custGeom>
              <a:avLst/>
              <a:gdLst>
                <a:gd name="T0" fmla="*/ 0 w 57"/>
                <a:gd name="T1" fmla="*/ 0 h 54"/>
                <a:gd name="T2" fmla="*/ 6 w 57"/>
                <a:gd name="T3" fmla="*/ 3 h 54"/>
                <a:gd name="T4" fmla="*/ 56 w 57"/>
                <a:gd name="T5" fmla="*/ 53 h 54"/>
                <a:gd name="T6" fmla="*/ 50 w 57"/>
                <a:gd name="T7" fmla="*/ 50 h 54"/>
                <a:gd name="T8" fmla="*/ 0 w 57"/>
                <a:gd name="T9" fmla="*/ 0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4">
                  <a:moveTo>
                    <a:pt x="0" y="0"/>
                  </a:moveTo>
                  <a:lnTo>
                    <a:pt x="6" y="3"/>
                  </a:lnTo>
                  <a:lnTo>
                    <a:pt x="56" y="53"/>
                  </a:lnTo>
                  <a:lnTo>
                    <a:pt x="50" y="50"/>
                  </a:lnTo>
                  <a:lnTo>
                    <a:pt x="0" y="0"/>
                  </a:lnTo>
                </a:path>
              </a:pathLst>
            </a:custGeom>
            <a:solidFill>
              <a:srgbClr val="428ABB"/>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26" name="Freeform 51">
              <a:extLst>
                <a:ext uri="{FF2B5EF4-FFF2-40B4-BE49-F238E27FC236}">
                  <a16:creationId xmlns:a16="http://schemas.microsoft.com/office/drawing/2014/main" id="{40BC3D87-DADC-4BF2-900D-816931EFF034}"/>
                </a:ext>
              </a:extLst>
            </p:cNvPr>
            <p:cNvSpPr>
              <a:spLocks/>
            </p:cNvSpPr>
            <p:nvPr/>
          </p:nvSpPr>
          <p:spPr bwMode="auto">
            <a:xfrm>
              <a:off x="2609" y="2898"/>
              <a:ext cx="57" cy="54"/>
            </a:xfrm>
            <a:custGeom>
              <a:avLst/>
              <a:gdLst>
                <a:gd name="T0" fmla="*/ 0 w 57"/>
                <a:gd name="T1" fmla="*/ 0 h 54"/>
                <a:gd name="T2" fmla="*/ 7 w 57"/>
                <a:gd name="T3" fmla="*/ 3 h 54"/>
                <a:gd name="T4" fmla="*/ 56 w 57"/>
                <a:gd name="T5" fmla="*/ 53 h 54"/>
                <a:gd name="T6" fmla="*/ 50 w 57"/>
                <a:gd name="T7" fmla="*/ 50 h 54"/>
                <a:gd name="T8" fmla="*/ 0 w 57"/>
                <a:gd name="T9" fmla="*/ 0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4">
                  <a:moveTo>
                    <a:pt x="0" y="0"/>
                  </a:moveTo>
                  <a:lnTo>
                    <a:pt x="7" y="3"/>
                  </a:lnTo>
                  <a:lnTo>
                    <a:pt x="56" y="53"/>
                  </a:lnTo>
                  <a:lnTo>
                    <a:pt x="50" y="50"/>
                  </a:lnTo>
                  <a:lnTo>
                    <a:pt x="0" y="0"/>
                  </a:lnTo>
                </a:path>
              </a:pathLst>
            </a:custGeom>
            <a:solidFill>
              <a:srgbClr val="4289B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27" name="Freeform 52">
              <a:extLst>
                <a:ext uri="{FF2B5EF4-FFF2-40B4-BE49-F238E27FC236}">
                  <a16:creationId xmlns:a16="http://schemas.microsoft.com/office/drawing/2014/main" id="{491E06D8-E8D5-4889-A8F6-9F575659DD25}"/>
                </a:ext>
              </a:extLst>
            </p:cNvPr>
            <p:cNvSpPr>
              <a:spLocks/>
            </p:cNvSpPr>
            <p:nvPr/>
          </p:nvSpPr>
          <p:spPr bwMode="auto">
            <a:xfrm>
              <a:off x="2617" y="2902"/>
              <a:ext cx="72" cy="61"/>
            </a:xfrm>
            <a:custGeom>
              <a:avLst/>
              <a:gdLst>
                <a:gd name="T0" fmla="*/ 0 w 72"/>
                <a:gd name="T1" fmla="*/ 0 h 61"/>
                <a:gd name="T2" fmla="*/ 20 w 72"/>
                <a:gd name="T3" fmla="*/ 10 h 61"/>
                <a:gd name="T4" fmla="*/ 71 w 72"/>
                <a:gd name="T5" fmla="*/ 60 h 61"/>
                <a:gd name="T6" fmla="*/ 50 w 72"/>
                <a:gd name="T7" fmla="*/ 50 h 61"/>
                <a:gd name="T8" fmla="*/ 0 w 72"/>
                <a:gd name="T9" fmla="*/ 0 h 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 h="61">
                  <a:moveTo>
                    <a:pt x="0" y="0"/>
                  </a:moveTo>
                  <a:lnTo>
                    <a:pt x="20" y="10"/>
                  </a:lnTo>
                  <a:lnTo>
                    <a:pt x="71" y="60"/>
                  </a:lnTo>
                  <a:lnTo>
                    <a:pt x="50" y="50"/>
                  </a:lnTo>
                  <a:lnTo>
                    <a:pt x="0" y="0"/>
                  </a:lnTo>
                </a:path>
              </a:pathLst>
            </a:custGeom>
            <a:solidFill>
              <a:srgbClr val="4289B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28" name="Freeform 53">
              <a:extLst>
                <a:ext uri="{FF2B5EF4-FFF2-40B4-BE49-F238E27FC236}">
                  <a16:creationId xmlns:a16="http://schemas.microsoft.com/office/drawing/2014/main" id="{BDC6A6CD-8B99-4ACA-BA1C-AD14BE861684}"/>
                </a:ext>
              </a:extLst>
            </p:cNvPr>
            <p:cNvSpPr>
              <a:spLocks/>
            </p:cNvSpPr>
            <p:nvPr/>
          </p:nvSpPr>
          <p:spPr bwMode="auto">
            <a:xfrm>
              <a:off x="2617" y="2902"/>
              <a:ext cx="57" cy="54"/>
            </a:xfrm>
            <a:custGeom>
              <a:avLst/>
              <a:gdLst>
                <a:gd name="T0" fmla="*/ 0 w 57"/>
                <a:gd name="T1" fmla="*/ 0 h 54"/>
                <a:gd name="T2" fmla="*/ 6 w 57"/>
                <a:gd name="T3" fmla="*/ 3 h 54"/>
                <a:gd name="T4" fmla="*/ 56 w 57"/>
                <a:gd name="T5" fmla="*/ 53 h 54"/>
                <a:gd name="T6" fmla="*/ 49 w 57"/>
                <a:gd name="T7" fmla="*/ 50 h 54"/>
                <a:gd name="T8" fmla="*/ 0 w 57"/>
                <a:gd name="T9" fmla="*/ 0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4">
                  <a:moveTo>
                    <a:pt x="0" y="0"/>
                  </a:moveTo>
                  <a:lnTo>
                    <a:pt x="6" y="3"/>
                  </a:lnTo>
                  <a:lnTo>
                    <a:pt x="56" y="53"/>
                  </a:lnTo>
                  <a:lnTo>
                    <a:pt x="49" y="50"/>
                  </a:lnTo>
                  <a:lnTo>
                    <a:pt x="0" y="0"/>
                  </a:lnTo>
                </a:path>
              </a:pathLst>
            </a:custGeom>
            <a:solidFill>
              <a:srgbClr val="4289B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29" name="Freeform 54">
              <a:extLst>
                <a:ext uri="{FF2B5EF4-FFF2-40B4-BE49-F238E27FC236}">
                  <a16:creationId xmlns:a16="http://schemas.microsoft.com/office/drawing/2014/main" id="{09BA5DAD-1518-48DB-AFE1-8BD065572992}"/>
                </a:ext>
              </a:extLst>
            </p:cNvPr>
            <p:cNvSpPr>
              <a:spLocks/>
            </p:cNvSpPr>
            <p:nvPr/>
          </p:nvSpPr>
          <p:spPr bwMode="auto">
            <a:xfrm>
              <a:off x="2624" y="2906"/>
              <a:ext cx="57" cy="53"/>
            </a:xfrm>
            <a:custGeom>
              <a:avLst/>
              <a:gdLst>
                <a:gd name="T0" fmla="*/ 0 w 57"/>
                <a:gd name="T1" fmla="*/ 0 h 53"/>
                <a:gd name="T2" fmla="*/ 7 w 57"/>
                <a:gd name="T3" fmla="*/ 3 h 53"/>
                <a:gd name="T4" fmla="*/ 56 w 57"/>
                <a:gd name="T5" fmla="*/ 52 h 53"/>
                <a:gd name="T6" fmla="*/ 50 w 57"/>
                <a:gd name="T7" fmla="*/ 49 h 53"/>
                <a:gd name="T8" fmla="*/ 0 w 57"/>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3">
                  <a:moveTo>
                    <a:pt x="0" y="0"/>
                  </a:moveTo>
                  <a:lnTo>
                    <a:pt x="7" y="3"/>
                  </a:lnTo>
                  <a:lnTo>
                    <a:pt x="56" y="52"/>
                  </a:lnTo>
                  <a:lnTo>
                    <a:pt x="50" y="49"/>
                  </a:lnTo>
                  <a:lnTo>
                    <a:pt x="0" y="0"/>
                  </a:lnTo>
                </a:path>
              </a:pathLst>
            </a:custGeom>
            <a:solidFill>
              <a:srgbClr val="4188B8"/>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30" name="Freeform 55">
              <a:extLst>
                <a:ext uri="{FF2B5EF4-FFF2-40B4-BE49-F238E27FC236}">
                  <a16:creationId xmlns:a16="http://schemas.microsoft.com/office/drawing/2014/main" id="{9BF47F9B-1E69-48B6-B6F3-0046D5F8A1B0}"/>
                </a:ext>
              </a:extLst>
            </p:cNvPr>
            <p:cNvSpPr>
              <a:spLocks/>
            </p:cNvSpPr>
            <p:nvPr/>
          </p:nvSpPr>
          <p:spPr bwMode="auto">
            <a:xfrm>
              <a:off x="2632" y="2910"/>
              <a:ext cx="57" cy="53"/>
            </a:xfrm>
            <a:custGeom>
              <a:avLst/>
              <a:gdLst>
                <a:gd name="T0" fmla="*/ 0 w 57"/>
                <a:gd name="T1" fmla="*/ 0 h 53"/>
                <a:gd name="T2" fmla="*/ 6 w 57"/>
                <a:gd name="T3" fmla="*/ 3 h 53"/>
                <a:gd name="T4" fmla="*/ 56 w 57"/>
                <a:gd name="T5" fmla="*/ 52 h 53"/>
                <a:gd name="T6" fmla="*/ 49 w 57"/>
                <a:gd name="T7" fmla="*/ 49 h 53"/>
                <a:gd name="T8" fmla="*/ 0 w 57"/>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3">
                  <a:moveTo>
                    <a:pt x="0" y="0"/>
                  </a:moveTo>
                  <a:lnTo>
                    <a:pt x="6" y="3"/>
                  </a:lnTo>
                  <a:lnTo>
                    <a:pt x="56" y="52"/>
                  </a:lnTo>
                  <a:lnTo>
                    <a:pt x="49" y="49"/>
                  </a:lnTo>
                  <a:lnTo>
                    <a:pt x="0" y="0"/>
                  </a:lnTo>
                </a:path>
              </a:pathLst>
            </a:custGeom>
            <a:solidFill>
              <a:srgbClr val="4087B7"/>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31" name="Freeform 56">
              <a:extLst>
                <a:ext uri="{FF2B5EF4-FFF2-40B4-BE49-F238E27FC236}">
                  <a16:creationId xmlns:a16="http://schemas.microsoft.com/office/drawing/2014/main" id="{541672CA-6BF3-4001-A672-9D33057E7BE3}"/>
                </a:ext>
              </a:extLst>
            </p:cNvPr>
            <p:cNvSpPr>
              <a:spLocks/>
            </p:cNvSpPr>
            <p:nvPr/>
          </p:nvSpPr>
          <p:spPr bwMode="auto">
            <a:xfrm>
              <a:off x="2639" y="2913"/>
              <a:ext cx="73" cy="60"/>
            </a:xfrm>
            <a:custGeom>
              <a:avLst/>
              <a:gdLst>
                <a:gd name="T0" fmla="*/ 0 w 73"/>
                <a:gd name="T1" fmla="*/ 0 h 60"/>
                <a:gd name="T2" fmla="*/ 22 w 73"/>
                <a:gd name="T3" fmla="*/ 10 h 60"/>
                <a:gd name="T4" fmla="*/ 72 w 73"/>
                <a:gd name="T5" fmla="*/ 59 h 60"/>
                <a:gd name="T6" fmla="*/ 51 w 73"/>
                <a:gd name="T7" fmla="*/ 50 h 60"/>
                <a:gd name="T8" fmla="*/ 0 w 73"/>
                <a:gd name="T9" fmla="*/ 0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60">
                  <a:moveTo>
                    <a:pt x="0" y="0"/>
                  </a:moveTo>
                  <a:lnTo>
                    <a:pt x="22" y="10"/>
                  </a:lnTo>
                  <a:lnTo>
                    <a:pt x="72" y="59"/>
                  </a:lnTo>
                  <a:lnTo>
                    <a:pt x="51" y="50"/>
                  </a:lnTo>
                  <a:lnTo>
                    <a:pt x="0" y="0"/>
                  </a:lnTo>
                </a:path>
              </a:pathLst>
            </a:custGeom>
            <a:solidFill>
              <a:srgbClr val="4086B6"/>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32" name="Freeform 57">
              <a:extLst>
                <a:ext uri="{FF2B5EF4-FFF2-40B4-BE49-F238E27FC236}">
                  <a16:creationId xmlns:a16="http://schemas.microsoft.com/office/drawing/2014/main" id="{0BAE5AA2-8EBC-46DC-A883-13BC90200F9C}"/>
                </a:ext>
              </a:extLst>
            </p:cNvPr>
            <p:cNvSpPr>
              <a:spLocks/>
            </p:cNvSpPr>
            <p:nvPr/>
          </p:nvSpPr>
          <p:spPr bwMode="auto">
            <a:xfrm>
              <a:off x="2639" y="2913"/>
              <a:ext cx="56" cy="53"/>
            </a:xfrm>
            <a:custGeom>
              <a:avLst/>
              <a:gdLst>
                <a:gd name="T0" fmla="*/ 0 w 56"/>
                <a:gd name="T1" fmla="*/ 0 h 53"/>
                <a:gd name="T2" fmla="*/ 5 w 56"/>
                <a:gd name="T3" fmla="*/ 3 h 53"/>
                <a:gd name="T4" fmla="*/ 55 w 56"/>
                <a:gd name="T5" fmla="*/ 52 h 53"/>
                <a:gd name="T6" fmla="*/ 50 w 56"/>
                <a:gd name="T7" fmla="*/ 49 h 53"/>
                <a:gd name="T8" fmla="*/ 0 w 56"/>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3">
                  <a:moveTo>
                    <a:pt x="0" y="0"/>
                  </a:moveTo>
                  <a:lnTo>
                    <a:pt x="5" y="3"/>
                  </a:lnTo>
                  <a:lnTo>
                    <a:pt x="55" y="52"/>
                  </a:lnTo>
                  <a:lnTo>
                    <a:pt x="50" y="49"/>
                  </a:lnTo>
                  <a:lnTo>
                    <a:pt x="0" y="0"/>
                  </a:lnTo>
                </a:path>
              </a:pathLst>
            </a:custGeom>
            <a:solidFill>
              <a:srgbClr val="4086B6"/>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33" name="Freeform 58">
              <a:extLst>
                <a:ext uri="{FF2B5EF4-FFF2-40B4-BE49-F238E27FC236}">
                  <a16:creationId xmlns:a16="http://schemas.microsoft.com/office/drawing/2014/main" id="{28AC6595-358C-4774-932F-F3D529085EAD}"/>
                </a:ext>
              </a:extLst>
            </p:cNvPr>
            <p:cNvSpPr>
              <a:spLocks/>
            </p:cNvSpPr>
            <p:nvPr/>
          </p:nvSpPr>
          <p:spPr bwMode="auto">
            <a:xfrm>
              <a:off x="2645" y="2916"/>
              <a:ext cx="56" cy="52"/>
            </a:xfrm>
            <a:custGeom>
              <a:avLst/>
              <a:gdLst>
                <a:gd name="T0" fmla="*/ 0 w 56"/>
                <a:gd name="T1" fmla="*/ 0 h 52"/>
                <a:gd name="T2" fmla="*/ 5 w 56"/>
                <a:gd name="T3" fmla="*/ 2 h 52"/>
                <a:gd name="T4" fmla="*/ 55 w 56"/>
                <a:gd name="T5" fmla="*/ 51 h 52"/>
                <a:gd name="T6" fmla="*/ 50 w 56"/>
                <a:gd name="T7" fmla="*/ 49 h 52"/>
                <a:gd name="T8" fmla="*/ 0 w 56"/>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2">
                  <a:moveTo>
                    <a:pt x="0" y="0"/>
                  </a:moveTo>
                  <a:lnTo>
                    <a:pt x="5" y="2"/>
                  </a:lnTo>
                  <a:lnTo>
                    <a:pt x="55" y="51"/>
                  </a:lnTo>
                  <a:lnTo>
                    <a:pt x="50" y="49"/>
                  </a:lnTo>
                  <a:lnTo>
                    <a:pt x="0" y="0"/>
                  </a:lnTo>
                </a:path>
              </a:pathLst>
            </a:custGeom>
            <a:solidFill>
              <a:srgbClr val="3F85B5"/>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34" name="Freeform 59">
              <a:extLst>
                <a:ext uri="{FF2B5EF4-FFF2-40B4-BE49-F238E27FC236}">
                  <a16:creationId xmlns:a16="http://schemas.microsoft.com/office/drawing/2014/main" id="{4E5BFDF1-EF4B-4DEC-B898-EB6A73D8D4EA}"/>
                </a:ext>
              </a:extLst>
            </p:cNvPr>
            <p:cNvSpPr>
              <a:spLocks/>
            </p:cNvSpPr>
            <p:nvPr/>
          </p:nvSpPr>
          <p:spPr bwMode="auto">
            <a:xfrm>
              <a:off x="2651" y="2918"/>
              <a:ext cx="55" cy="53"/>
            </a:xfrm>
            <a:custGeom>
              <a:avLst/>
              <a:gdLst>
                <a:gd name="T0" fmla="*/ 0 w 55"/>
                <a:gd name="T1" fmla="*/ 0 h 53"/>
                <a:gd name="T2" fmla="*/ 5 w 55"/>
                <a:gd name="T3" fmla="*/ 3 h 53"/>
                <a:gd name="T4" fmla="*/ 54 w 55"/>
                <a:gd name="T5" fmla="*/ 52 h 53"/>
                <a:gd name="T6" fmla="*/ 50 w 55"/>
                <a:gd name="T7" fmla="*/ 49 h 53"/>
                <a:gd name="T8" fmla="*/ 0 w 55"/>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53">
                  <a:moveTo>
                    <a:pt x="0" y="0"/>
                  </a:moveTo>
                  <a:lnTo>
                    <a:pt x="5" y="3"/>
                  </a:lnTo>
                  <a:lnTo>
                    <a:pt x="54" y="52"/>
                  </a:lnTo>
                  <a:lnTo>
                    <a:pt x="50" y="49"/>
                  </a:lnTo>
                  <a:lnTo>
                    <a:pt x="0" y="0"/>
                  </a:lnTo>
                </a:path>
              </a:pathLst>
            </a:custGeom>
            <a:solidFill>
              <a:srgbClr val="3F85B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35" name="Freeform 60">
              <a:extLst>
                <a:ext uri="{FF2B5EF4-FFF2-40B4-BE49-F238E27FC236}">
                  <a16:creationId xmlns:a16="http://schemas.microsoft.com/office/drawing/2014/main" id="{EE9A8B8B-1D3F-4274-AF9D-5775556B122D}"/>
                </a:ext>
              </a:extLst>
            </p:cNvPr>
            <p:cNvSpPr>
              <a:spLocks/>
            </p:cNvSpPr>
            <p:nvPr/>
          </p:nvSpPr>
          <p:spPr bwMode="auto">
            <a:xfrm>
              <a:off x="2657" y="2921"/>
              <a:ext cx="55" cy="52"/>
            </a:xfrm>
            <a:custGeom>
              <a:avLst/>
              <a:gdLst>
                <a:gd name="T0" fmla="*/ 0 w 55"/>
                <a:gd name="T1" fmla="*/ 0 h 52"/>
                <a:gd name="T2" fmla="*/ 5 w 55"/>
                <a:gd name="T3" fmla="*/ 3 h 52"/>
                <a:gd name="T4" fmla="*/ 54 w 55"/>
                <a:gd name="T5" fmla="*/ 51 h 52"/>
                <a:gd name="T6" fmla="*/ 49 w 55"/>
                <a:gd name="T7" fmla="*/ 49 h 52"/>
                <a:gd name="T8" fmla="*/ 0 w 55"/>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52">
                  <a:moveTo>
                    <a:pt x="0" y="0"/>
                  </a:moveTo>
                  <a:lnTo>
                    <a:pt x="5" y="3"/>
                  </a:lnTo>
                  <a:lnTo>
                    <a:pt x="54" y="51"/>
                  </a:lnTo>
                  <a:lnTo>
                    <a:pt x="49" y="49"/>
                  </a:lnTo>
                  <a:lnTo>
                    <a:pt x="0" y="0"/>
                  </a:lnTo>
                </a:path>
              </a:pathLst>
            </a:custGeom>
            <a:solidFill>
              <a:srgbClr val="3F84B3"/>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36" name="Freeform 61">
              <a:extLst>
                <a:ext uri="{FF2B5EF4-FFF2-40B4-BE49-F238E27FC236}">
                  <a16:creationId xmlns:a16="http://schemas.microsoft.com/office/drawing/2014/main" id="{30C3A122-CD46-49BD-9F84-69CC52375260}"/>
                </a:ext>
              </a:extLst>
            </p:cNvPr>
            <p:cNvSpPr>
              <a:spLocks/>
            </p:cNvSpPr>
            <p:nvPr/>
          </p:nvSpPr>
          <p:spPr bwMode="auto">
            <a:xfrm>
              <a:off x="2663" y="2924"/>
              <a:ext cx="73" cy="58"/>
            </a:xfrm>
            <a:custGeom>
              <a:avLst/>
              <a:gdLst>
                <a:gd name="T0" fmla="*/ 0 w 73"/>
                <a:gd name="T1" fmla="*/ 0 h 58"/>
                <a:gd name="T2" fmla="*/ 21 w 73"/>
                <a:gd name="T3" fmla="*/ 8 h 58"/>
                <a:gd name="T4" fmla="*/ 72 w 73"/>
                <a:gd name="T5" fmla="*/ 57 h 58"/>
                <a:gd name="T6" fmla="*/ 50 w 73"/>
                <a:gd name="T7" fmla="*/ 49 h 58"/>
                <a:gd name="T8" fmla="*/ 0 w 73"/>
                <a:gd name="T9" fmla="*/ 0 h 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58">
                  <a:moveTo>
                    <a:pt x="0" y="0"/>
                  </a:moveTo>
                  <a:lnTo>
                    <a:pt x="21" y="8"/>
                  </a:lnTo>
                  <a:lnTo>
                    <a:pt x="72" y="57"/>
                  </a:lnTo>
                  <a:lnTo>
                    <a:pt x="50" y="49"/>
                  </a:lnTo>
                  <a:lnTo>
                    <a:pt x="0" y="0"/>
                  </a:lnTo>
                </a:path>
              </a:pathLst>
            </a:custGeom>
            <a:solidFill>
              <a:srgbClr val="3F84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37" name="Freeform 62">
              <a:extLst>
                <a:ext uri="{FF2B5EF4-FFF2-40B4-BE49-F238E27FC236}">
                  <a16:creationId xmlns:a16="http://schemas.microsoft.com/office/drawing/2014/main" id="{25AE0650-BF22-4B6E-838E-45143AE83952}"/>
                </a:ext>
              </a:extLst>
            </p:cNvPr>
            <p:cNvSpPr>
              <a:spLocks/>
            </p:cNvSpPr>
            <p:nvPr/>
          </p:nvSpPr>
          <p:spPr bwMode="auto">
            <a:xfrm>
              <a:off x="2663" y="2924"/>
              <a:ext cx="57" cy="52"/>
            </a:xfrm>
            <a:custGeom>
              <a:avLst/>
              <a:gdLst>
                <a:gd name="T0" fmla="*/ 0 w 57"/>
                <a:gd name="T1" fmla="*/ 0 h 52"/>
                <a:gd name="T2" fmla="*/ 7 w 57"/>
                <a:gd name="T3" fmla="*/ 3 h 52"/>
                <a:gd name="T4" fmla="*/ 56 w 57"/>
                <a:gd name="T5" fmla="*/ 51 h 52"/>
                <a:gd name="T6" fmla="*/ 49 w 57"/>
                <a:gd name="T7" fmla="*/ 48 h 52"/>
                <a:gd name="T8" fmla="*/ 0 w 57"/>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2">
                  <a:moveTo>
                    <a:pt x="0" y="0"/>
                  </a:moveTo>
                  <a:lnTo>
                    <a:pt x="7" y="3"/>
                  </a:lnTo>
                  <a:lnTo>
                    <a:pt x="56" y="51"/>
                  </a:lnTo>
                  <a:lnTo>
                    <a:pt x="49" y="48"/>
                  </a:lnTo>
                  <a:lnTo>
                    <a:pt x="0" y="0"/>
                  </a:lnTo>
                </a:path>
              </a:pathLst>
            </a:custGeom>
            <a:solidFill>
              <a:srgbClr val="3F84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38" name="Freeform 63">
              <a:extLst>
                <a:ext uri="{FF2B5EF4-FFF2-40B4-BE49-F238E27FC236}">
                  <a16:creationId xmlns:a16="http://schemas.microsoft.com/office/drawing/2014/main" id="{F4E194AA-38AF-4D9A-B7C4-26FEF73EA290}"/>
                </a:ext>
              </a:extLst>
            </p:cNvPr>
            <p:cNvSpPr>
              <a:spLocks/>
            </p:cNvSpPr>
            <p:nvPr/>
          </p:nvSpPr>
          <p:spPr bwMode="auto">
            <a:xfrm>
              <a:off x="2671" y="2927"/>
              <a:ext cx="57" cy="52"/>
            </a:xfrm>
            <a:custGeom>
              <a:avLst/>
              <a:gdLst>
                <a:gd name="T0" fmla="*/ 0 w 57"/>
                <a:gd name="T1" fmla="*/ 0 h 52"/>
                <a:gd name="T2" fmla="*/ 7 w 57"/>
                <a:gd name="T3" fmla="*/ 3 h 52"/>
                <a:gd name="T4" fmla="*/ 56 w 57"/>
                <a:gd name="T5" fmla="*/ 51 h 52"/>
                <a:gd name="T6" fmla="*/ 49 w 57"/>
                <a:gd name="T7" fmla="*/ 48 h 52"/>
                <a:gd name="T8" fmla="*/ 0 w 57"/>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2">
                  <a:moveTo>
                    <a:pt x="0" y="0"/>
                  </a:moveTo>
                  <a:lnTo>
                    <a:pt x="7" y="3"/>
                  </a:lnTo>
                  <a:lnTo>
                    <a:pt x="56" y="51"/>
                  </a:lnTo>
                  <a:lnTo>
                    <a:pt x="49" y="48"/>
                  </a:lnTo>
                  <a:lnTo>
                    <a:pt x="0" y="0"/>
                  </a:lnTo>
                </a:path>
              </a:pathLst>
            </a:custGeom>
            <a:solidFill>
              <a:srgbClr val="3E83B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39" name="Freeform 64">
              <a:extLst>
                <a:ext uri="{FF2B5EF4-FFF2-40B4-BE49-F238E27FC236}">
                  <a16:creationId xmlns:a16="http://schemas.microsoft.com/office/drawing/2014/main" id="{7842E4BE-BE0B-4EF9-A75E-F1156A26575B}"/>
                </a:ext>
              </a:extLst>
            </p:cNvPr>
            <p:cNvSpPr>
              <a:spLocks/>
            </p:cNvSpPr>
            <p:nvPr/>
          </p:nvSpPr>
          <p:spPr bwMode="auto">
            <a:xfrm>
              <a:off x="2679" y="2930"/>
              <a:ext cx="57" cy="52"/>
            </a:xfrm>
            <a:custGeom>
              <a:avLst/>
              <a:gdLst>
                <a:gd name="T0" fmla="*/ 0 w 57"/>
                <a:gd name="T1" fmla="*/ 0 h 52"/>
                <a:gd name="T2" fmla="*/ 6 w 57"/>
                <a:gd name="T3" fmla="*/ 3 h 52"/>
                <a:gd name="T4" fmla="*/ 56 w 57"/>
                <a:gd name="T5" fmla="*/ 51 h 52"/>
                <a:gd name="T6" fmla="*/ 49 w 57"/>
                <a:gd name="T7" fmla="*/ 48 h 52"/>
                <a:gd name="T8" fmla="*/ 0 w 57"/>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2">
                  <a:moveTo>
                    <a:pt x="0" y="0"/>
                  </a:moveTo>
                  <a:lnTo>
                    <a:pt x="6" y="3"/>
                  </a:lnTo>
                  <a:lnTo>
                    <a:pt x="56" y="51"/>
                  </a:lnTo>
                  <a:lnTo>
                    <a:pt x="49" y="48"/>
                  </a:lnTo>
                  <a:lnTo>
                    <a:pt x="0" y="0"/>
                  </a:lnTo>
                </a:path>
              </a:pathLst>
            </a:custGeom>
            <a:solidFill>
              <a:srgbClr val="3E82B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40" name="Freeform 65">
              <a:extLst>
                <a:ext uri="{FF2B5EF4-FFF2-40B4-BE49-F238E27FC236}">
                  <a16:creationId xmlns:a16="http://schemas.microsoft.com/office/drawing/2014/main" id="{979DE665-1868-44B9-8A4D-99552920CCBC}"/>
                </a:ext>
              </a:extLst>
            </p:cNvPr>
            <p:cNvSpPr>
              <a:spLocks/>
            </p:cNvSpPr>
            <p:nvPr/>
          </p:nvSpPr>
          <p:spPr bwMode="auto">
            <a:xfrm>
              <a:off x="2686" y="2933"/>
              <a:ext cx="74" cy="57"/>
            </a:xfrm>
            <a:custGeom>
              <a:avLst/>
              <a:gdLst>
                <a:gd name="T0" fmla="*/ 0 w 74"/>
                <a:gd name="T1" fmla="*/ 0 h 57"/>
                <a:gd name="T2" fmla="*/ 23 w 74"/>
                <a:gd name="T3" fmla="*/ 6 h 57"/>
                <a:gd name="T4" fmla="*/ 73 w 74"/>
                <a:gd name="T5" fmla="*/ 56 h 57"/>
                <a:gd name="T6" fmla="*/ 51 w 74"/>
                <a:gd name="T7" fmla="*/ 49 h 57"/>
                <a:gd name="T8" fmla="*/ 0 w 74"/>
                <a:gd name="T9" fmla="*/ 0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57">
                  <a:moveTo>
                    <a:pt x="0" y="0"/>
                  </a:moveTo>
                  <a:lnTo>
                    <a:pt x="23" y="6"/>
                  </a:lnTo>
                  <a:lnTo>
                    <a:pt x="73" y="56"/>
                  </a:lnTo>
                  <a:lnTo>
                    <a:pt x="51" y="49"/>
                  </a:lnTo>
                  <a:lnTo>
                    <a:pt x="0" y="0"/>
                  </a:lnTo>
                </a:path>
              </a:pathLst>
            </a:custGeom>
            <a:solidFill>
              <a:srgbClr val="3E82A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41" name="Freeform 66">
              <a:extLst>
                <a:ext uri="{FF2B5EF4-FFF2-40B4-BE49-F238E27FC236}">
                  <a16:creationId xmlns:a16="http://schemas.microsoft.com/office/drawing/2014/main" id="{30A4D10C-2072-4BF3-A9DC-8083CB438A36}"/>
                </a:ext>
              </a:extLst>
            </p:cNvPr>
            <p:cNvSpPr>
              <a:spLocks/>
            </p:cNvSpPr>
            <p:nvPr/>
          </p:nvSpPr>
          <p:spPr bwMode="auto">
            <a:xfrm>
              <a:off x="2686" y="2933"/>
              <a:ext cx="58" cy="52"/>
            </a:xfrm>
            <a:custGeom>
              <a:avLst/>
              <a:gdLst>
                <a:gd name="T0" fmla="*/ 0 w 58"/>
                <a:gd name="T1" fmla="*/ 0 h 52"/>
                <a:gd name="T2" fmla="*/ 8 w 58"/>
                <a:gd name="T3" fmla="*/ 2 h 52"/>
                <a:gd name="T4" fmla="*/ 57 w 58"/>
                <a:gd name="T5" fmla="*/ 51 h 52"/>
                <a:gd name="T6" fmla="*/ 50 w 58"/>
                <a:gd name="T7" fmla="*/ 48 h 52"/>
                <a:gd name="T8" fmla="*/ 0 w 58"/>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52">
                  <a:moveTo>
                    <a:pt x="0" y="0"/>
                  </a:moveTo>
                  <a:lnTo>
                    <a:pt x="8" y="2"/>
                  </a:lnTo>
                  <a:lnTo>
                    <a:pt x="57" y="51"/>
                  </a:lnTo>
                  <a:lnTo>
                    <a:pt x="50" y="48"/>
                  </a:lnTo>
                  <a:lnTo>
                    <a:pt x="0" y="0"/>
                  </a:lnTo>
                </a:path>
              </a:pathLst>
            </a:custGeom>
            <a:solidFill>
              <a:srgbClr val="3E82A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42" name="Freeform 67">
              <a:extLst>
                <a:ext uri="{FF2B5EF4-FFF2-40B4-BE49-F238E27FC236}">
                  <a16:creationId xmlns:a16="http://schemas.microsoft.com/office/drawing/2014/main" id="{D552AEDE-BADB-4C88-B11F-012639A74638}"/>
                </a:ext>
              </a:extLst>
            </p:cNvPr>
            <p:cNvSpPr>
              <a:spLocks/>
            </p:cNvSpPr>
            <p:nvPr/>
          </p:nvSpPr>
          <p:spPr bwMode="auto">
            <a:xfrm>
              <a:off x="2695" y="2935"/>
              <a:ext cx="57" cy="52"/>
            </a:xfrm>
            <a:custGeom>
              <a:avLst/>
              <a:gdLst>
                <a:gd name="T0" fmla="*/ 0 w 57"/>
                <a:gd name="T1" fmla="*/ 0 h 52"/>
                <a:gd name="T2" fmla="*/ 7 w 57"/>
                <a:gd name="T3" fmla="*/ 3 h 52"/>
                <a:gd name="T4" fmla="*/ 56 w 57"/>
                <a:gd name="T5" fmla="*/ 51 h 52"/>
                <a:gd name="T6" fmla="*/ 49 w 57"/>
                <a:gd name="T7" fmla="*/ 49 h 52"/>
                <a:gd name="T8" fmla="*/ 0 w 57"/>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2">
                  <a:moveTo>
                    <a:pt x="0" y="0"/>
                  </a:moveTo>
                  <a:lnTo>
                    <a:pt x="7" y="3"/>
                  </a:lnTo>
                  <a:lnTo>
                    <a:pt x="56" y="51"/>
                  </a:lnTo>
                  <a:lnTo>
                    <a:pt x="49" y="49"/>
                  </a:lnTo>
                  <a:lnTo>
                    <a:pt x="0" y="0"/>
                  </a:lnTo>
                </a:path>
              </a:pathLst>
            </a:custGeom>
            <a:solidFill>
              <a:srgbClr val="3D81AE"/>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43" name="Freeform 68">
              <a:extLst>
                <a:ext uri="{FF2B5EF4-FFF2-40B4-BE49-F238E27FC236}">
                  <a16:creationId xmlns:a16="http://schemas.microsoft.com/office/drawing/2014/main" id="{866FF543-103C-494A-BBD9-7BC8245B360C}"/>
                </a:ext>
              </a:extLst>
            </p:cNvPr>
            <p:cNvSpPr>
              <a:spLocks/>
            </p:cNvSpPr>
            <p:nvPr/>
          </p:nvSpPr>
          <p:spPr bwMode="auto">
            <a:xfrm>
              <a:off x="2703" y="2938"/>
              <a:ext cx="57" cy="52"/>
            </a:xfrm>
            <a:custGeom>
              <a:avLst/>
              <a:gdLst>
                <a:gd name="T0" fmla="*/ 0 w 57"/>
                <a:gd name="T1" fmla="*/ 0 h 52"/>
                <a:gd name="T2" fmla="*/ 7 w 57"/>
                <a:gd name="T3" fmla="*/ 2 h 52"/>
                <a:gd name="T4" fmla="*/ 56 w 57"/>
                <a:gd name="T5" fmla="*/ 51 h 52"/>
                <a:gd name="T6" fmla="*/ 49 w 57"/>
                <a:gd name="T7" fmla="*/ 48 h 52"/>
                <a:gd name="T8" fmla="*/ 0 w 57"/>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2">
                  <a:moveTo>
                    <a:pt x="0" y="0"/>
                  </a:moveTo>
                  <a:lnTo>
                    <a:pt x="7" y="2"/>
                  </a:lnTo>
                  <a:lnTo>
                    <a:pt x="56" y="51"/>
                  </a:lnTo>
                  <a:lnTo>
                    <a:pt x="49" y="48"/>
                  </a:lnTo>
                  <a:lnTo>
                    <a:pt x="0" y="0"/>
                  </a:lnTo>
                </a:path>
              </a:pathLst>
            </a:custGeom>
            <a:solidFill>
              <a:srgbClr val="3D80A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44" name="Freeform 69">
              <a:extLst>
                <a:ext uri="{FF2B5EF4-FFF2-40B4-BE49-F238E27FC236}">
                  <a16:creationId xmlns:a16="http://schemas.microsoft.com/office/drawing/2014/main" id="{44FF212A-CAF7-4B2C-B747-2DB40C7ACB0B}"/>
                </a:ext>
              </a:extLst>
            </p:cNvPr>
            <p:cNvSpPr>
              <a:spLocks/>
            </p:cNvSpPr>
            <p:nvPr/>
          </p:nvSpPr>
          <p:spPr bwMode="auto">
            <a:xfrm>
              <a:off x="2711" y="2940"/>
              <a:ext cx="74" cy="57"/>
            </a:xfrm>
            <a:custGeom>
              <a:avLst/>
              <a:gdLst>
                <a:gd name="T0" fmla="*/ 0 w 74"/>
                <a:gd name="T1" fmla="*/ 0 h 57"/>
                <a:gd name="T2" fmla="*/ 23 w 74"/>
                <a:gd name="T3" fmla="*/ 6 h 57"/>
                <a:gd name="T4" fmla="*/ 73 w 74"/>
                <a:gd name="T5" fmla="*/ 56 h 57"/>
                <a:gd name="T6" fmla="*/ 50 w 74"/>
                <a:gd name="T7" fmla="*/ 50 h 57"/>
                <a:gd name="T8" fmla="*/ 0 w 74"/>
                <a:gd name="T9" fmla="*/ 0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57">
                  <a:moveTo>
                    <a:pt x="0" y="0"/>
                  </a:moveTo>
                  <a:lnTo>
                    <a:pt x="23" y="6"/>
                  </a:lnTo>
                  <a:lnTo>
                    <a:pt x="73" y="56"/>
                  </a:lnTo>
                  <a:lnTo>
                    <a:pt x="50" y="50"/>
                  </a:lnTo>
                  <a:lnTo>
                    <a:pt x="0" y="0"/>
                  </a:lnTo>
                </a:path>
              </a:pathLst>
            </a:custGeom>
            <a:solidFill>
              <a:srgbClr val="3D7FA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45" name="Freeform 70">
              <a:extLst>
                <a:ext uri="{FF2B5EF4-FFF2-40B4-BE49-F238E27FC236}">
                  <a16:creationId xmlns:a16="http://schemas.microsoft.com/office/drawing/2014/main" id="{8781BB6A-9C5C-40A1-ADB1-83048D56F562}"/>
                </a:ext>
              </a:extLst>
            </p:cNvPr>
            <p:cNvSpPr>
              <a:spLocks/>
            </p:cNvSpPr>
            <p:nvPr/>
          </p:nvSpPr>
          <p:spPr bwMode="auto">
            <a:xfrm>
              <a:off x="2711" y="2940"/>
              <a:ext cx="58" cy="52"/>
            </a:xfrm>
            <a:custGeom>
              <a:avLst/>
              <a:gdLst>
                <a:gd name="T0" fmla="*/ 0 w 58"/>
                <a:gd name="T1" fmla="*/ 0 h 52"/>
                <a:gd name="T2" fmla="*/ 7 w 58"/>
                <a:gd name="T3" fmla="*/ 3 h 52"/>
                <a:gd name="T4" fmla="*/ 57 w 58"/>
                <a:gd name="T5" fmla="*/ 51 h 52"/>
                <a:gd name="T6" fmla="*/ 49 w 58"/>
                <a:gd name="T7" fmla="*/ 49 h 52"/>
                <a:gd name="T8" fmla="*/ 0 w 58"/>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52">
                  <a:moveTo>
                    <a:pt x="0" y="0"/>
                  </a:moveTo>
                  <a:lnTo>
                    <a:pt x="7" y="3"/>
                  </a:lnTo>
                  <a:lnTo>
                    <a:pt x="57" y="51"/>
                  </a:lnTo>
                  <a:lnTo>
                    <a:pt x="49" y="49"/>
                  </a:lnTo>
                  <a:lnTo>
                    <a:pt x="0" y="0"/>
                  </a:lnTo>
                </a:path>
              </a:pathLst>
            </a:custGeom>
            <a:solidFill>
              <a:srgbClr val="3D7FA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46" name="Freeform 71">
              <a:extLst>
                <a:ext uri="{FF2B5EF4-FFF2-40B4-BE49-F238E27FC236}">
                  <a16:creationId xmlns:a16="http://schemas.microsoft.com/office/drawing/2014/main" id="{6C8875A0-D9B0-453B-B5DF-D42B17CF9461}"/>
                </a:ext>
              </a:extLst>
            </p:cNvPr>
            <p:cNvSpPr>
              <a:spLocks/>
            </p:cNvSpPr>
            <p:nvPr/>
          </p:nvSpPr>
          <p:spPr bwMode="auto">
            <a:xfrm>
              <a:off x="2719" y="2943"/>
              <a:ext cx="58" cy="51"/>
            </a:xfrm>
            <a:custGeom>
              <a:avLst/>
              <a:gdLst>
                <a:gd name="T0" fmla="*/ 0 w 58"/>
                <a:gd name="T1" fmla="*/ 0 h 51"/>
                <a:gd name="T2" fmla="*/ 7 w 58"/>
                <a:gd name="T3" fmla="*/ 2 h 51"/>
                <a:gd name="T4" fmla="*/ 57 w 58"/>
                <a:gd name="T5" fmla="*/ 50 h 51"/>
                <a:gd name="T6" fmla="*/ 50 w 58"/>
                <a:gd name="T7" fmla="*/ 48 h 51"/>
                <a:gd name="T8" fmla="*/ 0 w 58"/>
                <a:gd name="T9" fmla="*/ 0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51">
                  <a:moveTo>
                    <a:pt x="0" y="0"/>
                  </a:moveTo>
                  <a:lnTo>
                    <a:pt x="7" y="2"/>
                  </a:lnTo>
                  <a:lnTo>
                    <a:pt x="57" y="50"/>
                  </a:lnTo>
                  <a:lnTo>
                    <a:pt x="50" y="48"/>
                  </a:lnTo>
                  <a:lnTo>
                    <a:pt x="0" y="0"/>
                  </a:lnTo>
                </a:path>
              </a:pathLst>
            </a:custGeom>
            <a:solidFill>
              <a:srgbClr val="3C7EAB"/>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47" name="Freeform 72">
              <a:extLst>
                <a:ext uri="{FF2B5EF4-FFF2-40B4-BE49-F238E27FC236}">
                  <a16:creationId xmlns:a16="http://schemas.microsoft.com/office/drawing/2014/main" id="{38B287DB-60BC-4105-BCCF-21C8508ECA85}"/>
                </a:ext>
              </a:extLst>
            </p:cNvPr>
            <p:cNvSpPr>
              <a:spLocks/>
            </p:cNvSpPr>
            <p:nvPr/>
          </p:nvSpPr>
          <p:spPr bwMode="auto">
            <a:xfrm>
              <a:off x="2727" y="2945"/>
              <a:ext cx="58" cy="52"/>
            </a:xfrm>
            <a:custGeom>
              <a:avLst/>
              <a:gdLst>
                <a:gd name="T0" fmla="*/ 0 w 58"/>
                <a:gd name="T1" fmla="*/ 0 h 52"/>
                <a:gd name="T2" fmla="*/ 8 w 58"/>
                <a:gd name="T3" fmla="*/ 2 h 52"/>
                <a:gd name="T4" fmla="*/ 57 w 58"/>
                <a:gd name="T5" fmla="*/ 51 h 52"/>
                <a:gd name="T6" fmla="*/ 50 w 58"/>
                <a:gd name="T7" fmla="*/ 48 h 52"/>
                <a:gd name="T8" fmla="*/ 0 w 58"/>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52">
                  <a:moveTo>
                    <a:pt x="0" y="0"/>
                  </a:moveTo>
                  <a:lnTo>
                    <a:pt x="8" y="2"/>
                  </a:lnTo>
                  <a:lnTo>
                    <a:pt x="57" y="51"/>
                  </a:lnTo>
                  <a:lnTo>
                    <a:pt x="50" y="48"/>
                  </a:lnTo>
                  <a:lnTo>
                    <a:pt x="0" y="0"/>
                  </a:lnTo>
                </a:path>
              </a:pathLst>
            </a:custGeom>
            <a:solidFill>
              <a:srgbClr val="3C7DA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48" name="Freeform 73">
              <a:extLst>
                <a:ext uri="{FF2B5EF4-FFF2-40B4-BE49-F238E27FC236}">
                  <a16:creationId xmlns:a16="http://schemas.microsoft.com/office/drawing/2014/main" id="{F0F7D9C2-3A38-4FD2-855E-B0431D36EA05}"/>
                </a:ext>
              </a:extLst>
            </p:cNvPr>
            <p:cNvSpPr>
              <a:spLocks/>
            </p:cNvSpPr>
            <p:nvPr/>
          </p:nvSpPr>
          <p:spPr bwMode="auto">
            <a:xfrm>
              <a:off x="2736" y="2947"/>
              <a:ext cx="75" cy="55"/>
            </a:xfrm>
            <a:custGeom>
              <a:avLst/>
              <a:gdLst>
                <a:gd name="T0" fmla="*/ 0 w 75"/>
                <a:gd name="T1" fmla="*/ 0 h 55"/>
                <a:gd name="T2" fmla="*/ 23 w 75"/>
                <a:gd name="T3" fmla="*/ 5 h 55"/>
                <a:gd name="T4" fmla="*/ 74 w 75"/>
                <a:gd name="T5" fmla="*/ 54 h 55"/>
                <a:gd name="T6" fmla="*/ 51 w 75"/>
                <a:gd name="T7" fmla="*/ 50 h 55"/>
                <a:gd name="T8" fmla="*/ 0 w 75"/>
                <a:gd name="T9" fmla="*/ 0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55">
                  <a:moveTo>
                    <a:pt x="0" y="0"/>
                  </a:moveTo>
                  <a:lnTo>
                    <a:pt x="23" y="5"/>
                  </a:lnTo>
                  <a:lnTo>
                    <a:pt x="74" y="54"/>
                  </a:lnTo>
                  <a:lnTo>
                    <a:pt x="51" y="50"/>
                  </a:lnTo>
                  <a:lnTo>
                    <a:pt x="0" y="0"/>
                  </a:lnTo>
                </a:path>
              </a:pathLst>
            </a:custGeom>
            <a:solidFill>
              <a:srgbClr val="3C7DA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49" name="Freeform 74">
              <a:extLst>
                <a:ext uri="{FF2B5EF4-FFF2-40B4-BE49-F238E27FC236}">
                  <a16:creationId xmlns:a16="http://schemas.microsoft.com/office/drawing/2014/main" id="{A985B951-7060-4629-931E-8EED54F76BAB}"/>
                </a:ext>
              </a:extLst>
            </p:cNvPr>
            <p:cNvSpPr>
              <a:spLocks/>
            </p:cNvSpPr>
            <p:nvPr/>
          </p:nvSpPr>
          <p:spPr bwMode="auto">
            <a:xfrm>
              <a:off x="2736" y="2947"/>
              <a:ext cx="56" cy="51"/>
            </a:xfrm>
            <a:custGeom>
              <a:avLst/>
              <a:gdLst>
                <a:gd name="T0" fmla="*/ 0 w 56"/>
                <a:gd name="T1" fmla="*/ 0 h 51"/>
                <a:gd name="T2" fmla="*/ 5 w 56"/>
                <a:gd name="T3" fmla="*/ 2 h 51"/>
                <a:gd name="T4" fmla="*/ 55 w 56"/>
                <a:gd name="T5" fmla="*/ 50 h 51"/>
                <a:gd name="T6" fmla="*/ 49 w 56"/>
                <a:gd name="T7" fmla="*/ 49 h 51"/>
                <a:gd name="T8" fmla="*/ 0 w 56"/>
                <a:gd name="T9" fmla="*/ 0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1">
                  <a:moveTo>
                    <a:pt x="0" y="0"/>
                  </a:moveTo>
                  <a:lnTo>
                    <a:pt x="5" y="2"/>
                  </a:lnTo>
                  <a:lnTo>
                    <a:pt x="55" y="50"/>
                  </a:lnTo>
                  <a:lnTo>
                    <a:pt x="49" y="49"/>
                  </a:lnTo>
                  <a:lnTo>
                    <a:pt x="0" y="0"/>
                  </a:lnTo>
                </a:path>
              </a:pathLst>
            </a:custGeom>
            <a:solidFill>
              <a:srgbClr val="3C7DA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50" name="Freeform 75">
              <a:extLst>
                <a:ext uri="{FF2B5EF4-FFF2-40B4-BE49-F238E27FC236}">
                  <a16:creationId xmlns:a16="http://schemas.microsoft.com/office/drawing/2014/main" id="{67C3DBCF-C2EA-47AE-9987-10D4E9B45C45}"/>
                </a:ext>
              </a:extLst>
            </p:cNvPr>
            <p:cNvSpPr>
              <a:spLocks/>
            </p:cNvSpPr>
            <p:nvPr/>
          </p:nvSpPr>
          <p:spPr bwMode="auto">
            <a:xfrm>
              <a:off x="2742" y="2949"/>
              <a:ext cx="56" cy="51"/>
            </a:xfrm>
            <a:custGeom>
              <a:avLst/>
              <a:gdLst>
                <a:gd name="T0" fmla="*/ 0 w 56"/>
                <a:gd name="T1" fmla="*/ 0 h 51"/>
                <a:gd name="T2" fmla="*/ 5 w 56"/>
                <a:gd name="T3" fmla="*/ 1 h 51"/>
                <a:gd name="T4" fmla="*/ 55 w 56"/>
                <a:gd name="T5" fmla="*/ 50 h 51"/>
                <a:gd name="T6" fmla="*/ 50 w 56"/>
                <a:gd name="T7" fmla="*/ 48 h 51"/>
                <a:gd name="T8" fmla="*/ 0 w 56"/>
                <a:gd name="T9" fmla="*/ 0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1">
                  <a:moveTo>
                    <a:pt x="0" y="0"/>
                  </a:moveTo>
                  <a:lnTo>
                    <a:pt x="5" y="1"/>
                  </a:lnTo>
                  <a:lnTo>
                    <a:pt x="55" y="50"/>
                  </a:lnTo>
                  <a:lnTo>
                    <a:pt x="50" y="48"/>
                  </a:lnTo>
                  <a:lnTo>
                    <a:pt x="0" y="0"/>
                  </a:lnTo>
                </a:path>
              </a:pathLst>
            </a:custGeom>
            <a:solidFill>
              <a:srgbClr val="3B7CA8"/>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51" name="Freeform 76">
              <a:extLst>
                <a:ext uri="{FF2B5EF4-FFF2-40B4-BE49-F238E27FC236}">
                  <a16:creationId xmlns:a16="http://schemas.microsoft.com/office/drawing/2014/main" id="{D4B68C9B-1A43-4284-830E-C102351B2900}"/>
                </a:ext>
              </a:extLst>
            </p:cNvPr>
            <p:cNvSpPr>
              <a:spLocks/>
            </p:cNvSpPr>
            <p:nvPr/>
          </p:nvSpPr>
          <p:spPr bwMode="auto">
            <a:xfrm>
              <a:off x="2748" y="2950"/>
              <a:ext cx="56" cy="51"/>
            </a:xfrm>
            <a:custGeom>
              <a:avLst/>
              <a:gdLst>
                <a:gd name="T0" fmla="*/ 0 w 56"/>
                <a:gd name="T1" fmla="*/ 0 h 51"/>
                <a:gd name="T2" fmla="*/ 6 w 56"/>
                <a:gd name="T3" fmla="*/ 1 h 51"/>
                <a:gd name="T4" fmla="*/ 55 w 56"/>
                <a:gd name="T5" fmla="*/ 50 h 51"/>
                <a:gd name="T6" fmla="*/ 50 w 56"/>
                <a:gd name="T7" fmla="*/ 49 h 51"/>
                <a:gd name="T8" fmla="*/ 0 w 56"/>
                <a:gd name="T9" fmla="*/ 0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1">
                  <a:moveTo>
                    <a:pt x="0" y="0"/>
                  </a:moveTo>
                  <a:lnTo>
                    <a:pt x="6" y="1"/>
                  </a:lnTo>
                  <a:lnTo>
                    <a:pt x="55" y="50"/>
                  </a:lnTo>
                  <a:lnTo>
                    <a:pt x="50" y="49"/>
                  </a:lnTo>
                  <a:lnTo>
                    <a:pt x="0" y="0"/>
                  </a:lnTo>
                </a:path>
              </a:pathLst>
            </a:custGeom>
            <a:solidFill>
              <a:srgbClr val="3B7BA7"/>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52" name="Freeform 77">
              <a:extLst>
                <a:ext uri="{FF2B5EF4-FFF2-40B4-BE49-F238E27FC236}">
                  <a16:creationId xmlns:a16="http://schemas.microsoft.com/office/drawing/2014/main" id="{09A19E1A-B4BD-4423-9541-B109EC377005}"/>
                </a:ext>
              </a:extLst>
            </p:cNvPr>
            <p:cNvSpPr>
              <a:spLocks/>
            </p:cNvSpPr>
            <p:nvPr/>
          </p:nvSpPr>
          <p:spPr bwMode="auto">
            <a:xfrm>
              <a:off x="2755" y="2951"/>
              <a:ext cx="56" cy="51"/>
            </a:xfrm>
            <a:custGeom>
              <a:avLst/>
              <a:gdLst>
                <a:gd name="T0" fmla="*/ 0 w 56"/>
                <a:gd name="T1" fmla="*/ 0 h 51"/>
                <a:gd name="T2" fmla="*/ 5 w 56"/>
                <a:gd name="T3" fmla="*/ 2 h 51"/>
                <a:gd name="T4" fmla="*/ 55 w 56"/>
                <a:gd name="T5" fmla="*/ 50 h 51"/>
                <a:gd name="T6" fmla="*/ 49 w 56"/>
                <a:gd name="T7" fmla="*/ 49 h 51"/>
                <a:gd name="T8" fmla="*/ 0 w 56"/>
                <a:gd name="T9" fmla="*/ 0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1">
                  <a:moveTo>
                    <a:pt x="0" y="0"/>
                  </a:moveTo>
                  <a:lnTo>
                    <a:pt x="5" y="2"/>
                  </a:lnTo>
                  <a:lnTo>
                    <a:pt x="55" y="50"/>
                  </a:lnTo>
                  <a:lnTo>
                    <a:pt x="49" y="49"/>
                  </a:lnTo>
                  <a:lnTo>
                    <a:pt x="0" y="0"/>
                  </a:lnTo>
                </a:path>
              </a:pathLst>
            </a:custGeom>
            <a:solidFill>
              <a:srgbClr val="3B7AA6"/>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53" name="Freeform 78">
              <a:extLst>
                <a:ext uri="{FF2B5EF4-FFF2-40B4-BE49-F238E27FC236}">
                  <a16:creationId xmlns:a16="http://schemas.microsoft.com/office/drawing/2014/main" id="{3D38DD3A-C70B-4900-A92F-EEC7692128EA}"/>
                </a:ext>
              </a:extLst>
            </p:cNvPr>
            <p:cNvSpPr>
              <a:spLocks/>
            </p:cNvSpPr>
            <p:nvPr/>
          </p:nvSpPr>
          <p:spPr bwMode="auto">
            <a:xfrm>
              <a:off x="2761" y="2953"/>
              <a:ext cx="76" cy="54"/>
            </a:xfrm>
            <a:custGeom>
              <a:avLst/>
              <a:gdLst>
                <a:gd name="T0" fmla="*/ 0 w 76"/>
                <a:gd name="T1" fmla="*/ 0 h 54"/>
                <a:gd name="T2" fmla="*/ 23 w 76"/>
                <a:gd name="T3" fmla="*/ 3 h 54"/>
                <a:gd name="T4" fmla="*/ 75 w 76"/>
                <a:gd name="T5" fmla="*/ 53 h 54"/>
                <a:gd name="T6" fmla="*/ 52 w 76"/>
                <a:gd name="T7" fmla="*/ 49 h 54"/>
                <a:gd name="T8" fmla="*/ 0 w 76"/>
                <a:gd name="T9" fmla="*/ 0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54">
                  <a:moveTo>
                    <a:pt x="0" y="0"/>
                  </a:moveTo>
                  <a:lnTo>
                    <a:pt x="23" y="3"/>
                  </a:lnTo>
                  <a:lnTo>
                    <a:pt x="75" y="53"/>
                  </a:lnTo>
                  <a:lnTo>
                    <a:pt x="52" y="49"/>
                  </a:lnTo>
                  <a:lnTo>
                    <a:pt x="0" y="0"/>
                  </a:lnTo>
                </a:path>
              </a:pathLst>
            </a:custGeom>
            <a:solidFill>
              <a:srgbClr val="3B7AA5"/>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54" name="Freeform 79">
              <a:extLst>
                <a:ext uri="{FF2B5EF4-FFF2-40B4-BE49-F238E27FC236}">
                  <a16:creationId xmlns:a16="http://schemas.microsoft.com/office/drawing/2014/main" id="{8D08B31B-43BA-422A-BF25-F2E62B07013C}"/>
                </a:ext>
              </a:extLst>
            </p:cNvPr>
            <p:cNvSpPr>
              <a:spLocks/>
            </p:cNvSpPr>
            <p:nvPr/>
          </p:nvSpPr>
          <p:spPr bwMode="auto">
            <a:xfrm>
              <a:off x="2761" y="2953"/>
              <a:ext cx="58" cy="51"/>
            </a:xfrm>
            <a:custGeom>
              <a:avLst/>
              <a:gdLst>
                <a:gd name="T0" fmla="*/ 0 w 58"/>
                <a:gd name="T1" fmla="*/ 0 h 51"/>
                <a:gd name="T2" fmla="*/ 8 w 58"/>
                <a:gd name="T3" fmla="*/ 1 h 51"/>
                <a:gd name="T4" fmla="*/ 57 w 58"/>
                <a:gd name="T5" fmla="*/ 50 h 51"/>
                <a:gd name="T6" fmla="*/ 50 w 58"/>
                <a:gd name="T7" fmla="*/ 48 h 51"/>
                <a:gd name="T8" fmla="*/ 0 w 58"/>
                <a:gd name="T9" fmla="*/ 0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51">
                  <a:moveTo>
                    <a:pt x="0" y="0"/>
                  </a:moveTo>
                  <a:lnTo>
                    <a:pt x="8" y="1"/>
                  </a:lnTo>
                  <a:lnTo>
                    <a:pt x="57" y="50"/>
                  </a:lnTo>
                  <a:lnTo>
                    <a:pt x="50" y="48"/>
                  </a:lnTo>
                  <a:lnTo>
                    <a:pt x="0" y="0"/>
                  </a:lnTo>
                </a:path>
              </a:pathLst>
            </a:custGeom>
            <a:solidFill>
              <a:srgbClr val="3B7AA5"/>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55" name="Freeform 80">
              <a:extLst>
                <a:ext uri="{FF2B5EF4-FFF2-40B4-BE49-F238E27FC236}">
                  <a16:creationId xmlns:a16="http://schemas.microsoft.com/office/drawing/2014/main" id="{A763E8B5-96CF-4767-A4BA-0B35B065F226}"/>
                </a:ext>
              </a:extLst>
            </p:cNvPr>
            <p:cNvSpPr>
              <a:spLocks/>
            </p:cNvSpPr>
            <p:nvPr/>
          </p:nvSpPr>
          <p:spPr bwMode="auto">
            <a:xfrm>
              <a:off x="2770" y="2954"/>
              <a:ext cx="58" cy="51"/>
            </a:xfrm>
            <a:custGeom>
              <a:avLst/>
              <a:gdLst>
                <a:gd name="T0" fmla="*/ 0 w 58"/>
                <a:gd name="T1" fmla="*/ 0 h 51"/>
                <a:gd name="T2" fmla="*/ 7 w 58"/>
                <a:gd name="T3" fmla="*/ 2 h 51"/>
                <a:gd name="T4" fmla="*/ 57 w 58"/>
                <a:gd name="T5" fmla="*/ 50 h 51"/>
                <a:gd name="T6" fmla="*/ 49 w 58"/>
                <a:gd name="T7" fmla="*/ 49 h 51"/>
                <a:gd name="T8" fmla="*/ 0 w 58"/>
                <a:gd name="T9" fmla="*/ 0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51">
                  <a:moveTo>
                    <a:pt x="0" y="0"/>
                  </a:moveTo>
                  <a:lnTo>
                    <a:pt x="7" y="2"/>
                  </a:lnTo>
                  <a:lnTo>
                    <a:pt x="57" y="50"/>
                  </a:lnTo>
                  <a:lnTo>
                    <a:pt x="49" y="49"/>
                  </a:lnTo>
                  <a:lnTo>
                    <a:pt x="0" y="0"/>
                  </a:lnTo>
                </a:path>
              </a:pathLst>
            </a:custGeom>
            <a:solidFill>
              <a:srgbClr val="3A79A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56" name="Freeform 81">
              <a:extLst>
                <a:ext uri="{FF2B5EF4-FFF2-40B4-BE49-F238E27FC236}">
                  <a16:creationId xmlns:a16="http://schemas.microsoft.com/office/drawing/2014/main" id="{442FB30F-AF6D-4DD1-9D22-F63D9492B288}"/>
                </a:ext>
              </a:extLst>
            </p:cNvPr>
            <p:cNvSpPr>
              <a:spLocks/>
            </p:cNvSpPr>
            <p:nvPr/>
          </p:nvSpPr>
          <p:spPr bwMode="auto">
            <a:xfrm>
              <a:off x="2778" y="2956"/>
              <a:ext cx="59" cy="51"/>
            </a:xfrm>
            <a:custGeom>
              <a:avLst/>
              <a:gdLst>
                <a:gd name="T0" fmla="*/ 0 w 59"/>
                <a:gd name="T1" fmla="*/ 0 h 51"/>
                <a:gd name="T2" fmla="*/ 8 w 59"/>
                <a:gd name="T3" fmla="*/ 1 h 51"/>
                <a:gd name="T4" fmla="*/ 58 w 59"/>
                <a:gd name="T5" fmla="*/ 50 h 51"/>
                <a:gd name="T6" fmla="*/ 50 w 59"/>
                <a:gd name="T7" fmla="*/ 48 h 51"/>
                <a:gd name="T8" fmla="*/ 0 w 59"/>
                <a:gd name="T9" fmla="*/ 0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 h="51">
                  <a:moveTo>
                    <a:pt x="0" y="0"/>
                  </a:moveTo>
                  <a:lnTo>
                    <a:pt x="8" y="1"/>
                  </a:lnTo>
                  <a:lnTo>
                    <a:pt x="58" y="50"/>
                  </a:lnTo>
                  <a:lnTo>
                    <a:pt x="50" y="48"/>
                  </a:lnTo>
                  <a:lnTo>
                    <a:pt x="0" y="0"/>
                  </a:lnTo>
                </a:path>
              </a:pathLst>
            </a:custGeom>
            <a:solidFill>
              <a:srgbClr val="3978A3"/>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57" name="Freeform 82">
              <a:extLst>
                <a:ext uri="{FF2B5EF4-FFF2-40B4-BE49-F238E27FC236}">
                  <a16:creationId xmlns:a16="http://schemas.microsoft.com/office/drawing/2014/main" id="{14A5CF9E-0D31-4B05-8389-0072937C103C}"/>
                </a:ext>
              </a:extLst>
            </p:cNvPr>
            <p:cNvSpPr>
              <a:spLocks/>
            </p:cNvSpPr>
            <p:nvPr/>
          </p:nvSpPr>
          <p:spPr bwMode="auto">
            <a:xfrm>
              <a:off x="2787" y="2957"/>
              <a:ext cx="76" cy="53"/>
            </a:xfrm>
            <a:custGeom>
              <a:avLst/>
              <a:gdLst>
                <a:gd name="T0" fmla="*/ 0 w 76"/>
                <a:gd name="T1" fmla="*/ 0 h 53"/>
                <a:gd name="T2" fmla="*/ 23 w 76"/>
                <a:gd name="T3" fmla="*/ 3 h 53"/>
                <a:gd name="T4" fmla="*/ 75 w 76"/>
                <a:gd name="T5" fmla="*/ 52 h 53"/>
                <a:gd name="T6" fmla="*/ 52 w 76"/>
                <a:gd name="T7" fmla="*/ 49 h 53"/>
                <a:gd name="T8" fmla="*/ 0 w 76"/>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53">
                  <a:moveTo>
                    <a:pt x="0" y="0"/>
                  </a:moveTo>
                  <a:lnTo>
                    <a:pt x="23" y="3"/>
                  </a:lnTo>
                  <a:lnTo>
                    <a:pt x="75" y="52"/>
                  </a:lnTo>
                  <a:lnTo>
                    <a:pt x="52" y="49"/>
                  </a:lnTo>
                  <a:lnTo>
                    <a:pt x="0" y="0"/>
                  </a:lnTo>
                </a:path>
              </a:pathLst>
            </a:custGeom>
            <a:solidFill>
              <a:srgbClr val="3978A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58" name="Freeform 83">
              <a:extLst>
                <a:ext uri="{FF2B5EF4-FFF2-40B4-BE49-F238E27FC236}">
                  <a16:creationId xmlns:a16="http://schemas.microsoft.com/office/drawing/2014/main" id="{F79088E2-20AC-41BC-89B0-3E07A0754FB2}"/>
                </a:ext>
              </a:extLst>
            </p:cNvPr>
            <p:cNvSpPr>
              <a:spLocks/>
            </p:cNvSpPr>
            <p:nvPr/>
          </p:nvSpPr>
          <p:spPr bwMode="auto">
            <a:xfrm>
              <a:off x="2787" y="2957"/>
              <a:ext cx="56" cy="51"/>
            </a:xfrm>
            <a:custGeom>
              <a:avLst/>
              <a:gdLst>
                <a:gd name="T0" fmla="*/ 0 w 56"/>
                <a:gd name="T1" fmla="*/ 0 h 51"/>
                <a:gd name="T2" fmla="*/ 6 w 56"/>
                <a:gd name="T3" fmla="*/ 1 h 51"/>
                <a:gd name="T4" fmla="*/ 55 w 56"/>
                <a:gd name="T5" fmla="*/ 50 h 51"/>
                <a:gd name="T6" fmla="*/ 50 w 56"/>
                <a:gd name="T7" fmla="*/ 49 h 51"/>
                <a:gd name="T8" fmla="*/ 0 w 56"/>
                <a:gd name="T9" fmla="*/ 0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1">
                  <a:moveTo>
                    <a:pt x="0" y="0"/>
                  </a:moveTo>
                  <a:lnTo>
                    <a:pt x="6" y="1"/>
                  </a:lnTo>
                  <a:lnTo>
                    <a:pt x="55" y="50"/>
                  </a:lnTo>
                  <a:lnTo>
                    <a:pt x="50" y="49"/>
                  </a:lnTo>
                  <a:lnTo>
                    <a:pt x="0" y="0"/>
                  </a:lnTo>
                </a:path>
              </a:pathLst>
            </a:custGeom>
            <a:solidFill>
              <a:srgbClr val="3978A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59" name="Freeform 84">
              <a:extLst>
                <a:ext uri="{FF2B5EF4-FFF2-40B4-BE49-F238E27FC236}">
                  <a16:creationId xmlns:a16="http://schemas.microsoft.com/office/drawing/2014/main" id="{FEC6846E-715F-4F7B-BCA2-257B3782AB5F}"/>
                </a:ext>
              </a:extLst>
            </p:cNvPr>
            <p:cNvSpPr>
              <a:spLocks/>
            </p:cNvSpPr>
            <p:nvPr/>
          </p:nvSpPr>
          <p:spPr bwMode="auto">
            <a:xfrm>
              <a:off x="2794" y="2958"/>
              <a:ext cx="56" cy="50"/>
            </a:xfrm>
            <a:custGeom>
              <a:avLst/>
              <a:gdLst>
                <a:gd name="T0" fmla="*/ 0 w 56"/>
                <a:gd name="T1" fmla="*/ 0 h 50"/>
                <a:gd name="T2" fmla="*/ 5 w 56"/>
                <a:gd name="T3" fmla="*/ 1 h 50"/>
                <a:gd name="T4" fmla="*/ 55 w 56"/>
                <a:gd name="T5" fmla="*/ 49 h 50"/>
                <a:gd name="T6" fmla="*/ 49 w 56"/>
                <a:gd name="T7" fmla="*/ 49 h 50"/>
                <a:gd name="T8" fmla="*/ 0 w 56"/>
                <a:gd name="T9" fmla="*/ 0 h 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0">
                  <a:moveTo>
                    <a:pt x="0" y="0"/>
                  </a:moveTo>
                  <a:lnTo>
                    <a:pt x="5" y="1"/>
                  </a:lnTo>
                  <a:lnTo>
                    <a:pt x="55" y="49"/>
                  </a:lnTo>
                  <a:lnTo>
                    <a:pt x="49" y="49"/>
                  </a:lnTo>
                  <a:lnTo>
                    <a:pt x="0" y="0"/>
                  </a:lnTo>
                </a:path>
              </a:pathLst>
            </a:custGeom>
            <a:solidFill>
              <a:srgbClr val="3877A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60" name="Freeform 85">
              <a:extLst>
                <a:ext uri="{FF2B5EF4-FFF2-40B4-BE49-F238E27FC236}">
                  <a16:creationId xmlns:a16="http://schemas.microsoft.com/office/drawing/2014/main" id="{AD1816E8-5ED2-409F-B30F-8B07D59F8420}"/>
                </a:ext>
              </a:extLst>
            </p:cNvPr>
            <p:cNvSpPr>
              <a:spLocks/>
            </p:cNvSpPr>
            <p:nvPr/>
          </p:nvSpPr>
          <p:spPr bwMode="auto">
            <a:xfrm>
              <a:off x="2800" y="2959"/>
              <a:ext cx="56" cy="50"/>
            </a:xfrm>
            <a:custGeom>
              <a:avLst/>
              <a:gdLst>
                <a:gd name="T0" fmla="*/ 0 w 56"/>
                <a:gd name="T1" fmla="*/ 0 h 50"/>
                <a:gd name="T2" fmla="*/ 6 w 56"/>
                <a:gd name="T3" fmla="*/ 1 h 50"/>
                <a:gd name="T4" fmla="*/ 55 w 56"/>
                <a:gd name="T5" fmla="*/ 49 h 50"/>
                <a:gd name="T6" fmla="*/ 50 w 56"/>
                <a:gd name="T7" fmla="*/ 48 h 50"/>
                <a:gd name="T8" fmla="*/ 0 w 56"/>
                <a:gd name="T9" fmla="*/ 0 h 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0">
                  <a:moveTo>
                    <a:pt x="0" y="0"/>
                  </a:moveTo>
                  <a:lnTo>
                    <a:pt x="6" y="1"/>
                  </a:lnTo>
                  <a:lnTo>
                    <a:pt x="55" y="49"/>
                  </a:lnTo>
                  <a:lnTo>
                    <a:pt x="50" y="48"/>
                  </a:lnTo>
                  <a:lnTo>
                    <a:pt x="0" y="0"/>
                  </a:lnTo>
                </a:path>
              </a:pathLst>
            </a:custGeom>
            <a:solidFill>
              <a:srgbClr val="3876A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61" name="Freeform 86">
              <a:extLst>
                <a:ext uri="{FF2B5EF4-FFF2-40B4-BE49-F238E27FC236}">
                  <a16:creationId xmlns:a16="http://schemas.microsoft.com/office/drawing/2014/main" id="{8432B4A0-7160-4727-AB04-F347F8D7F6F0}"/>
                </a:ext>
              </a:extLst>
            </p:cNvPr>
            <p:cNvSpPr>
              <a:spLocks/>
            </p:cNvSpPr>
            <p:nvPr/>
          </p:nvSpPr>
          <p:spPr bwMode="auto">
            <a:xfrm>
              <a:off x="2807" y="2960"/>
              <a:ext cx="56" cy="50"/>
            </a:xfrm>
            <a:custGeom>
              <a:avLst/>
              <a:gdLst>
                <a:gd name="T0" fmla="*/ 0 w 56"/>
                <a:gd name="T1" fmla="*/ 0 h 50"/>
                <a:gd name="T2" fmla="*/ 5 w 56"/>
                <a:gd name="T3" fmla="*/ 0 h 50"/>
                <a:gd name="T4" fmla="*/ 55 w 56"/>
                <a:gd name="T5" fmla="*/ 49 h 50"/>
                <a:gd name="T6" fmla="*/ 49 w 56"/>
                <a:gd name="T7" fmla="*/ 48 h 50"/>
                <a:gd name="T8" fmla="*/ 0 w 56"/>
                <a:gd name="T9" fmla="*/ 0 h 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0">
                  <a:moveTo>
                    <a:pt x="0" y="0"/>
                  </a:moveTo>
                  <a:lnTo>
                    <a:pt x="5" y="0"/>
                  </a:lnTo>
                  <a:lnTo>
                    <a:pt x="55" y="49"/>
                  </a:lnTo>
                  <a:lnTo>
                    <a:pt x="49" y="48"/>
                  </a:lnTo>
                  <a:lnTo>
                    <a:pt x="0" y="0"/>
                  </a:lnTo>
                </a:path>
              </a:pathLst>
            </a:custGeom>
            <a:solidFill>
              <a:srgbClr val="38759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62" name="Freeform 87">
              <a:extLst>
                <a:ext uri="{FF2B5EF4-FFF2-40B4-BE49-F238E27FC236}">
                  <a16:creationId xmlns:a16="http://schemas.microsoft.com/office/drawing/2014/main" id="{7692422C-2F3E-4FDD-82D3-9319D571F3E2}"/>
                </a:ext>
              </a:extLst>
            </p:cNvPr>
            <p:cNvSpPr>
              <a:spLocks/>
            </p:cNvSpPr>
            <p:nvPr/>
          </p:nvSpPr>
          <p:spPr bwMode="auto">
            <a:xfrm>
              <a:off x="2813" y="2960"/>
              <a:ext cx="76" cy="52"/>
            </a:xfrm>
            <a:custGeom>
              <a:avLst/>
              <a:gdLst>
                <a:gd name="T0" fmla="*/ 0 w 76"/>
                <a:gd name="T1" fmla="*/ 0 h 52"/>
                <a:gd name="T2" fmla="*/ 24 w 76"/>
                <a:gd name="T3" fmla="*/ 2 h 52"/>
                <a:gd name="T4" fmla="*/ 75 w 76"/>
                <a:gd name="T5" fmla="*/ 51 h 52"/>
                <a:gd name="T6" fmla="*/ 52 w 76"/>
                <a:gd name="T7" fmla="*/ 49 h 52"/>
                <a:gd name="T8" fmla="*/ 0 w 76"/>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52">
                  <a:moveTo>
                    <a:pt x="0" y="0"/>
                  </a:moveTo>
                  <a:lnTo>
                    <a:pt x="24" y="2"/>
                  </a:lnTo>
                  <a:lnTo>
                    <a:pt x="75" y="51"/>
                  </a:lnTo>
                  <a:lnTo>
                    <a:pt x="52" y="49"/>
                  </a:lnTo>
                  <a:lnTo>
                    <a:pt x="0" y="0"/>
                  </a:lnTo>
                </a:path>
              </a:pathLst>
            </a:custGeom>
            <a:solidFill>
              <a:srgbClr val="38759E"/>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63" name="Freeform 88">
              <a:extLst>
                <a:ext uri="{FF2B5EF4-FFF2-40B4-BE49-F238E27FC236}">
                  <a16:creationId xmlns:a16="http://schemas.microsoft.com/office/drawing/2014/main" id="{E8BAB340-0674-4932-AFEA-87C9559ED8F9}"/>
                </a:ext>
              </a:extLst>
            </p:cNvPr>
            <p:cNvSpPr>
              <a:spLocks/>
            </p:cNvSpPr>
            <p:nvPr/>
          </p:nvSpPr>
          <p:spPr bwMode="auto">
            <a:xfrm>
              <a:off x="2813" y="2960"/>
              <a:ext cx="59" cy="51"/>
            </a:xfrm>
            <a:custGeom>
              <a:avLst/>
              <a:gdLst>
                <a:gd name="T0" fmla="*/ 0 w 59"/>
                <a:gd name="T1" fmla="*/ 0 h 51"/>
                <a:gd name="T2" fmla="*/ 8 w 59"/>
                <a:gd name="T3" fmla="*/ 1 h 51"/>
                <a:gd name="T4" fmla="*/ 58 w 59"/>
                <a:gd name="T5" fmla="*/ 50 h 51"/>
                <a:gd name="T6" fmla="*/ 50 w 59"/>
                <a:gd name="T7" fmla="*/ 49 h 51"/>
                <a:gd name="T8" fmla="*/ 0 w 59"/>
                <a:gd name="T9" fmla="*/ 0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 h="51">
                  <a:moveTo>
                    <a:pt x="0" y="0"/>
                  </a:moveTo>
                  <a:lnTo>
                    <a:pt x="8" y="1"/>
                  </a:lnTo>
                  <a:lnTo>
                    <a:pt x="58" y="50"/>
                  </a:lnTo>
                  <a:lnTo>
                    <a:pt x="50" y="49"/>
                  </a:lnTo>
                  <a:lnTo>
                    <a:pt x="0" y="0"/>
                  </a:lnTo>
                </a:path>
              </a:pathLst>
            </a:custGeom>
            <a:solidFill>
              <a:srgbClr val="38759E"/>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64" name="Freeform 89">
              <a:extLst>
                <a:ext uri="{FF2B5EF4-FFF2-40B4-BE49-F238E27FC236}">
                  <a16:creationId xmlns:a16="http://schemas.microsoft.com/office/drawing/2014/main" id="{E82C78EC-C7B6-483F-B7CE-A844D5AC3252}"/>
                </a:ext>
              </a:extLst>
            </p:cNvPr>
            <p:cNvSpPr>
              <a:spLocks/>
            </p:cNvSpPr>
            <p:nvPr/>
          </p:nvSpPr>
          <p:spPr bwMode="auto">
            <a:xfrm>
              <a:off x="2822" y="2961"/>
              <a:ext cx="58" cy="50"/>
            </a:xfrm>
            <a:custGeom>
              <a:avLst/>
              <a:gdLst>
                <a:gd name="T0" fmla="*/ 0 w 58"/>
                <a:gd name="T1" fmla="*/ 0 h 50"/>
                <a:gd name="T2" fmla="*/ 8 w 58"/>
                <a:gd name="T3" fmla="*/ 1 h 50"/>
                <a:gd name="T4" fmla="*/ 57 w 58"/>
                <a:gd name="T5" fmla="*/ 49 h 50"/>
                <a:gd name="T6" fmla="*/ 50 w 58"/>
                <a:gd name="T7" fmla="*/ 49 h 50"/>
                <a:gd name="T8" fmla="*/ 0 w 58"/>
                <a:gd name="T9" fmla="*/ 0 h 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50">
                  <a:moveTo>
                    <a:pt x="0" y="0"/>
                  </a:moveTo>
                  <a:lnTo>
                    <a:pt x="8" y="1"/>
                  </a:lnTo>
                  <a:lnTo>
                    <a:pt x="57" y="49"/>
                  </a:lnTo>
                  <a:lnTo>
                    <a:pt x="50" y="49"/>
                  </a:lnTo>
                  <a:lnTo>
                    <a:pt x="0" y="0"/>
                  </a:lnTo>
                </a:path>
              </a:pathLst>
            </a:custGeom>
            <a:solidFill>
              <a:srgbClr val="37749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65" name="Freeform 90">
              <a:extLst>
                <a:ext uri="{FF2B5EF4-FFF2-40B4-BE49-F238E27FC236}">
                  <a16:creationId xmlns:a16="http://schemas.microsoft.com/office/drawing/2014/main" id="{A8DC71C6-A2C4-4EE4-8181-9CE6DF219EFD}"/>
                </a:ext>
              </a:extLst>
            </p:cNvPr>
            <p:cNvSpPr>
              <a:spLocks/>
            </p:cNvSpPr>
            <p:nvPr/>
          </p:nvSpPr>
          <p:spPr bwMode="auto">
            <a:xfrm>
              <a:off x="2831" y="2962"/>
              <a:ext cx="58" cy="50"/>
            </a:xfrm>
            <a:custGeom>
              <a:avLst/>
              <a:gdLst>
                <a:gd name="T0" fmla="*/ 0 w 58"/>
                <a:gd name="T1" fmla="*/ 0 h 50"/>
                <a:gd name="T2" fmla="*/ 8 w 58"/>
                <a:gd name="T3" fmla="*/ 0 h 50"/>
                <a:gd name="T4" fmla="*/ 57 w 58"/>
                <a:gd name="T5" fmla="*/ 49 h 50"/>
                <a:gd name="T6" fmla="*/ 49 w 58"/>
                <a:gd name="T7" fmla="*/ 48 h 50"/>
                <a:gd name="T8" fmla="*/ 0 w 58"/>
                <a:gd name="T9" fmla="*/ 0 h 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50">
                  <a:moveTo>
                    <a:pt x="0" y="0"/>
                  </a:moveTo>
                  <a:lnTo>
                    <a:pt x="8" y="0"/>
                  </a:lnTo>
                  <a:lnTo>
                    <a:pt x="57" y="49"/>
                  </a:lnTo>
                  <a:lnTo>
                    <a:pt x="49" y="48"/>
                  </a:lnTo>
                  <a:lnTo>
                    <a:pt x="0" y="0"/>
                  </a:lnTo>
                </a:path>
              </a:pathLst>
            </a:custGeom>
            <a:solidFill>
              <a:srgbClr val="37739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66" name="Freeform 91">
              <a:extLst>
                <a:ext uri="{FF2B5EF4-FFF2-40B4-BE49-F238E27FC236}">
                  <a16:creationId xmlns:a16="http://schemas.microsoft.com/office/drawing/2014/main" id="{472AEF34-8DE4-4263-A0E6-9678C79279C5}"/>
                </a:ext>
              </a:extLst>
            </p:cNvPr>
            <p:cNvSpPr>
              <a:spLocks/>
            </p:cNvSpPr>
            <p:nvPr/>
          </p:nvSpPr>
          <p:spPr bwMode="auto">
            <a:xfrm>
              <a:off x="2840" y="2962"/>
              <a:ext cx="76" cy="51"/>
            </a:xfrm>
            <a:custGeom>
              <a:avLst/>
              <a:gdLst>
                <a:gd name="T0" fmla="*/ 0 w 76"/>
                <a:gd name="T1" fmla="*/ 0 h 51"/>
                <a:gd name="T2" fmla="*/ 24 w 76"/>
                <a:gd name="T3" fmla="*/ 1 h 51"/>
                <a:gd name="T4" fmla="*/ 75 w 76"/>
                <a:gd name="T5" fmla="*/ 50 h 51"/>
                <a:gd name="T6" fmla="*/ 51 w 76"/>
                <a:gd name="T7" fmla="*/ 49 h 51"/>
                <a:gd name="T8" fmla="*/ 0 w 76"/>
                <a:gd name="T9" fmla="*/ 0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51">
                  <a:moveTo>
                    <a:pt x="0" y="0"/>
                  </a:moveTo>
                  <a:lnTo>
                    <a:pt x="24" y="1"/>
                  </a:lnTo>
                  <a:lnTo>
                    <a:pt x="75" y="50"/>
                  </a:lnTo>
                  <a:lnTo>
                    <a:pt x="51" y="49"/>
                  </a:lnTo>
                  <a:lnTo>
                    <a:pt x="0" y="0"/>
                  </a:lnTo>
                </a:path>
              </a:pathLst>
            </a:custGeom>
            <a:solidFill>
              <a:srgbClr val="37739B"/>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67" name="Freeform 92">
              <a:extLst>
                <a:ext uri="{FF2B5EF4-FFF2-40B4-BE49-F238E27FC236}">
                  <a16:creationId xmlns:a16="http://schemas.microsoft.com/office/drawing/2014/main" id="{B59A1380-3DC4-4C08-BFBB-952D590FBE4E}"/>
                </a:ext>
              </a:extLst>
            </p:cNvPr>
            <p:cNvSpPr>
              <a:spLocks/>
            </p:cNvSpPr>
            <p:nvPr/>
          </p:nvSpPr>
          <p:spPr bwMode="auto">
            <a:xfrm>
              <a:off x="2840" y="2962"/>
              <a:ext cx="55" cy="50"/>
            </a:xfrm>
            <a:custGeom>
              <a:avLst/>
              <a:gdLst>
                <a:gd name="T0" fmla="*/ 0 w 55"/>
                <a:gd name="T1" fmla="*/ 0 h 50"/>
                <a:gd name="T2" fmla="*/ 6 w 55"/>
                <a:gd name="T3" fmla="*/ 1 h 50"/>
                <a:gd name="T4" fmla="*/ 54 w 55"/>
                <a:gd name="T5" fmla="*/ 49 h 50"/>
                <a:gd name="T6" fmla="*/ 49 w 55"/>
                <a:gd name="T7" fmla="*/ 49 h 50"/>
                <a:gd name="T8" fmla="*/ 0 w 55"/>
                <a:gd name="T9" fmla="*/ 0 h 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50">
                  <a:moveTo>
                    <a:pt x="0" y="0"/>
                  </a:moveTo>
                  <a:lnTo>
                    <a:pt x="6" y="1"/>
                  </a:lnTo>
                  <a:lnTo>
                    <a:pt x="54" y="49"/>
                  </a:lnTo>
                  <a:lnTo>
                    <a:pt x="49" y="49"/>
                  </a:lnTo>
                  <a:lnTo>
                    <a:pt x="0" y="0"/>
                  </a:lnTo>
                </a:path>
              </a:pathLst>
            </a:custGeom>
            <a:solidFill>
              <a:srgbClr val="37739B"/>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68" name="Freeform 93">
              <a:extLst>
                <a:ext uri="{FF2B5EF4-FFF2-40B4-BE49-F238E27FC236}">
                  <a16:creationId xmlns:a16="http://schemas.microsoft.com/office/drawing/2014/main" id="{73CD37C7-B797-4880-83B4-2A24150CB6E8}"/>
                </a:ext>
              </a:extLst>
            </p:cNvPr>
            <p:cNvSpPr>
              <a:spLocks/>
            </p:cNvSpPr>
            <p:nvPr/>
          </p:nvSpPr>
          <p:spPr bwMode="auto">
            <a:xfrm>
              <a:off x="2847" y="2963"/>
              <a:ext cx="55" cy="49"/>
            </a:xfrm>
            <a:custGeom>
              <a:avLst/>
              <a:gdLst>
                <a:gd name="T0" fmla="*/ 0 w 55"/>
                <a:gd name="T1" fmla="*/ 0 h 49"/>
                <a:gd name="T2" fmla="*/ 5 w 55"/>
                <a:gd name="T3" fmla="*/ 0 h 49"/>
                <a:gd name="T4" fmla="*/ 54 w 55"/>
                <a:gd name="T5" fmla="*/ 48 h 49"/>
                <a:gd name="T6" fmla="*/ 48 w 55"/>
                <a:gd name="T7" fmla="*/ 48 h 49"/>
                <a:gd name="T8" fmla="*/ 0 w 55"/>
                <a:gd name="T9" fmla="*/ 0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9">
                  <a:moveTo>
                    <a:pt x="0" y="0"/>
                  </a:moveTo>
                  <a:lnTo>
                    <a:pt x="5" y="0"/>
                  </a:lnTo>
                  <a:lnTo>
                    <a:pt x="54" y="48"/>
                  </a:lnTo>
                  <a:lnTo>
                    <a:pt x="48" y="48"/>
                  </a:lnTo>
                  <a:lnTo>
                    <a:pt x="0" y="0"/>
                  </a:lnTo>
                </a:path>
              </a:pathLst>
            </a:custGeom>
            <a:solidFill>
              <a:srgbClr val="36729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69" name="Freeform 94">
              <a:extLst>
                <a:ext uri="{FF2B5EF4-FFF2-40B4-BE49-F238E27FC236}">
                  <a16:creationId xmlns:a16="http://schemas.microsoft.com/office/drawing/2014/main" id="{B2C2ECAF-AEB4-46EF-9E44-7A82EA8182FB}"/>
                </a:ext>
              </a:extLst>
            </p:cNvPr>
            <p:cNvSpPr>
              <a:spLocks/>
            </p:cNvSpPr>
            <p:nvPr/>
          </p:nvSpPr>
          <p:spPr bwMode="auto">
            <a:xfrm>
              <a:off x="2853" y="2963"/>
              <a:ext cx="56" cy="49"/>
            </a:xfrm>
            <a:custGeom>
              <a:avLst/>
              <a:gdLst>
                <a:gd name="T0" fmla="*/ 0 w 56"/>
                <a:gd name="T1" fmla="*/ 0 h 49"/>
                <a:gd name="T2" fmla="*/ 6 w 56"/>
                <a:gd name="T3" fmla="*/ 0 h 49"/>
                <a:gd name="T4" fmla="*/ 55 w 56"/>
                <a:gd name="T5" fmla="*/ 48 h 49"/>
                <a:gd name="T6" fmla="*/ 49 w 56"/>
                <a:gd name="T7" fmla="*/ 48 h 49"/>
                <a:gd name="T8" fmla="*/ 0 w 56"/>
                <a:gd name="T9" fmla="*/ 0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9">
                  <a:moveTo>
                    <a:pt x="0" y="0"/>
                  </a:moveTo>
                  <a:lnTo>
                    <a:pt x="6" y="0"/>
                  </a:lnTo>
                  <a:lnTo>
                    <a:pt x="55" y="48"/>
                  </a:lnTo>
                  <a:lnTo>
                    <a:pt x="49" y="48"/>
                  </a:lnTo>
                  <a:lnTo>
                    <a:pt x="0" y="0"/>
                  </a:lnTo>
                </a:path>
              </a:pathLst>
            </a:custGeom>
            <a:solidFill>
              <a:srgbClr val="36719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70" name="Freeform 95">
              <a:extLst>
                <a:ext uri="{FF2B5EF4-FFF2-40B4-BE49-F238E27FC236}">
                  <a16:creationId xmlns:a16="http://schemas.microsoft.com/office/drawing/2014/main" id="{B2B9FF61-C407-4A84-BB9A-D80CD75B13D3}"/>
                </a:ext>
              </a:extLst>
            </p:cNvPr>
            <p:cNvSpPr>
              <a:spLocks/>
            </p:cNvSpPr>
            <p:nvPr/>
          </p:nvSpPr>
          <p:spPr bwMode="auto">
            <a:xfrm>
              <a:off x="2860" y="2963"/>
              <a:ext cx="56" cy="50"/>
            </a:xfrm>
            <a:custGeom>
              <a:avLst/>
              <a:gdLst>
                <a:gd name="T0" fmla="*/ 0 w 56"/>
                <a:gd name="T1" fmla="*/ 0 h 50"/>
                <a:gd name="T2" fmla="*/ 6 w 56"/>
                <a:gd name="T3" fmla="*/ 0 h 50"/>
                <a:gd name="T4" fmla="*/ 55 w 56"/>
                <a:gd name="T5" fmla="*/ 49 h 50"/>
                <a:gd name="T6" fmla="*/ 49 w 56"/>
                <a:gd name="T7" fmla="*/ 48 h 50"/>
                <a:gd name="T8" fmla="*/ 0 w 56"/>
                <a:gd name="T9" fmla="*/ 0 h 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0">
                  <a:moveTo>
                    <a:pt x="0" y="0"/>
                  </a:moveTo>
                  <a:lnTo>
                    <a:pt x="6" y="0"/>
                  </a:lnTo>
                  <a:lnTo>
                    <a:pt x="55" y="49"/>
                  </a:lnTo>
                  <a:lnTo>
                    <a:pt x="49" y="48"/>
                  </a:lnTo>
                  <a:lnTo>
                    <a:pt x="0" y="0"/>
                  </a:lnTo>
                </a:path>
              </a:pathLst>
            </a:custGeom>
            <a:solidFill>
              <a:srgbClr val="367098"/>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71" name="Freeform 96">
              <a:extLst>
                <a:ext uri="{FF2B5EF4-FFF2-40B4-BE49-F238E27FC236}">
                  <a16:creationId xmlns:a16="http://schemas.microsoft.com/office/drawing/2014/main" id="{BE701527-CE73-4B34-BE3E-04112214D697}"/>
                </a:ext>
              </a:extLst>
            </p:cNvPr>
            <p:cNvSpPr>
              <a:spLocks/>
            </p:cNvSpPr>
            <p:nvPr/>
          </p:nvSpPr>
          <p:spPr bwMode="auto">
            <a:xfrm>
              <a:off x="2867" y="2962"/>
              <a:ext cx="76" cy="51"/>
            </a:xfrm>
            <a:custGeom>
              <a:avLst/>
              <a:gdLst>
                <a:gd name="T0" fmla="*/ 0 w 76"/>
                <a:gd name="T1" fmla="*/ 1 h 51"/>
                <a:gd name="T2" fmla="*/ 23 w 76"/>
                <a:gd name="T3" fmla="*/ 0 h 51"/>
                <a:gd name="T4" fmla="*/ 75 w 76"/>
                <a:gd name="T5" fmla="*/ 49 h 51"/>
                <a:gd name="T6" fmla="*/ 51 w 76"/>
                <a:gd name="T7" fmla="*/ 50 h 51"/>
                <a:gd name="T8" fmla="*/ 0 w 76"/>
                <a:gd name="T9" fmla="*/ 1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51">
                  <a:moveTo>
                    <a:pt x="0" y="1"/>
                  </a:moveTo>
                  <a:lnTo>
                    <a:pt x="23" y="0"/>
                  </a:lnTo>
                  <a:lnTo>
                    <a:pt x="75" y="49"/>
                  </a:lnTo>
                  <a:lnTo>
                    <a:pt x="51" y="50"/>
                  </a:lnTo>
                  <a:lnTo>
                    <a:pt x="0" y="1"/>
                  </a:lnTo>
                </a:path>
              </a:pathLst>
            </a:custGeom>
            <a:solidFill>
              <a:srgbClr val="367097"/>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72" name="Freeform 97">
              <a:extLst>
                <a:ext uri="{FF2B5EF4-FFF2-40B4-BE49-F238E27FC236}">
                  <a16:creationId xmlns:a16="http://schemas.microsoft.com/office/drawing/2014/main" id="{93860443-B641-41A7-AA82-14F174BF64A4}"/>
                </a:ext>
              </a:extLst>
            </p:cNvPr>
            <p:cNvSpPr>
              <a:spLocks/>
            </p:cNvSpPr>
            <p:nvPr/>
          </p:nvSpPr>
          <p:spPr bwMode="auto">
            <a:xfrm>
              <a:off x="2867" y="2963"/>
              <a:ext cx="55" cy="50"/>
            </a:xfrm>
            <a:custGeom>
              <a:avLst/>
              <a:gdLst>
                <a:gd name="T0" fmla="*/ 0 w 55"/>
                <a:gd name="T1" fmla="*/ 0 h 50"/>
                <a:gd name="T2" fmla="*/ 6 w 55"/>
                <a:gd name="T3" fmla="*/ 0 h 50"/>
                <a:gd name="T4" fmla="*/ 54 w 55"/>
                <a:gd name="T5" fmla="*/ 48 h 50"/>
                <a:gd name="T6" fmla="*/ 49 w 55"/>
                <a:gd name="T7" fmla="*/ 49 h 50"/>
                <a:gd name="T8" fmla="*/ 0 w 55"/>
                <a:gd name="T9" fmla="*/ 0 h 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50">
                  <a:moveTo>
                    <a:pt x="0" y="0"/>
                  </a:moveTo>
                  <a:lnTo>
                    <a:pt x="6" y="0"/>
                  </a:lnTo>
                  <a:lnTo>
                    <a:pt x="54" y="48"/>
                  </a:lnTo>
                  <a:lnTo>
                    <a:pt x="49" y="49"/>
                  </a:lnTo>
                  <a:lnTo>
                    <a:pt x="0" y="0"/>
                  </a:lnTo>
                </a:path>
              </a:pathLst>
            </a:custGeom>
            <a:solidFill>
              <a:srgbClr val="367097"/>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73" name="Freeform 98">
              <a:extLst>
                <a:ext uri="{FF2B5EF4-FFF2-40B4-BE49-F238E27FC236}">
                  <a16:creationId xmlns:a16="http://schemas.microsoft.com/office/drawing/2014/main" id="{F400ADFF-3CD5-4987-B1CA-8DDAB79155DA}"/>
                </a:ext>
              </a:extLst>
            </p:cNvPr>
            <p:cNvSpPr>
              <a:spLocks/>
            </p:cNvSpPr>
            <p:nvPr/>
          </p:nvSpPr>
          <p:spPr bwMode="auto">
            <a:xfrm>
              <a:off x="2874" y="2963"/>
              <a:ext cx="55" cy="49"/>
            </a:xfrm>
            <a:custGeom>
              <a:avLst/>
              <a:gdLst>
                <a:gd name="T0" fmla="*/ 0 w 55"/>
                <a:gd name="T1" fmla="*/ 0 h 49"/>
                <a:gd name="T2" fmla="*/ 5 w 55"/>
                <a:gd name="T3" fmla="*/ 0 h 49"/>
                <a:gd name="T4" fmla="*/ 54 w 55"/>
                <a:gd name="T5" fmla="*/ 48 h 49"/>
                <a:gd name="T6" fmla="*/ 48 w 55"/>
                <a:gd name="T7" fmla="*/ 48 h 49"/>
                <a:gd name="T8" fmla="*/ 0 w 55"/>
                <a:gd name="T9" fmla="*/ 0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9">
                  <a:moveTo>
                    <a:pt x="0" y="0"/>
                  </a:moveTo>
                  <a:lnTo>
                    <a:pt x="5" y="0"/>
                  </a:lnTo>
                  <a:lnTo>
                    <a:pt x="54" y="48"/>
                  </a:lnTo>
                  <a:lnTo>
                    <a:pt x="48" y="48"/>
                  </a:lnTo>
                  <a:lnTo>
                    <a:pt x="0" y="0"/>
                  </a:lnTo>
                </a:path>
              </a:pathLst>
            </a:custGeom>
            <a:solidFill>
              <a:srgbClr val="367098"/>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74" name="Freeform 99">
              <a:extLst>
                <a:ext uri="{FF2B5EF4-FFF2-40B4-BE49-F238E27FC236}">
                  <a16:creationId xmlns:a16="http://schemas.microsoft.com/office/drawing/2014/main" id="{A630A1C8-433A-4035-8A0F-ABB410D2CEB8}"/>
                </a:ext>
              </a:extLst>
            </p:cNvPr>
            <p:cNvSpPr>
              <a:spLocks/>
            </p:cNvSpPr>
            <p:nvPr/>
          </p:nvSpPr>
          <p:spPr bwMode="auto">
            <a:xfrm>
              <a:off x="2880" y="2963"/>
              <a:ext cx="56" cy="49"/>
            </a:xfrm>
            <a:custGeom>
              <a:avLst/>
              <a:gdLst>
                <a:gd name="T0" fmla="*/ 0 w 56"/>
                <a:gd name="T1" fmla="*/ 0 h 49"/>
                <a:gd name="T2" fmla="*/ 5 w 56"/>
                <a:gd name="T3" fmla="*/ 0 h 49"/>
                <a:gd name="T4" fmla="*/ 55 w 56"/>
                <a:gd name="T5" fmla="*/ 48 h 49"/>
                <a:gd name="T6" fmla="*/ 49 w 56"/>
                <a:gd name="T7" fmla="*/ 48 h 49"/>
                <a:gd name="T8" fmla="*/ 0 w 56"/>
                <a:gd name="T9" fmla="*/ 0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9">
                  <a:moveTo>
                    <a:pt x="0" y="0"/>
                  </a:moveTo>
                  <a:lnTo>
                    <a:pt x="5" y="0"/>
                  </a:lnTo>
                  <a:lnTo>
                    <a:pt x="55" y="48"/>
                  </a:lnTo>
                  <a:lnTo>
                    <a:pt x="49" y="48"/>
                  </a:lnTo>
                  <a:lnTo>
                    <a:pt x="0" y="0"/>
                  </a:lnTo>
                </a:path>
              </a:pathLst>
            </a:custGeom>
            <a:solidFill>
              <a:srgbClr val="36719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75" name="Freeform 100">
              <a:extLst>
                <a:ext uri="{FF2B5EF4-FFF2-40B4-BE49-F238E27FC236}">
                  <a16:creationId xmlns:a16="http://schemas.microsoft.com/office/drawing/2014/main" id="{2A58B739-9705-4DCB-AF46-E3D98CE1DED0}"/>
                </a:ext>
              </a:extLst>
            </p:cNvPr>
            <p:cNvSpPr>
              <a:spLocks/>
            </p:cNvSpPr>
            <p:nvPr/>
          </p:nvSpPr>
          <p:spPr bwMode="auto">
            <a:xfrm>
              <a:off x="2886" y="2962"/>
              <a:ext cx="57" cy="50"/>
            </a:xfrm>
            <a:custGeom>
              <a:avLst/>
              <a:gdLst>
                <a:gd name="T0" fmla="*/ 0 w 57"/>
                <a:gd name="T1" fmla="*/ 1 h 50"/>
                <a:gd name="T2" fmla="*/ 6 w 57"/>
                <a:gd name="T3" fmla="*/ 0 h 50"/>
                <a:gd name="T4" fmla="*/ 56 w 57"/>
                <a:gd name="T5" fmla="*/ 49 h 50"/>
                <a:gd name="T6" fmla="*/ 50 w 57"/>
                <a:gd name="T7" fmla="*/ 49 h 50"/>
                <a:gd name="T8" fmla="*/ 0 w 57"/>
                <a:gd name="T9" fmla="*/ 1 h 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0">
                  <a:moveTo>
                    <a:pt x="0" y="1"/>
                  </a:moveTo>
                  <a:lnTo>
                    <a:pt x="6" y="0"/>
                  </a:lnTo>
                  <a:lnTo>
                    <a:pt x="56" y="49"/>
                  </a:lnTo>
                  <a:lnTo>
                    <a:pt x="50" y="49"/>
                  </a:lnTo>
                  <a:lnTo>
                    <a:pt x="0" y="1"/>
                  </a:lnTo>
                </a:path>
              </a:pathLst>
            </a:custGeom>
            <a:solidFill>
              <a:srgbClr val="36729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76" name="Freeform 101">
              <a:extLst>
                <a:ext uri="{FF2B5EF4-FFF2-40B4-BE49-F238E27FC236}">
                  <a16:creationId xmlns:a16="http://schemas.microsoft.com/office/drawing/2014/main" id="{E5FF62D1-92F6-4884-A0BA-D46BB95DBCB1}"/>
                </a:ext>
              </a:extLst>
            </p:cNvPr>
            <p:cNvSpPr>
              <a:spLocks/>
            </p:cNvSpPr>
            <p:nvPr/>
          </p:nvSpPr>
          <p:spPr bwMode="auto">
            <a:xfrm>
              <a:off x="2893" y="2960"/>
              <a:ext cx="76" cy="52"/>
            </a:xfrm>
            <a:custGeom>
              <a:avLst/>
              <a:gdLst>
                <a:gd name="T0" fmla="*/ 0 w 76"/>
                <a:gd name="T1" fmla="*/ 2 h 52"/>
                <a:gd name="T2" fmla="*/ 24 w 76"/>
                <a:gd name="T3" fmla="*/ 0 h 52"/>
                <a:gd name="T4" fmla="*/ 75 w 76"/>
                <a:gd name="T5" fmla="*/ 49 h 52"/>
                <a:gd name="T6" fmla="*/ 52 w 76"/>
                <a:gd name="T7" fmla="*/ 51 h 52"/>
                <a:gd name="T8" fmla="*/ 0 w 76"/>
                <a:gd name="T9" fmla="*/ 2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52">
                  <a:moveTo>
                    <a:pt x="0" y="2"/>
                  </a:moveTo>
                  <a:lnTo>
                    <a:pt x="24" y="0"/>
                  </a:lnTo>
                  <a:lnTo>
                    <a:pt x="75" y="49"/>
                  </a:lnTo>
                  <a:lnTo>
                    <a:pt x="52" y="51"/>
                  </a:lnTo>
                  <a:lnTo>
                    <a:pt x="0" y="2"/>
                  </a:lnTo>
                </a:path>
              </a:pathLst>
            </a:custGeom>
            <a:solidFill>
              <a:srgbClr val="37739B"/>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77" name="Freeform 102">
              <a:extLst>
                <a:ext uri="{FF2B5EF4-FFF2-40B4-BE49-F238E27FC236}">
                  <a16:creationId xmlns:a16="http://schemas.microsoft.com/office/drawing/2014/main" id="{6648C7FC-7D8B-4874-9761-921F97C9DF4D}"/>
                </a:ext>
              </a:extLst>
            </p:cNvPr>
            <p:cNvSpPr>
              <a:spLocks/>
            </p:cNvSpPr>
            <p:nvPr/>
          </p:nvSpPr>
          <p:spPr bwMode="auto">
            <a:xfrm>
              <a:off x="2893" y="2962"/>
              <a:ext cx="58" cy="50"/>
            </a:xfrm>
            <a:custGeom>
              <a:avLst/>
              <a:gdLst>
                <a:gd name="T0" fmla="*/ 0 w 58"/>
                <a:gd name="T1" fmla="*/ 0 h 50"/>
                <a:gd name="T2" fmla="*/ 8 w 58"/>
                <a:gd name="T3" fmla="*/ 0 h 50"/>
                <a:gd name="T4" fmla="*/ 57 w 58"/>
                <a:gd name="T5" fmla="*/ 48 h 50"/>
                <a:gd name="T6" fmla="*/ 50 w 58"/>
                <a:gd name="T7" fmla="*/ 49 h 50"/>
                <a:gd name="T8" fmla="*/ 0 w 58"/>
                <a:gd name="T9" fmla="*/ 0 h 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50">
                  <a:moveTo>
                    <a:pt x="0" y="0"/>
                  </a:moveTo>
                  <a:lnTo>
                    <a:pt x="8" y="0"/>
                  </a:lnTo>
                  <a:lnTo>
                    <a:pt x="57" y="48"/>
                  </a:lnTo>
                  <a:lnTo>
                    <a:pt x="50" y="49"/>
                  </a:lnTo>
                  <a:lnTo>
                    <a:pt x="0" y="0"/>
                  </a:lnTo>
                </a:path>
              </a:pathLst>
            </a:custGeom>
            <a:solidFill>
              <a:srgbClr val="37739B"/>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78" name="Freeform 103">
              <a:extLst>
                <a:ext uri="{FF2B5EF4-FFF2-40B4-BE49-F238E27FC236}">
                  <a16:creationId xmlns:a16="http://schemas.microsoft.com/office/drawing/2014/main" id="{7D8FB2D1-4A5E-4347-A06F-E0DEF12CC869}"/>
                </a:ext>
              </a:extLst>
            </p:cNvPr>
            <p:cNvSpPr>
              <a:spLocks/>
            </p:cNvSpPr>
            <p:nvPr/>
          </p:nvSpPr>
          <p:spPr bwMode="auto">
            <a:xfrm>
              <a:off x="2902" y="2961"/>
              <a:ext cx="58" cy="50"/>
            </a:xfrm>
            <a:custGeom>
              <a:avLst/>
              <a:gdLst>
                <a:gd name="T0" fmla="*/ 0 w 58"/>
                <a:gd name="T1" fmla="*/ 1 h 50"/>
                <a:gd name="T2" fmla="*/ 8 w 58"/>
                <a:gd name="T3" fmla="*/ 0 h 50"/>
                <a:gd name="T4" fmla="*/ 57 w 58"/>
                <a:gd name="T5" fmla="*/ 49 h 50"/>
                <a:gd name="T6" fmla="*/ 49 w 58"/>
                <a:gd name="T7" fmla="*/ 49 h 50"/>
                <a:gd name="T8" fmla="*/ 0 w 58"/>
                <a:gd name="T9" fmla="*/ 1 h 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50">
                  <a:moveTo>
                    <a:pt x="0" y="1"/>
                  </a:moveTo>
                  <a:lnTo>
                    <a:pt x="8" y="0"/>
                  </a:lnTo>
                  <a:lnTo>
                    <a:pt x="57" y="49"/>
                  </a:lnTo>
                  <a:lnTo>
                    <a:pt x="49" y="49"/>
                  </a:lnTo>
                  <a:lnTo>
                    <a:pt x="0" y="1"/>
                  </a:lnTo>
                </a:path>
              </a:pathLst>
            </a:custGeom>
            <a:solidFill>
              <a:srgbClr val="37739B"/>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79" name="Freeform 104">
              <a:extLst>
                <a:ext uri="{FF2B5EF4-FFF2-40B4-BE49-F238E27FC236}">
                  <a16:creationId xmlns:a16="http://schemas.microsoft.com/office/drawing/2014/main" id="{A4F238B6-98EC-4B57-8916-33F216A9944A}"/>
                </a:ext>
              </a:extLst>
            </p:cNvPr>
            <p:cNvSpPr>
              <a:spLocks/>
            </p:cNvSpPr>
            <p:nvPr/>
          </p:nvSpPr>
          <p:spPr bwMode="auto">
            <a:xfrm>
              <a:off x="2911" y="2960"/>
              <a:ext cx="58" cy="51"/>
            </a:xfrm>
            <a:custGeom>
              <a:avLst/>
              <a:gdLst>
                <a:gd name="T0" fmla="*/ 0 w 58"/>
                <a:gd name="T1" fmla="*/ 1 h 51"/>
                <a:gd name="T2" fmla="*/ 8 w 58"/>
                <a:gd name="T3" fmla="*/ 0 h 51"/>
                <a:gd name="T4" fmla="*/ 57 w 58"/>
                <a:gd name="T5" fmla="*/ 49 h 51"/>
                <a:gd name="T6" fmla="*/ 49 w 58"/>
                <a:gd name="T7" fmla="*/ 50 h 51"/>
                <a:gd name="T8" fmla="*/ 0 w 58"/>
                <a:gd name="T9" fmla="*/ 1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51">
                  <a:moveTo>
                    <a:pt x="0" y="1"/>
                  </a:moveTo>
                  <a:lnTo>
                    <a:pt x="8" y="0"/>
                  </a:lnTo>
                  <a:lnTo>
                    <a:pt x="57" y="49"/>
                  </a:lnTo>
                  <a:lnTo>
                    <a:pt x="49" y="50"/>
                  </a:lnTo>
                  <a:lnTo>
                    <a:pt x="0" y="1"/>
                  </a:lnTo>
                </a:path>
              </a:pathLst>
            </a:custGeom>
            <a:solidFill>
              <a:srgbClr val="37749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80" name="Freeform 105">
              <a:extLst>
                <a:ext uri="{FF2B5EF4-FFF2-40B4-BE49-F238E27FC236}">
                  <a16:creationId xmlns:a16="http://schemas.microsoft.com/office/drawing/2014/main" id="{60EFEA5D-B6D3-43B4-A302-024F9BA325F0}"/>
                </a:ext>
              </a:extLst>
            </p:cNvPr>
            <p:cNvSpPr>
              <a:spLocks/>
            </p:cNvSpPr>
            <p:nvPr/>
          </p:nvSpPr>
          <p:spPr bwMode="auto">
            <a:xfrm>
              <a:off x="2920" y="2957"/>
              <a:ext cx="76" cy="53"/>
            </a:xfrm>
            <a:custGeom>
              <a:avLst/>
              <a:gdLst>
                <a:gd name="T0" fmla="*/ 0 w 76"/>
                <a:gd name="T1" fmla="*/ 3 h 53"/>
                <a:gd name="T2" fmla="*/ 23 w 76"/>
                <a:gd name="T3" fmla="*/ 0 h 53"/>
                <a:gd name="T4" fmla="*/ 75 w 76"/>
                <a:gd name="T5" fmla="*/ 49 h 53"/>
                <a:gd name="T6" fmla="*/ 51 w 76"/>
                <a:gd name="T7" fmla="*/ 52 h 53"/>
                <a:gd name="T8" fmla="*/ 0 w 76"/>
                <a:gd name="T9" fmla="*/ 3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53">
                  <a:moveTo>
                    <a:pt x="0" y="3"/>
                  </a:moveTo>
                  <a:lnTo>
                    <a:pt x="23" y="0"/>
                  </a:lnTo>
                  <a:lnTo>
                    <a:pt x="75" y="49"/>
                  </a:lnTo>
                  <a:lnTo>
                    <a:pt x="51" y="52"/>
                  </a:lnTo>
                  <a:lnTo>
                    <a:pt x="0" y="3"/>
                  </a:lnTo>
                </a:path>
              </a:pathLst>
            </a:custGeom>
            <a:solidFill>
              <a:srgbClr val="38759E"/>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81" name="Freeform 106">
              <a:extLst>
                <a:ext uri="{FF2B5EF4-FFF2-40B4-BE49-F238E27FC236}">
                  <a16:creationId xmlns:a16="http://schemas.microsoft.com/office/drawing/2014/main" id="{D43AEDC7-666B-47B7-989B-738D0601BC4D}"/>
                </a:ext>
              </a:extLst>
            </p:cNvPr>
            <p:cNvSpPr>
              <a:spLocks/>
            </p:cNvSpPr>
            <p:nvPr/>
          </p:nvSpPr>
          <p:spPr bwMode="auto">
            <a:xfrm>
              <a:off x="2920" y="2960"/>
              <a:ext cx="56" cy="50"/>
            </a:xfrm>
            <a:custGeom>
              <a:avLst/>
              <a:gdLst>
                <a:gd name="T0" fmla="*/ 0 w 56"/>
                <a:gd name="T1" fmla="*/ 0 h 50"/>
                <a:gd name="T2" fmla="*/ 5 w 56"/>
                <a:gd name="T3" fmla="*/ 0 h 50"/>
                <a:gd name="T4" fmla="*/ 55 w 56"/>
                <a:gd name="T5" fmla="*/ 48 h 50"/>
                <a:gd name="T6" fmla="*/ 49 w 56"/>
                <a:gd name="T7" fmla="*/ 49 h 50"/>
                <a:gd name="T8" fmla="*/ 0 w 56"/>
                <a:gd name="T9" fmla="*/ 0 h 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0">
                  <a:moveTo>
                    <a:pt x="0" y="0"/>
                  </a:moveTo>
                  <a:lnTo>
                    <a:pt x="5" y="0"/>
                  </a:lnTo>
                  <a:lnTo>
                    <a:pt x="55" y="48"/>
                  </a:lnTo>
                  <a:lnTo>
                    <a:pt x="49" y="49"/>
                  </a:lnTo>
                  <a:lnTo>
                    <a:pt x="0" y="0"/>
                  </a:lnTo>
                </a:path>
              </a:pathLst>
            </a:custGeom>
            <a:solidFill>
              <a:srgbClr val="38759E"/>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82" name="Freeform 107">
              <a:extLst>
                <a:ext uri="{FF2B5EF4-FFF2-40B4-BE49-F238E27FC236}">
                  <a16:creationId xmlns:a16="http://schemas.microsoft.com/office/drawing/2014/main" id="{30F92A9A-7E36-454A-8189-F01181F22224}"/>
                </a:ext>
              </a:extLst>
            </p:cNvPr>
            <p:cNvSpPr>
              <a:spLocks/>
            </p:cNvSpPr>
            <p:nvPr/>
          </p:nvSpPr>
          <p:spPr bwMode="auto">
            <a:xfrm>
              <a:off x="2926" y="2959"/>
              <a:ext cx="56" cy="50"/>
            </a:xfrm>
            <a:custGeom>
              <a:avLst/>
              <a:gdLst>
                <a:gd name="T0" fmla="*/ 0 w 56"/>
                <a:gd name="T1" fmla="*/ 1 h 50"/>
                <a:gd name="T2" fmla="*/ 6 w 56"/>
                <a:gd name="T3" fmla="*/ 0 h 50"/>
                <a:gd name="T4" fmla="*/ 55 w 56"/>
                <a:gd name="T5" fmla="*/ 48 h 50"/>
                <a:gd name="T6" fmla="*/ 50 w 56"/>
                <a:gd name="T7" fmla="*/ 49 h 50"/>
                <a:gd name="T8" fmla="*/ 0 w 56"/>
                <a:gd name="T9" fmla="*/ 1 h 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0">
                  <a:moveTo>
                    <a:pt x="0" y="1"/>
                  </a:moveTo>
                  <a:lnTo>
                    <a:pt x="6" y="0"/>
                  </a:lnTo>
                  <a:lnTo>
                    <a:pt x="55" y="48"/>
                  </a:lnTo>
                  <a:lnTo>
                    <a:pt x="50" y="49"/>
                  </a:lnTo>
                  <a:lnTo>
                    <a:pt x="0" y="1"/>
                  </a:lnTo>
                </a:path>
              </a:pathLst>
            </a:custGeom>
            <a:solidFill>
              <a:srgbClr val="38759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83" name="Freeform 108">
              <a:extLst>
                <a:ext uri="{FF2B5EF4-FFF2-40B4-BE49-F238E27FC236}">
                  <a16:creationId xmlns:a16="http://schemas.microsoft.com/office/drawing/2014/main" id="{61AAAE78-2C3E-4B61-ACDE-B7A8044AB3CB}"/>
                </a:ext>
              </a:extLst>
            </p:cNvPr>
            <p:cNvSpPr>
              <a:spLocks/>
            </p:cNvSpPr>
            <p:nvPr/>
          </p:nvSpPr>
          <p:spPr bwMode="auto">
            <a:xfrm>
              <a:off x="2933" y="2958"/>
              <a:ext cx="56" cy="50"/>
            </a:xfrm>
            <a:custGeom>
              <a:avLst/>
              <a:gdLst>
                <a:gd name="T0" fmla="*/ 0 w 56"/>
                <a:gd name="T1" fmla="*/ 1 h 50"/>
                <a:gd name="T2" fmla="*/ 5 w 56"/>
                <a:gd name="T3" fmla="*/ 0 h 50"/>
                <a:gd name="T4" fmla="*/ 55 w 56"/>
                <a:gd name="T5" fmla="*/ 49 h 50"/>
                <a:gd name="T6" fmla="*/ 49 w 56"/>
                <a:gd name="T7" fmla="*/ 49 h 50"/>
                <a:gd name="T8" fmla="*/ 0 w 56"/>
                <a:gd name="T9" fmla="*/ 1 h 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0">
                  <a:moveTo>
                    <a:pt x="0" y="1"/>
                  </a:moveTo>
                  <a:lnTo>
                    <a:pt x="5" y="0"/>
                  </a:lnTo>
                  <a:lnTo>
                    <a:pt x="55" y="49"/>
                  </a:lnTo>
                  <a:lnTo>
                    <a:pt x="49" y="49"/>
                  </a:lnTo>
                  <a:lnTo>
                    <a:pt x="0" y="1"/>
                  </a:lnTo>
                </a:path>
              </a:pathLst>
            </a:custGeom>
            <a:solidFill>
              <a:srgbClr val="3876A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84" name="Freeform 109">
              <a:extLst>
                <a:ext uri="{FF2B5EF4-FFF2-40B4-BE49-F238E27FC236}">
                  <a16:creationId xmlns:a16="http://schemas.microsoft.com/office/drawing/2014/main" id="{E033F0AF-EFAA-44E8-9AD3-C29576F2BFAB}"/>
                </a:ext>
              </a:extLst>
            </p:cNvPr>
            <p:cNvSpPr>
              <a:spLocks/>
            </p:cNvSpPr>
            <p:nvPr/>
          </p:nvSpPr>
          <p:spPr bwMode="auto">
            <a:xfrm>
              <a:off x="2939" y="2957"/>
              <a:ext cx="57" cy="51"/>
            </a:xfrm>
            <a:custGeom>
              <a:avLst/>
              <a:gdLst>
                <a:gd name="T0" fmla="*/ 0 w 57"/>
                <a:gd name="T1" fmla="*/ 1 h 51"/>
                <a:gd name="T2" fmla="*/ 6 w 57"/>
                <a:gd name="T3" fmla="*/ 0 h 51"/>
                <a:gd name="T4" fmla="*/ 56 w 57"/>
                <a:gd name="T5" fmla="*/ 49 h 51"/>
                <a:gd name="T6" fmla="*/ 50 w 57"/>
                <a:gd name="T7" fmla="*/ 50 h 51"/>
                <a:gd name="T8" fmla="*/ 0 w 57"/>
                <a:gd name="T9" fmla="*/ 1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1">
                  <a:moveTo>
                    <a:pt x="0" y="1"/>
                  </a:moveTo>
                  <a:lnTo>
                    <a:pt x="6" y="0"/>
                  </a:lnTo>
                  <a:lnTo>
                    <a:pt x="56" y="49"/>
                  </a:lnTo>
                  <a:lnTo>
                    <a:pt x="50" y="50"/>
                  </a:lnTo>
                  <a:lnTo>
                    <a:pt x="0" y="1"/>
                  </a:lnTo>
                </a:path>
              </a:pathLst>
            </a:custGeom>
            <a:solidFill>
              <a:srgbClr val="3877A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85" name="Freeform 110">
              <a:extLst>
                <a:ext uri="{FF2B5EF4-FFF2-40B4-BE49-F238E27FC236}">
                  <a16:creationId xmlns:a16="http://schemas.microsoft.com/office/drawing/2014/main" id="{3D38CBA7-3D14-4E8A-B691-DDED4281DEC5}"/>
                </a:ext>
              </a:extLst>
            </p:cNvPr>
            <p:cNvSpPr>
              <a:spLocks/>
            </p:cNvSpPr>
            <p:nvPr/>
          </p:nvSpPr>
          <p:spPr bwMode="auto">
            <a:xfrm>
              <a:off x="2946" y="2953"/>
              <a:ext cx="75" cy="54"/>
            </a:xfrm>
            <a:custGeom>
              <a:avLst/>
              <a:gdLst>
                <a:gd name="T0" fmla="*/ 0 w 75"/>
                <a:gd name="T1" fmla="*/ 3 h 54"/>
                <a:gd name="T2" fmla="*/ 23 w 75"/>
                <a:gd name="T3" fmla="*/ 0 h 54"/>
                <a:gd name="T4" fmla="*/ 74 w 75"/>
                <a:gd name="T5" fmla="*/ 49 h 54"/>
                <a:gd name="T6" fmla="*/ 51 w 75"/>
                <a:gd name="T7" fmla="*/ 53 h 54"/>
                <a:gd name="T8" fmla="*/ 0 w 75"/>
                <a:gd name="T9" fmla="*/ 3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54">
                  <a:moveTo>
                    <a:pt x="0" y="3"/>
                  </a:moveTo>
                  <a:lnTo>
                    <a:pt x="23" y="0"/>
                  </a:lnTo>
                  <a:lnTo>
                    <a:pt x="74" y="49"/>
                  </a:lnTo>
                  <a:lnTo>
                    <a:pt x="51" y="53"/>
                  </a:lnTo>
                  <a:lnTo>
                    <a:pt x="0" y="3"/>
                  </a:lnTo>
                </a:path>
              </a:pathLst>
            </a:custGeom>
            <a:solidFill>
              <a:srgbClr val="3978A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86" name="Freeform 111">
              <a:extLst>
                <a:ext uri="{FF2B5EF4-FFF2-40B4-BE49-F238E27FC236}">
                  <a16:creationId xmlns:a16="http://schemas.microsoft.com/office/drawing/2014/main" id="{89479188-82D8-418A-8A5A-EE3E7166C58A}"/>
                </a:ext>
              </a:extLst>
            </p:cNvPr>
            <p:cNvSpPr>
              <a:spLocks/>
            </p:cNvSpPr>
            <p:nvPr/>
          </p:nvSpPr>
          <p:spPr bwMode="auto">
            <a:xfrm>
              <a:off x="2946" y="2956"/>
              <a:ext cx="58" cy="51"/>
            </a:xfrm>
            <a:custGeom>
              <a:avLst/>
              <a:gdLst>
                <a:gd name="T0" fmla="*/ 0 w 58"/>
                <a:gd name="T1" fmla="*/ 1 h 51"/>
                <a:gd name="T2" fmla="*/ 8 w 58"/>
                <a:gd name="T3" fmla="*/ 0 h 51"/>
                <a:gd name="T4" fmla="*/ 57 w 58"/>
                <a:gd name="T5" fmla="*/ 48 h 51"/>
                <a:gd name="T6" fmla="*/ 50 w 58"/>
                <a:gd name="T7" fmla="*/ 50 h 51"/>
                <a:gd name="T8" fmla="*/ 0 w 58"/>
                <a:gd name="T9" fmla="*/ 1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51">
                  <a:moveTo>
                    <a:pt x="0" y="1"/>
                  </a:moveTo>
                  <a:lnTo>
                    <a:pt x="8" y="0"/>
                  </a:lnTo>
                  <a:lnTo>
                    <a:pt x="57" y="48"/>
                  </a:lnTo>
                  <a:lnTo>
                    <a:pt x="50" y="50"/>
                  </a:lnTo>
                  <a:lnTo>
                    <a:pt x="0" y="1"/>
                  </a:lnTo>
                </a:path>
              </a:pathLst>
            </a:custGeom>
            <a:solidFill>
              <a:srgbClr val="3978A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87" name="Freeform 112">
              <a:extLst>
                <a:ext uri="{FF2B5EF4-FFF2-40B4-BE49-F238E27FC236}">
                  <a16:creationId xmlns:a16="http://schemas.microsoft.com/office/drawing/2014/main" id="{5F5C5678-6AAA-4E86-8F63-83B90E986DB0}"/>
                </a:ext>
              </a:extLst>
            </p:cNvPr>
            <p:cNvSpPr>
              <a:spLocks/>
            </p:cNvSpPr>
            <p:nvPr/>
          </p:nvSpPr>
          <p:spPr bwMode="auto">
            <a:xfrm>
              <a:off x="2955" y="2954"/>
              <a:ext cx="58" cy="51"/>
            </a:xfrm>
            <a:custGeom>
              <a:avLst/>
              <a:gdLst>
                <a:gd name="T0" fmla="*/ 0 w 58"/>
                <a:gd name="T1" fmla="*/ 2 h 51"/>
                <a:gd name="T2" fmla="*/ 7 w 58"/>
                <a:gd name="T3" fmla="*/ 0 h 51"/>
                <a:gd name="T4" fmla="*/ 57 w 58"/>
                <a:gd name="T5" fmla="*/ 49 h 51"/>
                <a:gd name="T6" fmla="*/ 49 w 58"/>
                <a:gd name="T7" fmla="*/ 50 h 51"/>
                <a:gd name="T8" fmla="*/ 0 w 58"/>
                <a:gd name="T9" fmla="*/ 2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51">
                  <a:moveTo>
                    <a:pt x="0" y="2"/>
                  </a:moveTo>
                  <a:lnTo>
                    <a:pt x="7" y="0"/>
                  </a:lnTo>
                  <a:lnTo>
                    <a:pt x="57" y="49"/>
                  </a:lnTo>
                  <a:lnTo>
                    <a:pt x="49" y="50"/>
                  </a:lnTo>
                  <a:lnTo>
                    <a:pt x="0" y="2"/>
                  </a:lnTo>
                </a:path>
              </a:pathLst>
            </a:custGeom>
            <a:solidFill>
              <a:srgbClr val="3978A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88" name="Freeform 113">
              <a:extLst>
                <a:ext uri="{FF2B5EF4-FFF2-40B4-BE49-F238E27FC236}">
                  <a16:creationId xmlns:a16="http://schemas.microsoft.com/office/drawing/2014/main" id="{2237B48B-CB77-4BB3-B428-E82CE25B11C5}"/>
                </a:ext>
              </a:extLst>
            </p:cNvPr>
            <p:cNvSpPr>
              <a:spLocks/>
            </p:cNvSpPr>
            <p:nvPr/>
          </p:nvSpPr>
          <p:spPr bwMode="auto">
            <a:xfrm>
              <a:off x="2963" y="2953"/>
              <a:ext cx="58" cy="51"/>
            </a:xfrm>
            <a:custGeom>
              <a:avLst/>
              <a:gdLst>
                <a:gd name="T0" fmla="*/ 0 w 58"/>
                <a:gd name="T1" fmla="*/ 1 h 51"/>
                <a:gd name="T2" fmla="*/ 8 w 58"/>
                <a:gd name="T3" fmla="*/ 0 h 51"/>
                <a:gd name="T4" fmla="*/ 57 w 58"/>
                <a:gd name="T5" fmla="*/ 48 h 51"/>
                <a:gd name="T6" fmla="*/ 50 w 58"/>
                <a:gd name="T7" fmla="*/ 50 h 51"/>
                <a:gd name="T8" fmla="*/ 0 w 58"/>
                <a:gd name="T9" fmla="*/ 1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51">
                  <a:moveTo>
                    <a:pt x="0" y="1"/>
                  </a:moveTo>
                  <a:lnTo>
                    <a:pt x="8" y="0"/>
                  </a:lnTo>
                  <a:lnTo>
                    <a:pt x="57" y="48"/>
                  </a:lnTo>
                  <a:lnTo>
                    <a:pt x="50" y="50"/>
                  </a:lnTo>
                  <a:lnTo>
                    <a:pt x="0" y="1"/>
                  </a:lnTo>
                </a:path>
              </a:pathLst>
            </a:custGeom>
            <a:solidFill>
              <a:srgbClr val="3A79A3"/>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89" name="Freeform 114">
              <a:extLst>
                <a:ext uri="{FF2B5EF4-FFF2-40B4-BE49-F238E27FC236}">
                  <a16:creationId xmlns:a16="http://schemas.microsoft.com/office/drawing/2014/main" id="{3A6C11FC-4E07-41FE-BD67-FB927CAA40D1}"/>
                </a:ext>
              </a:extLst>
            </p:cNvPr>
            <p:cNvSpPr>
              <a:spLocks/>
            </p:cNvSpPr>
            <p:nvPr/>
          </p:nvSpPr>
          <p:spPr bwMode="auto">
            <a:xfrm>
              <a:off x="2972" y="2947"/>
              <a:ext cx="75" cy="55"/>
            </a:xfrm>
            <a:custGeom>
              <a:avLst/>
              <a:gdLst>
                <a:gd name="T0" fmla="*/ 0 w 75"/>
                <a:gd name="T1" fmla="*/ 5 h 55"/>
                <a:gd name="T2" fmla="*/ 23 w 75"/>
                <a:gd name="T3" fmla="*/ 0 h 55"/>
                <a:gd name="T4" fmla="*/ 74 w 75"/>
                <a:gd name="T5" fmla="*/ 50 h 55"/>
                <a:gd name="T6" fmla="*/ 51 w 75"/>
                <a:gd name="T7" fmla="*/ 54 h 55"/>
                <a:gd name="T8" fmla="*/ 0 w 75"/>
                <a:gd name="T9" fmla="*/ 5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55">
                  <a:moveTo>
                    <a:pt x="0" y="5"/>
                  </a:moveTo>
                  <a:lnTo>
                    <a:pt x="23" y="0"/>
                  </a:lnTo>
                  <a:lnTo>
                    <a:pt x="74" y="50"/>
                  </a:lnTo>
                  <a:lnTo>
                    <a:pt x="51" y="54"/>
                  </a:lnTo>
                  <a:lnTo>
                    <a:pt x="0" y="5"/>
                  </a:lnTo>
                </a:path>
              </a:pathLst>
            </a:custGeom>
            <a:solidFill>
              <a:srgbClr val="3B7AA5"/>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90" name="Freeform 115">
              <a:extLst>
                <a:ext uri="{FF2B5EF4-FFF2-40B4-BE49-F238E27FC236}">
                  <a16:creationId xmlns:a16="http://schemas.microsoft.com/office/drawing/2014/main" id="{C4286318-6D2C-41FB-B1F9-596B60BD3526}"/>
                </a:ext>
              </a:extLst>
            </p:cNvPr>
            <p:cNvSpPr>
              <a:spLocks/>
            </p:cNvSpPr>
            <p:nvPr/>
          </p:nvSpPr>
          <p:spPr bwMode="auto">
            <a:xfrm>
              <a:off x="2972" y="2951"/>
              <a:ext cx="56" cy="51"/>
            </a:xfrm>
            <a:custGeom>
              <a:avLst/>
              <a:gdLst>
                <a:gd name="T0" fmla="*/ 0 w 56"/>
                <a:gd name="T1" fmla="*/ 2 h 51"/>
                <a:gd name="T2" fmla="*/ 5 w 56"/>
                <a:gd name="T3" fmla="*/ 0 h 51"/>
                <a:gd name="T4" fmla="*/ 55 w 56"/>
                <a:gd name="T5" fmla="*/ 49 h 51"/>
                <a:gd name="T6" fmla="*/ 49 w 56"/>
                <a:gd name="T7" fmla="*/ 50 h 51"/>
                <a:gd name="T8" fmla="*/ 0 w 56"/>
                <a:gd name="T9" fmla="*/ 2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1">
                  <a:moveTo>
                    <a:pt x="0" y="2"/>
                  </a:moveTo>
                  <a:lnTo>
                    <a:pt x="5" y="0"/>
                  </a:lnTo>
                  <a:lnTo>
                    <a:pt x="55" y="49"/>
                  </a:lnTo>
                  <a:lnTo>
                    <a:pt x="49" y="50"/>
                  </a:lnTo>
                  <a:lnTo>
                    <a:pt x="0" y="2"/>
                  </a:lnTo>
                </a:path>
              </a:pathLst>
            </a:custGeom>
            <a:solidFill>
              <a:srgbClr val="3B7AA5"/>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91" name="Freeform 116">
              <a:extLst>
                <a:ext uri="{FF2B5EF4-FFF2-40B4-BE49-F238E27FC236}">
                  <a16:creationId xmlns:a16="http://schemas.microsoft.com/office/drawing/2014/main" id="{6F296E71-3DA5-4D96-9FB6-D6290224D626}"/>
                </a:ext>
              </a:extLst>
            </p:cNvPr>
            <p:cNvSpPr>
              <a:spLocks/>
            </p:cNvSpPr>
            <p:nvPr/>
          </p:nvSpPr>
          <p:spPr bwMode="auto">
            <a:xfrm>
              <a:off x="2978" y="2950"/>
              <a:ext cx="56" cy="51"/>
            </a:xfrm>
            <a:custGeom>
              <a:avLst/>
              <a:gdLst>
                <a:gd name="T0" fmla="*/ 0 w 56"/>
                <a:gd name="T1" fmla="*/ 1 h 51"/>
                <a:gd name="T2" fmla="*/ 6 w 56"/>
                <a:gd name="T3" fmla="*/ 0 h 51"/>
                <a:gd name="T4" fmla="*/ 55 w 56"/>
                <a:gd name="T5" fmla="*/ 49 h 51"/>
                <a:gd name="T6" fmla="*/ 50 w 56"/>
                <a:gd name="T7" fmla="*/ 50 h 51"/>
                <a:gd name="T8" fmla="*/ 0 w 56"/>
                <a:gd name="T9" fmla="*/ 1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1">
                  <a:moveTo>
                    <a:pt x="0" y="1"/>
                  </a:moveTo>
                  <a:lnTo>
                    <a:pt x="6" y="0"/>
                  </a:lnTo>
                  <a:lnTo>
                    <a:pt x="55" y="49"/>
                  </a:lnTo>
                  <a:lnTo>
                    <a:pt x="50" y="50"/>
                  </a:lnTo>
                  <a:lnTo>
                    <a:pt x="0" y="1"/>
                  </a:lnTo>
                </a:path>
              </a:pathLst>
            </a:custGeom>
            <a:solidFill>
              <a:srgbClr val="3B7AA6"/>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92" name="Freeform 117">
              <a:extLst>
                <a:ext uri="{FF2B5EF4-FFF2-40B4-BE49-F238E27FC236}">
                  <a16:creationId xmlns:a16="http://schemas.microsoft.com/office/drawing/2014/main" id="{92A9C199-6C85-4265-9589-99FF39A19189}"/>
                </a:ext>
              </a:extLst>
            </p:cNvPr>
            <p:cNvSpPr>
              <a:spLocks/>
            </p:cNvSpPr>
            <p:nvPr/>
          </p:nvSpPr>
          <p:spPr bwMode="auto">
            <a:xfrm>
              <a:off x="2985" y="2949"/>
              <a:ext cx="55" cy="51"/>
            </a:xfrm>
            <a:custGeom>
              <a:avLst/>
              <a:gdLst>
                <a:gd name="T0" fmla="*/ 0 w 55"/>
                <a:gd name="T1" fmla="*/ 1 h 51"/>
                <a:gd name="T2" fmla="*/ 5 w 55"/>
                <a:gd name="T3" fmla="*/ 0 h 51"/>
                <a:gd name="T4" fmla="*/ 54 w 55"/>
                <a:gd name="T5" fmla="*/ 48 h 51"/>
                <a:gd name="T6" fmla="*/ 49 w 55"/>
                <a:gd name="T7" fmla="*/ 50 h 51"/>
                <a:gd name="T8" fmla="*/ 0 w 55"/>
                <a:gd name="T9" fmla="*/ 1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51">
                  <a:moveTo>
                    <a:pt x="0" y="1"/>
                  </a:moveTo>
                  <a:lnTo>
                    <a:pt x="5" y="0"/>
                  </a:lnTo>
                  <a:lnTo>
                    <a:pt x="54" y="48"/>
                  </a:lnTo>
                  <a:lnTo>
                    <a:pt x="49" y="50"/>
                  </a:lnTo>
                  <a:lnTo>
                    <a:pt x="0" y="1"/>
                  </a:lnTo>
                </a:path>
              </a:pathLst>
            </a:custGeom>
            <a:solidFill>
              <a:srgbClr val="3B7BA7"/>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93" name="Freeform 118">
              <a:extLst>
                <a:ext uri="{FF2B5EF4-FFF2-40B4-BE49-F238E27FC236}">
                  <a16:creationId xmlns:a16="http://schemas.microsoft.com/office/drawing/2014/main" id="{0F9E5B63-7EEF-4D9B-9AD4-53A7137C9C28}"/>
                </a:ext>
              </a:extLst>
            </p:cNvPr>
            <p:cNvSpPr>
              <a:spLocks/>
            </p:cNvSpPr>
            <p:nvPr/>
          </p:nvSpPr>
          <p:spPr bwMode="auto">
            <a:xfrm>
              <a:off x="2991" y="2947"/>
              <a:ext cx="56" cy="51"/>
            </a:xfrm>
            <a:custGeom>
              <a:avLst/>
              <a:gdLst>
                <a:gd name="T0" fmla="*/ 0 w 56"/>
                <a:gd name="T1" fmla="*/ 2 h 51"/>
                <a:gd name="T2" fmla="*/ 5 w 56"/>
                <a:gd name="T3" fmla="*/ 0 h 51"/>
                <a:gd name="T4" fmla="*/ 55 w 56"/>
                <a:gd name="T5" fmla="*/ 49 h 51"/>
                <a:gd name="T6" fmla="*/ 49 w 56"/>
                <a:gd name="T7" fmla="*/ 50 h 51"/>
                <a:gd name="T8" fmla="*/ 0 w 56"/>
                <a:gd name="T9" fmla="*/ 2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1">
                  <a:moveTo>
                    <a:pt x="0" y="2"/>
                  </a:moveTo>
                  <a:lnTo>
                    <a:pt x="5" y="0"/>
                  </a:lnTo>
                  <a:lnTo>
                    <a:pt x="55" y="49"/>
                  </a:lnTo>
                  <a:lnTo>
                    <a:pt x="49" y="50"/>
                  </a:lnTo>
                  <a:lnTo>
                    <a:pt x="0" y="2"/>
                  </a:lnTo>
                </a:path>
              </a:pathLst>
            </a:custGeom>
            <a:solidFill>
              <a:srgbClr val="3B7CA8"/>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94" name="Freeform 119">
              <a:extLst>
                <a:ext uri="{FF2B5EF4-FFF2-40B4-BE49-F238E27FC236}">
                  <a16:creationId xmlns:a16="http://schemas.microsoft.com/office/drawing/2014/main" id="{5820391B-3487-4B91-A295-98CBCA30E26A}"/>
                </a:ext>
              </a:extLst>
            </p:cNvPr>
            <p:cNvSpPr>
              <a:spLocks/>
            </p:cNvSpPr>
            <p:nvPr/>
          </p:nvSpPr>
          <p:spPr bwMode="auto">
            <a:xfrm>
              <a:off x="2997" y="2940"/>
              <a:ext cx="75" cy="57"/>
            </a:xfrm>
            <a:custGeom>
              <a:avLst/>
              <a:gdLst>
                <a:gd name="T0" fmla="*/ 0 w 75"/>
                <a:gd name="T1" fmla="*/ 6 h 57"/>
                <a:gd name="T2" fmla="*/ 23 w 75"/>
                <a:gd name="T3" fmla="*/ 0 h 57"/>
                <a:gd name="T4" fmla="*/ 74 w 75"/>
                <a:gd name="T5" fmla="*/ 50 h 57"/>
                <a:gd name="T6" fmla="*/ 51 w 75"/>
                <a:gd name="T7" fmla="*/ 56 h 57"/>
                <a:gd name="T8" fmla="*/ 0 w 75"/>
                <a:gd name="T9" fmla="*/ 6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57">
                  <a:moveTo>
                    <a:pt x="0" y="6"/>
                  </a:moveTo>
                  <a:lnTo>
                    <a:pt x="23" y="0"/>
                  </a:lnTo>
                  <a:lnTo>
                    <a:pt x="74" y="50"/>
                  </a:lnTo>
                  <a:lnTo>
                    <a:pt x="51" y="56"/>
                  </a:lnTo>
                  <a:lnTo>
                    <a:pt x="0" y="6"/>
                  </a:lnTo>
                </a:path>
              </a:pathLst>
            </a:custGeom>
            <a:solidFill>
              <a:srgbClr val="3C7DA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95" name="Freeform 120">
              <a:extLst>
                <a:ext uri="{FF2B5EF4-FFF2-40B4-BE49-F238E27FC236}">
                  <a16:creationId xmlns:a16="http://schemas.microsoft.com/office/drawing/2014/main" id="{E2212511-B6A8-404C-9CFB-8852F561FC1A}"/>
                </a:ext>
              </a:extLst>
            </p:cNvPr>
            <p:cNvSpPr>
              <a:spLocks/>
            </p:cNvSpPr>
            <p:nvPr/>
          </p:nvSpPr>
          <p:spPr bwMode="auto">
            <a:xfrm>
              <a:off x="2997" y="2945"/>
              <a:ext cx="58" cy="52"/>
            </a:xfrm>
            <a:custGeom>
              <a:avLst/>
              <a:gdLst>
                <a:gd name="T0" fmla="*/ 0 w 58"/>
                <a:gd name="T1" fmla="*/ 2 h 52"/>
                <a:gd name="T2" fmla="*/ 8 w 58"/>
                <a:gd name="T3" fmla="*/ 0 h 52"/>
                <a:gd name="T4" fmla="*/ 57 w 58"/>
                <a:gd name="T5" fmla="*/ 48 h 52"/>
                <a:gd name="T6" fmla="*/ 50 w 58"/>
                <a:gd name="T7" fmla="*/ 51 h 52"/>
                <a:gd name="T8" fmla="*/ 0 w 58"/>
                <a:gd name="T9" fmla="*/ 2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52">
                  <a:moveTo>
                    <a:pt x="0" y="2"/>
                  </a:moveTo>
                  <a:lnTo>
                    <a:pt x="8" y="0"/>
                  </a:lnTo>
                  <a:lnTo>
                    <a:pt x="57" y="48"/>
                  </a:lnTo>
                  <a:lnTo>
                    <a:pt x="50" y="51"/>
                  </a:lnTo>
                  <a:lnTo>
                    <a:pt x="0" y="2"/>
                  </a:lnTo>
                </a:path>
              </a:pathLst>
            </a:custGeom>
            <a:solidFill>
              <a:srgbClr val="3C7DA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96" name="Freeform 121">
              <a:extLst>
                <a:ext uri="{FF2B5EF4-FFF2-40B4-BE49-F238E27FC236}">
                  <a16:creationId xmlns:a16="http://schemas.microsoft.com/office/drawing/2014/main" id="{DFB6B105-8BB7-4FD8-85BE-103F4C4B3026}"/>
                </a:ext>
              </a:extLst>
            </p:cNvPr>
            <p:cNvSpPr>
              <a:spLocks/>
            </p:cNvSpPr>
            <p:nvPr/>
          </p:nvSpPr>
          <p:spPr bwMode="auto">
            <a:xfrm>
              <a:off x="3006" y="2943"/>
              <a:ext cx="57" cy="51"/>
            </a:xfrm>
            <a:custGeom>
              <a:avLst/>
              <a:gdLst>
                <a:gd name="T0" fmla="*/ 0 w 57"/>
                <a:gd name="T1" fmla="*/ 2 h 51"/>
                <a:gd name="T2" fmla="*/ 7 w 57"/>
                <a:gd name="T3" fmla="*/ 0 h 51"/>
                <a:gd name="T4" fmla="*/ 56 w 57"/>
                <a:gd name="T5" fmla="*/ 48 h 51"/>
                <a:gd name="T6" fmla="*/ 49 w 57"/>
                <a:gd name="T7" fmla="*/ 50 h 51"/>
                <a:gd name="T8" fmla="*/ 0 w 57"/>
                <a:gd name="T9" fmla="*/ 2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1">
                  <a:moveTo>
                    <a:pt x="0" y="2"/>
                  </a:moveTo>
                  <a:lnTo>
                    <a:pt x="7" y="0"/>
                  </a:lnTo>
                  <a:lnTo>
                    <a:pt x="56" y="48"/>
                  </a:lnTo>
                  <a:lnTo>
                    <a:pt x="49" y="50"/>
                  </a:lnTo>
                  <a:lnTo>
                    <a:pt x="0" y="2"/>
                  </a:lnTo>
                </a:path>
              </a:pathLst>
            </a:custGeom>
            <a:solidFill>
              <a:srgbClr val="3C7DA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97" name="Freeform 122">
              <a:extLst>
                <a:ext uri="{FF2B5EF4-FFF2-40B4-BE49-F238E27FC236}">
                  <a16:creationId xmlns:a16="http://schemas.microsoft.com/office/drawing/2014/main" id="{C3C93AB7-AC16-4833-937D-90986C5468AF}"/>
                </a:ext>
              </a:extLst>
            </p:cNvPr>
            <p:cNvSpPr>
              <a:spLocks/>
            </p:cNvSpPr>
            <p:nvPr/>
          </p:nvSpPr>
          <p:spPr bwMode="auto">
            <a:xfrm>
              <a:off x="3014" y="2940"/>
              <a:ext cx="58" cy="52"/>
            </a:xfrm>
            <a:custGeom>
              <a:avLst/>
              <a:gdLst>
                <a:gd name="T0" fmla="*/ 0 w 58"/>
                <a:gd name="T1" fmla="*/ 3 h 52"/>
                <a:gd name="T2" fmla="*/ 7 w 58"/>
                <a:gd name="T3" fmla="*/ 0 h 52"/>
                <a:gd name="T4" fmla="*/ 57 w 58"/>
                <a:gd name="T5" fmla="*/ 49 h 52"/>
                <a:gd name="T6" fmla="*/ 49 w 58"/>
                <a:gd name="T7" fmla="*/ 51 h 52"/>
                <a:gd name="T8" fmla="*/ 0 w 58"/>
                <a:gd name="T9" fmla="*/ 3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52">
                  <a:moveTo>
                    <a:pt x="0" y="3"/>
                  </a:moveTo>
                  <a:lnTo>
                    <a:pt x="7" y="0"/>
                  </a:lnTo>
                  <a:lnTo>
                    <a:pt x="57" y="49"/>
                  </a:lnTo>
                  <a:lnTo>
                    <a:pt x="49" y="51"/>
                  </a:lnTo>
                  <a:lnTo>
                    <a:pt x="0" y="3"/>
                  </a:lnTo>
                </a:path>
              </a:pathLst>
            </a:custGeom>
            <a:solidFill>
              <a:srgbClr val="3C7EA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98" name="Freeform 123">
              <a:extLst>
                <a:ext uri="{FF2B5EF4-FFF2-40B4-BE49-F238E27FC236}">
                  <a16:creationId xmlns:a16="http://schemas.microsoft.com/office/drawing/2014/main" id="{E48DB4DD-B8DC-466C-B965-7DD51BF6ACC6}"/>
                </a:ext>
              </a:extLst>
            </p:cNvPr>
            <p:cNvSpPr>
              <a:spLocks/>
            </p:cNvSpPr>
            <p:nvPr/>
          </p:nvSpPr>
          <p:spPr bwMode="auto">
            <a:xfrm>
              <a:off x="3022" y="2933"/>
              <a:ext cx="74" cy="57"/>
            </a:xfrm>
            <a:custGeom>
              <a:avLst/>
              <a:gdLst>
                <a:gd name="T0" fmla="*/ 0 w 74"/>
                <a:gd name="T1" fmla="*/ 6 h 57"/>
                <a:gd name="T2" fmla="*/ 23 w 74"/>
                <a:gd name="T3" fmla="*/ 0 h 57"/>
                <a:gd name="T4" fmla="*/ 73 w 74"/>
                <a:gd name="T5" fmla="*/ 49 h 57"/>
                <a:gd name="T6" fmla="*/ 51 w 74"/>
                <a:gd name="T7" fmla="*/ 56 h 57"/>
                <a:gd name="T8" fmla="*/ 0 w 74"/>
                <a:gd name="T9" fmla="*/ 6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57">
                  <a:moveTo>
                    <a:pt x="0" y="6"/>
                  </a:moveTo>
                  <a:lnTo>
                    <a:pt x="23" y="0"/>
                  </a:lnTo>
                  <a:lnTo>
                    <a:pt x="73" y="49"/>
                  </a:lnTo>
                  <a:lnTo>
                    <a:pt x="51" y="56"/>
                  </a:lnTo>
                  <a:lnTo>
                    <a:pt x="0" y="6"/>
                  </a:lnTo>
                </a:path>
              </a:pathLst>
            </a:custGeom>
            <a:solidFill>
              <a:srgbClr val="3D7FA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399" name="Freeform 124">
              <a:extLst>
                <a:ext uri="{FF2B5EF4-FFF2-40B4-BE49-F238E27FC236}">
                  <a16:creationId xmlns:a16="http://schemas.microsoft.com/office/drawing/2014/main" id="{69D45B5C-31A5-48C8-878A-DA2C14C44C00}"/>
                </a:ext>
              </a:extLst>
            </p:cNvPr>
            <p:cNvSpPr>
              <a:spLocks/>
            </p:cNvSpPr>
            <p:nvPr/>
          </p:nvSpPr>
          <p:spPr bwMode="auto">
            <a:xfrm>
              <a:off x="3022" y="2938"/>
              <a:ext cx="58" cy="52"/>
            </a:xfrm>
            <a:custGeom>
              <a:avLst/>
              <a:gdLst>
                <a:gd name="T0" fmla="*/ 0 w 58"/>
                <a:gd name="T1" fmla="*/ 2 h 52"/>
                <a:gd name="T2" fmla="*/ 7 w 58"/>
                <a:gd name="T3" fmla="*/ 0 h 52"/>
                <a:gd name="T4" fmla="*/ 57 w 58"/>
                <a:gd name="T5" fmla="*/ 48 h 52"/>
                <a:gd name="T6" fmla="*/ 50 w 58"/>
                <a:gd name="T7" fmla="*/ 51 h 52"/>
                <a:gd name="T8" fmla="*/ 0 w 58"/>
                <a:gd name="T9" fmla="*/ 2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52">
                  <a:moveTo>
                    <a:pt x="0" y="2"/>
                  </a:moveTo>
                  <a:lnTo>
                    <a:pt x="7" y="0"/>
                  </a:lnTo>
                  <a:lnTo>
                    <a:pt x="57" y="48"/>
                  </a:lnTo>
                  <a:lnTo>
                    <a:pt x="50" y="51"/>
                  </a:lnTo>
                  <a:lnTo>
                    <a:pt x="0" y="2"/>
                  </a:lnTo>
                </a:path>
              </a:pathLst>
            </a:custGeom>
            <a:solidFill>
              <a:srgbClr val="3D7FA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00" name="Freeform 125">
              <a:extLst>
                <a:ext uri="{FF2B5EF4-FFF2-40B4-BE49-F238E27FC236}">
                  <a16:creationId xmlns:a16="http://schemas.microsoft.com/office/drawing/2014/main" id="{2F38291B-047E-44A5-858F-334030262C24}"/>
                </a:ext>
              </a:extLst>
            </p:cNvPr>
            <p:cNvSpPr>
              <a:spLocks/>
            </p:cNvSpPr>
            <p:nvPr/>
          </p:nvSpPr>
          <p:spPr bwMode="auto">
            <a:xfrm>
              <a:off x="3030" y="2935"/>
              <a:ext cx="58" cy="52"/>
            </a:xfrm>
            <a:custGeom>
              <a:avLst/>
              <a:gdLst>
                <a:gd name="T0" fmla="*/ 0 w 58"/>
                <a:gd name="T1" fmla="*/ 3 h 52"/>
                <a:gd name="T2" fmla="*/ 7 w 58"/>
                <a:gd name="T3" fmla="*/ 0 h 52"/>
                <a:gd name="T4" fmla="*/ 57 w 58"/>
                <a:gd name="T5" fmla="*/ 49 h 52"/>
                <a:gd name="T6" fmla="*/ 50 w 58"/>
                <a:gd name="T7" fmla="*/ 51 h 52"/>
                <a:gd name="T8" fmla="*/ 0 w 58"/>
                <a:gd name="T9" fmla="*/ 3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52">
                  <a:moveTo>
                    <a:pt x="0" y="3"/>
                  </a:moveTo>
                  <a:lnTo>
                    <a:pt x="7" y="0"/>
                  </a:lnTo>
                  <a:lnTo>
                    <a:pt x="57" y="49"/>
                  </a:lnTo>
                  <a:lnTo>
                    <a:pt x="50" y="51"/>
                  </a:lnTo>
                  <a:lnTo>
                    <a:pt x="0" y="3"/>
                  </a:lnTo>
                </a:path>
              </a:pathLst>
            </a:custGeom>
            <a:solidFill>
              <a:srgbClr val="3D7FA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01" name="Freeform 126">
              <a:extLst>
                <a:ext uri="{FF2B5EF4-FFF2-40B4-BE49-F238E27FC236}">
                  <a16:creationId xmlns:a16="http://schemas.microsoft.com/office/drawing/2014/main" id="{1A565ACF-307B-44B7-B5C5-127B43040535}"/>
                </a:ext>
              </a:extLst>
            </p:cNvPr>
            <p:cNvSpPr>
              <a:spLocks/>
            </p:cNvSpPr>
            <p:nvPr/>
          </p:nvSpPr>
          <p:spPr bwMode="auto">
            <a:xfrm>
              <a:off x="3038" y="2933"/>
              <a:ext cx="58" cy="52"/>
            </a:xfrm>
            <a:custGeom>
              <a:avLst/>
              <a:gdLst>
                <a:gd name="T0" fmla="*/ 0 w 58"/>
                <a:gd name="T1" fmla="*/ 2 h 52"/>
                <a:gd name="T2" fmla="*/ 8 w 58"/>
                <a:gd name="T3" fmla="*/ 0 h 52"/>
                <a:gd name="T4" fmla="*/ 57 w 58"/>
                <a:gd name="T5" fmla="*/ 48 h 52"/>
                <a:gd name="T6" fmla="*/ 50 w 58"/>
                <a:gd name="T7" fmla="*/ 51 h 52"/>
                <a:gd name="T8" fmla="*/ 0 w 58"/>
                <a:gd name="T9" fmla="*/ 2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52">
                  <a:moveTo>
                    <a:pt x="0" y="2"/>
                  </a:moveTo>
                  <a:lnTo>
                    <a:pt x="8" y="0"/>
                  </a:lnTo>
                  <a:lnTo>
                    <a:pt x="57" y="48"/>
                  </a:lnTo>
                  <a:lnTo>
                    <a:pt x="50" y="51"/>
                  </a:lnTo>
                  <a:lnTo>
                    <a:pt x="0" y="2"/>
                  </a:lnTo>
                </a:path>
              </a:pathLst>
            </a:custGeom>
            <a:solidFill>
              <a:srgbClr val="3D80A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02" name="Freeform 127">
              <a:extLst>
                <a:ext uri="{FF2B5EF4-FFF2-40B4-BE49-F238E27FC236}">
                  <a16:creationId xmlns:a16="http://schemas.microsoft.com/office/drawing/2014/main" id="{D836B5B4-BB50-4A95-99A7-D0A1DF5671DD}"/>
                </a:ext>
              </a:extLst>
            </p:cNvPr>
            <p:cNvSpPr>
              <a:spLocks/>
            </p:cNvSpPr>
            <p:nvPr/>
          </p:nvSpPr>
          <p:spPr bwMode="auto">
            <a:xfrm>
              <a:off x="3047" y="2924"/>
              <a:ext cx="73" cy="58"/>
            </a:xfrm>
            <a:custGeom>
              <a:avLst/>
              <a:gdLst>
                <a:gd name="T0" fmla="*/ 0 w 73"/>
                <a:gd name="T1" fmla="*/ 8 h 58"/>
                <a:gd name="T2" fmla="*/ 21 w 73"/>
                <a:gd name="T3" fmla="*/ 0 h 58"/>
                <a:gd name="T4" fmla="*/ 72 w 73"/>
                <a:gd name="T5" fmla="*/ 49 h 58"/>
                <a:gd name="T6" fmla="*/ 50 w 73"/>
                <a:gd name="T7" fmla="*/ 57 h 58"/>
                <a:gd name="T8" fmla="*/ 0 w 73"/>
                <a:gd name="T9" fmla="*/ 8 h 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58">
                  <a:moveTo>
                    <a:pt x="0" y="8"/>
                  </a:moveTo>
                  <a:lnTo>
                    <a:pt x="21" y="0"/>
                  </a:lnTo>
                  <a:lnTo>
                    <a:pt x="72" y="49"/>
                  </a:lnTo>
                  <a:lnTo>
                    <a:pt x="50" y="57"/>
                  </a:lnTo>
                  <a:lnTo>
                    <a:pt x="0" y="8"/>
                  </a:lnTo>
                </a:path>
              </a:pathLst>
            </a:custGeom>
            <a:solidFill>
              <a:srgbClr val="3E82A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03" name="Freeform 128">
              <a:extLst>
                <a:ext uri="{FF2B5EF4-FFF2-40B4-BE49-F238E27FC236}">
                  <a16:creationId xmlns:a16="http://schemas.microsoft.com/office/drawing/2014/main" id="{D168D4DE-3B25-4C28-99E1-56C9D37B32FC}"/>
                </a:ext>
              </a:extLst>
            </p:cNvPr>
            <p:cNvSpPr>
              <a:spLocks/>
            </p:cNvSpPr>
            <p:nvPr/>
          </p:nvSpPr>
          <p:spPr bwMode="auto">
            <a:xfrm>
              <a:off x="3047" y="2930"/>
              <a:ext cx="57" cy="52"/>
            </a:xfrm>
            <a:custGeom>
              <a:avLst/>
              <a:gdLst>
                <a:gd name="T0" fmla="*/ 0 w 57"/>
                <a:gd name="T1" fmla="*/ 3 h 52"/>
                <a:gd name="T2" fmla="*/ 6 w 57"/>
                <a:gd name="T3" fmla="*/ 0 h 52"/>
                <a:gd name="T4" fmla="*/ 56 w 57"/>
                <a:gd name="T5" fmla="*/ 48 h 52"/>
                <a:gd name="T6" fmla="*/ 49 w 57"/>
                <a:gd name="T7" fmla="*/ 51 h 52"/>
                <a:gd name="T8" fmla="*/ 0 w 57"/>
                <a:gd name="T9" fmla="*/ 3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2">
                  <a:moveTo>
                    <a:pt x="0" y="3"/>
                  </a:moveTo>
                  <a:lnTo>
                    <a:pt x="6" y="0"/>
                  </a:lnTo>
                  <a:lnTo>
                    <a:pt x="56" y="48"/>
                  </a:lnTo>
                  <a:lnTo>
                    <a:pt x="49" y="51"/>
                  </a:lnTo>
                  <a:lnTo>
                    <a:pt x="0" y="3"/>
                  </a:lnTo>
                </a:path>
              </a:pathLst>
            </a:custGeom>
            <a:solidFill>
              <a:srgbClr val="3E82A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04" name="Freeform 129">
              <a:extLst>
                <a:ext uri="{FF2B5EF4-FFF2-40B4-BE49-F238E27FC236}">
                  <a16:creationId xmlns:a16="http://schemas.microsoft.com/office/drawing/2014/main" id="{4F2B7924-B696-49D8-968C-AA9B59EB1264}"/>
                </a:ext>
              </a:extLst>
            </p:cNvPr>
            <p:cNvSpPr>
              <a:spLocks/>
            </p:cNvSpPr>
            <p:nvPr/>
          </p:nvSpPr>
          <p:spPr bwMode="auto">
            <a:xfrm>
              <a:off x="3054" y="2927"/>
              <a:ext cx="58" cy="52"/>
            </a:xfrm>
            <a:custGeom>
              <a:avLst/>
              <a:gdLst>
                <a:gd name="T0" fmla="*/ 0 w 58"/>
                <a:gd name="T1" fmla="*/ 3 h 52"/>
                <a:gd name="T2" fmla="*/ 7 w 58"/>
                <a:gd name="T3" fmla="*/ 0 h 52"/>
                <a:gd name="T4" fmla="*/ 57 w 58"/>
                <a:gd name="T5" fmla="*/ 48 h 52"/>
                <a:gd name="T6" fmla="*/ 50 w 58"/>
                <a:gd name="T7" fmla="*/ 51 h 52"/>
                <a:gd name="T8" fmla="*/ 0 w 58"/>
                <a:gd name="T9" fmla="*/ 3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52">
                  <a:moveTo>
                    <a:pt x="0" y="3"/>
                  </a:moveTo>
                  <a:lnTo>
                    <a:pt x="7" y="0"/>
                  </a:lnTo>
                  <a:lnTo>
                    <a:pt x="57" y="48"/>
                  </a:lnTo>
                  <a:lnTo>
                    <a:pt x="50" y="51"/>
                  </a:lnTo>
                  <a:lnTo>
                    <a:pt x="0" y="3"/>
                  </a:lnTo>
                </a:path>
              </a:pathLst>
            </a:custGeom>
            <a:solidFill>
              <a:srgbClr val="3E82A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05" name="Freeform 130">
              <a:extLst>
                <a:ext uri="{FF2B5EF4-FFF2-40B4-BE49-F238E27FC236}">
                  <a16:creationId xmlns:a16="http://schemas.microsoft.com/office/drawing/2014/main" id="{A291A410-9A3E-45EA-8551-D039EEB9D8E3}"/>
                </a:ext>
              </a:extLst>
            </p:cNvPr>
            <p:cNvSpPr>
              <a:spLocks/>
            </p:cNvSpPr>
            <p:nvPr/>
          </p:nvSpPr>
          <p:spPr bwMode="auto">
            <a:xfrm>
              <a:off x="3062" y="2924"/>
              <a:ext cx="58" cy="52"/>
            </a:xfrm>
            <a:custGeom>
              <a:avLst/>
              <a:gdLst>
                <a:gd name="T0" fmla="*/ 0 w 58"/>
                <a:gd name="T1" fmla="*/ 3 h 52"/>
                <a:gd name="T2" fmla="*/ 7 w 58"/>
                <a:gd name="T3" fmla="*/ 0 h 52"/>
                <a:gd name="T4" fmla="*/ 57 w 58"/>
                <a:gd name="T5" fmla="*/ 48 h 52"/>
                <a:gd name="T6" fmla="*/ 50 w 58"/>
                <a:gd name="T7" fmla="*/ 51 h 52"/>
                <a:gd name="T8" fmla="*/ 0 w 58"/>
                <a:gd name="T9" fmla="*/ 3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52">
                  <a:moveTo>
                    <a:pt x="0" y="3"/>
                  </a:moveTo>
                  <a:lnTo>
                    <a:pt x="7" y="0"/>
                  </a:lnTo>
                  <a:lnTo>
                    <a:pt x="57" y="48"/>
                  </a:lnTo>
                  <a:lnTo>
                    <a:pt x="50" y="51"/>
                  </a:lnTo>
                  <a:lnTo>
                    <a:pt x="0" y="3"/>
                  </a:lnTo>
                </a:path>
              </a:pathLst>
            </a:custGeom>
            <a:solidFill>
              <a:srgbClr val="3E83B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06" name="Freeform 131">
              <a:extLst>
                <a:ext uri="{FF2B5EF4-FFF2-40B4-BE49-F238E27FC236}">
                  <a16:creationId xmlns:a16="http://schemas.microsoft.com/office/drawing/2014/main" id="{79ABC616-8EF5-4588-AA91-623EE3F8E7BD}"/>
                </a:ext>
              </a:extLst>
            </p:cNvPr>
            <p:cNvSpPr>
              <a:spLocks/>
            </p:cNvSpPr>
            <p:nvPr/>
          </p:nvSpPr>
          <p:spPr bwMode="auto">
            <a:xfrm>
              <a:off x="3070" y="2913"/>
              <a:ext cx="73" cy="60"/>
            </a:xfrm>
            <a:custGeom>
              <a:avLst/>
              <a:gdLst>
                <a:gd name="T0" fmla="*/ 0 w 73"/>
                <a:gd name="T1" fmla="*/ 10 h 60"/>
                <a:gd name="T2" fmla="*/ 22 w 73"/>
                <a:gd name="T3" fmla="*/ 0 h 60"/>
                <a:gd name="T4" fmla="*/ 72 w 73"/>
                <a:gd name="T5" fmla="*/ 50 h 60"/>
                <a:gd name="T6" fmla="*/ 51 w 73"/>
                <a:gd name="T7" fmla="*/ 59 h 60"/>
                <a:gd name="T8" fmla="*/ 0 w 73"/>
                <a:gd name="T9" fmla="*/ 10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60">
                  <a:moveTo>
                    <a:pt x="0" y="10"/>
                  </a:moveTo>
                  <a:lnTo>
                    <a:pt x="22" y="0"/>
                  </a:lnTo>
                  <a:lnTo>
                    <a:pt x="72" y="50"/>
                  </a:lnTo>
                  <a:lnTo>
                    <a:pt x="51" y="59"/>
                  </a:lnTo>
                  <a:lnTo>
                    <a:pt x="0" y="10"/>
                  </a:lnTo>
                </a:path>
              </a:pathLst>
            </a:custGeom>
            <a:solidFill>
              <a:srgbClr val="3F84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07" name="Freeform 132">
              <a:extLst>
                <a:ext uri="{FF2B5EF4-FFF2-40B4-BE49-F238E27FC236}">
                  <a16:creationId xmlns:a16="http://schemas.microsoft.com/office/drawing/2014/main" id="{0C691456-0BA5-4F0C-8F1B-17225E84F5C6}"/>
                </a:ext>
              </a:extLst>
            </p:cNvPr>
            <p:cNvSpPr>
              <a:spLocks/>
            </p:cNvSpPr>
            <p:nvPr/>
          </p:nvSpPr>
          <p:spPr bwMode="auto">
            <a:xfrm>
              <a:off x="3070" y="2921"/>
              <a:ext cx="56" cy="52"/>
            </a:xfrm>
            <a:custGeom>
              <a:avLst/>
              <a:gdLst>
                <a:gd name="T0" fmla="*/ 0 w 56"/>
                <a:gd name="T1" fmla="*/ 3 h 52"/>
                <a:gd name="T2" fmla="*/ 5 w 56"/>
                <a:gd name="T3" fmla="*/ 0 h 52"/>
                <a:gd name="T4" fmla="*/ 55 w 56"/>
                <a:gd name="T5" fmla="*/ 49 h 52"/>
                <a:gd name="T6" fmla="*/ 50 w 56"/>
                <a:gd name="T7" fmla="*/ 51 h 52"/>
                <a:gd name="T8" fmla="*/ 0 w 56"/>
                <a:gd name="T9" fmla="*/ 3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2">
                  <a:moveTo>
                    <a:pt x="0" y="3"/>
                  </a:moveTo>
                  <a:lnTo>
                    <a:pt x="5" y="0"/>
                  </a:lnTo>
                  <a:lnTo>
                    <a:pt x="55" y="49"/>
                  </a:lnTo>
                  <a:lnTo>
                    <a:pt x="50" y="51"/>
                  </a:lnTo>
                  <a:lnTo>
                    <a:pt x="0" y="3"/>
                  </a:lnTo>
                </a:path>
              </a:pathLst>
            </a:custGeom>
            <a:solidFill>
              <a:srgbClr val="3F84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08" name="Freeform 133">
              <a:extLst>
                <a:ext uri="{FF2B5EF4-FFF2-40B4-BE49-F238E27FC236}">
                  <a16:creationId xmlns:a16="http://schemas.microsoft.com/office/drawing/2014/main" id="{5045BD47-5261-4367-B635-AD15433AB50D}"/>
                </a:ext>
              </a:extLst>
            </p:cNvPr>
            <p:cNvSpPr>
              <a:spLocks/>
            </p:cNvSpPr>
            <p:nvPr/>
          </p:nvSpPr>
          <p:spPr bwMode="auto">
            <a:xfrm>
              <a:off x="3076" y="2918"/>
              <a:ext cx="56" cy="53"/>
            </a:xfrm>
            <a:custGeom>
              <a:avLst/>
              <a:gdLst>
                <a:gd name="T0" fmla="*/ 0 w 56"/>
                <a:gd name="T1" fmla="*/ 3 h 53"/>
                <a:gd name="T2" fmla="*/ 5 w 56"/>
                <a:gd name="T3" fmla="*/ 0 h 53"/>
                <a:gd name="T4" fmla="*/ 55 w 56"/>
                <a:gd name="T5" fmla="*/ 49 h 53"/>
                <a:gd name="T6" fmla="*/ 50 w 56"/>
                <a:gd name="T7" fmla="*/ 52 h 53"/>
                <a:gd name="T8" fmla="*/ 0 w 56"/>
                <a:gd name="T9" fmla="*/ 3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3">
                  <a:moveTo>
                    <a:pt x="0" y="3"/>
                  </a:moveTo>
                  <a:lnTo>
                    <a:pt x="5" y="0"/>
                  </a:lnTo>
                  <a:lnTo>
                    <a:pt x="55" y="49"/>
                  </a:lnTo>
                  <a:lnTo>
                    <a:pt x="50" y="52"/>
                  </a:lnTo>
                  <a:lnTo>
                    <a:pt x="0" y="3"/>
                  </a:lnTo>
                </a:path>
              </a:pathLst>
            </a:custGeom>
            <a:solidFill>
              <a:srgbClr val="3F84B3"/>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09" name="Freeform 134">
              <a:extLst>
                <a:ext uri="{FF2B5EF4-FFF2-40B4-BE49-F238E27FC236}">
                  <a16:creationId xmlns:a16="http://schemas.microsoft.com/office/drawing/2014/main" id="{7ED377BF-163F-48E8-BF30-37964B8B6AB6}"/>
                </a:ext>
              </a:extLst>
            </p:cNvPr>
            <p:cNvSpPr>
              <a:spLocks/>
            </p:cNvSpPr>
            <p:nvPr/>
          </p:nvSpPr>
          <p:spPr bwMode="auto">
            <a:xfrm>
              <a:off x="3082" y="2916"/>
              <a:ext cx="55" cy="52"/>
            </a:xfrm>
            <a:custGeom>
              <a:avLst/>
              <a:gdLst>
                <a:gd name="T0" fmla="*/ 0 w 55"/>
                <a:gd name="T1" fmla="*/ 2 h 52"/>
                <a:gd name="T2" fmla="*/ 5 w 55"/>
                <a:gd name="T3" fmla="*/ 0 h 52"/>
                <a:gd name="T4" fmla="*/ 54 w 55"/>
                <a:gd name="T5" fmla="*/ 49 h 52"/>
                <a:gd name="T6" fmla="*/ 50 w 55"/>
                <a:gd name="T7" fmla="*/ 51 h 52"/>
                <a:gd name="T8" fmla="*/ 0 w 55"/>
                <a:gd name="T9" fmla="*/ 2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52">
                  <a:moveTo>
                    <a:pt x="0" y="2"/>
                  </a:moveTo>
                  <a:lnTo>
                    <a:pt x="5" y="0"/>
                  </a:lnTo>
                  <a:lnTo>
                    <a:pt x="54" y="49"/>
                  </a:lnTo>
                  <a:lnTo>
                    <a:pt x="50" y="51"/>
                  </a:lnTo>
                  <a:lnTo>
                    <a:pt x="0" y="2"/>
                  </a:lnTo>
                </a:path>
              </a:pathLst>
            </a:custGeom>
            <a:solidFill>
              <a:srgbClr val="3F85B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10" name="Freeform 135">
              <a:extLst>
                <a:ext uri="{FF2B5EF4-FFF2-40B4-BE49-F238E27FC236}">
                  <a16:creationId xmlns:a16="http://schemas.microsoft.com/office/drawing/2014/main" id="{1918EE32-FB01-4EFF-A3C4-04E2DD17DF88}"/>
                </a:ext>
              </a:extLst>
            </p:cNvPr>
            <p:cNvSpPr>
              <a:spLocks/>
            </p:cNvSpPr>
            <p:nvPr/>
          </p:nvSpPr>
          <p:spPr bwMode="auto">
            <a:xfrm>
              <a:off x="3088" y="2913"/>
              <a:ext cx="55" cy="53"/>
            </a:xfrm>
            <a:custGeom>
              <a:avLst/>
              <a:gdLst>
                <a:gd name="T0" fmla="*/ 0 w 55"/>
                <a:gd name="T1" fmla="*/ 3 h 53"/>
                <a:gd name="T2" fmla="*/ 5 w 55"/>
                <a:gd name="T3" fmla="*/ 0 h 53"/>
                <a:gd name="T4" fmla="*/ 54 w 55"/>
                <a:gd name="T5" fmla="*/ 49 h 53"/>
                <a:gd name="T6" fmla="*/ 49 w 55"/>
                <a:gd name="T7" fmla="*/ 52 h 53"/>
                <a:gd name="T8" fmla="*/ 0 w 55"/>
                <a:gd name="T9" fmla="*/ 3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53">
                  <a:moveTo>
                    <a:pt x="0" y="3"/>
                  </a:moveTo>
                  <a:lnTo>
                    <a:pt x="5" y="0"/>
                  </a:lnTo>
                  <a:lnTo>
                    <a:pt x="54" y="49"/>
                  </a:lnTo>
                  <a:lnTo>
                    <a:pt x="49" y="52"/>
                  </a:lnTo>
                  <a:lnTo>
                    <a:pt x="0" y="3"/>
                  </a:lnTo>
                </a:path>
              </a:pathLst>
            </a:custGeom>
            <a:solidFill>
              <a:srgbClr val="3F85B5"/>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11" name="Freeform 136">
              <a:extLst>
                <a:ext uri="{FF2B5EF4-FFF2-40B4-BE49-F238E27FC236}">
                  <a16:creationId xmlns:a16="http://schemas.microsoft.com/office/drawing/2014/main" id="{AD8D57D9-07D5-4D2C-A19B-DB44311C7691}"/>
                </a:ext>
              </a:extLst>
            </p:cNvPr>
            <p:cNvSpPr>
              <a:spLocks/>
            </p:cNvSpPr>
            <p:nvPr/>
          </p:nvSpPr>
          <p:spPr bwMode="auto">
            <a:xfrm>
              <a:off x="3094" y="2902"/>
              <a:ext cx="72" cy="61"/>
            </a:xfrm>
            <a:custGeom>
              <a:avLst/>
              <a:gdLst>
                <a:gd name="T0" fmla="*/ 0 w 72"/>
                <a:gd name="T1" fmla="*/ 10 h 61"/>
                <a:gd name="T2" fmla="*/ 20 w 72"/>
                <a:gd name="T3" fmla="*/ 0 h 61"/>
                <a:gd name="T4" fmla="*/ 71 w 72"/>
                <a:gd name="T5" fmla="*/ 50 h 61"/>
                <a:gd name="T6" fmla="*/ 50 w 72"/>
                <a:gd name="T7" fmla="*/ 60 h 61"/>
                <a:gd name="T8" fmla="*/ 0 w 72"/>
                <a:gd name="T9" fmla="*/ 10 h 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 h="61">
                  <a:moveTo>
                    <a:pt x="0" y="10"/>
                  </a:moveTo>
                  <a:lnTo>
                    <a:pt x="20" y="0"/>
                  </a:lnTo>
                  <a:lnTo>
                    <a:pt x="71" y="50"/>
                  </a:lnTo>
                  <a:lnTo>
                    <a:pt x="50" y="60"/>
                  </a:lnTo>
                  <a:lnTo>
                    <a:pt x="0" y="10"/>
                  </a:lnTo>
                </a:path>
              </a:pathLst>
            </a:custGeom>
            <a:solidFill>
              <a:srgbClr val="4086B6"/>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12" name="Freeform 137">
              <a:extLst>
                <a:ext uri="{FF2B5EF4-FFF2-40B4-BE49-F238E27FC236}">
                  <a16:creationId xmlns:a16="http://schemas.microsoft.com/office/drawing/2014/main" id="{B9E40503-D8AE-4559-8160-5C747AB5BB2E}"/>
                </a:ext>
              </a:extLst>
            </p:cNvPr>
            <p:cNvSpPr>
              <a:spLocks/>
            </p:cNvSpPr>
            <p:nvPr/>
          </p:nvSpPr>
          <p:spPr bwMode="auto">
            <a:xfrm>
              <a:off x="3094" y="2910"/>
              <a:ext cx="57" cy="53"/>
            </a:xfrm>
            <a:custGeom>
              <a:avLst/>
              <a:gdLst>
                <a:gd name="T0" fmla="*/ 0 w 57"/>
                <a:gd name="T1" fmla="*/ 3 h 53"/>
                <a:gd name="T2" fmla="*/ 6 w 57"/>
                <a:gd name="T3" fmla="*/ 0 h 53"/>
                <a:gd name="T4" fmla="*/ 56 w 57"/>
                <a:gd name="T5" fmla="*/ 49 h 53"/>
                <a:gd name="T6" fmla="*/ 49 w 57"/>
                <a:gd name="T7" fmla="*/ 52 h 53"/>
                <a:gd name="T8" fmla="*/ 0 w 57"/>
                <a:gd name="T9" fmla="*/ 3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3">
                  <a:moveTo>
                    <a:pt x="0" y="3"/>
                  </a:moveTo>
                  <a:lnTo>
                    <a:pt x="6" y="0"/>
                  </a:lnTo>
                  <a:lnTo>
                    <a:pt x="56" y="49"/>
                  </a:lnTo>
                  <a:lnTo>
                    <a:pt x="49" y="52"/>
                  </a:lnTo>
                  <a:lnTo>
                    <a:pt x="0" y="3"/>
                  </a:lnTo>
                </a:path>
              </a:pathLst>
            </a:custGeom>
            <a:solidFill>
              <a:srgbClr val="4086B6"/>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13" name="Freeform 138">
              <a:extLst>
                <a:ext uri="{FF2B5EF4-FFF2-40B4-BE49-F238E27FC236}">
                  <a16:creationId xmlns:a16="http://schemas.microsoft.com/office/drawing/2014/main" id="{E8F3ACE3-57E4-4569-8EC3-B233ADF429E3}"/>
                </a:ext>
              </a:extLst>
            </p:cNvPr>
            <p:cNvSpPr>
              <a:spLocks/>
            </p:cNvSpPr>
            <p:nvPr/>
          </p:nvSpPr>
          <p:spPr bwMode="auto">
            <a:xfrm>
              <a:off x="3101" y="2906"/>
              <a:ext cx="57" cy="53"/>
            </a:xfrm>
            <a:custGeom>
              <a:avLst/>
              <a:gdLst>
                <a:gd name="T0" fmla="*/ 0 w 57"/>
                <a:gd name="T1" fmla="*/ 3 h 53"/>
                <a:gd name="T2" fmla="*/ 7 w 57"/>
                <a:gd name="T3" fmla="*/ 0 h 53"/>
                <a:gd name="T4" fmla="*/ 56 w 57"/>
                <a:gd name="T5" fmla="*/ 49 h 53"/>
                <a:gd name="T6" fmla="*/ 50 w 57"/>
                <a:gd name="T7" fmla="*/ 52 h 53"/>
                <a:gd name="T8" fmla="*/ 0 w 57"/>
                <a:gd name="T9" fmla="*/ 3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3">
                  <a:moveTo>
                    <a:pt x="0" y="3"/>
                  </a:moveTo>
                  <a:lnTo>
                    <a:pt x="7" y="0"/>
                  </a:lnTo>
                  <a:lnTo>
                    <a:pt x="56" y="49"/>
                  </a:lnTo>
                  <a:lnTo>
                    <a:pt x="50" y="52"/>
                  </a:lnTo>
                  <a:lnTo>
                    <a:pt x="0" y="3"/>
                  </a:lnTo>
                </a:path>
              </a:pathLst>
            </a:custGeom>
            <a:solidFill>
              <a:srgbClr val="4086B6"/>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14" name="Freeform 139">
              <a:extLst>
                <a:ext uri="{FF2B5EF4-FFF2-40B4-BE49-F238E27FC236}">
                  <a16:creationId xmlns:a16="http://schemas.microsoft.com/office/drawing/2014/main" id="{A1A6909A-1B57-4B2B-B96B-E751DDA0E1AF}"/>
                </a:ext>
              </a:extLst>
            </p:cNvPr>
            <p:cNvSpPr>
              <a:spLocks/>
            </p:cNvSpPr>
            <p:nvPr/>
          </p:nvSpPr>
          <p:spPr bwMode="auto">
            <a:xfrm>
              <a:off x="3109" y="2902"/>
              <a:ext cx="57" cy="54"/>
            </a:xfrm>
            <a:custGeom>
              <a:avLst/>
              <a:gdLst>
                <a:gd name="T0" fmla="*/ 0 w 57"/>
                <a:gd name="T1" fmla="*/ 3 h 54"/>
                <a:gd name="T2" fmla="*/ 6 w 57"/>
                <a:gd name="T3" fmla="*/ 0 h 54"/>
                <a:gd name="T4" fmla="*/ 56 w 57"/>
                <a:gd name="T5" fmla="*/ 50 h 54"/>
                <a:gd name="T6" fmla="*/ 49 w 57"/>
                <a:gd name="T7" fmla="*/ 53 h 54"/>
                <a:gd name="T8" fmla="*/ 0 w 57"/>
                <a:gd name="T9" fmla="*/ 3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4">
                  <a:moveTo>
                    <a:pt x="0" y="3"/>
                  </a:moveTo>
                  <a:lnTo>
                    <a:pt x="6" y="0"/>
                  </a:lnTo>
                  <a:lnTo>
                    <a:pt x="56" y="50"/>
                  </a:lnTo>
                  <a:lnTo>
                    <a:pt x="49" y="53"/>
                  </a:lnTo>
                  <a:lnTo>
                    <a:pt x="0" y="3"/>
                  </a:lnTo>
                </a:path>
              </a:pathLst>
            </a:custGeom>
            <a:solidFill>
              <a:srgbClr val="4187B7"/>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15" name="Freeform 140">
              <a:extLst>
                <a:ext uri="{FF2B5EF4-FFF2-40B4-BE49-F238E27FC236}">
                  <a16:creationId xmlns:a16="http://schemas.microsoft.com/office/drawing/2014/main" id="{A59B0CD0-DF82-477F-8279-5D6571147EE2}"/>
                </a:ext>
              </a:extLst>
            </p:cNvPr>
            <p:cNvSpPr>
              <a:spLocks/>
            </p:cNvSpPr>
            <p:nvPr/>
          </p:nvSpPr>
          <p:spPr bwMode="auto">
            <a:xfrm>
              <a:off x="3116" y="2890"/>
              <a:ext cx="72" cy="62"/>
            </a:xfrm>
            <a:custGeom>
              <a:avLst/>
              <a:gdLst>
                <a:gd name="T0" fmla="*/ 0 w 72"/>
                <a:gd name="T1" fmla="*/ 11 h 62"/>
                <a:gd name="T2" fmla="*/ 20 w 72"/>
                <a:gd name="T3" fmla="*/ 0 h 62"/>
                <a:gd name="T4" fmla="*/ 71 w 72"/>
                <a:gd name="T5" fmla="*/ 50 h 62"/>
                <a:gd name="T6" fmla="*/ 51 w 72"/>
                <a:gd name="T7" fmla="*/ 61 h 62"/>
                <a:gd name="T8" fmla="*/ 0 w 72"/>
                <a:gd name="T9" fmla="*/ 11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 h="62">
                  <a:moveTo>
                    <a:pt x="0" y="11"/>
                  </a:moveTo>
                  <a:lnTo>
                    <a:pt x="20" y="0"/>
                  </a:lnTo>
                  <a:lnTo>
                    <a:pt x="71" y="50"/>
                  </a:lnTo>
                  <a:lnTo>
                    <a:pt x="51" y="61"/>
                  </a:lnTo>
                  <a:lnTo>
                    <a:pt x="0" y="11"/>
                  </a:lnTo>
                </a:path>
              </a:pathLst>
            </a:custGeom>
            <a:solidFill>
              <a:srgbClr val="4289B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16" name="Freeform 141">
              <a:extLst>
                <a:ext uri="{FF2B5EF4-FFF2-40B4-BE49-F238E27FC236}">
                  <a16:creationId xmlns:a16="http://schemas.microsoft.com/office/drawing/2014/main" id="{39A7241D-CB6F-4B7B-B7D9-04DD38FA5D83}"/>
                </a:ext>
              </a:extLst>
            </p:cNvPr>
            <p:cNvSpPr>
              <a:spLocks/>
            </p:cNvSpPr>
            <p:nvPr/>
          </p:nvSpPr>
          <p:spPr bwMode="auto">
            <a:xfrm>
              <a:off x="3116" y="2898"/>
              <a:ext cx="57" cy="54"/>
            </a:xfrm>
            <a:custGeom>
              <a:avLst/>
              <a:gdLst>
                <a:gd name="T0" fmla="*/ 0 w 57"/>
                <a:gd name="T1" fmla="*/ 3 h 54"/>
                <a:gd name="T2" fmla="*/ 7 w 57"/>
                <a:gd name="T3" fmla="*/ 0 h 54"/>
                <a:gd name="T4" fmla="*/ 56 w 57"/>
                <a:gd name="T5" fmla="*/ 50 h 54"/>
                <a:gd name="T6" fmla="*/ 50 w 57"/>
                <a:gd name="T7" fmla="*/ 53 h 54"/>
                <a:gd name="T8" fmla="*/ 0 w 57"/>
                <a:gd name="T9" fmla="*/ 3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4">
                  <a:moveTo>
                    <a:pt x="0" y="3"/>
                  </a:moveTo>
                  <a:lnTo>
                    <a:pt x="7" y="0"/>
                  </a:lnTo>
                  <a:lnTo>
                    <a:pt x="56" y="50"/>
                  </a:lnTo>
                  <a:lnTo>
                    <a:pt x="50" y="53"/>
                  </a:lnTo>
                  <a:lnTo>
                    <a:pt x="0" y="3"/>
                  </a:lnTo>
                </a:path>
              </a:pathLst>
            </a:custGeom>
            <a:solidFill>
              <a:srgbClr val="4289B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17" name="Freeform 142">
              <a:extLst>
                <a:ext uri="{FF2B5EF4-FFF2-40B4-BE49-F238E27FC236}">
                  <a16:creationId xmlns:a16="http://schemas.microsoft.com/office/drawing/2014/main" id="{00577352-FBB9-48FC-86AE-CA65D111FD95}"/>
                </a:ext>
              </a:extLst>
            </p:cNvPr>
            <p:cNvSpPr>
              <a:spLocks/>
            </p:cNvSpPr>
            <p:nvPr/>
          </p:nvSpPr>
          <p:spPr bwMode="auto">
            <a:xfrm>
              <a:off x="3124" y="2894"/>
              <a:ext cx="56" cy="54"/>
            </a:xfrm>
            <a:custGeom>
              <a:avLst/>
              <a:gdLst>
                <a:gd name="T0" fmla="*/ 0 w 56"/>
                <a:gd name="T1" fmla="*/ 3 h 54"/>
                <a:gd name="T2" fmla="*/ 6 w 56"/>
                <a:gd name="T3" fmla="*/ 0 h 54"/>
                <a:gd name="T4" fmla="*/ 55 w 56"/>
                <a:gd name="T5" fmla="*/ 50 h 54"/>
                <a:gd name="T6" fmla="*/ 49 w 56"/>
                <a:gd name="T7" fmla="*/ 53 h 54"/>
                <a:gd name="T8" fmla="*/ 0 w 56"/>
                <a:gd name="T9" fmla="*/ 3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4">
                  <a:moveTo>
                    <a:pt x="0" y="3"/>
                  </a:moveTo>
                  <a:lnTo>
                    <a:pt x="6" y="0"/>
                  </a:lnTo>
                  <a:lnTo>
                    <a:pt x="55" y="50"/>
                  </a:lnTo>
                  <a:lnTo>
                    <a:pt x="49" y="53"/>
                  </a:lnTo>
                  <a:lnTo>
                    <a:pt x="0" y="3"/>
                  </a:lnTo>
                </a:path>
              </a:pathLst>
            </a:custGeom>
            <a:solidFill>
              <a:srgbClr val="4289B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18" name="Freeform 143">
              <a:extLst>
                <a:ext uri="{FF2B5EF4-FFF2-40B4-BE49-F238E27FC236}">
                  <a16:creationId xmlns:a16="http://schemas.microsoft.com/office/drawing/2014/main" id="{376B4D37-EE48-44BA-868C-1F03F4A5F255}"/>
                </a:ext>
              </a:extLst>
            </p:cNvPr>
            <p:cNvSpPr>
              <a:spLocks/>
            </p:cNvSpPr>
            <p:nvPr/>
          </p:nvSpPr>
          <p:spPr bwMode="auto">
            <a:xfrm>
              <a:off x="3131" y="2890"/>
              <a:ext cx="57" cy="54"/>
            </a:xfrm>
            <a:custGeom>
              <a:avLst/>
              <a:gdLst>
                <a:gd name="T0" fmla="*/ 0 w 57"/>
                <a:gd name="T1" fmla="*/ 3 h 54"/>
                <a:gd name="T2" fmla="*/ 6 w 57"/>
                <a:gd name="T3" fmla="*/ 0 h 54"/>
                <a:gd name="T4" fmla="*/ 56 w 57"/>
                <a:gd name="T5" fmla="*/ 50 h 54"/>
                <a:gd name="T6" fmla="*/ 49 w 57"/>
                <a:gd name="T7" fmla="*/ 53 h 54"/>
                <a:gd name="T8" fmla="*/ 0 w 57"/>
                <a:gd name="T9" fmla="*/ 3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4">
                  <a:moveTo>
                    <a:pt x="0" y="3"/>
                  </a:moveTo>
                  <a:lnTo>
                    <a:pt x="6" y="0"/>
                  </a:lnTo>
                  <a:lnTo>
                    <a:pt x="56" y="50"/>
                  </a:lnTo>
                  <a:lnTo>
                    <a:pt x="49" y="53"/>
                  </a:lnTo>
                  <a:lnTo>
                    <a:pt x="0" y="3"/>
                  </a:lnTo>
                </a:path>
              </a:pathLst>
            </a:custGeom>
            <a:solidFill>
              <a:srgbClr val="428AB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19" name="Freeform 144">
              <a:extLst>
                <a:ext uri="{FF2B5EF4-FFF2-40B4-BE49-F238E27FC236}">
                  <a16:creationId xmlns:a16="http://schemas.microsoft.com/office/drawing/2014/main" id="{5CEA0BE5-6AC5-4CFC-9396-FA5AE13D8F10}"/>
                </a:ext>
              </a:extLst>
            </p:cNvPr>
            <p:cNvSpPr>
              <a:spLocks/>
            </p:cNvSpPr>
            <p:nvPr/>
          </p:nvSpPr>
          <p:spPr bwMode="auto">
            <a:xfrm>
              <a:off x="3138" y="2877"/>
              <a:ext cx="71" cy="63"/>
            </a:xfrm>
            <a:custGeom>
              <a:avLst/>
              <a:gdLst>
                <a:gd name="T0" fmla="*/ 0 w 71"/>
                <a:gd name="T1" fmla="*/ 12 h 63"/>
                <a:gd name="T2" fmla="*/ 20 w 71"/>
                <a:gd name="T3" fmla="*/ 0 h 63"/>
                <a:gd name="T4" fmla="*/ 70 w 71"/>
                <a:gd name="T5" fmla="*/ 50 h 63"/>
                <a:gd name="T6" fmla="*/ 51 w 71"/>
                <a:gd name="T7" fmla="*/ 62 h 63"/>
                <a:gd name="T8" fmla="*/ 0 w 71"/>
                <a:gd name="T9" fmla="*/ 12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 h="63">
                  <a:moveTo>
                    <a:pt x="0" y="12"/>
                  </a:moveTo>
                  <a:lnTo>
                    <a:pt x="20" y="0"/>
                  </a:lnTo>
                  <a:lnTo>
                    <a:pt x="70" y="50"/>
                  </a:lnTo>
                  <a:lnTo>
                    <a:pt x="51" y="62"/>
                  </a:lnTo>
                  <a:lnTo>
                    <a:pt x="0" y="12"/>
                  </a:lnTo>
                </a:path>
              </a:pathLst>
            </a:custGeom>
            <a:solidFill>
              <a:srgbClr val="438BB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20" name="Freeform 145">
              <a:extLst>
                <a:ext uri="{FF2B5EF4-FFF2-40B4-BE49-F238E27FC236}">
                  <a16:creationId xmlns:a16="http://schemas.microsoft.com/office/drawing/2014/main" id="{43899F08-E19D-45C5-871F-13DCB266F219}"/>
                </a:ext>
              </a:extLst>
            </p:cNvPr>
            <p:cNvSpPr>
              <a:spLocks/>
            </p:cNvSpPr>
            <p:nvPr/>
          </p:nvSpPr>
          <p:spPr bwMode="auto">
            <a:xfrm>
              <a:off x="3138" y="2886"/>
              <a:ext cx="57" cy="54"/>
            </a:xfrm>
            <a:custGeom>
              <a:avLst/>
              <a:gdLst>
                <a:gd name="T0" fmla="*/ 0 w 57"/>
                <a:gd name="T1" fmla="*/ 3 h 54"/>
                <a:gd name="T2" fmla="*/ 6 w 57"/>
                <a:gd name="T3" fmla="*/ 0 h 54"/>
                <a:gd name="T4" fmla="*/ 56 w 57"/>
                <a:gd name="T5" fmla="*/ 49 h 54"/>
                <a:gd name="T6" fmla="*/ 50 w 57"/>
                <a:gd name="T7" fmla="*/ 53 h 54"/>
                <a:gd name="T8" fmla="*/ 0 w 57"/>
                <a:gd name="T9" fmla="*/ 3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4">
                  <a:moveTo>
                    <a:pt x="0" y="3"/>
                  </a:moveTo>
                  <a:lnTo>
                    <a:pt x="6" y="0"/>
                  </a:lnTo>
                  <a:lnTo>
                    <a:pt x="56" y="49"/>
                  </a:lnTo>
                  <a:lnTo>
                    <a:pt x="50" y="53"/>
                  </a:lnTo>
                  <a:lnTo>
                    <a:pt x="0" y="3"/>
                  </a:lnTo>
                </a:path>
              </a:pathLst>
            </a:custGeom>
            <a:solidFill>
              <a:srgbClr val="438BB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21" name="Freeform 146">
              <a:extLst>
                <a:ext uri="{FF2B5EF4-FFF2-40B4-BE49-F238E27FC236}">
                  <a16:creationId xmlns:a16="http://schemas.microsoft.com/office/drawing/2014/main" id="{9B499DFC-9BEF-40DA-AB57-0D2E23669F1A}"/>
                </a:ext>
              </a:extLst>
            </p:cNvPr>
            <p:cNvSpPr>
              <a:spLocks/>
            </p:cNvSpPr>
            <p:nvPr/>
          </p:nvSpPr>
          <p:spPr bwMode="auto">
            <a:xfrm>
              <a:off x="3145" y="2882"/>
              <a:ext cx="57" cy="53"/>
            </a:xfrm>
            <a:custGeom>
              <a:avLst/>
              <a:gdLst>
                <a:gd name="T0" fmla="*/ 0 w 57"/>
                <a:gd name="T1" fmla="*/ 3 h 53"/>
                <a:gd name="T2" fmla="*/ 6 w 57"/>
                <a:gd name="T3" fmla="*/ 0 h 53"/>
                <a:gd name="T4" fmla="*/ 56 w 57"/>
                <a:gd name="T5" fmla="*/ 49 h 53"/>
                <a:gd name="T6" fmla="*/ 50 w 57"/>
                <a:gd name="T7" fmla="*/ 52 h 53"/>
                <a:gd name="T8" fmla="*/ 0 w 57"/>
                <a:gd name="T9" fmla="*/ 3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3">
                  <a:moveTo>
                    <a:pt x="0" y="3"/>
                  </a:moveTo>
                  <a:lnTo>
                    <a:pt x="6" y="0"/>
                  </a:lnTo>
                  <a:lnTo>
                    <a:pt x="56" y="49"/>
                  </a:lnTo>
                  <a:lnTo>
                    <a:pt x="50" y="52"/>
                  </a:lnTo>
                  <a:lnTo>
                    <a:pt x="0" y="3"/>
                  </a:lnTo>
                </a:path>
              </a:pathLst>
            </a:custGeom>
            <a:solidFill>
              <a:srgbClr val="438BB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22" name="Freeform 147">
              <a:extLst>
                <a:ext uri="{FF2B5EF4-FFF2-40B4-BE49-F238E27FC236}">
                  <a16:creationId xmlns:a16="http://schemas.microsoft.com/office/drawing/2014/main" id="{BD40A367-C66F-4452-B4D3-E18B663C1A3E}"/>
                </a:ext>
              </a:extLst>
            </p:cNvPr>
            <p:cNvSpPr>
              <a:spLocks/>
            </p:cNvSpPr>
            <p:nvPr/>
          </p:nvSpPr>
          <p:spPr bwMode="auto">
            <a:xfrm>
              <a:off x="3152" y="2877"/>
              <a:ext cx="57" cy="54"/>
            </a:xfrm>
            <a:custGeom>
              <a:avLst/>
              <a:gdLst>
                <a:gd name="T0" fmla="*/ 0 w 57"/>
                <a:gd name="T1" fmla="*/ 4 h 54"/>
                <a:gd name="T2" fmla="*/ 7 w 57"/>
                <a:gd name="T3" fmla="*/ 0 h 54"/>
                <a:gd name="T4" fmla="*/ 56 w 57"/>
                <a:gd name="T5" fmla="*/ 50 h 54"/>
                <a:gd name="T6" fmla="*/ 50 w 57"/>
                <a:gd name="T7" fmla="*/ 53 h 54"/>
                <a:gd name="T8" fmla="*/ 0 w 57"/>
                <a:gd name="T9" fmla="*/ 4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4">
                  <a:moveTo>
                    <a:pt x="0" y="4"/>
                  </a:moveTo>
                  <a:lnTo>
                    <a:pt x="7" y="0"/>
                  </a:lnTo>
                  <a:lnTo>
                    <a:pt x="56" y="50"/>
                  </a:lnTo>
                  <a:lnTo>
                    <a:pt x="50" y="53"/>
                  </a:lnTo>
                  <a:lnTo>
                    <a:pt x="0" y="4"/>
                  </a:lnTo>
                </a:path>
              </a:pathLst>
            </a:custGeom>
            <a:solidFill>
              <a:srgbClr val="438CB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23" name="Freeform 148">
              <a:extLst>
                <a:ext uri="{FF2B5EF4-FFF2-40B4-BE49-F238E27FC236}">
                  <a16:creationId xmlns:a16="http://schemas.microsoft.com/office/drawing/2014/main" id="{0BA7DF15-06B2-4ED5-9685-BB36BEDE54F8}"/>
                </a:ext>
              </a:extLst>
            </p:cNvPr>
            <p:cNvSpPr>
              <a:spLocks/>
            </p:cNvSpPr>
            <p:nvPr/>
          </p:nvSpPr>
          <p:spPr bwMode="auto">
            <a:xfrm>
              <a:off x="3160" y="2863"/>
              <a:ext cx="70" cy="64"/>
            </a:xfrm>
            <a:custGeom>
              <a:avLst/>
              <a:gdLst>
                <a:gd name="T0" fmla="*/ 0 w 70"/>
                <a:gd name="T1" fmla="*/ 12 h 64"/>
                <a:gd name="T2" fmla="*/ 18 w 70"/>
                <a:gd name="T3" fmla="*/ 0 h 64"/>
                <a:gd name="T4" fmla="*/ 69 w 70"/>
                <a:gd name="T5" fmla="*/ 51 h 64"/>
                <a:gd name="T6" fmla="*/ 50 w 70"/>
                <a:gd name="T7" fmla="*/ 63 h 64"/>
                <a:gd name="T8" fmla="*/ 0 w 70"/>
                <a:gd name="T9" fmla="*/ 12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 h="64">
                  <a:moveTo>
                    <a:pt x="0" y="12"/>
                  </a:moveTo>
                  <a:lnTo>
                    <a:pt x="18" y="0"/>
                  </a:lnTo>
                  <a:lnTo>
                    <a:pt x="69" y="51"/>
                  </a:lnTo>
                  <a:lnTo>
                    <a:pt x="50" y="63"/>
                  </a:lnTo>
                  <a:lnTo>
                    <a:pt x="0" y="12"/>
                  </a:lnTo>
                </a:path>
              </a:pathLst>
            </a:custGeom>
            <a:solidFill>
              <a:srgbClr val="448DB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24" name="Freeform 149">
              <a:extLst>
                <a:ext uri="{FF2B5EF4-FFF2-40B4-BE49-F238E27FC236}">
                  <a16:creationId xmlns:a16="http://schemas.microsoft.com/office/drawing/2014/main" id="{9A509E79-3F40-460F-819C-52EAEA39C7FA}"/>
                </a:ext>
              </a:extLst>
            </p:cNvPr>
            <p:cNvSpPr>
              <a:spLocks/>
            </p:cNvSpPr>
            <p:nvPr/>
          </p:nvSpPr>
          <p:spPr bwMode="auto">
            <a:xfrm>
              <a:off x="3160" y="2870"/>
              <a:ext cx="59" cy="57"/>
            </a:xfrm>
            <a:custGeom>
              <a:avLst/>
              <a:gdLst>
                <a:gd name="T0" fmla="*/ 0 w 59"/>
                <a:gd name="T1" fmla="*/ 6 h 57"/>
                <a:gd name="T2" fmla="*/ 9 w 59"/>
                <a:gd name="T3" fmla="*/ 0 h 57"/>
                <a:gd name="T4" fmla="*/ 58 w 59"/>
                <a:gd name="T5" fmla="*/ 50 h 57"/>
                <a:gd name="T6" fmla="*/ 49 w 59"/>
                <a:gd name="T7" fmla="*/ 56 h 57"/>
                <a:gd name="T8" fmla="*/ 0 w 59"/>
                <a:gd name="T9" fmla="*/ 6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 h="57">
                  <a:moveTo>
                    <a:pt x="0" y="6"/>
                  </a:moveTo>
                  <a:lnTo>
                    <a:pt x="9" y="0"/>
                  </a:lnTo>
                  <a:lnTo>
                    <a:pt x="58" y="50"/>
                  </a:lnTo>
                  <a:lnTo>
                    <a:pt x="49" y="56"/>
                  </a:lnTo>
                  <a:lnTo>
                    <a:pt x="0" y="6"/>
                  </a:lnTo>
                </a:path>
              </a:pathLst>
            </a:custGeom>
            <a:solidFill>
              <a:srgbClr val="448DB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25" name="Freeform 150">
              <a:extLst>
                <a:ext uri="{FF2B5EF4-FFF2-40B4-BE49-F238E27FC236}">
                  <a16:creationId xmlns:a16="http://schemas.microsoft.com/office/drawing/2014/main" id="{B1463E96-9BA7-4B99-8AB8-07E49FCE6E98}"/>
                </a:ext>
              </a:extLst>
            </p:cNvPr>
            <p:cNvSpPr>
              <a:spLocks/>
            </p:cNvSpPr>
            <p:nvPr/>
          </p:nvSpPr>
          <p:spPr bwMode="auto">
            <a:xfrm>
              <a:off x="3170" y="2863"/>
              <a:ext cx="60" cy="57"/>
            </a:xfrm>
            <a:custGeom>
              <a:avLst/>
              <a:gdLst>
                <a:gd name="T0" fmla="*/ 0 w 60"/>
                <a:gd name="T1" fmla="*/ 6 h 57"/>
                <a:gd name="T2" fmla="*/ 9 w 60"/>
                <a:gd name="T3" fmla="*/ 0 h 57"/>
                <a:gd name="T4" fmla="*/ 59 w 60"/>
                <a:gd name="T5" fmla="*/ 50 h 57"/>
                <a:gd name="T6" fmla="*/ 49 w 60"/>
                <a:gd name="T7" fmla="*/ 56 h 57"/>
                <a:gd name="T8" fmla="*/ 0 w 60"/>
                <a:gd name="T9" fmla="*/ 6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7">
                  <a:moveTo>
                    <a:pt x="0" y="6"/>
                  </a:moveTo>
                  <a:lnTo>
                    <a:pt x="9" y="0"/>
                  </a:lnTo>
                  <a:lnTo>
                    <a:pt x="59" y="50"/>
                  </a:lnTo>
                  <a:lnTo>
                    <a:pt x="49" y="56"/>
                  </a:lnTo>
                  <a:lnTo>
                    <a:pt x="0" y="6"/>
                  </a:lnTo>
                </a:path>
              </a:pathLst>
            </a:custGeom>
            <a:solidFill>
              <a:srgbClr val="448E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26" name="Freeform 151">
              <a:extLst>
                <a:ext uri="{FF2B5EF4-FFF2-40B4-BE49-F238E27FC236}">
                  <a16:creationId xmlns:a16="http://schemas.microsoft.com/office/drawing/2014/main" id="{1E616A60-CC23-460F-B17D-B0AD7958088D}"/>
                </a:ext>
              </a:extLst>
            </p:cNvPr>
            <p:cNvSpPr>
              <a:spLocks/>
            </p:cNvSpPr>
            <p:nvPr/>
          </p:nvSpPr>
          <p:spPr bwMode="auto">
            <a:xfrm>
              <a:off x="3180" y="2848"/>
              <a:ext cx="70" cy="65"/>
            </a:xfrm>
            <a:custGeom>
              <a:avLst/>
              <a:gdLst>
                <a:gd name="T0" fmla="*/ 0 w 70"/>
                <a:gd name="T1" fmla="*/ 13 h 65"/>
                <a:gd name="T2" fmla="*/ 18 w 70"/>
                <a:gd name="T3" fmla="*/ 0 h 65"/>
                <a:gd name="T4" fmla="*/ 69 w 70"/>
                <a:gd name="T5" fmla="*/ 51 h 65"/>
                <a:gd name="T6" fmla="*/ 51 w 70"/>
                <a:gd name="T7" fmla="*/ 64 h 65"/>
                <a:gd name="T8" fmla="*/ 0 w 70"/>
                <a:gd name="T9" fmla="*/ 13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 h="65">
                  <a:moveTo>
                    <a:pt x="0" y="13"/>
                  </a:moveTo>
                  <a:lnTo>
                    <a:pt x="18" y="0"/>
                  </a:lnTo>
                  <a:lnTo>
                    <a:pt x="69" y="51"/>
                  </a:lnTo>
                  <a:lnTo>
                    <a:pt x="51" y="64"/>
                  </a:lnTo>
                  <a:lnTo>
                    <a:pt x="0" y="13"/>
                  </a:lnTo>
                </a:path>
              </a:pathLst>
            </a:custGeom>
            <a:solidFill>
              <a:srgbClr val="458FC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27" name="Freeform 152">
              <a:extLst>
                <a:ext uri="{FF2B5EF4-FFF2-40B4-BE49-F238E27FC236}">
                  <a16:creationId xmlns:a16="http://schemas.microsoft.com/office/drawing/2014/main" id="{A9B9396C-AC75-489D-A839-B9E2F9DCEDE1}"/>
                </a:ext>
              </a:extLst>
            </p:cNvPr>
            <p:cNvSpPr>
              <a:spLocks/>
            </p:cNvSpPr>
            <p:nvPr/>
          </p:nvSpPr>
          <p:spPr bwMode="auto">
            <a:xfrm>
              <a:off x="3180" y="2858"/>
              <a:ext cx="56" cy="55"/>
            </a:xfrm>
            <a:custGeom>
              <a:avLst/>
              <a:gdLst>
                <a:gd name="T0" fmla="*/ 0 w 56"/>
                <a:gd name="T1" fmla="*/ 4 h 55"/>
                <a:gd name="T2" fmla="*/ 6 w 56"/>
                <a:gd name="T3" fmla="*/ 0 h 55"/>
                <a:gd name="T4" fmla="*/ 55 w 56"/>
                <a:gd name="T5" fmla="*/ 50 h 55"/>
                <a:gd name="T6" fmla="*/ 50 w 56"/>
                <a:gd name="T7" fmla="*/ 54 h 55"/>
                <a:gd name="T8" fmla="*/ 0 w 56"/>
                <a:gd name="T9" fmla="*/ 4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5">
                  <a:moveTo>
                    <a:pt x="0" y="4"/>
                  </a:moveTo>
                  <a:lnTo>
                    <a:pt x="6" y="0"/>
                  </a:lnTo>
                  <a:lnTo>
                    <a:pt x="55" y="50"/>
                  </a:lnTo>
                  <a:lnTo>
                    <a:pt x="50" y="54"/>
                  </a:lnTo>
                  <a:lnTo>
                    <a:pt x="0" y="4"/>
                  </a:lnTo>
                </a:path>
              </a:pathLst>
            </a:custGeom>
            <a:solidFill>
              <a:srgbClr val="458FC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28" name="Freeform 153">
              <a:extLst>
                <a:ext uri="{FF2B5EF4-FFF2-40B4-BE49-F238E27FC236}">
                  <a16:creationId xmlns:a16="http://schemas.microsoft.com/office/drawing/2014/main" id="{FACC019D-0981-41AE-B51D-FF7BA9BC7477}"/>
                </a:ext>
              </a:extLst>
            </p:cNvPr>
            <p:cNvSpPr>
              <a:spLocks/>
            </p:cNvSpPr>
            <p:nvPr/>
          </p:nvSpPr>
          <p:spPr bwMode="auto">
            <a:xfrm>
              <a:off x="3187" y="2853"/>
              <a:ext cx="56" cy="55"/>
            </a:xfrm>
            <a:custGeom>
              <a:avLst/>
              <a:gdLst>
                <a:gd name="T0" fmla="*/ 0 w 56"/>
                <a:gd name="T1" fmla="*/ 4 h 55"/>
                <a:gd name="T2" fmla="*/ 5 w 56"/>
                <a:gd name="T3" fmla="*/ 0 h 55"/>
                <a:gd name="T4" fmla="*/ 55 w 56"/>
                <a:gd name="T5" fmla="*/ 50 h 55"/>
                <a:gd name="T6" fmla="*/ 49 w 56"/>
                <a:gd name="T7" fmla="*/ 54 h 55"/>
                <a:gd name="T8" fmla="*/ 0 w 56"/>
                <a:gd name="T9" fmla="*/ 4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5">
                  <a:moveTo>
                    <a:pt x="0" y="4"/>
                  </a:moveTo>
                  <a:lnTo>
                    <a:pt x="5" y="0"/>
                  </a:lnTo>
                  <a:lnTo>
                    <a:pt x="55" y="50"/>
                  </a:lnTo>
                  <a:lnTo>
                    <a:pt x="49" y="54"/>
                  </a:lnTo>
                  <a:lnTo>
                    <a:pt x="0" y="4"/>
                  </a:lnTo>
                </a:path>
              </a:pathLst>
            </a:custGeom>
            <a:solidFill>
              <a:srgbClr val="458FC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29" name="Freeform 154">
              <a:extLst>
                <a:ext uri="{FF2B5EF4-FFF2-40B4-BE49-F238E27FC236}">
                  <a16:creationId xmlns:a16="http://schemas.microsoft.com/office/drawing/2014/main" id="{E715A630-8512-4FC6-A579-C8651D3B1B8F}"/>
                </a:ext>
              </a:extLst>
            </p:cNvPr>
            <p:cNvSpPr>
              <a:spLocks/>
            </p:cNvSpPr>
            <p:nvPr/>
          </p:nvSpPr>
          <p:spPr bwMode="auto">
            <a:xfrm>
              <a:off x="3193" y="2848"/>
              <a:ext cx="57" cy="55"/>
            </a:xfrm>
            <a:custGeom>
              <a:avLst/>
              <a:gdLst>
                <a:gd name="T0" fmla="*/ 0 w 57"/>
                <a:gd name="T1" fmla="*/ 4 h 55"/>
                <a:gd name="T2" fmla="*/ 6 w 57"/>
                <a:gd name="T3" fmla="*/ 0 h 55"/>
                <a:gd name="T4" fmla="*/ 56 w 57"/>
                <a:gd name="T5" fmla="*/ 50 h 55"/>
                <a:gd name="T6" fmla="*/ 50 w 57"/>
                <a:gd name="T7" fmla="*/ 54 h 55"/>
                <a:gd name="T8" fmla="*/ 0 w 57"/>
                <a:gd name="T9" fmla="*/ 4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5">
                  <a:moveTo>
                    <a:pt x="0" y="4"/>
                  </a:moveTo>
                  <a:lnTo>
                    <a:pt x="6" y="0"/>
                  </a:lnTo>
                  <a:lnTo>
                    <a:pt x="56" y="50"/>
                  </a:lnTo>
                  <a:lnTo>
                    <a:pt x="50" y="54"/>
                  </a:lnTo>
                  <a:lnTo>
                    <a:pt x="0" y="4"/>
                  </a:lnTo>
                </a:path>
              </a:pathLst>
            </a:custGeom>
            <a:solidFill>
              <a:srgbClr val="4590C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30" name="Freeform 155">
              <a:extLst>
                <a:ext uri="{FF2B5EF4-FFF2-40B4-BE49-F238E27FC236}">
                  <a16:creationId xmlns:a16="http://schemas.microsoft.com/office/drawing/2014/main" id="{55FD2CE5-0035-49E7-8D5A-B9438545D63F}"/>
                </a:ext>
              </a:extLst>
            </p:cNvPr>
            <p:cNvSpPr>
              <a:spLocks/>
            </p:cNvSpPr>
            <p:nvPr/>
          </p:nvSpPr>
          <p:spPr bwMode="auto">
            <a:xfrm>
              <a:off x="3200" y="2832"/>
              <a:ext cx="69" cy="66"/>
            </a:xfrm>
            <a:custGeom>
              <a:avLst/>
              <a:gdLst>
                <a:gd name="T0" fmla="*/ 0 w 69"/>
                <a:gd name="T1" fmla="*/ 14 h 66"/>
                <a:gd name="T2" fmla="*/ 17 w 69"/>
                <a:gd name="T3" fmla="*/ 0 h 66"/>
                <a:gd name="T4" fmla="*/ 68 w 69"/>
                <a:gd name="T5" fmla="*/ 51 h 66"/>
                <a:gd name="T6" fmla="*/ 51 w 69"/>
                <a:gd name="T7" fmla="*/ 65 h 66"/>
                <a:gd name="T8" fmla="*/ 0 w 69"/>
                <a:gd name="T9" fmla="*/ 14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66">
                  <a:moveTo>
                    <a:pt x="0" y="14"/>
                  </a:moveTo>
                  <a:lnTo>
                    <a:pt x="17" y="0"/>
                  </a:lnTo>
                  <a:lnTo>
                    <a:pt x="68" y="51"/>
                  </a:lnTo>
                  <a:lnTo>
                    <a:pt x="51" y="65"/>
                  </a:lnTo>
                  <a:lnTo>
                    <a:pt x="0" y="14"/>
                  </a:lnTo>
                </a:path>
              </a:pathLst>
            </a:custGeom>
            <a:solidFill>
              <a:srgbClr val="4691C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31" name="Freeform 156">
              <a:extLst>
                <a:ext uri="{FF2B5EF4-FFF2-40B4-BE49-F238E27FC236}">
                  <a16:creationId xmlns:a16="http://schemas.microsoft.com/office/drawing/2014/main" id="{29AED3CC-AAF3-4733-A416-95ABE2415857}"/>
                </a:ext>
              </a:extLst>
            </p:cNvPr>
            <p:cNvSpPr>
              <a:spLocks/>
            </p:cNvSpPr>
            <p:nvPr/>
          </p:nvSpPr>
          <p:spPr bwMode="auto">
            <a:xfrm>
              <a:off x="3200" y="2843"/>
              <a:ext cx="56" cy="55"/>
            </a:xfrm>
            <a:custGeom>
              <a:avLst/>
              <a:gdLst>
                <a:gd name="T0" fmla="*/ 0 w 56"/>
                <a:gd name="T1" fmla="*/ 4 h 55"/>
                <a:gd name="T2" fmla="*/ 5 w 56"/>
                <a:gd name="T3" fmla="*/ 0 h 55"/>
                <a:gd name="T4" fmla="*/ 55 w 56"/>
                <a:gd name="T5" fmla="*/ 50 h 55"/>
                <a:gd name="T6" fmla="*/ 50 w 56"/>
                <a:gd name="T7" fmla="*/ 54 h 55"/>
                <a:gd name="T8" fmla="*/ 0 w 56"/>
                <a:gd name="T9" fmla="*/ 4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5">
                  <a:moveTo>
                    <a:pt x="0" y="4"/>
                  </a:moveTo>
                  <a:lnTo>
                    <a:pt x="5" y="0"/>
                  </a:lnTo>
                  <a:lnTo>
                    <a:pt x="55" y="50"/>
                  </a:lnTo>
                  <a:lnTo>
                    <a:pt x="50" y="54"/>
                  </a:lnTo>
                  <a:lnTo>
                    <a:pt x="0" y="4"/>
                  </a:lnTo>
                </a:path>
              </a:pathLst>
            </a:custGeom>
            <a:solidFill>
              <a:srgbClr val="4691C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32" name="Freeform 157">
              <a:extLst>
                <a:ext uri="{FF2B5EF4-FFF2-40B4-BE49-F238E27FC236}">
                  <a16:creationId xmlns:a16="http://schemas.microsoft.com/office/drawing/2014/main" id="{16EDB2C0-ADE4-4197-A922-F9A774D3BF69}"/>
                </a:ext>
              </a:extLst>
            </p:cNvPr>
            <p:cNvSpPr>
              <a:spLocks/>
            </p:cNvSpPr>
            <p:nvPr/>
          </p:nvSpPr>
          <p:spPr bwMode="auto">
            <a:xfrm>
              <a:off x="3206" y="2838"/>
              <a:ext cx="56" cy="55"/>
            </a:xfrm>
            <a:custGeom>
              <a:avLst/>
              <a:gdLst>
                <a:gd name="T0" fmla="*/ 0 w 56"/>
                <a:gd name="T1" fmla="*/ 4 h 55"/>
                <a:gd name="T2" fmla="*/ 6 w 56"/>
                <a:gd name="T3" fmla="*/ 0 h 55"/>
                <a:gd name="T4" fmla="*/ 55 w 56"/>
                <a:gd name="T5" fmla="*/ 49 h 55"/>
                <a:gd name="T6" fmla="*/ 50 w 56"/>
                <a:gd name="T7" fmla="*/ 54 h 55"/>
                <a:gd name="T8" fmla="*/ 0 w 56"/>
                <a:gd name="T9" fmla="*/ 4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5">
                  <a:moveTo>
                    <a:pt x="0" y="4"/>
                  </a:moveTo>
                  <a:lnTo>
                    <a:pt x="6" y="0"/>
                  </a:lnTo>
                  <a:lnTo>
                    <a:pt x="55" y="49"/>
                  </a:lnTo>
                  <a:lnTo>
                    <a:pt x="50" y="54"/>
                  </a:lnTo>
                  <a:lnTo>
                    <a:pt x="0" y="4"/>
                  </a:lnTo>
                </a:path>
              </a:pathLst>
            </a:custGeom>
            <a:solidFill>
              <a:srgbClr val="4691C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33" name="Freeform 158">
              <a:extLst>
                <a:ext uri="{FF2B5EF4-FFF2-40B4-BE49-F238E27FC236}">
                  <a16:creationId xmlns:a16="http://schemas.microsoft.com/office/drawing/2014/main" id="{0DEC241D-4306-43E2-A60F-B89F8D068394}"/>
                </a:ext>
              </a:extLst>
            </p:cNvPr>
            <p:cNvSpPr>
              <a:spLocks/>
            </p:cNvSpPr>
            <p:nvPr/>
          </p:nvSpPr>
          <p:spPr bwMode="auto">
            <a:xfrm>
              <a:off x="3213" y="2832"/>
              <a:ext cx="56" cy="55"/>
            </a:xfrm>
            <a:custGeom>
              <a:avLst/>
              <a:gdLst>
                <a:gd name="T0" fmla="*/ 0 w 56"/>
                <a:gd name="T1" fmla="*/ 5 h 55"/>
                <a:gd name="T2" fmla="*/ 5 w 56"/>
                <a:gd name="T3" fmla="*/ 0 h 55"/>
                <a:gd name="T4" fmla="*/ 55 w 56"/>
                <a:gd name="T5" fmla="*/ 50 h 55"/>
                <a:gd name="T6" fmla="*/ 49 w 56"/>
                <a:gd name="T7" fmla="*/ 54 h 55"/>
                <a:gd name="T8" fmla="*/ 0 w 56"/>
                <a:gd name="T9" fmla="*/ 5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5">
                  <a:moveTo>
                    <a:pt x="0" y="5"/>
                  </a:moveTo>
                  <a:lnTo>
                    <a:pt x="5" y="0"/>
                  </a:lnTo>
                  <a:lnTo>
                    <a:pt x="55" y="50"/>
                  </a:lnTo>
                  <a:lnTo>
                    <a:pt x="49" y="54"/>
                  </a:lnTo>
                  <a:lnTo>
                    <a:pt x="0" y="5"/>
                  </a:lnTo>
                </a:path>
              </a:pathLst>
            </a:custGeom>
            <a:solidFill>
              <a:srgbClr val="4692C5"/>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34" name="Freeform 159">
              <a:extLst>
                <a:ext uri="{FF2B5EF4-FFF2-40B4-BE49-F238E27FC236}">
                  <a16:creationId xmlns:a16="http://schemas.microsoft.com/office/drawing/2014/main" id="{1327B273-90F7-4EC7-B824-4713D6882255}"/>
                </a:ext>
              </a:extLst>
            </p:cNvPr>
            <p:cNvSpPr>
              <a:spLocks/>
            </p:cNvSpPr>
            <p:nvPr/>
          </p:nvSpPr>
          <p:spPr bwMode="auto">
            <a:xfrm>
              <a:off x="3219" y="2816"/>
              <a:ext cx="68" cy="66"/>
            </a:xfrm>
            <a:custGeom>
              <a:avLst/>
              <a:gdLst>
                <a:gd name="T0" fmla="*/ 0 w 68"/>
                <a:gd name="T1" fmla="*/ 14 h 66"/>
                <a:gd name="T2" fmla="*/ 16 w 68"/>
                <a:gd name="T3" fmla="*/ 0 h 66"/>
                <a:gd name="T4" fmla="*/ 67 w 68"/>
                <a:gd name="T5" fmla="*/ 50 h 66"/>
                <a:gd name="T6" fmla="*/ 51 w 68"/>
                <a:gd name="T7" fmla="*/ 65 h 66"/>
                <a:gd name="T8" fmla="*/ 0 w 68"/>
                <a:gd name="T9" fmla="*/ 14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66">
                  <a:moveTo>
                    <a:pt x="0" y="14"/>
                  </a:moveTo>
                  <a:lnTo>
                    <a:pt x="16" y="0"/>
                  </a:lnTo>
                  <a:lnTo>
                    <a:pt x="67" y="50"/>
                  </a:lnTo>
                  <a:lnTo>
                    <a:pt x="51" y="65"/>
                  </a:lnTo>
                  <a:lnTo>
                    <a:pt x="0" y="14"/>
                  </a:lnTo>
                </a:path>
              </a:pathLst>
            </a:custGeom>
            <a:solidFill>
              <a:srgbClr val="4793C7"/>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35" name="Freeform 160">
              <a:extLst>
                <a:ext uri="{FF2B5EF4-FFF2-40B4-BE49-F238E27FC236}">
                  <a16:creationId xmlns:a16="http://schemas.microsoft.com/office/drawing/2014/main" id="{D8E9D012-6765-4837-A46B-3AE11F58B5C4}"/>
                </a:ext>
              </a:extLst>
            </p:cNvPr>
            <p:cNvSpPr>
              <a:spLocks/>
            </p:cNvSpPr>
            <p:nvPr/>
          </p:nvSpPr>
          <p:spPr bwMode="auto">
            <a:xfrm>
              <a:off x="3219" y="2824"/>
              <a:ext cx="59" cy="58"/>
            </a:xfrm>
            <a:custGeom>
              <a:avLst/>
              <a:gdLst>
                <a:gd name="T0" fmla="*/ 0 w 59"/>
                <a:gd name="T1" fmla="*/ 7 h 58"/>
                <a:gd name="T2" fmla="*/ 8 w 59"/>
                <a:gd name="T3" fmla="*/ 0 h 58"/>
                <a:gd name="T4" fmla="*/ 58 w 59"/>
                <a:gd name="T5" fmla="*/ 50 h 58"/>
                <a:gd name="T6" fmla="*/ 50 w 59"/>
                <a:gd name="T7" fmla="*/ 57 h 58"/>
                <a:gd name="T8" fmla="*/ 0 w 59"/>
                <a:gd name="T9" fmla="*/ 7 h 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 h="58">
                  <a:moveTo>
                    <a:pt x="0" y="7"/>
                  </a:moveTo>
                  <a:lnTo>
                    <a:pt x="8" y="0"/>
                  </a:lnTo>
                  <a:lnTo>
                    <a:pt x="58" y="50"/>
                  </a:lnTo>
                  <a:lnTo>
                    <a:pt x="50" y="57"/>
                  </a:lnTo>
                  <a:lnTo>
                    <a:pt x="0" y="7"/>
                  </a:lnTo>
                </a:path>
              </a:pathLst>
            </a:custGeom>
            <a:solidFill>
              <a:srgbClr val="4793C7"/>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36" name="Freeform 161">
              <a:extLst>
                <a:ext uri="{FF2B5EF4-FFF2-40B4-BE49-F238E27FC236}">
                  <a16:creationId xmlns:a16="http://schemas.microsoft.com/office/drawing/2014/main" id="{2A8E5DEF-3D75-461A-97D8-6450E9833A8D}"/>
                </a:ext>
              </a:extLst>
            </p:cNvPr>
            <p:cNvSpPr>
              <a:spLocks/>
            </p:cNvSpPr>
            <p:nvPr/>
          </p:nvSpPr>
          <p:spPr bwMode="auto">
            <a:xfrm>
              <a:off x="3228" y="2816"/>
              <a:ext cx="59" cy="58"/>
            </a:xfrm>
            <a:custGeom>
              <a:avLst/>
              <a:gdLst>
                <a:gd name="T0" fmla="*/ 0 w 59"/>
                <a:gd name="T1" fmla="*/ 7 h 58"/>
                <a:gd name="T2" fmla="*/ 8 w 59"/>
                <a:gd name="T3" fmla="*/ 0 h 58"/>
                <a:gd name="T4" fmla="*/ 58 w 59"/>
                <a:gd name="T5" fmla="*/ 49 h 58"/>
                <a:gd name="T6" fmla="*/ 50 w 59"/>
                <a:gd name="T7" fmla="*/ 57 h 58"/>
                <a:gd name="T8" fmla="*/ 0 w 59"/>
                <a:gd name="T9" fmla="*/ 7 h 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 h="58">
                  <a:moveTo>
                    <a:pt x="0" y="7"/>
                  </a:moveTo>
                  <a:lnTo>
                    <a:pt x="8" y="0"/>
                  </a:lnTo>
                  <a:lnTo>
                    <a:pt x="58" y="49"/>
                  </a:lnTo>
                  <a:lnTo>
                    <a:pt x="50" y="57"/>
                  </a:lnTo>
                  <a:lnTo>
                    <a:pt x="0" y="7"/>
                  </a:lnTo>
                </a:path>
              </a:pathLst>
            </a:custGeom>
            <a:solidFill>
              <a:srgbClr val="4794C8"/>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37" name="Freeform 162">
              <a:extLst>
                <a:ext uri="{FF2B5EF4-FFF2-40B4-BE49-F238E27FC236}">
                  <a16:creationId xmlns:a16="http://schemas.microsoft.com/office/drawing/2014/main" id="{6305E78B-9D8F-4E96-A9F2-B2547CCB5B41}"/>
                </a:ext>
              </a:extLst>
            </p:cNvPr>
            <p:cNvSpPr>
              <a:spLocks/>
            </p:cNvSpPr>
            <p:nvPr/>
          </p:nvSpPr>
          <p:spPr bwMode="auto">
            <a:xfrm>
              <a:off x="3237" y="2798"/>
              <a:ext cx="67" cy="67"/>
            </a:xfrm>
            <a:custGeom>
              <a:avLst/>
              <a:gdLst>
                <a:gd name="T0" fmla="*/ 0 w 67"/>
                <a:gd name="T1" fmla="*/ 16 h 67"/>
                <a:gd name="T2" fmla="*/ 16 w 67"/>
                <a:gd name="T3" fmla="*/ 0 h 67"/>
                <a:gd name="T4" fmla="*/ 66 w 67"/>
                <a:gd name="T5" fmla="*/ 51 h 67"/>
                <a:gd name="T6" fmla="*/ 51 w 67"/>
                <a:gd name="T7" fmla="*/ 66 h 67"/>
                <a:gd name="T8" fmla="*/ 0 w 67"/>
                <a:gd name="T9" fmla="*/ 16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 h="67">
                  <a:moveTo>
                    <a:pt x="0" y="16"/>
                  </a:moveTo>
                  <a:lnTo>
                    <a:pt x="16" y="0"/>
                  </a:lnTo>
                  <a:lnTo>
                    <a:pt x="66" y="51"/>
                  </a:lnTo>
                  <a:lnTo>
                    <a:pt x="51" y="66"/>
                  </a:lnTo>
                  <a:lnTo>
                    <a:pt x="0" y="16"/>
                  </a:lnTo>
                </a:path>
              </a:pathLst>
            </a:custGeom>
            <a:solidFill>
              <a:srgbClr val="4895C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38" name="Freeform 163">
              <a:extLst>
                <a:ext uri="{FF2B5EF4-FFF2-40B4-BE49-F238E27FC236}">
                  <a16:creationId xmlns:a16="http://schemas.microsoft.com/office/drawing/2014/main" id="{DC70385E-9931-4C68-A16F-4EEA5BBFAF9C}"/>
                </a:ext>
              </a:extLst>
            </p:cNvPr>
            <p:cNvSpPr>
              <a:spLocks/>
            </p:cNvSpPr>
            <p:nvPr/>
          </p:nvSpPr>
          <p:spPr bwMode="auto">
            <a:xfrm>
              <a:off x="3237" y="2810"/>
              <a:ext cx="56" cy="55"/>
            </a:xfrm>
            <a:custGeom>
              <a:avLst/>
              <a:gdLst>
                <a:gd name="T0" fmla="*/ 0 w 56"/>
                <a:gd name="T1" fmla="*/ 5 h 55"/>
                <a:gd name="T2" fmla="*/ 5 w 56"/>
                <a:gd name="T3" fmla="*/ 0 h 55"/>
                <a:gd name="T4" fmla="*/ 55 w 56"/>
                <a:gd name="T5" fmla="*/ 50 h 55"/>
                <a:gd name="T6" fmla="*/ 50 w 56"/>
                <a:gd name="T7" fmla="*/ 54 h 55"/>
                <a:gd name="T8" fmla="*/ 0 w 56"/>
                <a:gd name="T9" fmla="*/ 5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5">
                  <a:moveTo>
                    <a:pt x="0" y="5"/>
                  </a:moveTo>
                  <a:lnTo>
                    <a:pt x="5" y="0"/>
                  </a:lnTo>
                  <a:lnTo>
                    <a:pt x="55" y="50"/>
                  </a:lnTo>
                  <a:lnTo>
                    <a:pt x="50" y="54"/>
                  </a:lnTo>
                  <a:lnTo>
                    <a:pt x="0" y="5"/>
                  </a:lnTo>
                </a:path>
              </a:pathLst>
            </a:custGeom>
            <a:solidFill>
              <a:srgbClr val="4895C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39" name="Freeform 164">
              <a:extLst>
                <a:ext uri="{FF2B5EF4-FFF2-40B4-BE49-F238E27FC236}">
                  <a16:creationId xmlns:a16="http://schemas.microsoft.com/office/drawing/2014/main" id="{7924AA22-39B4-40AC-89B4-A7D439A3024E}"/>
                </a:ext>
              </a:extLst>
            </p:cNvPr>
            <p:cNvSpPr>
              <a:spLocks/>
            </p:cNvSpPr>
            <p:nvPr/>
          </p:nvSpPr>
          <p:spPr bwMode="auto">
            <a:xfrm>
              <a:off x="3243" y="2804"/>
              <a:ext cx="55" cy="56"/>
            </a:xfrm>
            <a:custGeom>
              <a:avLst/>
              <a:gdLst>
                <a:gd name="T0" fmla="*/ 0 w 55"/>
                <a:gd name="T1" fmla="*/ 5 h 56"/>
                <a:gd name="T2" fmla="*/ 5 w 55"/>
                <a:gd name="T3" fmla="*/ 0 h 56"/>
                <a:gd name="T4" fmla="*/ 54 w 55"/>
                <a:gd name="T5" fmla="*/ 50 h 56"/>
                <a:gd name="T6" fmla="*/ 50 w 55"/>
                <a:gd name="T7" fmla="*/ 55 h 56"/>
                <a:gd name="T8" fmla="*/ 0 w 55"/>
                <a:gd name="T9" fmla="*/ 5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56">
                  <a:moveTo>
                    <a:pt x="0" y="5"/>
                  </a:moveTo>
                  <a:lnTo>
                    <a:pt x="5" y="0"/>
                  </a:lnTo>
                  <a:lnTo>
                    <a:pt x="54" y="50"/>
                  </a:lnTo>
                  <a:lnTo>
                    <a:pt x="50" y="55"/>
                  </a:lnTo>
                  <a:lnTo>
                    <a:pt x="0" y="5"/>
                  </a:lnTo>
                </a:path>
              </a:pathLst>
            </a:custGeom>
            <a:solidFill>
              <a:srgbClr val="4895C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40" name="Freeform 165">
              <a:extLst>
                <a:ext uri="{FF2B5EF4-FFF2-40B4-BE49-F238E27FC236}">
                  <a16:creationId xmlns:a16="http://schemas.microsoft.com/office/drawing/2014/main" id="{4D8CF555-B638-4F22-96CB-1C0B1D7DD72D}"/>
                </a:ext>
              </a:extLst>
            </p:cNvPr>
            <p:cNvSpPr>
              <a:spLocks/>
            </p:cNvSpPr>
            <p:nvPr/>
          </p:nvSpPr>
          <p:spPr bwMode="auto">
            <a:xfrm>
              <a:off x="3249" y="2798"/>
              <a:ext cx="55" cy="56"/>
            </a:xfrm>
            <a:custGeom>
              <a:avLst/>
              <a:gdLst>
                <a:gd name="T0" fmla="*/ 0 w 55"/>
                <a:gd name="T1" fmla="*/ 5 h 56"/>
                <a:gd name="T2" fmla="*/ 5 w 55"/>
                <a:gd name="T3" fmla="*/ 0 h 56"/>
                <a:gd name="T4" fmla="*/ 54 w 55"/>
                <a:gd name="T5" fmla="*/ 50 h 56"/>
                <a:gd name="T6" fmla="*/ 49 w 55"/>
                <a:gd name="T7" fmla="*/ 55 h 56"/>
                <a:gd name="T8" fmla="*/ 0 w 55"/>
                <a:gd name="T9" fmla="*/ 5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56">
                  <a:moveTo>
                    <a:pt x="0" y="5"/>
                  </a:moveTo>
                  <a:lnTo>
                    <a:pt x="5" y="0"/>
                  </a:lnTo>
                  <a:lnTo>
                    <a:pt x="54" y="50"/>
                  </a:lnTo>
                  <a:lnTo>
                    <a:pt x="49" y="55"/>
                  </a:lnTo>
                  <a:lnTo>
                    <a:pt x="0" y="5"/>
                  </a:lnTo>
                </a:path>
              </a:pathLst>
            </a:custGeom>
            <a:solidFill>
              <a:srgbClr val="4896C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41" name="Freeform 166">
              <a:extLst>
                <a:ext uri="{FF2B5EF4-FFF2-40B4-BE49-F238E27FC236}">
                  <a16:creationId xmlns:a16="http://schemas.microsoft.com/office/drawing/2014/main" id="{3F5B98CF-DC1A-47D8-AE74-0491920CB933}"/>
                </a:ext>
              </a:extLst>
            </p:cNvPr>
            <p:cNvSpPr>
              <a:spLocks/>
            </p:cNvSpPr>
            <p:nvPr/>
          </p:nvSpPr>
          <p:spPr bwMode="auto">
            <a:xfrm>
              <a:off x="3255" y="2780"/>
              <a:ext cx="66" cy="68"/>
            </a:xfrm>
            <a:custGeom>
              <a:avLst/>
              <a:gdLst>
                <a:gd name="T0" fmla="*/ 0 w 66"/>
                <a:gd name="T1" fmla="*/ 16 h 68"/>
                <a:gd name="T2" fmla="*/ 14 w 66"/>
                <a:gd name="T3" fmla="*/ 0 h 68"/>
                <a:gd name="T4" fmla="*/ 65 w 66"/>
                <a:gd name="T5" fmla="*/ 51 h 68"/>
                <a:gd name="T6" fmla="*/ 50 w 66"/>
                <a:gd name="T7" fmla="*/ 67 h 68"/>
                <a:gd name="T8" fmla="*/ 0 w 66"/>
                <a:gd name="T9" fmla="*/ 16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68">
                  <a:moveTo>
                    <a:pt x="0" y="16"/>
                  </a:moveTo>
                  <a:lnTo>
                    <a:pt x="14" y="0"/>
                  </a:lnTo>
                  <a:lnTo>
                    <a:pt x="65" y="51"/>
                  </a:lnTo>
                  <a:lnTo>
                    <a:pt x="50" y="67"/>
                  </a:lnTo>
                  <a:lnTo>
                    <a:pt x="0" y="16"/>
                  </a:lnTo>
                </a:path>
              </a:pathLst>
            </a:custGeom>
            <a:solidFill>
              <a:srgbClr val="4897C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42" name="Freeform 167">
              <a:extLst>
                <a:ext uri="{FF2B5EF4-FFF2-40B4-BE49-F238E27FC236}">
                  <a16:creationId xmlns:a16="http://schemas.microsoft.com/office/drawing/2014/main" id="{9986A1EE-C1EF-41A0-A655-B84338D7C6A7}"/>
                </a:ext>
              </a:extLst>
            </p:cNvPr>
            <p:cNvSpPr>
              <a:spLocks/>
            </p:cNvSpPr>
            <p:nvPr/>
          </p:nvSpPr>
          <p:spPr bwMode="auto">
            <a:xfrm>
              <a:off x="3255" y="2789"/>
              <a:ext cx="57" cy="59"/>
            </a:xfrm>
            <a:custGeom>
              <a:avLst/>
              <a:gdLst>
                <a:gd name="T0" fmla="*/ 0 w 57"/>
                <a:gd name="T1" fmla="*/ 8 h 59"/>
                <a:gd name="T2" fmla="*/ 7 w 57"/>
                <a:gd name="T3" fmla="*/ 0 h 59"/>
                <a:gd name="T4" fmla="*/ 56 w 57"/>
                <a:gd name="T5" fmla="*/ 50 h 59"/>
                <a:gd name="T6" fmla="*/ 49 w 57"/>
                <a:gd name="T7" fmla="*/ 58 h 59"/>
                <a:gd name="T8" fmla="*/ 0 w 57"/>
                <a:gd name="T9" fmla="*/ 8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9">
                  <a:moveTo>
                    <a:pt x="0" y="8"/>
                  </a:moveTo>
                  <a:lnTo>
                    <a:pt x="7" y="0"/>
                  </a:lnTo>
                  <a:lnTo>
                    <a:pt x="56" y="50"/>
                  </a:lnTo>
                  <a:lnTo>
                    <a:pt x="49" y="58"/>
                  </a:lnTo>
                  <a:lnTo>
                    <a:pt x="0" y="8"/>
                  </a:lnTo>
                </a:path>
              </a:pathLst>
            </a:custGeom>
            <a:solidFill>
              <a:srgbClr val="4897C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43" name="Freeform 168">
              <a:extLst>
                <a:ext uri="{FF2B5EF4-FFF2-40B4-BE49-F238E27FC236}">
                  <a16:creationId xmlns:a16="http://schemas.microsoft.com/office/drawing/2014/main" id="{4575219B-BC94-4975-9495-714D67216ADD}"/>
                </a:ext>
              </a:extLst>
            </p:cNvPr>
            <p:cNvSpPr>
              <a:spLocks/>
            </p:cNvSpPr>
            <p:nvPr/>
          </p:nvSpPr>
          <p:spPr bwMode="auto">
            <a:xfrm>
              <a:off x="3263" y="2780"/>
              <a:ext cx="58" cy="59"/>
            </a:xfrm>
            <a:custGeom>
              <a:avLst/>
              <a:gdLst>
                <a:gd name="T0" fmla="*/ 0 w 58"/>
                <a:gd name="T1" fmla="*/ 8 h 59"/>
                <a:gd name="T2" fmla="*/ 7 w 58"/>
                <a:gd name="T3" fmla="*/ 0 h 59"/>
                <a:gd name="T4" fmla="*/ 57 w 58"/>
                <a:gd name="T5" fmla="*/ 50 h 59"/>
                <a:gd name="T6" fmla="*/ 49 w 58"/>
                <a:gd name="T7" fmla="*/ 58 h 59"/>
                <a:gd name="T8" fmla="*/ 0 w 58"/>
                <a:gd name="T9" fmla="*/ 8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59">
                  <a:moveTo>
                    <a:pt x="0" y="8"/>
                  </a:moveTo>
                  <a:lnTo>
                    <a:pt x="7" y="0"/>
                  </a:lnTo>
                  <a:lnTo>
                    <a:pt x="57" y="50"/>
                  </a:lnTo>
                  <a:lnTo>
                    <a:pt x="49" y="58"/>
                  </a:lnTo>
                  <a:lnTo>
                    <a:pt x="0" y="8"/>
                  </a:lnTo>
                </a:path>
              </a:pathLst>
            </a:custGeom>
            <a:solidFill>
              <a:srgbClr val="4898C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44" name="Freeform 169">
              <a:extLst>
                <a:ext uri="{FF2B5EF4-FFF2-40B4-BE49-F238E27FC236}">
                  <a16:creationId xmlns:a16="http://schemas.microsoft.com/office/drawing/2014/main" id="{31192C47-3B8F-4B70-8151-9A79D646AD6D}"/>
                </a:ext>
              </a:extLst>
            </p:cNvPr>
            <p:cNvSpPr>
              <a:spLocks/>
            </p:cNvSpPr>
            <p:nvPr/>
          </p:nvSpPr>
          <p:spPr bwMode="auto">
            <a:xfrm>
              <a:off x="3271" y="2761"/>
              <a:ext cx="65" cy="69"/>
            </a:xfrm>
            <a:custGeom>
              <a:avLst/>
              <a:gdLst>
                <a:gd name="T0" fmla="*/ 0 w 65"/>
                <a:gd name="T1" fmla="*/ 17 h 69"/>
                <a:gd name="T2" fmla="*/ 14 w 65"/>
                <a:gd name="T3" fmla="*/ 0 h 69"/>
                <a:gd name="T4" fmla="*/ 64 w 65"/>
                <a:gd name="T5" fmla="*/ 51 h 69"/>
                <a:gd name="T6" fmla="*/ 51 w 65"/>
                <a:gd name="T7" fmla="*/ 68 h 69"/>
                <a:gd name="T8" fmla="*/ 0 w 65"/>
                <a:gd name="T9" fmla="*/ 17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69">
                  <a:moveTo>
                    <a:pt x="0" y="17"/>
                  </a:moveTo>
                  <a:lnTo>
                    <a:pt x="14" y="0"/>
                  </a:lnTo>
                  <a:lnTo>
                    <a:pt x="64" y="51"/>
                  </a:lnTo>
                  <a:lnTo>
                    <a:pt x="51" y="68"/>
                  </a:lnTo>
                  <a:lnTo>
                    <a:pt x="0" y="17"/>
                  </a:lnTo>
                </a:path>
              </a:pathLst>
            </a:custGeom>
            <a:solidFill>
              <a:srgbClr val="4999CE"/>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45" name="Freeform 170">
              <a:extLst>
                <a:ext uri="{FF2B5EF4-FFF2-40B4-BE49-F238E27FC236}">
                  <a16:creationId xmlns:a16="http://schemas.microsoft.com/office/drawing/2014/main" id="{9BD256F4-9185-4394-9271-487D6E797980}"/>
                </a:ext>
              </a:extLst>
            </p:cNvPr>
            <p:cNvSpPr>
              <a:spLocks/>
            </p:cNvSpPr>
            <p:nvPr/>
          </p:nvSpPr>
          <p:spPr bwMode="auto">
            <a:xfrm>
              <a:off x="3271" y="2771"/>
              <a:ext cx="57" cy="59"/>
            </a:xfrm>
            <a:custGeom>
              <a:avLst/>
              <a:gdLst>
                <a:gd name="T0" fmla="*/ 0 w 57"/>
                <a:gd name="T1" fmla="*/ 8 h 59"/>
                <a:gd name="T2" fmla="*/ 7 w 57"/>
                <a:gd name="T3" fmla="*/ 0 h 59"/>
                <a:gd name="T4" fmla="*/ 56 w 57"/>
                <a:gd name="T5" fmla="*/ 49 h 59"/>
                <a:gd name="T6" fmla="*/ 50 w 57"/>
                <a:gd name="T7" fmla="*/ 58 h 59"/>
                <a:gd name="T8" fmla="*/ 0 w 57"/>
                <a:gd name="T9" fmla="*/ 8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9">
                  <a:moveTo>
                    <a:pt x="0" y="8"/>
                  </a:moveTo>
                  <a:lnTo>
                    <a:pt x="7" y="0"/>
                  </a:lnTo>
                  <a:lnTo>
                    <a:pt x="56" y="49"/>
                  </a:lnTo>
                  <a:lnTo>
                    <a:pt x="50" y="58"/>
                  </a:lnTo>
                  <a:lnTo>
                    <a:pt x="0" y="8"/>
                  </a:lnTo>
                </a:path>
              </a:pathLst>
            </a:custGeom>
            <a:solidFill>
              <a:srgbClr val="4999CE"/>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46" name="Freeform 171">
              <a:extLst>
                <a:ext uri="{FF2B5EF4-FFF2-40B4-BE49-F238E27FC236}">
                  <a16:creationId xmlns:a16="http://schemas.microsoft.com/office/drawing/2014/main" id="{E14015F0-7BB5-41A5-A6CA-6F06DCCCFA4E}"/>
                </a:ext>
              </a:extLst>
            </p:cNvPr>
            <p:cNvSpPr>
              <a:spLocks/>
            </p:cNvSpPr>
            <p:nvPr/>
          </p:nvSpPr>
          <p:spPr bwMode="auto">
            <a:xfrm>
              <a:off x="3279" y="2761"/>
              <a:ext cx="57" cy="59"/>
            </a:xfrm>
            <a:custGeom>
              <a:avLst/>
              <a:gdLst>
                <a:gd name="T0" fmla="*/ 0 w 57"/>
                <a:gd name="T1" fmla="*/ 9 h 59"/>
                <a:gd name="T2" fmla="*/ 7 w 57"/>
                <a:gd name="T3" fmla="*/ 0 h 59"/>
                <a:gd name="T4" fmla="*/ 56 w 57"/>
                <a:gd name="T5" fmla="*/ 50 h 59"/>
                <a:gd name="T6" fmla="*/ 49 w 57"/>
                <a:gd name="T7" fmla="*/ 58 h 59"/>
                <a:gd name="T8" fmla="*/ 0 w 57"/>
                <a:gd name="T9" fmla="*/ 9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9">
                  <a:moveTo>
                    <a:pt x="0" y="9"/>
                  </a:moveTo>
                  <a:lnTo>
                    <a:pt x="7" y="0"/>
                  </a:lnTo>
                  <a:lnTo>
                    <a:pt x="56" y="50"/>
                  </a:lnTo>
                  <a:lnTo>
                    <a:pt x="49" y="58"/>
                  </a:lnTo>
                  <a:lnTo>
                    <a:pt x="0" y="9"/>
                  </a:lnTo>
                </a:path>
              </a:pathLst>
            </a:custGeom>
            <a:solidFill>
              <a:srgbClr val="4999C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47" name="Freeform 172">
              <a:extLst>
                <a:ext uri="{FF2B5EF4-FFF2-40B4-BE49-F238E27FC236}">
                  <a16:creationId xmlns:a16="http://schemas.microsoft.com/office/drawing/2014/main" id="{BAABA924-933A-4B7A-9981-0CD8DA3B13E5}"/>
                </a:ext>
              </a:extLst>
            </p:cNvPr>
            <p:cNvSpPr>
              <a:spLocks/>
            </p:cNvSpPr>
            <p:nvPr/>
          </p:nvSpPr>
          <p:spPr bwMode="auto">
            <a:xfrm>
              <a:off x="3287" y="2741"/>
              <a:ext cx="64" cy="70"/>
            </a:xfrm>
            <a:custGeom>
              <a:avLst/>
              <a:gdLst>
                <a:gd name="T0" fmla="*/ 0 w 64"/>
                <a:gd name="T1" fmla="*/ 18 h 70"/>
                <a:gd name="T2" fmla="*/ 12 w 64"/>
                <a:gd name="T3" fmla="*/ 0 h 70"/>
                <a:gd name="T4" fmla="*/ 63 w 64"/>
                <a:gd name="T5" fmla="*/ 51 h 70"/>
                <a:gd name="T6" fmla="*/ 50 w 64"/>
                <a:gd name="T7" fmla="*/ 69 h 70"/>
                <a:gd name="T8" fmla="*/ 0 w 64"/>
                <a:gd name="T9" fmla="*/ 18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70">
                  <a:moveTo>
                    <a:pt x="0" y="18"/>
                  </a:moveTo>
                  <a:lnTo>
                    <a:pt x="12" y="0"/>
                  </a:lnTo>
                  <a:lnTo>
                    <a:pt x="63" y="51"/>
                  </a:lnTo>
                  <a:lnTo>
                    <a:pt x="50" y="69"/>
                  </a:lnTo>
                  <a:lnTo>
                    <a:pt x="0" y="18"/>
                  </a:lnTo>
                </a:path>
              </a:pathLst>
            </a:custGeom>
            <a:solidFill>
              <a:srgbClr val="4A9AD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48" name="Freeform 173">
              <a:extLst>
                <a:ext uri="{FF2B5EF4-FFF2-40B4-BE49-F238E27FC236}">
                  <a16:creationId xmlns:a16="http://schemas.microsoft.com/office/drawing/2014/main" id="{EFAC56A4-CA5B-41D3-9EC1-8C9307B7DA01}"/>
                </a:ext>
              </a:extLst>
            </p:cNvPr>
            <p:cNvSpPr>
              <a:spLocks/>
            </p:cNvSpPr>
            <p:nvPr/>
          </p:nvSpPr>
          <p:spPr bwMode="auto">
            <a:xfrm>
              <a:off x="3287" y="2751"/>
              <a:ext cx="57" cy="60"/>
            </a:xfrm>
            <a:custGeom>
              <a:avLst/>
              <a:gdLst>
                <a:gd name="T0" fmla="*/ 0 w 57"/>
                <a:gd name="T1" fmla="*/ 9 h 60"/>
                <a:gd name="T2" fmla="*/ 6 w 57"/>
                <a:gd name="T3" fmla="*/ 0 h 60"/>
                <a:gd name="T4" fmla="*/ 56 w 57"/>
                <a:gd name="T5" fmla="*/ 50 h 60"/>
                <a:gd name="T6" fmla="*/ 49 w 57"/>
                <a:gd name="T7" fmla="*/ 59 h 60"/>
                <a:gd name="T8" fmla="*/ 0 w 57"/>
                <a:gd name="T9" fmla="*/ 9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60">
                  <a:moveTo>
                    <a:pt x="0" y="9"/>
                  </a:moveTo>
                  <a:lnTo>
                    <a:pt x="6" y="0"/>
                  </a:lnTo>
                  <a:lnTo>
                    <a:pt x="56" y="50"/>
                  </a:lnTo>
                  <a:lnTo>
                    <a:pt x="49" y="59"/>
                  </a:lnTo>
                  <a:lnTo>
                    <a:pt x="0" y="9"/>
                  </a:lnTo>
                </a:path>
              </a:pathLst>
            </a:custGeom>
            <a:solidFill>
              <a:srgbClr val="4A9AD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49" name="Freeform 174">
              <a:extLst>
                <a:ext uri="{FF2B5EF4-FFF2-40B4-BE49-F238E27FC236}">
                  <a16:creationId xmlns:a16="http://schemas.microsoft.com/office/drawing/2014/main" id="{394364FB-D7EB-436F-8397-3E895B52A49C}"/>
                </a:ext>
              </a:extLst>
            </p:cNvPr>
            <p:cNvSpPr>
              <a:spLocks/>
            </p:cNvSpPr>
            <p:nvPr/>
          </p:nvSpPr>
          <p:spPr bwMode="auto">
            <a:xfrm>
              <a:off x="3294" y="2741"/>
              <a:ext cx="57" cy="60"/>
            </a:xfrm>
            <a:custGeom>
              <a:avLst/>
              <a:gdLst>
                <a:gd name="T0" fmla="*/ 0 w 57"/>
                <a:gd name="T1" fmla="*/ 9 h 60"/>
                <a:gd name="T2" fmla="*/ 6 w 57"/>
                <a:gd name="T3" fmla="*/ 0 h 60"/>
                <a:gd name="T4" fmla="*/ 56 w 57"/>
                <a:gd name="T5" fmla="*/ 50 h 60"/>
                <a:gd name="T6" fmla="*/ 50 w 57"/>
                <a:gd name="T7" fmla="*/ 59 h 60"/>
                <a:gd name="T8" fmla="*/ 0 w 57"/>
                <a:gd name="T9" fmla="*/ 9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60">
                  <a:moveTo>
                    <a:pt x="0" y="9"/>
                  </a:moveTo>
                  <a:lnTo>
                    <a:pt x="6" y="0"/>
                  </a:lnTo>
                  <a:lnTo>
                    <a:pt x="56" y="50"/>
                  </a:lnTo>
                  <a:lnTo>
                    <a:pt x="50" y="59"/>
                  </a:lnTo>
                  <a:lnTo>
                    <a:pt x="0" y="9"/>
                  </a:lnTo>
                </a:path>
              </a:pathLst>
            </a:custGeom>
            <a:solidFill>
              <a:srgbClr val="4A9BD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50" name="Freeform 175">
              <a:extLst>
                <a:ext uri="{FF2B5EF4-FFF2-40B4-BE49-F238E27FC236}">
                  <a16:creationId xmlns:a16="http://schemas.microsoft.com/office/drawing/2014/main" id="{7B13F7A1-535F-4F9A-B94B-1D1AE3A0C853}"/>
                </a:ext>
              </a:extLst>
            </p:cNvPr>
            <p:cNvSpPr>
              <a:spLocks/>
            </p:cNvSpPr>
            <p:nvPr/>
          </p:nvSpPr>
          <p:spPr bwMode="auto">
            <a:xfrm>
              <a:off x="3301" y="2721"/>
              <a:ext cx="64" cy="70"/>
            </a:xfrm>
            <a:custGeom>
              <a:avLst/>
              <a:gdLst>
                <a:gd name="T0" fmla="*/ 0 w 64"/>
                <a:gd name="T1" fmla="*/ 18 h 70"/>
                <a:gd name="T2" fmla="*/ 12 w 64"/>
                <a:gd name="T3" fmla="*/ 0 h 70"/>
                <a:gd name="T4" fmla="*/ 63 w 64"/>
                <a:gd name="T5" fmla="*/ 51 h 70"/>
                <a:gd name="T6" fmla="*/ 51 w 64"/>
                <a:gd name="T7" fmla="*/ 69 h 70"/>
                <a:gd name="T8" fmla="*/ 0 w 64"/>
                <a:gd name="T9" fmla="*/ 18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70">
                  <a:moveTo>
                    <a:pt x="0" y="18"/>
                  </a:moveTo>
                  <a:lnTo>
                    <a:pt x="12" y="0"/>
                  </a:lnTo>
                  <a:lnTo>
                    <a:pt x="63" y="51"/>
                  </a:lnTo>
                  <a:lnTo>
                    <a:pt x="51" y="69"/>
                  </a:lnTo>
                  <a:lnTo>
                    <a:pt x="0" y="18"/>
                  </a:lnTo>
                </a:path>
              </a:pathLst>
            </a:custGeom>
            <a:solidFill>
              <a:srgbClr val="4B9CD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51" name="Freeform 176">
              <a:extLst>
                <a:ext uri="{FF2B5EF4-FFF2-40B4-BE49-F238E27FC236}">
                  <a16:creationId xmlns:a16="http://schemas.microsoft.com/office/drawing/2014/main" id="{8B1C388D-DFD5-40A4-A07C-DE0B9F138FB2}"/>
                </a:ext>
              </a:extLst>
            </p:cNvPr>
            <p:cNvSpPr>
              <a:spLocks/>
            </p:cNvSpPr>
            <p:nvPr/>
          </p:nvSpPr>
          <p:spPr bwMode="auto">
            <a:xfrm>
              <a:off x="3301" y="2731"/>
              <a:ext cx="57" cy="60"/>
            </a:xfrm>
            <a:custGeom>
              <a:avLst/>
              <a:gdLst>
                <a:gd name="T0" fmla="*/ 0 w 57"/>
                <a:gd name="T1" fmla="*/ 9 h 60"/>
                <a:gd name="T2" fmla="*/ 6 w 57"/>
                <a:gd name="T3" fmla="*/ 0 h 60"/>
                <a:gd name="T4" fmla="*/ 56 w 57"/>
                <a:gd name="T5" fmla="*/ 50 h 60"/>
                <a:gd name="T6" fmla="*/ 50 w 57"/>
                <a:gd name="T7" fmla="*/ 59 h 60"/>
                <a:gd name="T8" fmla="*/ 0 w 57"/>
                <a:gd name="T9" fmla="*/ 9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60">
                  <a:moveTo>
                    <a:pt x="0" y="9"/>
                  </a:moveTo>
                  <a:lnTo>
                    <a:pt x="6" y="0"/>
                  </a:lnTo>
                  <a:lnTo>
                    <a:pt x="56" y="50"/>
                  </a:lnTo>
                  <a:lnTo>
                    <a:pt x="50" y="59"/>
                  </a:lnTo>
                  <a:lnTo>
                    <a:pt x="0" y="9"/>
                  </a:lnTo>
                </a:path>
              </a:pathLst>
            </a:custGeom>
            <a:solidFill>
              <a:srgbClr val="4B9CD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52" name="Freeform 177">
              <a:extLst>
                <a:ext uri="{FF2B5EF4-FFF2-40B4-BE49-F238E27FC236}">
                  <a16:creationId xmlns:a16="http://schemas.microsoft.com/office/drawing/2014/main" id="{53BECB58-7CDD-4DC6-84CA-97A2D3419E8D}"/>
                </a:ext>
              </a:extLst>
            </p:cNvPr>
            <p:cNvSpPr>
              <a:spLocks/>
            </p:cNvSpPr>
            <p:nvPr/>
          </p:nvSpPr>
          <p:spPr bwMode="auto">
            <a:xfrm>
              <a:off x="3308" y="2721"/>
              <a:ext cx="57" cy="60"/>
            </a:xfrm>
            <a:custGeom>
              <a:avLst/>
              <a:gdLst>
                <a:gd name="T0" fmla="*/ 0 w 57"/>
                <a:gd name="T1" fmla="*/ 9 h 60"/>
                <a:gd name="T2" fmla="*/ 6 w 57"/>
                <a:gd name="T3" fmla="*/ 0 h 60"/>
                <a:gd name="T4" fmla="*/ 56 w 57"/>
                <a:gd name="T5" fmla="*/ 50 h 60"/>
                <a:gd name="T6" fmla="*/ 50 w 57"/>
                <a:gd name="T7" fmla="*/ 59 h 60"/>
                <a:gd name="T8" fmla="*/ 0 w 57"/>
                <a:gd name="T9" fmla="*/ 9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60">
                  <a:moveTo>
                    <a:pt x="0" y="9"/>
                  </a:moveTo>
                  <a:lnTo>
                    <a:pt x="6" y="0"/>
                  </a:lnTo>
                  <a:lnTo>
                    <a:pt x="56" y="50"/>
                  </a:lnTo>
                  <a:lnTo>
                    <a:pt x="50" y="59"/>
                  </a:lnTo>
                  <a:lnTo>
                    <a:pt x="0" y="9"/>
                  </a:lnTo>
                </a:path>
              </a:pathLst>
            </a:custGeom>
            <a:solidFill>
              <a:srgbClr val="4B9CD3"/>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53" name="Freeform 178">
              <a:extLst>
                <a:ext uri="{FF2B5EF4-FFF2-40B4-BE49-F238E27FC236}">
                  <a16:creationId xmlns:a16="http://schemas.microsoft.com/office/drawing/2014/main" id="{23BE3E24-13A7-42CC-BF20-B5048B3D15A7}"/>
                </a:ext>
              </a:extLst>
            </p:cNvPr>
            <p:cNvSpPr>
              <a:spLocks/>
            </p:cNvSpPr>
            <p:nvPr/>
          </p:nvSpPr>
          <p:spPr bwMode="auto">
            <a:xfrm>
              <a:off x="3315" y="2700"/>
              <a:ext cx="62" cy="71"/>
            </a:xfrm>
            <a:custGeom>
              <a:avLst/>
              <a:gdLst>
                <a:gd name="T0" fmla="*/ 0 w 62"/>
                <a:gd name="T1" fmla="*/ 19 h 71"/>
                <a:gd name="T2" fmla="*/ 11 w 62"/>
                <a:gd name="T3" fmla="*/ 0 h 71"/>
                <a:gd name="T4" fmla="*/ 61 w 62"/>
                <a:gd name="T5" fmla="*/ 51 h 71"/>
                <a:gd name="T6" fmla="*/ 50 w 62"/>
                <a:gd name="T7" fmla="*/ 70 h 71"/>
                <a:gd name="T8" fmla="*/ 0 w 62"/>
                <a:gd name="T9" fmla="*/ 19 h 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71">
                  <a:moveTo>
                    <a:pt x="0" y="19"/>
                  </a:moveTo>
                  <a:lnTo>
                    <a:pt x="11" y="0"/>
                  </a:lnTo>
                  <a:lnTo>
                    <a:pt x="61" y="51"/>
                  </a:lnTo>
                  <a:lnTo>
                    <a:pt x="50" y="70"/>
                  </a:lnTo>
                  <a:lnTo>
                    <a:pt x="0" y="19"/>
                  </a:lnTo>
                </a:path>
              </a:pathLst>
            </a:custGeom>
            <a:solidFill>
              <a:srgbClr val="4B9DD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54" name="Freeform 179">
              <a:extLst>
                <a:ext uri="{FF2B5EF4-FFF2-40B4-BE49-F238E27FC236}">
                  <a16:creationId xmlns:a16="http://schemas.microsoft.com/office/drawing/2014/main" id="{630ACA91-1BDA-4D2B-9DCD-4CD6A893EA18}"/>
                </a:ext>
              </a:extLst>
            </p:cNvPr>
            <p:cNvSpPr>
              <a:spLocks/>
            </p:cNvSpPr>
            <p:nvPr/>
          </p:nvSpPr>
          <p:spPr bwMode="auto">
            <a:xfrm>
              <a:off x="3315" y="2711"/>
              <a:ext cx="56" cy="60"/>
            </a:xfrm>
            <a:custGeom>
              <a:avLst/>
              <a:gdLst>
                <a:gd name="T0" fmla="*/ 0 w 56"/>
                <a:gd name="T1" fmla="*/ 9 h 60"/>
                <a:gd name="T2" fmla="*/ 5 w 56"/>
                <a:gd name="T3" fmla="*/ 0 h 60"/>
                <a:gd name="T4" fmla="*/ 55 w 56"/>
                <a:gd name="T5" fmla="*/ 49 h 60"/>
                <a:gd name="T6" fmla="*/ 50 w 56"/>
                <a:gd name="T7" fmla="*/ 59 h 60"/>
                <a:gd name="T8" fmla="*/ 0 w 56"/>
                <a:gd name="T9" fmla="*/ 9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60">
                  <a:moveTo>
                    <a:pt x="0" y="9"/>
                  </a:moveTo>
                  <a:lnTo>
                    <a:pt x="5" y="0"/>
                  </a:lnTo>
                  <a:lnTo>
                    <a:pt x="55" y="49"/>
                  </a:lnTo>
                  <a:lnTo>
                    <a:pt x="50" y="59"/>
                  </a:lnTo>
                  <a:lnTo>
                    <a:pt x="0" y="9"/>
                  </a:lnTo>
                </a:path>
              </a:pathLst>
            </a:custGeom>
            <a:solidFill>
              <a:srgbClr val="4B9DD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55" name="Freeform 180">
              <a:extLst>
                <a:ext uri="{FF2B5EF4-FFF2-40B4-BE49-F238E27FC236}">
                  <a16:creationId xmlns:a16="http://schemas.microsoft.com/office/drawing/2014/main" id="{5EE9F839-58E4-4277-8BB7-FBFEFBA96DB8}"/>
                </a:ext>
              </a:extLst>
            </p:cNvPr>
            <p:cNvSpPr>
              <a:spLocks/>
            </p:cNvSpPr>
            <p:nvPr/>
          </p:nvSpPr>
          <p:spPr bwMode="auto">
            <a:xfrm>
              <a:off x="3321" y="2700"/>
              <a:ext cx="56" cy="60"/>
            </a:xfrm>
            <a:custGeom>
              <a:avLst/>
              <a:gdLst>
                <a:gd name="T0" fmla="*/ 0 w 56"/>
                <a:gd name="T1" fmla="*/ 10 h 60"/>
                <a:gd name="T2" fmla="*/ 6 w 56"/>
                <a:gd name="T3" fmla="*/ 0 h 60"/>
                <a:gd name="T4" fmla="*/ 55 w 56"/>
                <a:gd name="T5" fmla="*/ 50 h 60"/>
                <a:gd name="T6" fmla="*/ 50 w 56"/>
                <a:gd name="T7" fmla="*/ 59 h 60"/>
                <a:gd name="T8" fmla="*/ 0 w 56"/>
                <a:gd name="T9" fmla="*/ 10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60">
                  <a:moveTo>
                    <a:pt x="0" y="10"/>
                  </a:moveTo>
                  <a:lnTo>
                    <a:pt x="6" y="0"/>
                  </a:lnTo>
                  <a:lnTo>
                    <a:pt x="55" y="50"/>
                  </a:lnTo>
                  <a:lnTo>
                    <a:pt x="50" y="59"/>
                  </a:lnTo>
                  <a:lnTo>
                    <a:pt x="0" y="10"/>
                  </a:lnTo>
                </a:path>
              </a:pathLst>
            </a:custGeom>
            <a:solidFill>
              <a:srgbClr val="4B9ED5"/>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56" name="Freeform 181">
              <a:extLst>
                <a:ext uri="{FF2B5EF4-FFF2-40B4-BE49-F238E27FC236}">
                  <a16:creationId xmlns:a16="http://schemas.microsoft.com/office/drawing/2014/main" id="{23E19F6F-4B0C-4B61-AC58-301A40044F70}"/>
                </a:ext>
              </a:extLst>
            </p:cNvPr>
            <p:cNvSpPr>
              <a:spLocks/>
            </p:cNvSpPr>
            <p:nvPr/>
          </p:nvSpPr>
          <p:spPr bwMode="auto">
            <a:xfrm>
              <a:off x="3328" y="2678"/>
              <a:ext cx="61" cy="72"/>
            </a:xfrm>
            <a:custGeom>
              <a:avLst/>
              <a:gdLst>
                <a:gd name="T0" fmla="*/ 0 w 61"/>
                <a:gd name="T1" fmla="*/ 20 h 72"/>
                <a:gd name="T2" fmla="*/ 10 w 61"/>
                <a:gd name="T3" fmla="*/ 0 h 72"/>
                <a:gd name="T4" fmla="*/ 60 w 61"/>
                <a:gd name="T5" fmla="*/ 51 h 72"/>
                <a:gd name="T6" fmla="*/ 49 w 61"/>
                <a:gd name="T7" fmla="*/ 71 h 72"/>
                <a:gd name="T8" fmla="*/ 0 w 61"/>
                <a:gd name="T9" fmla="*/ 20 h 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72">
                  <a:moveTo>
                    <a:pt x="0" y="20"/>
                  </a:moveTo>
                  <a:lnTo>
                    <a:pt x="10" y="0"/>
                  </a:lnTo>
                  <a:lnTo>
                    <a:pt x="60" y="51"/>
                  </a:lnTo>
                  <a:lnTo>
                    <a:pt x="49" y="71"/>
                  </a:lnTo>
                  <a:lnTo>
                    <a:pt x="0" y="20"/>
                  </a:lnTo>
                </a:path>
              </a:pathLst>
            </a:custGeom>
            <a:solidFill>
              <a:srgbClr val="4C9FD6"/>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57" name="Freeform 182">
              <a:extLst>
                <a:ext uri="{FF2B5EF4-FFF2-40B4-BE49-F238E27FC236}">
                  <a16:creationId xmlns:a16="http://schemas.microsoft.com/office/drawing/2014/main" id="{2A8B855B-8930-40FC-89B7-96C22D4EA567}"/>
                </a:ext>
              </a:extLst>
            </p:cNvPr>
            <p:cNvSpPr>
              <a:spLocks/>
            </p:cNvSpPr>
            <p:nvPr/>
          </p:nvSpPr>
          <p:spPr bwMode="auto">
            <a:xfrm>
              <a:off x="3328" y="2689"/>
              <a:ext cx="55" cy="61"/>
            </a:xfrm>
            <a:custGeom>
              <a:avLst/>
              <a:gdLst>
                <a:gd name="T0" fmla="*/ 0 w 55"/>
                <a:gd name="T1" fmla="*/ 10 h 61"/>
                <a:gd name="T2" fmla="*/ 4 w 55"/>
                <a:gd name="T3" fmla="*/ 0 h 61"/>
                <a:gd name="T4" fmla="*/ 54 w 55"/>
                <a:gd name="T5" fmla="*/ 50 h 61"/>
                <a:gd name="T6" fmla="*/ 49 w 55"/>
                <a:gd name="T7" fmla="*/ 60 h 61"/>
                <a:gd name="T8" fmla="*/ 0 w 55"/>
                <a:gd name="T9" fmla="*/ 10 h 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61">
                  <a:moveTo>
                    <a:pt x="0" y="10"/>
                  </a:moveTo>
                  <a:lnTo>
                    <a:pt x="4" y="0"/>
                  </a:lnTo>
                  <a:lnTo>
                    <a:pt x="54" y="50"/>
                  </a:lnTo>
                  <a:lnTo>
                    <a:pt x="49" y="60"/>
                  </a:lnTo>
                  <a:lnTo>
                    <a:pt x="0" y="10"/>
                  </a:lnTo>
                </a:path>
              </a:pathLst>
            </a:custGeom>
            <a:solidFill>
              <a:srgbClr val="4C9FD6"/>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58" name="Freeform 183">
              <a:extLst>
                <a:ext uri="{FF2B5EF4-FFF2-40B4-BE49-F238E27FC236}">
                  <a16:creationId xmlns:a16="http://schemas.microsoft.com/office/drawing/2014/main" id="{EC6D1668-5617-431B-A35B-7C987193D260}"/>
                </a:ext>
              </a:extLst>
            </p:cNvPr>
            <p:cNvSpPr>
              <a:spLocks/>
            </p:cNvSpPr>
            <p:nvPr/>
          </p:nvSpPr>
          <p:spPr bwMode="auto">
            <a:xfrm>
              <a:off x="3333" y="2678"/>
              <a:ext cx="56" cy="61"/>
            </a:xfrm>
            <a:custGeom>
              <a:avLst/>
              <a:gdLst>
                <a:gd name="T0" fmla="*/ 0 w 56"/>
                <a:gd name="T1" fmla="*/ 10 h 61"/>
                <a:gd name="T2" fmla="*/ 5 w 56"/>
                <a:gd name="T3" fmla="*/ 0 h 61"/>
                <a:gd name="T4" fmla="*/ 55 w 56"/>
                <a:gd name="T5" fmla="*/ 50 h 61"/>
                <a:gd name="T6" fmla="*/ 50 w 56"/>
                <a:gd name="T7" fmla="*/ 60 h 61"/>
                <a:gd name="T8" fmla="*/ 0 w 56"/>
                <a:gd name="T9" fmla="*/ 10 h 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61">
                  <a:moveTo>
                    <a:pt x="0" y="10"/>
                  </a:moveTo>
                  <a:lnTo>
                    <a:pt x="5" y="0"/>
                  </a:lnTo>
                  <a:lnTo>
                    <a:pt x="55" y="50"/>
                  </a:lnTo>
                  <a:lnTo>
                    <a:pt x="50" y="60"/>
                  </a:lnTo>
                  <a:lnTo>
                    <a:pt x="0" y="10"/>
                  </a:lnTo>
                </a:path>
              </a:pathLst>
            </a:custGeom>
            <a:solidFill>
              <a:srgbClr val="4C9FD7"/>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59" name="Freeform 184">
              <a:extLst>
                <a:ext uri="{FF2B5EF4-FFF2-40B4-BE49-F238E27FC236}">
                  <a16:creationId xmlns:a16="http://schemas.microsoft.com/office/drawing/2014/main" id="{14C83905-7D87-401E-932B-8EDEBDFCF268}"/>
                </a:ext>
              </a:extLst>
            </p:cNvPr>
            <p:cNvSpPr>
              <a:spLocks/>
            </p:cNvSpPr>
            <p:nvPr/>
          </p:nvSpPr>
          <p:spPr bwMode="auto">
            <a:xfrm>
              <a:off x="3339" y="2656"/>
              <a:ext cx="60" cy="72"/>
            </a:xfrm>
            <a:custGeom>
              <a:avLst/>
              <a:gdLst>
                <a:gd name="T0" fmla="*/ 0 w 60"/>
                <a:gd name="T1" fmla="*/ 20 h 72"/>
                <a:gd name="T2" fmla="*/ 10 w 60"/>
                <a:gd name="T3" fmla="*/ 0 h 72"/>
                <a:gd name="T4" fmla="*/ 59 w 60"/>
                <a:gd name="T5" fmla="*/ 51 h 72"/>
                <a:gd name="T6" fmla="*/ 50 w 60"/>
                <a:gd name="T7" fmla="*/ 71 h 72"/>
                <a:gd name="T8" fmla="*/ 0 w 60"/>
                <a:gd name="T9" fmla="*/ 20 h 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72">
                  <a:moveTo>
                    <a:pt x="0" y="20"/>
                  </a:moveTo>
                  <a:lnTo>
                    <a:pt x="10" y="0"/>
                  </a:lnTo>
                  <a:lnTo>
                    <a:pt x="59" y="51"/>
                  </a:lnTo>
                  <a:lnTo>
                    <a:pt x="50" y="71"/>
                  </a:lnTo>
                  <a:lnTo>
                    <a:pt x="0" y="20"/>
                  </a:lnTo>
                </a:path>
              </a:pathLst>
            </a:custGeom>
            <a:solidFill>
              <a:srgbClr val="4DA0D8"/>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60" name="Freeform 185">
              <a:extLst>
                <a:ext uri="{FF2B5EF4-FFF2-40B4-BE49-F238E27FC236}">
                  <a16:creationId xmlns:a16="http://schemas.microsoft.com/office/drawing/2014/main" id="{F5CCCA34-4778-4913-B5FB-5EB24CDD3A1C}"/>
                </a:ext>
              </a:extLst>
            </p:cNvPr>
            <p:cNvSpPr>
              <a:spLocks/>
            </p:cNvSpPr>
            <p:nvPr/>
          </p:nvSpPr>
          <p:spPr bwMode="auto">
            <a:xfrm>
              <a:off x="3339" y="2667"/>
              <a:ext cx="55" cy="61"/>
            </a:xfrm>
            <a:custGeom>
              <a:avLst/>
              <a:gdLst>
                <a:gd name="T0" fmla="*/ 0 w 55"/>
                <a:gd name="T1" fmla="*/ 10 h 61"/>
                <a:gd name="T2" fmla="*/ 4 w 55"/>
                <a:gd name="T3" fmla="*/ 0 h 61"/>
                <a:gd name="T4" fmla="*/ 54 w 55"/>
                <a:gd name="T5" fmla="*/ 50 h 61"/>
                <a:gd name="T6" fmla="*/ 50 w 55"/>
                <a:gd name="T7" fmla="*/ 60 h 61"/>
                <a:gd name="T8" fmla="*/ 0 w 55"/>
                <a:gd name="T9" fmla="*/ 10 h 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61">
                  <a:moveTo>
                    <a:pt x="0" y="10"/>
                  </a:moveTo>
                  <a:lnTo>
                    <a:pt x="4" y="0"/>
                  </a:lnTo>
                  <a:lnTo>
                    <a:pt x="54" y="50"/>
                  </a:lnTo>
                  <a:lnTo>
                    <a:pt x="50" y="60"/>
                  </a:lnTo>
                  <a:lnTo>
                    <a:pt x="0" y="10"/>
                  </a:lnTo>
                </a:path>
              </a:pathLst>
            </a:custGeom>
            <a:solidFill>
              <a:srgbClr val="4DA0D8"/>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61" name="Freeform 186">
              <a:extLst>
                <a:ext uri="{FF2B5EF4-FFF2-40B4-BE49-F238E27FC236}">
                  <a16:creationId xmlns:a16="http://schemas.microsoft.com/office/drawing/2014/main" id="{9F42ED31-4B4D-4F00-9CB9-4F0219C53156}"/>
                </a:ext>
              </a:extLst>
            </p:cNvPr>
            <p:cNvSpPr>
              <a:spLocks/>
            </p:cNvSpPr>
            <p:nvPr/>
          </p:nvSpPr>
          <p:spPr bwMode="auto">
            <a:xfrm>
              <a:off x="3344" y="2656"/>
              <a:ext cx="55" cy="61"/>
            </a:xfrm>
            <a:custGeom>
              <a:avLst/>
              <a:gdLst>
                <a:gd name="T0" fmla="*/ 0 w 55"/>
                <a:gd name="T1" fmla="*/ 10 h 61"/>
                <a:gd name="T2" fmla="*/ 5 w 55"/>
                <a:gd name="T3" fmla="*/ 0 h 61"/>
                <a:gd name="T4" fmla="*/ 54 w 55"/>
                <a:gd name="T5" fmla="*/ 50 h 61"/>
                <a:gd name="T6" fmla="*/ 50 w 55"/>
                <a:gd name="T7" fmla="*/ 60 h 61"/>
                <a:gd name="T8" fmla="*/ 0 w 55"/>
                <a:gd name="T9" fmla="*/ 10 h 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61">
                  <a:moveTo>
                    <a:pt x="0" y="10"/>
                  </a:moveTo>
                  <a:lnTo>
                    <a:pt x="5" y="0"/>
                  </a:lnTo>
                  <a:lnTo>
                    <a:pt x="54" y="50"/>
                  </a:lnTo>
                  <a:lnTo>
                    <a:pt x="50" y="60"/>
                  </a:lnTo>
                  <a:lnTo>
                    <a:pt x="0" y="10"/>
                  </a:lnTo>
                </a:path>
              </a:pathLst>
            </a:custGeom>
            <a:solidFill>
              <a:srgbClr val="4DA0D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62" name="Freeform 187">
              <a:extLst>
                <a:ext uri="{FF2B5EF4-FFF2-40B4-BE49-F238E27FC236}">
                  <a16:creationId xmlns:a16="http://schemas.microsoft.com/office/drawing/2014/main" id="{0ABF1DB0-2660-4547-8AD2-DA053053E36A}"/>
                </a:ext>
              </a:extLst>
            </p:cNvPr>
            <p:cNvSpPr>
              <a:spLocks/>
            </p:cNvSpPr>
            <p:nvPr/>
          </p:nvSpPr>
          <p:spPr bwMode="auto">
            <a:xfrm>
              <a:off x="3350" y="2633"/>
              <a:ext cx="59" cy="73"/>
            </a:xfrm>
            <a:custGeom>
              <a:avLst/>
              <a:gdLst>
                <a:gd name="T0" fmla="*/ 0 w 59"/>
                <a:gd name="T1" fmla="*/ 21 h 73"/>
                <a:gd name="T2" fmla="*/ 8 w 59"/>
                <a:gd name="T3" fmla="*/ 0 h 73"/>
                <a:gd name="T4" fmla="*/ 58 w 59"/>
                <a:gd name="T5" fmla="*/ 51 h 73"/>
                <a:gd name="T6" fmla="*/ 49 w 59"/>
                <a:gd name="T7" fmla="*/ 72 h 73"/>
                <a:gd name="T8" fmla="*/ 0 w 59"/>
                <a:gd name="T9" fmla="*/ 21 h 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 h="73">
                  <a:moveTo>
                    <a:pt x="0" y="21"/>
                  </a:moveTo>
                  <a:lnTo>
                    <a:pt x="8" y="0"/>
                  </a:lnTo>
                  <a:lnTo>
                    <a:pt x="58" y="51"/>
                  </a:lnTo>
                  <a:lnTo>
                    <a:pt x="49" y="72"/>
                  </a:lnTo>
                  <a:lnTo>
                    <a:pt x="0" y="21"/>
                  </a:lnTo>
                </a:path>
              </a:pathLst>
            </a:custGeom>
            <a:solidFill>
              <a:srgbClr val="4DA1D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63" name="Freeform 188">
              <a:extLst>
                <a:ext uri="{FF2B5EF4-FFF2-40B4-BE49-F238E27FC236}">
                  <a16:creationId xmlns:a16="http://schemas.microsoft.com/office/drawing/2014/main" id="{0FC097C8-427D-42FE-8B6B-1293F5EC63B0}"/>
                </a:ext>
              </a:extLst>
            </p:cNvPr>
            <p:cNvSpPr>
              <a:spLocks/>
            </p:cNvSpPr>
            <p:nvPr/>
          </p:nvSpPr>
          <p:spPr bwMode="auto">
            <a:xfrm>
              <a:off x="3359" y="2610"/>
              <a:ext cx="58" cy="73"/>
            </a:xfrm>
            <a:custGeom>
              <a:avLst/>
              <a:gdLst>
                <a:gd name="T0" fmla="*/ 0 w 58"/>
                <a:gd name="T1" fmla="*/ 21 h 73"/>
                <a:gd name="T2" fmla="*/ 7 w 58"/>
                <a:gd name="T3" fmla="*/ 0 h 73"/>
                <a:gd name="T4" fmla="*/ 57 w 58"/>
                <a:gd name="T5" fmla="*/ 51 h 73"/>
                <a:gd name="T6" fmla="*/ 50 w 58"/>
                <a:gd name="T7" fmla="*/ 72 h 73"/>
                <a:gd name="T8" fmla="*/ 0 w 58"/>
                <a:gd name="T9" fmla="*/ 21 h 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73">
                  <a:moveTo>
                    <a:pt x="0" y="21"/>
                  </a:moveTo>
                  <a:lnTo>
                    <a:pt x="7" y="0"/>
                  </a:lnTo>
                  <a:lnTo>
                    <a:pt x="57" y="51"/>
                  </a:lnTo>
                  <a:lnTo>
                    <a:pt x="50" y="72"/>
                  </a:lnTo>
                  <a:lnTo>
                    <a:pt x="0" y="21"/>
                  </a:lnTo>
                </a:path>
              </a:pathLst>
            </a:custGeom>
            <a:solidFill>
              <a:srgbClr val="4EA2DB"/>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64" name="Freeform 189">
              <a:extLst>
                <a:ext uri="{FF2B5EF4-FFF2-40B4-BE49-F238E27FC236}">
                  <a16:creationId xmlns:a16="http://schemas.microsoft.com/office/drawing/2014/main" id="{F3D9D4F9-7D76-44A5-BA65-0D223E1CD28F}"/>
                </a:ext>
              </a:extLst>
            </p:cNvPr>
            <p:cNvSpPr>
              <a:spLocks/>
            </p:cNvSpPr>
            <p:nvPr/>
          </p:nvSpPr>
          <p:spPr bwMode="auto">
            <a:xfrm>
              <a:off x="3367" y="2586"/>
              <a:ext cx="57" cy="74"/>
            </a:xfrm>
            <a:custGeom>
              <a:avLst/>
              <a:gdLst>
                <a:gd name="T0" fmla="*/ 0 w 57"/>
                <a:gd name="T1" fmla="*/ 22 h 74"/>
                <a:gd name="T2" fmla="*/ 6 w 57"/>
                <a:gd name="T3" fmla="*/ 0 h 74"/>
                <a:gd name="T4" fmla="*/ 56 w 57"/>
                <a:gd name="T5" fmla="*/ 51 h 74"/>
                <a:gd name="T6" fmla="*/ 50 w 57"/>
                <a:gd name="T7" fmla="*/ 73 h 74"/>
                <a:gd name="T8" fmla="*/ 0 w 57"/>
                <a:gd name="T9" fmla="*/ 22 h 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74">
                  <a:moveTo>
                    <a:pt x="0" y="22"/>
                  </a:moveTo>
                  <a:lnTo>
                    <a:pt x="6" y="0"/>
                  </a:lnTo>
                  <a:lnTo>
                    <a:pt x="56" y="51"/>
                  </a:lnTo>
                  <a:lnTo>
                    <a:pt x="50" y="73"/>
                  </a:lnTo>
                  <a:lnTo>
                    <a:pt x="0" y="22"/>
                  </a:lnTo>
                </a:path>
              </a:pathLst>
            </a:custGeom>
            <a:solidFill>
              <a:srgbClr val="4EA3D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65" name="Freeform 190">
              <a:extLst>
                <a:ext uri="{FF2B5EF4-FFF2-40B4-BE49-F238E27FC236}">
                  <a16:creationId xmlns:a16="http://schemas.microsoft.com/office/drawing/2014/main" id="{22C0F67D-EBE2-44AC-AE45-A5FE2D0B1135}"/>
                </a:ext>
              </a:extLst>
            </p:cNvPr>
            <p:cNvSpPr>
              <a:spLocks/>
            </p:cNvSpPr>
            <p:nvPr/>
          </p:nvSpPr>
          <p:spPr bwMode="auto">
            <a:xfrm>
              <a:off x="3374" y="2562"/>
              <a:ext cx="56" cy="74"/>
            </a:xfrm>
            <a:custGeom>
              <a:avLst/>
              <a:gdLst>
                <a:gd name="T0" fmla="*/ 0 w 56"/>
                <a:gd name="T1" fmla="*/ 22 h 74"/>
                <a:gd name="T2" fmla="*/ 5 w 56"/>
                <a:gd name="T3" fmla="*/ 0 h 74"/>
                <a:gd name="T4" fmla="*/ 55 w 56"/>
                <a:gd name="T5" fmla="*/ 50 h 74"/>
                <a:gd name="T6" fmla="*/ 50 w 56"/>
                <a:gd name="T7" fmla="*/ 73 h 74"/>
                <a:gd name="T8" fmla="*/ 0 w 56"/>
                <a:gd name="T9" fmla="*/ 22 h 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74">
                  <a:moveTo>
                    <a:pt x="0" y="22"/>
                  </a:moveTo>
                  <a:lnTo>
                    <a:pt x="5" y="0"/>
                  </a:lnTo>
                  <a:lnTo>
                    <a:pt x="55" y="50"/>
                  </a:lnTo>
                  <a:lnTo>
                    <a:pt x="50" y="73"/>
                  </a:lnTo>
                  <a:lnTo>
                    <a:pt x="0" y="22"/>
                  </a:lnTo>
                </a:path>
              </a:pathLst>
            </a:custGeom>
            <a:solidFill>
              <a:srgbClr val="4FA4D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66" name="Freeform 191">
              <a:extLst>
                <a:ext uri="{FF2B5EF4-FFF2-40B4-BE49-F238E27FC236}">
                  <a16:creationId xmlns:a16="http://schemas.microsoft.com/office/drawing/2014/main" id="{7AE6EC0E-BAF4-44B5-99E9-F6FAB5B63B11}"/>
                </a:ext>
              </a:extLst>
            </p:cNvPr>
            <p:cNvSpPr>
              <a:spLocks/>
            </p:cNvSpPr>
            <p:nvPr/>
          </p:nvSpPr>
          <p:spPr bwMode="auto">
            <a:xfrm>
              <a:off x="3380" y="2537"/>
              <a:ext cx="55" cy="74"/>
            </a:xfrm>
            <a:custGeom>
              <a:avLst/>
              <a:gdLst>
                <a:gd name="T0" fmla="*/ 0 w 55"/>
                <a:gd name="T1" fmla="*/ 23 h 74"/>
                <a:gd name="T2" fmla="*/ 4 w 55"/>
                <a:gd name="T3" fmla="*/ 0 h 74"/>
                <a:gd name="T4" fmla="*/ 54 w 55"/>
                <a:gd name="T5" fmla="*/ 51 h 74"/>
                <a:gd name="T6" fmla="*/ 50 w 55"/>
                <a:gd name="T7" fmla="*/ 73 h 74"/>
                <a:gd name="T8" fmla="*/ 0 w 55"/>
                <a:gd name="T9" fmla="*/ 23 h 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74">
                  <a:moveTo>
                    <a:pt x="0" y="23"/>
                  </a:moveTo>
                  <a:lnTo>
                    <a:pt x="4" y="0"/>
                  </a:lnTo>
                  <a:lnTo>
                    <a:pt x="54" y="51"/>
                  </a:lnTo>
                  <a:lnTo>
                    <a:pt x="50" y="73"/>
                  </a:lnTo>
                  <a:lnTo>
                    <a:pt x="0" y="23"/>
                  </a:lnTo>
                </a:path>
              </a:pathLst>
            </a:custGeom>
            <a:solidFill>
              <a:srgbClr val="4FA5DE"/>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67" name="Freeform 192">
              <a:extLst>
                <a:ext uri="{FF2B5EF4-FFF2-40B4-BE49-F238E27FC236}">
                  <a16:creationId xmlns:a16="http://schemas.microsoft.com/office/drawing/2014/main" id="{7E2BAE84-3CA5-4C18-A83D-1974C3016FD7}"/>
                </a:ext>
              </a:extLst>
            </p:cNvPr>
            <p:cNvSpPr>
              <a:spLocks/>
            </p:cNvSpPr>
            <p:nvPr/>
          </p:nvSpPr>
          <p:spPr bwMode="auto">
            <a:xfrm>
              <a:off x="3385" y="2512"/>
              <a:ext cx="53" cy="75"/>
            </a:xfrm>
            <a:custGeom>
              <a:avLst/>
              <a:gdLst>
                <a:gd name="T0" fmla="*/ 0 w 53"/>
                <a:gd name="T1" fmla="*/ 23 h 75"/>
                <a:gd name="T2" fmla="*/ 3 w 53"/>
                <a:gd name="T3" fmla="*/ 0 h 75"/>
                <a:gd name="T4" fmla="*/ 52 w 53"/>
                <a:gd name="T5" fmla="*/ 51 h 75"/>
                <a:gd name="T6" fmla="*/ 49 w 53"/>
                <a:gd name="T7" fmla="*/ 74 h 75"/>
                <a:gd name="T8" fmla="*/ 0 w 53"/>
                <a:gd name="T9" fmla="*/ 23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75">
                  <a:moveTo>
                    <a:pt x="0" y="23"/>
                  </a:moveTo>
                  <a:lnTo>
                    <a:pt x="3" y="0"/>
                  </a:lnTo>
                  <a:lnTo>
                    <a:pt x="52" y="51"/>
                  </a:lnTo>
                  <a:lnTo>
                    <a:pt x="49" y="74"/>
                  </a:lnTo>
                  <a:lnTo>
                    <a:pt x="0" y="23"/>
                  </a:lnTo>
                </a:path>
              </a:pathLst>
            </a:custGeom>
            <a:solidFill>
              <a:srgbClr val="4FA5D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68" name="Freeform 193">
              <a:extLst>
                <a:ext uri="{FF2B5EF4-FFF2-40B4-BE49-F238E27FC236}">
                  <a16:creationId xmlns:a16="http://schemas.microsoft.com/office/drawing/2014/main" id="{2A7E64BC-DC93-4132-B4E4-46DA070C5B72}"/>
                </a:ext>
              </a:extLst>
            </p:cNvPr>
            <p:cNvSpPr>
              <a:spLocks/>
            </p:cNvSpPr>
            <p:nvPr/>
          </p:nvSpPr>
          <p:spPr bwMode="auto">
            <a:xfrm>
              <a:off x="3388" y="2486"/>
              <a:ext cx="52" cy="75"/>
            </a:xfrm>
            <a:custGeom>
              <a:avLst/>
              <a:gdLst>
                <a:gd name="T0" fmla="*/ 0 w 52"/>
                <a:gd name="T1" fmla="*/ 23 h 75"/>
                <a:gd name="T2" fmla="*/ 2 w 52"/>
                <a:gd name="T3" fmla="*/ 0 h 75"/>
                <a:gd name="T4" fmla="*/ 51 w 52"/>
                <a:gd name="T5" fmla="*/ 51 h 75"/>
                <a:gd name="T6" fmla="*/ 49 w 52"/>
                <a:gd name="T7" fmla="*/ 74 h 75"/>
                <a:gd name="T8" fmla="*/ 0 w 52"/>
                <a:gd name="T9" fmla="*/ 23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75">
                  <a:moveTo>
                    <a:pt x="0" y="23"/>
                  </a:moveTo>
                  <a:lnTo>
                    <a:pt x="2" y="0"/>
                  </a:lnTo>
                  <a:lnTo>
                    <a:pt x="51" y="51"/>
                  </a:lnTo>
                  <a:lnTo>
                    <a:pt x="49" y="74"/>
                  </a:lnTo>
                  <a:lnTo>
                    <a:pt x="0" y="23"/>
                  </a:lnTo>
                </a:path>
              </a:pathLst>
            </a:custGeom>
            <a:solidFill>
              <a:srgbClr val="4FA5D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69" name="Freeform 194">
              <a:extLst>
                <a:ext uri="{FF2B5EF4-FFF2-40B4-BE49-F238E27FC236}">
                  <a16:creationId xmlns:a16="http://schemas.microsoft.com/office/drawing/2014/main" id="{503EA0F4-F046-4B98-82BB-08A956F63D04}"/>
                </a:ext>
              </a:extLst>
            </p:cNvPr>
            <p:cNvSpPr>
              <a:spLocks/>
            </p:cNvSpPr>
            <p:nvPr/>
          </p:nvSpPr>
          <p:spPr bwMode="auto">
            <a:xfrm>
              <a:off x="3390" y="2461"/>
              <a:ext cx="51" cy="75"/>
            </a:xfrm>
            <a:custGeom>
              <a:avLst/>
              <a:gdLst>
                <a:gd name="T0" fmla="*/ 0 w 51"/>
                <a:gd name="T1" fmla="*/ 23 h 75"/>
                <a:gd name="T2" fmla="*/ 1 w 51"/>
                <a:gd name="T3" fmla="*/ 0 h 75"/>
                <a:gd name="T4" fmla="*/ 50 w 51"/>
                <a:gd name="T5" fmla="*/ 51 h 75"/>
                <a:gd name="T6" fmla="*/ 49 w 51"/>
                <a:gd name="T7" fmla="*/ 74 h 75"/>
                <a:gd name="T8" fmla="*/ 0 w 51"/>
                <a:gd name="T9" fmla="*/ 23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75">
                  <a:moveTo>
                    <a:pt x="0" y="23"/>
                  </a:moveTo>
                  <a:lnTo>
                    <a:pt x="1" y="0"/>
                  </a:lnTo>
                  <a:lnTo>
                    <a:pt x="50" y="51"/>
                  </a:lnTo>
                  <a:lnTo>
                    <a:pt x="49" y="74"/>
                  </a:lnTo>
                  <a:lnTo>
                    <a:pt x="0" y="23"/>
                  </a:lnTo>
                </a:path>
              </a:pathLst>
            </a:custGeom>
            <a:solidFill>
              <a:srgbClr val="4FA6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70" name="Freeform 195">
              <a:extLst>
                <a:ext uri="{FF2B5EF4-FFF2-40B4-BE49-F238E27FC236}">
                  <a16:creationId xmlns:a16="http://schemas.microsoft.com/office/drawing/2014/main" id="{A6738ACE-73F9-4922-888B-6FB05FF64E2C}"/>
                </a:ext>
              </a:extLst>
            </p:cNvPr>
            <p:cNvSpPr>
              <a:spLocks/>
            </p:cNvSpPr>
            <p:nvPr/>
          </p:nvSpPr>
          <p:spPr bwMode="auto">
            <a:xfrm>
              <a:off x="3390" y="2436"/>
              <a:ext cx="51" cy="74"/>
            </a:xfrm>
            <a:custGeom>
              <a:avLst/>
              <a:gdLst>
                <a:gd name="T0" fmla="*/ 1 w 51"/>
                <a:gd name="T1" fmla="*/ 23 h 74"/>
                <a:gd name="T2" fmla="*/ 0 w 51"/>
                <a:gd name="T3" fmla="*/ 0 h 74"/>
                <a:gd name="T4" fmla="*/ 49 w 51"/>
                <a:gd name="T5" fmla="*/ 50 h 74"/>
                <a:gd name="T6" fmla="*/ 50 w 51"/>
                <a:gd name="T7" fmla="*/ 73 h 74"/>
                <a:gd name="T8" fmla="*/ 1 w 51"/>
                <a:gd name="T9" fmla="*/ 23 h 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74">
                  <a:moveTo>
                    <a:pt x="1" y="23"/>
                  </a:moveTo>
                  <a:lnTo>
                    <a:pt x="0" y="0"/>
                  </a:lnTo>
                  <a:lnTo>
                    <a:pt x="49" y="50"/>
                  </a:lnTo>
                  <a:lnTo>
                    <a:pt x="50" y="73"/>
                  </a:lnTo>
                  <a:lnTo>
                    <a:pt x="1" y="23"/>
                  </a:lnTo>
                </a:path>
              </a:pathLst>
            </a:custGeom>
            <a:solidFill>
              <a:srgbClr val="50A6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71" name="Freeform 196">
              <a:extLst>
                <a:ext uri="{FF2B5EF4-FFF2-40B4-BE49-F238E27FC236}">
                  <a16:creationId xmlns:a16="http://schemas.microsoft.com/office/drawing/2014/main" id="{097220ED-2031-4440-A33F-FFA56DBF11D9}"/>
                </a:ext>
              </a:extLst>
            </p:cNvPr>
            <p:cNvSpPr>
              <a:spLocks/>
            </p:cNvSpPr>
            <p:nvPr/>
          </p:nvSpPr>
          <p:spPr bwMode="auto">
            <a:xfrm>
              <a:off x="3388" y="2410"/>
              <a:ext cx="52" cy="74"/>
            </a:xfrm>
            <a:custGeom>
              <a:avLst/>
              <a:gdLst>
                <a:gd name="T0" fmla="*/ 2 w 52"/>
                <a:gd name="T1" fmla="*/ 23 h 74"/>
                <a:gd name="T2" fmla="*/ 0 w 52"/>
                <a:gd name="T3" fmla="*/ 0 h 74"/>
                <a:gd name="T4" fmla="*/ 49 w 52"/>
                <a:gd name="T5" fmla="*/ 51 h 74"/>
                <a:gd name="T6" fmla="*/ 51 w 52"/>
                <a:gd name="T7" fmla="*/ 73 h 74"/>
                <a:gd name="T8" fmla="*/ 2 w 52"/>
                <a:gd name="T9" fmla="*/ 23 h 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74">
                  <a:moveTo>
                    <a:pt x="2" y="23"/>
                  </a:moveTo>
                  <a:lnTo>
                    <a:pt x="0" y="0"/>
                  </a:lnTo>
                  <a:lnTo>
                    <a:pt x="49" y="51"/>
                  </a:lnTo>
                  <a:lnTo>
                    <a:pt x="51" y="73"/>
                  </a:lnTo>
                  <a:lnTo>
                    <a:pt x="2" y="23"/>
                  </a:lnTo>
                </a:path>
              </a:pathLst>
            </a:custGeom>
            <a:solidFill>
              <a:srgbClr val="4FA6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72" name="Freeform 197">
              <a:extLst>
                <a:ext uri="{FF2B5EF4-FFF2-40B4-BE49-F238E27FC236}">
                  <a16:creationId xmlns:a16="http://schemas.microsoft.com/office/drawing/2014/main" id="{81D4D4E7-32B4-459E-864C-7E9CDB13E256}"/>
                </a:ext>
              </a:extLst>
            </p:cNvPr>
            <p:cNvSpPr>
              <a:spLocks/>
            </p:cNvSpPr>
            <p:nvPr/>
          </p:nvSpPr>
          <p:spPr bwMode="auto">
            <a:xfrm>
              <a:off x="3385" y="2385"/>
              <a:ext cx="53" cy="75"/>
            </a:xfrm>
            <a:custGeom>
              <a:avLst/>
              <a:gdLst>
                <a:gd name="T0" fmla="*/ 3 w 53"/>
                <a:gd name="T1" fmla="*/ 23 h 75"/>
                <a:gd name="T2" fmla="*/ 0 w 53"/>
                <a:gd name="T3" fmla="*/ 0 h 75"/>
                <a:gd name="T4" fmla="*/ 49 w 53"/>
                <a:gd name="T5" fmla="*/ 51 h 75"/>
                <a:gd name="T6" fmla="*/ 52 w 53"/>
                <a:gd name="T7" fmla="*/ 74 h 75"/>
                <a:gd name="T8" fmla="*/ 3 w 53"/>
                <a:gd name="T9" fmla="*/ 23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75">
                  <a:moveTo>
                    <a:pt x="3" y="23"/>
                  </a:moveTo>
                  <a:lnTo>
                    <a:pt x="0" y="0"/>
                  </a:lnTo>
                  <a:lnTo>
                    <a:pt x="49" y="51"/>
                  </a:lnTo>
                  <a:lnTo>
                    <a:pt x="52" y="74"/>
                  </a:lnTo>
                  <a:lnTo>
                    <a:pt x="3" y="23"/>
                  </a:lnTo>
                </a:path>
              </a:pathLst>
            </a:custGeom>
            <a:solidFill>
              <a:srgbClr val="4FA5D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73" name="Freeform 198">
              <a:extLst>
                <a:ext uri="{FF2B5EF4-FFF2-40B4-BE49-F238E27FC236}">
                  <a16:creationId xmlns:a16="http://schemas.microsoft.com/office/drawing/2014/main" id="{A4CA3495-6575-45D0-8CC8-06FD693A6C37}"/>
                </a:ext>
              </a:extLst>
            </p:cNvPr>
            <p:cNvSpPr>
              <a:spLocks/>
            </p:cNvSpPr>
            <p:nvPr/>
          </p:nvSpPr>
          <p:spPr bwMode="auto">
            <a:xfrm>
              <a:off x="3380" y="2360"/>
              <a:ext cx="55" cy="75"/>
            </a:xfrm>
            <a:custGeom>
              <a:avLst/>
              <a:gdLst>
                <a:gd name="T0" fmla="*/ 4 w 55"/>
                <a:gd name="T1" fmla="*/ 23 h 75"/>
                <a:gd name="T2" fmla="*/ 0 w 55"/>
                <a:gd name="T3" fmla="*/ 0 h 75"/>
                <a:gd name="T4" fmla="*/ 50 w 55"/>
                <a:gd name="T5" fmla="*/ 51 h 75"/>
                <a:gd name="T6" fmla="*/ 54 w 55"/>
                <a:gd name="T7" fmla="*/ 74 h 75"/>
                <a:gd name="T8" fmla="*/ 4 w 55"/>
                <a:gd name="T9" fmla="*/ 23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75">
                  <a:moveTo>
                    <a:pt x="4" y="23"/>
                  </a:moveTo>
                  <a:lnTo>
                    <a:pt x="0" y="0"/>
                  </a:lnTo>
                  <a:lnTo>
                    <a:pt x="50" y="51"/>
                  </a:lnTo>
                  <a:lnTo>
                    <a:pt x="54" y="74"/>
                  </a:lnTo>
                  <a:lnTo>
                    <a:pt x="4" y="23"/>
                  </a:lnTo>
                </a:path>
              </a:pathLst>
            </a:custGeom>
            <a:solidFill>
              <a:srgbClr val="4FA5D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74" name="Freeform 199">
              <a:extLst>
                <a:ext uri="{FF2B5EF4-FFF2-40B4-BE49-F238E27FC236}">
                  <a16:creationId xmlns:a16="http://schemas.microsoft.com/office/drawing/2014/main" id="{50AC3FEF-1EFC-4855-A100-B9FFB405131D}"/>
                </a:ext>
              </a:extLst>
            </p:cNvPr>
            <p:cNvSpPr>
              <a:spLocks/>
            </p:cNvSpPr>
            <p:nvPr/>
          </p:nvSpPr>
          <p:spPr bwMode="auto">
            <a:xfrm>
              <a:off x="3374" y="2336"/>
              <a:ext cx="56" cy="74"/>
            </a:xfrm>
            <a:custGeom>
              <a:avLst/>
              <a:gdLst>
                <a:gd name="T0" fmla="*/ 5 w 56"/>
                <a:gd name="T1" fmla="*/ 22 h 74"/>
                <a:gd name="T2" fmla="*/ 0 w 56"/>
                <a:gd name="T3" fmla="*/ 0 h 74"/>
                <a:gd name="T4" fmla="*/ 50 w 56"/>
                <a:gd name="T5" fmla="*/ 50 h 74"/>
                <a:gd name="T6" fmla="*/ 55 w 56"/>
                <a:gd name="T7" fmla="*/ 73 h 74"/>
                <a:gd name="T8" fmla="*/ 5 w 56"/>
                <a:gd name="T9" fmla="*/ 22 h 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74">
                  <a:moveTo>
                    <a:pt x="5" y="22"/>
                  </a:moveTo>
                  <a:lnTo>
                    <a:pt x="0" y="0"/>
                  </a:lnTo>
                  <a:lnTo>
                    <a:pt x="50" y="50"/>
                  </a:lnTo>
                  <a:lnTo>
                    <a:pt x="55" y="73"/>
                  </a:lnTo>
                  <a:lnTo>
                    <a:pt x="5" y="22"/>
                  </a:lnTo>
                </a:path>
              </a:pathLst>
            </a:custGeom>
            <a:solidFill>
              <a:srgbClr val="4FA5DE"/>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75" name="Freeform 200">
              <a:extLst>
                <a:ext uri="{FF2B5EF4-FFF2-40B4-BE49-F238E27FC236}">
                  <a16:creationId xmlns:a16="http://schemas.microsoft.com/office/drawing/2014/main" id="{ADC542E2-FF47-4F5E-87AC-6FE6E2FA6853}"/>
                </a:ext>
              </a:extLst>
            </p:cNvPr>
            <p:cNvSpPr>
              <a:spLocks/>
            </p:cNvSpPr>
            <p:nvPr/>
          </p:nvSpPr>
          <p:spPr bwMode="auto">
            <a:xfrm>
              <a:off x="3367" y="2312"/>
              <a:ext cx="57" cy="73"/>
            </a:xfrm>
            <a:custGeom>
              <a:avLst/>
              <a:gdLst>
                <a:gd name="T0" fmla="*/ 6 w 57"/>
                <a:gd name="T1" fmla="*/ 22 h 73"/>
                <a:gd name="T2" fmla="*/ 0 w 57"/>
                <a:gd name="T3" fmla="*/ 0 h 73"/>
                <a:gd name="T4" fmla="*/ 50 w 57"/>
                <a:gd name="T5" fmla="*/ 51 h 73"/>
                <a:gd name="T6" fmla="*/ 56 w 57"/>
                <a:gd name="T7" fmla="*/ 72 h 73"/>
                <a:gd name="T8" fmla="*/ 6 w 57"/>
                <a:gd name="T9" fmla="*/ 22 h 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73">
                  <a:moveTo>
                    <a:pt x="6" y="22"/>
                  </a:moveTo>
                  <a:lnTo>
                    <a:pt x="0" y="0"/>
                  </a:lnTo>
                  <a:lnTo>
                    <a:pt x="50" y="51"/>
                  </a:lnTo>
                  <a:lnTo>
                    <a:pt x="56" y="72"/>
                  </a:lnTo>
                  <a:lnTo>
                    <a:pt x="6" y="22"/>
                  </a:lnTo>
                </a:path>
              </a:pathLst>
            </a:custGeom>
            <a:solidFill>
              <a:srgbClr val="4FA4D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76" name="Freeform 201">
              <a:extLst>
                <a:ext uri="{FF2B5EF4-FFF2-40B4-BE49-F238E27FC236}">
                  <a16:creationId xmlns:a16="http://schemas.microsoft.com/office/drawing/2014/main" id="{98A04A21-70A9-4F04-BBFA-8618833104EB}"/>
                </a:ext>
              </a:extLst>
            </p:cNvPr>
            <p:cNvSpPr>
              <a:spLocks/>
            </p:cNvSpPr>
            <p:nvPr/>
          </p:nvSpPr>
          <p:spPr bwMode="auto">
            <a:xfrm>
              <a:off x="3359" y="2289"/>
              <a:ext cx="58" cy="73"/>
            </a:xfrm>
            <a:custGeom>
              <a:avLst/>
              <a:gdLst>
                <a:gd name="T0" fmla="*/ 7 w 58"/>
                <a:gd name="T1" fmla="*/ 21 h 73"/>
                <a:gd name="T2" fmla="*/ 0 w 58"/>
                <a:gd name="T3" fmla="*/ 0 h 73"/>
                <a:gd name="T4" fmla="*/ 50 w 58"/>
                <a:gd name="T5" fmla="*/ 50 h 73"/>
                <a:gd name="T6" fmla="*/ 57 w 58"/>
                <a:gd name="T7" fmla="*/ 72 h 73"/>
                <a:gd name="T8" fmla="*/ 7 w 58"/>
                <a:gd name="T9" fmla="*/ 21 h 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73">
                  <a:moveTo>
                    <a:pt x="7" y="21"/>
                  </a:moveTo>
                  <a:lnTo>
                    <a:pt x="0" y="0"/>
                  </a:lnTo>
                  <a:lnTo>
                    <a:pt x="50" y="50"/>
                  </a:lnTo>
                  <a:lnTo>
                    <a:pt x="57" y="72"/>
                  </a:lnTo>
                  <a:lnTo>
                    <a:pt x="7" y="21"/>
                  </a:lnTo>
                </a:path>
              </a:pathLst>
            </a:custGeom>
            <a:solidFill>
              <a:srgbClr val="4EA3D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77" name="Freeform 202">
              <a:extLst>
                <a:ext uri="{FF2B5EF4-FFF2-40B4-BE49-F238E27FC236}">
                  <a16:creationId xmlns:a16="http://schemas.microsoft.com/office/drawing/2014/main" id="{FB8DEC08-8D82-4BA1-8633-614A5342E691}"/>
                </a:ext>
              </a:extLst>
            </p:cNvPr>
            <p:cNvSpPr>
              <a:spLocks/>
            </p:cNvSpPr>
            <p:nvPr/>
          </p:nvSpPr>
          <p:spPr bwMode="auto">
            <a:xfrm>
              <a:off x="3350" y="2266"/>
              <a:ext cx="59" cy="72"/>
            </a:xfrm>
            <a:custGeom>
              <a:avLst/>
              <a:gdLst>
                <a:gd name="T0" fmla="*/ 8 w 59"/>
                <a:gd name="T1" fmla="*/ 21 h 72"/>
                <a:gd name="T2" fmla="*/ 0 w 59"/>
                <a:gd name="T3" fmla="*/ 0 h 72"/>
                <a:gd name="T4" fmla="*/ 49 w 59"/>
                <a:gd name="T5" fmla="*/ 50 h 72"/>
                <a:gd name="T6" fmla="*/ 58 w 59"/>
                <a:gd name="T7" fmla="*/ 71 h 72"/>
                <a:gd name="T8" fmla="*/ 8 w 59"/>
                <a:gd name="T9" fmla="*/ 21 h 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 h="72">
                  <a:moveTo>
                    <a:pt x="8" y="21"/>
                  </a:moveTo>
                  <a:lnTo>
                    <a:pt x="0" y="0"/>
                  </a:lnTo>
                  <a:lnTo>
                    <a:pt x="49" y="50"/>
                  </a:lnTo>
                  <a:lnTo>
                    <a:pt x="58" y="71"/>
                  </a:lnTo>
                  <a:lnTo>
                    <a:pt x="8" y="21"/>
                  </a:lnTo>
                </a:path>
              </a:pathLst>
            </a:custGeom>
            <a:solidFill>
              <a:srgbClr val="4EA2DB"/>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78" name="Freeform 203">
              <a:extLst>
                <a:ext uri="{FF2B5EF4-FFF2-40B4-BE49-F238E27FC236}">
                  <a16:creationId xmlns:a16="http://schemas.microsoft.com/office/drawing/2014/main" id="{5CDAD213-3451-4A3A-8CC7-F579B3735B10}"/>
                </a:ext>
              </a:extLst>
            </p:cNvPr>
            <p:cNvSpPr>
              <a:spLocks/>
            </p:cNvSpPr>
            <p:nvPr/>
          </p:nvSpPr>
          <p:spPr bwMode="auto">
            <a:xfrm>
              <a:off x="3339" y="2244"/>
              <a:ext cx="60" cy="71"/>
            </a:xfrm>
            <a:custGeom>
              <a:avLst/>
              <a:gdLst>
                <a:gd name="T0" fmla="*/ 10 w 60"/>
                <a:gd name="T1" fmla="*/ 20 h 71"/>
                <a:gd name="T2" fmla="*/ 0 w 60"/>
                <a:gd name="T3" fmla="*/ 0 h 71"/>
                <a:gd name="T4" fmla="*/ 50 w 60"/>
                <a:gd name="T5" fmla="*/ 50 h 71"/>
                <a:gd name="T6" fmla="*/ 59 w 60"/>
                <a:gd name="T7" fmla="*/ 70 h 71"/>
                <a:gd name="T8" fmla="*/ 10 w 60"/>
                <a:gd name="T9" fmla="*/ 20 h 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71">
                  <a:moveTo>
                    <a:pt x="10" y="20"/>
                  </a:moveTo>
                  <a:lnTo>
                    <a:pt x="0" y="0"/>
                  </a:lnTo>
                  <a:lnTo>
                    <a:pt x="50" y="50"/>
                  </a:lnTo>
                  <a:lnTo>
                    <a:pt x="59" y="70"/>
                  </a:lnTo>
                  <a:lnTo>
                    <a:pt x="10" y="20"/>
                  </a:lnTo>
                </a:path>
              </a:pathLst>
            </a:custGeom>
            <a:solidFill>
              <a:srgbClr val="4DA1D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79" name="Freeform 204">
              <a:extLst>
                <a:ext uri="{FF2B5EF4-FFF2-40B4-BE49-F238E27FC236}">
                  <a16:creationId xmlns:a16="http://schemas.microsoft.com/office/drawing/2014/main" id="{369AEF7F-B55F-4ED4-98CD-04E36F037BA2}"/>
                </a:ext>
              </a:extLst>
            </p:cNvPr>
            <p:cNvSpPr>
              <a:spLocks/>
            </p:cNvSpPr>
            <p:nvPr/>
          </p:nvSpPr>
          <p:spPr bwMode="auto">
            <a:xfrm>
              <a:off x="3344" y="2255"/>
              <a:ext cx="55" cy="60"/>
            </a:xfrm>
            <a:custGeom>
              <a:avLst/>
              <a:gdLst>
                <a:gd name="T0" fmla="*/ 5 w 55"/>
                <a:gd name="T1" fmla="*/ 10 h 60"/>
                <a:gd name="T2" fmla="*/ 0 w 55"/>
                <a:gd name="T3" fmla="*/ 0 h 60"/>
                <a:gd name="T4" fmla="*/ 50 w 55"/>
                <a:gd name="T5" fmla="*/ 49 h 60"/>
                <a:gd name="T6" fmla="*/ 54 w 55"/>
                <a:gd name="T7" fmla="*/ 59 h 60"/>
                <a:gd name="T8" fmla="*/ 5 w 55"/>
                <a:gd name="T9" fmla="*/ 10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60">
                  <a:moveTo>
                    <a:pt x="5" y="10"/>
                  </a:moveTo>
                  <a:lnTo>
                    <a:pt x="0" y="0"/>
                  </a:lnTo>
                  <a:lnTo>
                    <a:pt x="50" y="49"/>
                  </a:lnTo>
                  <a:lnTo>
                    <a:pt x="54" y="59"/>
                  </a:lnTo>
                  <a:lnTo>
                    <a:pt x="5" y="10"/>
                  </a:lnTo>
                </a:path>
              </a:pathLst>
            </a:custGeom>
            <a:solidFill>
              <a:srgbClr val="4DA1D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80" name="Freeform 205">
              <a:extLst>
                <a:ext uri="{FF2B5EF4-FFF2-40B4-BE49-F238E27FC236}">
                  <a16:creationId xmlns:a16="http://schemas.microsoft.com/office/drawing/2014/main" id="{DB0E71A6-4E02-480D-B2B4-D40EC43B7145}"/>
                </a:ext>
              </a:extLst>
            </p:cNvPr>
            <p:cNvSpPr>
              <a:spLocks/>
            </p:cNvSpPr>
            <p:nvPr/>
          </p:nvSpPr>
          <p:spPr bwMode="auto">
            <a:xfrm>
              <a:off x="3339" y="2244"/>
              <a:ext cx="55" cy="60"/>
            </a:xfrm>
            <a:custGeom>
              <a:avLst/>
              <a:gdLst>
                <a:gd name="T0" fmla="*/ 4 w 55"/>
                <a:gd name="T1" fmla="*/ 10 h 60"/>
                <a:gd name="T2" fmla="*/ 0 w 55"/>
                <a:gd name="T3" fmla="*/ 0 h 60"/>
                <a:gd name="T4" fmla="*/ 50 w 55"/>
                <a:gd name="T5" fmla="*/ 49 h 60"/>
                <a:gd name="T6" fmla="*/ 54 w 55"/>
                <a:gd name="T7" fmla="*/ 59 h 60"/>
                <a:gd name="T8" fmla="*/ 4 w 55"/>
                <a:gd name="T9" fmla="*/ 10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60">
                  <a:moveTo>
                    <a:pt x="4" y="10"/>
                  </a:moveTo>
                  <a:lnTo>
                    <a:pt x="0" y="0"/>
                  </a:lnTo>
                  <a:lnTo>
                    <a:pt x="50" y="49"/>
                  </a:lnTo>
                  <a:lnTo>
                    <a:pt x="54" y="59"/>
                  </a:lnTo>
                  <a:lnTo>
                    <a:pt x="4" y="10"/>
                  </a:lnTo>
                </a:path>
              </a:pathLst>
            </a:custGeom>
            <a:solidFill>
              <a:srgbClr val="4DA0D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81" name="Freeform 206">
              <a:extLst>
                <a:ext uri="{FF2B5EF4-FFF2-40B4-BE49-F238E27FC236}">
                  <a16:creationId xmlns:a16="http://schemas.microsoft.com/office/drawing/2014/main" id="{8BBFC258-4A35-4973-8421-33B4BA6E18F9}"/>
                </a:ext>
              </a:extLst>
            </p:cNvPr>
            <p:cNvSpPr>
              <a:spLocks/>
            </p:cNvSpPr>
            <p:nvPr/>
          </p:nvSpPr>
          <p:spPr bwMode="auto">
            <a:xfrm>
              <a:off x="3328" y="2222"/>
              <a:ext cx="61" cy="71"/>
            </a:xfrm>
            <a:custGeom>
              <a:avLst/>
              <a:gdLst>
                <a:gd name="T0" fmla="*/ 10 w 61"/>
                <a:gd name="T1" fmla="*/ 20 h 71"/>
                <a:gd name="T2" fmla="*/ 0 w 61"/>
                <a:gd name="T3" fmla="*/ 0 h 71"/>
                <a:gd name="T4" fmla="*/ 49 w 61"/>
                <a:gd name="T5" fmla="*/ 51 h 71"/>
                <a:gd name="T6" fmla="*/ 60 w 61"/>
                <a:gd name="T7" fmla="*/ 70 h 71"/>
                <a:gd name="T8" fmla="*/ 10 w 61"/>
                <a:gd name="T9" fmla="*/ 20 h 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71">
                  <a:moveTo>
                    <a:pt x="10" y="20"/>
                  </a:moveTo>
                  <a:lnTo>
                    <a:pt x="0" y="0"/>
                  </a:lnTo>
                  <a:lnTo>
                    <a:pt x="49" y="51"/>
                  </a:lnTo>
                  <a:lnTo>
                    <a:pt x="60" y="70"/>
                  </a:lnTo>
                  <a:lnTo>
                    <a:pt x="10" y="20"/>
                  </a:lnTo>
                </a:path>
              </a:pathLst>
            </a:custGeom>
            <a:solidFill>
              <a:srgbClr val="4DA0D8"/>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82" name="Freeform 207">
              <a:extLst>
                <a:ext uri="{FF2B5EF4-FFF2-40B4-BE49-F238E27FC236}">
                  <a16:creationId xmlns:a16="http://schemas.microsoft.com/office/drawing/2014/main" id="{0EE73F69-E975-43E6-A04F-1273C5ACDE77}"/>
                </a:ext>
              </a:extLst>
            </p:cNvPr>
            <p:cNvSpPr>
              <a:spLocks/>
            </p:cNvSpPr>
            <p:nvPr/>
          </p:nvSpPr>
          <p:spPr bwMode="auto">
            <a:xfrm>
              <a:off x="3333" y="2233"/>
              <a:ext cx="56" cy="60"/>
            </a:xfrm>
            <a:custGeom>
              <a:avLst/>
              <a:gdLst>
                <a:gd name="T0" fmla="*/ 5 w 56"/>
                <a:gd name="T1" fmla="*/ 10 h 60"/>
                <a:gd name="T2" fmla="*/ 0 w 56"/>
                <a:gd name="T3" fmla="*/ 0 h 60"/>
                <a:gd name="T4" fmla="*/ 50 w 56"/>
                <a:gd name="T5" fmla="*/ 49 h 60"/>
                <a:gd name="T6" fmla="*/ 55 w 56"/>
                <a:gd name="T7" fmla="*/ 59 h 60"/>
                <a:gd name="T8" fmla="*/ 5 w 56"/>
                <a:gd name="T9" fmla="*/ 10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60">
                  <a:moveTo>
                    <a:pt x="5" y="10"/>
                  </a:moveTo>
                  <a:lnTo>
                    <a:pt x="0" y="0"/>
                  </a:lnTo>
                  <a:lnTo>
                    <a:pt x="50" y="49"/>
                  </a:lnTo>
                  <a:lnTo>
                    <a:pt x="55" y="59"/>
                  </a:lnTo>
                  <a:lnTo>
                    <a:pt x="5" y="10"/>
                  </a:lnTo>
                </a:path>
              </a:pathLst>
            </a:custGeom>
            <a:solidFill>
              <a:srgbClr val="4DA0D8"/>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83" name="Freeform 208">
              <a:extLst>
                <a:ext uri="{FF2B5EF4-FFF2-40B4-BE49-F238E27FC236}">
                  <a16:creationId xmlns:a16="http://schemas.microsoft.com/office/drawing/2014/main" id="{883A6952-5DEC-427F-BAA1-FCBFA37657EE}"/>
                </a:ext>
              </a:extLst>
            </p:cNvPr>
            <p:cNvSpPr>
              <a:spLocks/>
            </p:cNvSpPr>
            <p:nvPr/>
          </p:nvSpPr>
          <p:spPr bwMode="auto">
            <a:xfrm>
              <a:off x="3328" y="2222"/>
              <a:ext cx="55" cy="60"/>
            </a:xfrm>
            <a:custGeom>
              <a:avLst/>
              <a:gdLst>
                <a:gd name="T0" fmla="*/ 4 w 55"/>
                <a:gd name="T1" fmla="*/ 10 h 60"/>
                <a:gd name="T2" fmla="*/ 0 w 55"/>
                <a:gd name="T3" fmla="*/ 0 h 60"/>
                <a:gd name="T4" fmla="*/ 49 w 55"/>
                <a:gd name="T5" fmla="*/ 50 h 60"/>
                <a:gd name="T6" fmla="*/ 54 w 55"/>
                <a:gd name="T7" fmla="*/ 59 h 60"/>
                <a:gd name="T8" fmla="*/ 4 w 55"/>
                <a:gd name="T9" fmla="*/ 10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60">
                  <a:moveTo>
                    <a:pt x="4" y="10"/>
                  </a:moveTo>
                  <a:lnTo>
                    <a:pt x="0" y="0"/>
                  </a:lnTo>
                  <a:lnTo>
                    <a:pt x="49" y="50"/>
                  </a:lnTo>
                  <a:lnTo>
                    <a:pt x="54" y="59"/>
                  </a:lnTo>
                  <a:lnTo>
                    <a:pt x="4" y="10"/>
                  </a:lnTo>
                </a:path>
              </a:pathLst>
            </a:custGeom>
            <a:solidFill>
              <a:srgbClr val="4C9FD7"/>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84" name="Freeform 209">
              <a:extLst>
                <a:ext uri="{FF2B5EF4-FFF2-40B4-BE49-F238E27FC236}">
                  <a16:creationId xmlns:a16="http://schemas.microsoft.com/office/drawing/2014/main" id="{1EFF0FC6-220D-497C-A3D3-E44BAEE9422E}"/>
                </a:ext>
              </a:extLst>
            </p:cNvPr>
            <p:cNvSpPr>
              <a:spLocks/>
            </p:cNvSpPr>
            <p:nvPr/>
          </p:nvSpPr>
          <p:spPr bwMode="auto">
            <a:xfrm>
              <a:off x="3315" y="2201"/>
              <a:ext cx="62" cy="71"/>
            </a:xfrm>
            <a:custGeom>
              <a:avLst/>
              <a:gdLst>
                <a:gd name="T0" fmla="*/ 11 w 62"/>
                <a:gd name="T1" fmla="*/ 19 h 71"/>
                <a:gd name="T2" fmla="*/ 0 w 62"/>
                <a:gd name="T3" fmla="*/ 0 h 71"/>
                <a:gd name="T4" fmla="*/ 50 w 62"/>
                <a:gd name="T5" fmla="*/ 50 h 71"/>
                <a:gd name="T6" fmla="*/ 61 w 62"/>
                <a:gd name="T7" fmla="*/ 70 h 71"/>
                <a:gd name="T8" fmla="*/ 11 w 62"/>
                <a:gd name="T9" fmla="*/ 19 h 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71">
                  <a:moveTo>
                    <a:pt x="11" y="19"/>
                  </a:moveTo>
                  <a:lnTo>
                    <a:pt x="0" y="0"/>
                  </a:lnTo>
                  <a:lnTo>
                    <a:pt x="50" y="50"/>
                  </a:lnTo>
                  <a:lnTo>
                    <a:pt x="61" y="70"/>
                  </a:lnTo>
                  <a:lnTo>
                    <a:pt x="11" y="19"/>
                  </a:lnTo>
                </a:path>
              </a:pathLst>
            </a:custGeom>
            <a:solidFill>
              <a:srgbClr val="4C9FD6"/>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85" name="Freeform 210">
              <a:extLst>
                <a:ext uri="{FF2B5EF4-FFF2-40B4-BE49-F238E27FC236}">
                  <a16:creationId xmlns:a16="http://schemas.microsoft.com/office/drawing/2014/main" id="{5F97EF57-6CEA-460A-9FF9-B5305EAD6EF7}"/>
                </a:ext>
              </a:extLst>
            </p:cNvPr>
            <p:cNvSpPr>
              <a:spLocks/>
            </p:cNvSpPr>
            <p:nvPr/>
          </p:nvSpPr>
          <p:spPr bwMode="auto">
            <a:xfrm>
              <a:off x="3321" y="2211"/>
              <a:ext cx="56" cy="61"/>
            </a:xfrm>
            <a:custGeom>
              <a:avLst/>
              <a:gdLst>
                <a:gd name="T0" fmla="*/ 6 w 56"/>
                <a:gd name="T1" fmla="*/ 10 h 61"/>
                <a:gd name="T2" fmla="*/ 0 w 56"/>
                <a:gd name="T3" fmla="*/ 0 h 61"/>
                <a:gd name="T4" fmla="*/ 50 w 56"/>
                <a:gd name="T5" fmla="*/ 50 h 61"/>
                <a:gd name="T6" fmla="*/ 55 w 56"/>
                <a:gd name="T7" fmla="*/ 60 h 61"/>
                <a:gd name="T8" fmla="*/ 6 w 56"/>
                <a:gd name="T9" fmla="*/ 10 h 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61">
                  <a:moveTo>
                    <a:pt x="6" y="10"/>
                  </a:moveTo>
                  <a:lnTo>
                    <a:pt x="0" y="0"/>
                  </a:lnTo>
                  <a:lnTo>
                    <a:pt x="50" y="50"/>
                  </a:lnTo>
                  <a:lnTo>
                    <a:pt x="55" y="60"/>
                  </a:lnTo>
                  <a:lnTo>
                    <a:pt x="6" y="10"/>
                  </a:lnTo>
                </a:path>
              </a:pathLst>
            </a:custGeom>
            <a:solidFill>
              <a:srgbClr val="4C9FD6"/>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86" name="Freeform 211">
              <a:extLst>
                <a:ext uri="{FF2B5EF4-FFF2-40B4-BE49-F238E27FC236}">
                  <a16:creationId xmlns:a16="http://schemas.microsoft.com/office/drawing/2014/main" id="{1EA1B72B-68B6-421A-BA54-D9F538922EA6}"/>
                </a:ext>
              </a:extLst>
            </p:cNvPr>
            <p:cNvSpPr>
              <a:spLocks/>
            </p:cNvSpPr>
            <p:nvPr/>
          </p:nvSpPr>
          <p:spPr bwMode="auto">
            <a:xfrm>
              <a:off x="3315" y="2201"/>
              <a:ext cx="56" cy="60"/>
            </a:xfrm>
            <a:custGeom>
              <a:avLst/>
              <a:gdLst>
                <a:gd name="T0" fmla="*/ 5 w 56"/>
                <a:gd name="T1" fmla="*/ 9 h 60"/>
                <a:gd name="T2" fmla="*/ 0 w 56"/>
                <a:gd name="T3" fmla="*/ 0 h 60"/>
                <a:gd name="T4" fmla="*/ 50 w 56"/>
                <a:gd name="T5" fmla="*/ 49 h 60"/>
                <a:gd name="T6" fmla="*/ 55 w 56"/>
                <a:gd name="T7" fmla="*/ 59 h 60"/>
                <a:gd name="T8" fmla="*/ 5 w 56"/>
                <a:gd name="T9" fmla="*/ 9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60">
                  <a:moveTo>
                    <a:pt x="5" y="9"/>
                  </a:moveTo>
                  <a:lnTo>
                    <a:pt x="0" y="0"/>
                  </a:lnTo>
                  <a:lnTo>
                    <a:pt x="50" y="49"/>
                  </a:lnTo>
                  <a:lnTo>
                    <a:pt x="55" y="59"/>
                  </a:lnTo>
                  <a:lnTo>
                    <a:pt x="5" y="9"/>
                  </a:lnTo>
                </a:path>
              </a:pathLst>
            </a:custGeom>
            <a:solidFill>
              <a:srgbClr val="4B9ED5"/>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87" name="Freeform 212">
              <a:extLst>
                <a:ext uri="{FF2B5EF4-FFF2-40B4-BE49-F238E27FC236}">
                  <a16:creationId xmlns:a16="http://schemas.microsoft.com/office/drawing/2014/main" id="{BBF48406-0C05-4BBB-B196-4C57F845803F}"/>
                </a:ext>
              </a:extLst>
            </p:cNvPr>
            <p:cNvSpPr>
              <a:spLocks/>
            </p:cNvSpPr>
            <p:nvPr/>
          </p:nvSpPr>
          <p:spPr bwMode="auto">
            <a:xfrm>
              <a:off x="3301" y="2181"/>
              <a:ext cx="64" cy="69"/>
            </a:xfrm>
            <a:custGeom>
              <a:avLst/>
              <a:gdLst>
                <a:gd name="T0" fmla="*/ 12 w 64"/>
                <a:gd name="T1" fmla="*/ 18 h 69"/>
                <a:gd name="T2" fmla="*/ 0 w 64"/>
                <a:gd name="T3" fmla="*/ 0 h 69"/>
                <a:gd name="T4" fmla="*/ 51 w 64"/>
                <a:gd name="T5" fmla="*/ 50 h 69"/>
                <a:gd name="T6" fmla="*/ 63 w 64"/>
                <a:gd name="T7" fmla="*/ 68 h 69"/>
                <a:gd name="T8" fmla="*/ 12 w 64"/>
                <a:gd name="T9" fmla="*/ 18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69">
                  <a:moveTo>
                    <a:pt x="12" y="18"/>
                  </a:moveTo>
                  <a:lnTo>
                    <a:pt x="0" y="0"/>
                  </a:lnTo>
                  <a:lnTo>
                    <a:pt x="51" y="50"/>
                  </a:lnTo>
                  <a:lnTo>
                    <a:pt x="63" y="68"/>
                  </a:lnTo>
                  <a:lnTo>
                    <a:pt x="12" y="18"/>
                  </a:lnTo>
                </a:path>
              </a:pathLst>
            </a:custGeom>
            <a:solidFill>
              <a:srgbClr val="4B9DD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88" name="Freeform 213">
              <a:extLst>
                <a:ext uri="{FF2B5EF4-FFF2-40B4-BE49-F238E27FC236}">
                  <a16:creationId xmlns:a16="http://schemas.microsoft.com/office/drawing/2014/main" id="{805AA411-E243-4208-962A-9E0ED93FA4D0}"/>
                </a:ext>
              </a:extLst>
            </p:cNvPr>
            <p:cNvSpPr>
              <a:spLocks/>
            </p:cNvSpPr>
            <p:nvPr/>
          </p:nvSpPr>
          <p:spPr bwMode="auto">
            <a:xfrm>
              <a:off x="3308" y="2191"/>
              <a:ext cx="57" cy="59"/>
            </a:xfrm>
            <a:custGeom>
              <a:avLst/>
              <a:gdLst>
                <a:gd name="T0" fmla="*/ 6 w 57"/>
                <a:gd name="T1" fmla="*/ 9 h 59"/>
                <a:gd name="T2" fmla="*/ 0 w 57"/>
                <a:gd name="T3" fmla="*/ 0 h 59"/>
                <a:gd name="T4" fmla="*/ 50 w 57"/>
                <a:gd name="T5" fmla="*/ 49 h 59"/>
                <a:gd name="T6" fmla="*/ 56 w 57"/>
                <a:gd name="T7" fmla="*/ 58 h 59"/>
                <a:gd name="T8" fmla="*/ 6 w 57"/>
                <a:gd name="T9" fmla="*/ 9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9">
                  <a:moveTo>
                    <a:pt x="6" y="9"/>
                  </a:moveTo>
                  <a:lnTo>
                    <a:pt x="0" y="0"/>
                  </a:lnTo>
                  <a:lnTo>
                    <a:pt x="50" y="49"/>
                  </a:lnTo>
                  <a:lnTo>
                    <a:pt x="56" y="58"/>
                  </a:lnTo>
                  <a:lnTo>
                    <a:pt x="6" y="9"/>
                  </a:lnTo>
                </a:path>
              </a:pathLst>
            </a:custGeom>
            <a:solidFill>
              <a:srgbClr val="4B9DD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89" name="Freeform 214">
              <a:extLst>
                <a:ext uri="{FF2B5EF4-FFF2-40B4-BE49-F238E27FC236}">
                  <a16:creationId xmlns:a16="http://schemas.microsoft.com/office/drawing/2014/main" id="{3E163FDD-7C92-48EF-8C05-3F9C08B2958C}"/>
                </a:ext>
              </a:extLst>
            </p:cNvPr>
            <p:cNvSpPr>
              <a:spLocks/>
            </p:cNvSpPr>
            <p:nvPr/>
          </p:nvSpPr>
          <p:spPr bwMode="auto">
            <a:xfrm>
              <a:off x="3301" y="2181"/>
              <a:ext cx="57" cy="59"/>
            </a:xfrm>
            <a:custGeom>
              <a:avLst/>
              <a:gdLst>
                <a:gd name="T0" fmla="*/ 6 w 57"/>
                <a:gd name="T1" fmla="*/ 9 h 59"/>
                <a:gd name="T2" fmla="*/ 0 w 57"/>
                <a:gd name="T3" fmla="*/ 0 h 59"/>
                <a:gd name="T4" fmla="*/ 50 w 57"/>
                <a:gd name="T5" fmla="*/ 49 h 59"/>
                <a:gd name="T6" fmla="*/ 56 w 57"/>
                <a:gd name="T7" fmla="*/ 58 h 59"/>
                <a:gd name="T8" fmla="*/ 6 w 57"/>
                <a:gd name="T9" fmla="*/ 9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9">
                  <a:moveTo>
                    <a:pt x="6" y="9"/>
                  </a:moveTo>
                  <a:lnTo>
                    <a:pt x="0" y="0"/>
                  </a:lnTo>
                  <a:lnTo>
                    <a:pt x="50" y="49"/>
                  </a:lnTo>
                  <a:lnTo>
                    <a:pt x="56" y="58"/>
                  </a:lnTo>
                  <a:lnTo>
                    <a:pt x="6" y="9"/>
                  </a:lnTo>
                </a:path>
              </a:pathLst>
            </a:custGeom>
            <a:solidFill>
              <a:srgbClr val="4B9CD3"/>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90" name="Freeform 215">
              <a:extLst>
                <a:ext uri="{FF2B5EF4-FFF2-40B4-BE49-F238E27FC236}">
                  <a16:creationId xmlns:a16="http://schemas.microsoft.com/office/drawing/2014/main" id="{52FA5C8C-FF66-4703-AFA1-21907385D0EE}"/>
                </a:ext>
              </a:extLst>
            </p:cNvPr>
            <p:cNvSpPr>
              <a:spLocks/>
            </p:cNvSpPr>
            <p:nvPr/>
          </p:nvSpPr>
          <p:spPr bwMode="auto">
            <a:xfrm>
              <a:off x="3287" y="2161"/>
              <a:ext cx="64" cy="69"/>
            </a:xfrm>
            <a:custGeom>
              <a:avLst/>
              <a:gdLst>
                <a:gd name="T0" fmla="*/ 12 w 64"/>
                <a:gd name="T1" fmla="*/ 18 h 69"/>
                <a:gd name="T2" fmla="*/ 0 w 64"/>
                <a:gd name="T3" fmla="*/ 0 h 69"/>
                <a:gd name="T4" fmla="*/ 50 w 64"/>
                <a:gd name="T5" fmla="*/ 50 h 69"/>
                <a:gd name="T6" fmla="*/ 63 w 64"/>
                <a:gd name="T7" fmla="*/ 68 h 69"/>
                <a:gd name="T8" fmla="*/ 12 w 64"/>
                <a:gd name="T9" fmla="*/ 18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69">
                  <a:moveTo>
                    <a:pt x="12" y="18"/>
                  </a:moveTo>
                  <a:lnTo>
                    <a:pt x="0" y="0"/>
                  </a:lnTo>
                  <a:lnTo>
                    <a:pt x="50" y="50"/>
                  </a:lnTo>
                  <a:lnTo>
                    <a:pt x="63" y="68"/>
                  </a:lnTo>
                  <a:lnTo>
                    <a:pt x="12" y="18"/>
                  </a:lnTo>
                </a:path>
              </a:pathLst>
            </a:custGeom>
            <a:solidFill>
              <a:srgbClr val="4B9CD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91" name="Freeform 216">
              <a:extLst>
                <a:ext uri="{FF2B5EF4-FFF2-40B4-BE49-F238E27FC236}">
                  <a16:creationId xmlns:a16="http://schemas.microsoft.com/office/drawing/2014/main" id="{EEC5C091-910E-4F00-8BF8-0949D17C57FF}"/>
                </a:ext>
              </a:extLst>
            </p:cNvPr>
            <p:cNvSpPr>
              <a:spLocks/>
            </p:cNvSpPr>
            <p:nvPr/>
          </p:nvSpPr>
          <p:spPr bwMode="auto">
            <a:xfrm>
              <a:off x="3294" y="2171"/>
              <a:ext cx="57" cy="59"/>
            </a:xfrm>
            <a:custGeom>
              <a:avLst/>
              <a:gdLst>
                <a:gd name="T0" fmla="*/ 6 w 57"/>
                <a:gd name="T1" fmla="*/ 9 h 59"/>
                <a:gd name="T2" fmla="*/ 0 w 57"/>
                <a:gd name="T3" fmla="*/ 0 h 59"/>
                <a:gd name="T4" fmla="*/ 50 w 57"/>
                <a:gd name="T5" fmla="*/ 49 h 59"/>
                <a:gd name="T6" fmla="*/ 56 w 57"/>
                <a:gd name="T7" fmla="*/ 58 h 59"/>
                <a:gd name="T8" fmla="*/ 6 w 57"/>
                <a:gd name="T9" fmla="*/ 9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9">
                  <a:moveTo>
                    <a:pt x="6" y="9"/>
                  </a:moveTo>
                  <a:lnTo>
                    <a:pt x="0" y="0"/>
                  </a:lnTo>
                  <a:lnTo>
                    <a:pt x="50" y="49"/>
                  </a:lnTo>
                  <a:lnTo>
                    <a:pt x="56" y="58"/>
                  </a:lnTo>
                  <a:lnTo>
                    <a:pt x="6" y="9"/>
                  </a:lnTo>
                </a:path>
              </a:pathLst>
            </a:custGeom>
            <a:solidFill>
              <a:srgbClr val="4B9CD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92" name="Freeform 217">
              <a:extLst>
                <a:ext uri="{FF2B5EF4-FFF2-40B4-BE49-F238E27FC236}">
                  <a16:creationId xmlns:a16="http://schemas.microsoft.com/office/drawing/2014/main" id="{7473BC52-FDFC-472B-A9F0-4C0D609468B0}"/>
                </a:ext>
              </a:extLst>
            </p:cNvPr>
            <p:cNvSpPr>
              <a:spLocks/>
            </p:cNvSpPr>
            <p:nvPr/>
          </p:nvSpPr>
          <p:spPr bwMode="auto">
            <a:xfrm>
              <a:off x="3287" y="2161"/>
              <a:ext cx="57" cy="59"/>
            </a:xfrm>
            <a:custGeom>
              <a:avLst/>
              <a:gdLst>
                <a:gd name="T0" fmla="*/ 6 w 57"/>
                <a:gd name="T1" fmla="*/ 9 h 59"/>
                <a:gd name="T2" fmla="*/ 0 w 57"/>
                <a:gd name="T3" fmla="*/ 0 h 59"/>
                <a:gd name="T4" fmla="*/ 49 w 57"/>
                <a:gd name="T5" fmla="*/ 49 h 59"/>
                <a:gd name="T6" fmla="*/ 56 w 57"/>
                <a:gd name="T7" fmla="*/ 58 h 59"/>
                <a:gd name="T8" fmla="*/ 6 w 57"/>
                <a:gd name="T9" fmla="*/ 9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9">
                  <a:moveTo>
                    <a:pt x="6" y="9"/>
                  </a:moveTo>
                  <a:lnTo>
                    <a:pt x="0" y="0"/>
                  </a:lnTo>
                  <a:lnTo>
                    <a:pt x="49" y="49"/>
                  </a:lnTo>
                  <a:lnTo>
                    <a:pt x="56" y="58"/>
                  </a:lnTo>
                  <a:lnTo>
                    <a:pt x="6" y="9"/>
                  </a:lnTo>
                </a:path>
              </a:pathLst>
            </a:custGeom>
            <a:solidFill>
              <a:srgbClr val="4A9BD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93" name="Freeform 218">
              <a:extLst>
                <a:ext uri="{FF2B5EF4-FFF2-40B4-BE49-F238E27FC236}">
                  <a16:creationId xmlns:a16="http://schemas.microsoft.com/office/drawing/2014/main" id="{FA4964FA-DC5B-4896-AA5D-B3CB8121C1FD}"/>
                </a:ext>
              </a:extLst>
            </p:cNvPr>
            <p:cNvSpPr>
              <a:spLocks/>
            </p:cNvSpPr>
            <p:nvPr/>
          </p:nvSpPr>
          <p:spPr bwMode="auto">
            <a:xfrm>
              <a:off x="3271" y="2142"/>
              <a:ext cx="65" cy="68"/>
            </a:xfrm>
            <a:custGeom>
              <a:avLst/>
              <a:gdLst>
                <a:gd name="T0" fmla="*/ 14 w 65"/>
                <a:gd name="T1" fmla="*/ 17 h 68"/>
                <a:gd name="T2" fmla="*/ 0 w 65"/>
                <a:gd name="T3" fmla="*/ 0 h 68"/>
                <a:gd name="T4" fmla="*/ 51 w 65"/>
                <a:gd name="T5" fmla="*/ 50 h 68"/>
                <a:gd name="T6" fmla="*/ 64 w 65"/>
                <a:gd name="T7" fmla="*/ 67 h 68"/>
                <a:gd name="T8" fmla="*/ 14 w 65"/>
                <a:gd name="T9" fmla="*/ 17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68">
                  <a:moveTo>
                    <a:pt x="14" y="17"/>
                  </a:moveTo>
                  <a:lnTo>
                    <a:pt x="0" y="0"/>
                  </a:lnTo>
                  <a:lnTo>
                    <a:pt x="51" y="50"/>
                  </a:lnTo>
                  <a:lnTo>
                    <a:pt x="64" y="67"/>
                  </a:lnTo>
                  <a:lnTo>
                    <a:pt x="14" y="17"/>
                  </a:lnTo>
                </a:path>
              </a:pathLst>
            </a:custGeom>
            <a:solidFill>
              <a:srgbClr val="4A9AD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94" name="Freeform 219">
              <a:extLst>
                <a:ext uri="{FF2B5EF4-FFF2-40B4-BE49-F238E27FC236}">
                  <a16:creationId xmlns:a16="http://schemas.microsoft.com/office/drawing/2014/main" id="{07A55578-51A1-4BCC-B9A4-CA085A7FA52B}"/>
                </a:ext>
              </a:extLst>
            </p:cNvPr>
            <p:cNvSpPr>
              <a:spLocks/>
            </p:cNvSpPr>
            <p:nvPr/>
          </p:nvSpPr>
          <p:spPr bwMode="auto">
            <a:xfrm>
              <a:off x="3255" y="2124"/>
              <a:ext cx="66" cy="67"/>
            </a:xfrm>
            <a:custGeom>
              <a:avLst/>
              <a:gdLst>
                <a:gd name="T0" fmla="*/ 14 w 66"/>
                <a:gd name="T1" fmla="*/ 16 h 67"/>
                <a:gd name="T2" fmla="*/ 0 w 66"/>
                <a:gd name="T3" fmla="*/ 0 h 67"/>
                <a:gd name="T4" fmla="*/ 50 w 66"/>
                <a:gd name="T5" fmla="*/ 50 h 67"/>
                <a:gd name="T6" fmla="*/ 65 w 66"/>
                <a:gd name="T7" fmla="*/ 66 h 67"/>
                <a:gd name="T8" fmla="*/ 14 w 66"/>
                <a:gd name="T9" fmla="*/ 16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67">
                  <a:moveTo>
                    <a:pt x="14" y="16"/>
                  </a:moveTo>
                  <a:lnTo>
                    <a:pt x="0" y="0"/>
                  </a:lnTo>
                  <a:lnTo>
                    <a:pt x="50" y="50"/>
                  </a:lnTo>
                  <a:lnTo>
                    <a:pt x="65" y="66"/>
                  </a:lnTo>
                  <a:lnTo>
                    <a:pt x="14" y="16"/>
                  </a:lnTo>
                </a:path>
              </a:pathLst>
            </a:custGeom>
            <a:solidFill>
              <a:srgbClr val="4999CE"/>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sp>
          <p:nvSpPr>
            <p:cNvPr id="12495" name="Freeform 220">
              <a:extLst>
                <a:ext uri="{FF2B5EF4-FFF2-40B4-BE49-F238E27FC236}">
                  <a16:creationId xmlns:a16="http://schemas.microsoft.com/office/drawing/2014/main" id="{FF7DCF2F-53E3-40D2-8BBC-9B281E5A3778}"/>
                </a:ext>
              </a:extLst>
            </p:cNvPr>
            <p:cNvSpPr>
              <a:spLocks/>
            </p:cNvSpPr>
            <p:nvPr/>
          </p:nvSpPr>
          <p:spPr bwMode="auto">
            <a:xfrm>
              <a:off x="2342" y="1959"/>
              <a:ext cx="1042" cy="997"/>
            </a:xfrm>
            <a:custGeom>
              <a:avLst/>
              <a:gdLst>
                <a:gd name="T0" fmla="*/ 467 w 1042"/>
                <a:gd name="T1" fmla="*/ 3 h 997"/>
                <a:gd name="T2" fmla="*/ 391 w 1042"/>
                <a:gd name="T3" fmla="*/ 16 h 997"/>
                <a:gd name="T4" fmla="*/ 319 w 1042"/>
                <a:gd name="T5" fmla="*/ 39 h 997"/>
                <a:gd name="T6" fmla="*/ 251 w 1042"/>
                <a:gd name="T7" fmla="*/ 72 h 997"/>
                <a:gd name="T8" fmla="*/ 190 w 1042"/>
                <a:gd name="T9" fmla="*/ 114 h 997"/>
                <a:gd name="T10" fmla="*/ 135 w 1042"/>
                <a:gd name="T11" fmla="*/ 164 h 997"/>
                <a:gd name="T12" fmla="*/ 89 w 1042"/>
                <a:gd name="T13" fmla="*/ 220 h 997"/>
                <a:gd name="T14" fmla="*/ 52 w 1042"/>
                <a:gd name="T15" fmla="*/ 283 h 997"/>
                <a:gd name="T16" fmla="*/ 24 w 1042"/>
                <a:gd name="T17" fmla="*/ 350 h 997"/>
                <a:gd name="T18" fmla="*/ 6 w 1042"/>
                <a:gd name="T19" fmla="*/ 423 h 997"/>
                <a:gd name="T20" fmla="*/ 0 w 1042"/>
                <a:gd name="T21" fmla="*/ 498 h 997"/>
                <a:gd name="T22" fmla="*/ 6 w 1042"/>
                <a:gd name="T23" fmla="*/ 573 h 997"/>
                <a:gd name="T24" fmla="*/ 24 w 1042"/>
                <a:gd name="T25" fmla="*/ 646 h 997"/>
                <a:gd name="T26" fmla="*/ 52 w 1042"/>
                <a:gd name="T27" fmla="*/ 713 h 997"/>
                <a:gd name="T28" fmla="*/ 89 w 1042"/>
                <a:gd name="T29" fmla="*/ 776 h 997"/>
                <a:gd name="T30" fmla="*/ 135 w 1042"/>
                <a:gd name="T31" fmla="*/ 832 h 997"/>
                <a:gd name="T32" fmla="*/ 190 w 1042"/>
                <a:gd name="T33" fmla="*/ 882 h 997"/>
                <a:gd name="T34" fmla="*/ 251 w 1042"/>
                <a:gd name="T35" fmla="*/ 924 h 997"/>
                <a:gd name="T36" fmla="*/ 319 w 1042"/>
                <a:gd name="T37" fmla="*/ 957 h 997"/>
                <a:gd name="T38" fmla="*/ 391 w 1042"/>
                <a:gd name="T39" fmla="*/ 980 h 997"/>
                <a:gd name="T40" fmla="*/ 467 w 1042"/>
                <a:gd name="T41" fmla="*/ 993 h 997"/>
                <a:gd name="T42" fmla="*/ 547 w 1042"/>
                <a:gd name="T43" fmla="*/ 995 h 997"/>
                <a:gd name="T44" fmla="*/ 625 w 1042"/>
                <a:gd name="T45" fmla="*/ 986 h 997"/>
                <a:gd name="T46" fmla="*/ 700 w 1042"/>
                <a:gd name="T47" fmla="*/ 966 h 997"/>
                <a:gd name="T48" fmla="*/ 768 w 1042"/>
                <a:gd name="T49" fmla="*/ 935 h 997"/>
                <a:gd name="T50" fmla="*/ 832 w 1042"/>
                <a:gd name="T51" fmla="*/ 897 h 997"/>
                <a:gd name="T52" fmla="*/ 888 w 1042"/>
                <a:gd name="T53" fmla="*/ 850 h 997"/>
                <a:gd name="T54" fmla="*/ 938 w 1042"/>
                <a:gd name="T55" fmla="*/ 796 h 997"/>
                <a:gd name="T56" fmla="*/ 978 w 1042"/>
                <a:gd name="T57" fmla="*/ 735 h 997"/>
                <a:gd name="T58" fmla="*/ 1009 w 1042"/>
                <a:gd name="T59" fmla="*/ 669 h 997"/>
                <a:gd name="T60" fmla="*/ 1030 w 1042"/>
                <a:gd name="T61" fmla="*/ 598 h 997"/>
                <a:gd name="T62" fmla="*/ 1040 w 1042"/>
                <a:gd name="T63" fmla="*/ 523 h 997"/>
                <a:gd name="T64" fmla="*/ 1038 w 1042"/>
                <a:gd name="T65" fmla="*/ 447 h 997"/>
                <a:gd name="T66" fmla="*/ 1024 w 1042"/>
                <a:gd name="T67" fmla="*/ 374 h 997"/>
                <a:gd name="T68" fmla="*/ 1000 w 1042"/>
                <a:gd name="T69" fmla="*/ 305 h 997"/>
                <a:gd name="T70" fmla="*/ 966 w 1042"/>
                <a:gd name="T71" fmla="*/ 240 h 997"/>
                <a:gd name="T72" fmla="*/ 922 w 1042"/>
                <a:gd name="T73" fmla="*/ 182 h 997"/>
                <a:gd name="T74" fmla="*/ 870 w 1042"/>
                <a:gd name="T75" fmla="*/ 130 h 997"/>
                <a:gd name="T76" fmla="*/ 812 w 1042"/>
                <a:gd name="T77" fmla="*/ 85 h 997"/>
                <a:gd name="T78" fmla="*/ 746 w 1042"/>
                <a:gd name="T79" fmla="*/ 50 h 997"/>
                <a:gd name="T80" fmla="*/ 675 w 1042"/>
                <a:gd name="T81" fmla="*/ 23 h 997"/>
                <a:gd name="T82" fmla="*/ 599 w 1042"/>
                <a:gd name="T83" fmla="*/ 6 h 997"/>
                <a:gd name="T84" fmla="*/ 521 w 1042"/>
                <a:gd name="T85" fmla="*/ 0 h 99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042" h="997">
                  <a:moveTo>
                    <a:pt x="521" y="0"/>
                  </a:moveTo>
                  <a:lnTo>
                    <a:pt x="494" y="1"/>
                  </a:lnTo>
                  <a:lnTo>
                    <a:pt x="467" y="3"/>
                  </a:lnTo>
                  <a:lnTo>
                    <a:pt x="442" y="6"/>
                  </a:lnTo>
                  <a:lnTo>
                    <a:pt x="416" y="10"/>
                  </a:lnTo>
                  <a:lnTo>
                    <a:pt x="391" y="16"/>
                  </a:lnTo>
                  <a:lnTo>
                    <a:pt x="366" y="23"/>
                  </a:lnTo>
                  <a:lnTo>
                    <a:pt x="341" y="30"/>
                  </a:lnTo>
                  <a:lnTo>
                    <a:pt x="319" y="39"/>
                  </a:lnTo>
                  <a:lnTo>
                    <a:pt x="295" y="50"/>
                  </a:lnTo>
                  <a:lnTo>
                    <a:pt x="273" y="61"/>
                  </a:lnTo>
                  <a:lnTo>
                    <a:pt x="251" y="72"/>
                  </a:lnTo>
                  <a:lnTo>
                    <a:pt x="229" y="85"/>
                  </a:lnTo>
                  <a:lnTo>
                    <a:pt x="209" y="99"/>
                  </a:lnTo>
                  <a:lnTo>
                    <a:pt x="190" y="114"/>
                  </a:lnTo>
                  <a:lnTo>
                    <a:pt x="171" y="130"/>
                  </a:lnTo>
                  <a:lnTo>
                    <a:pt x="153" y="146"/>
                  </a:lnTo>
                  <a:lnTo>
                    <a:pt x="135" y="164"/>
                  </a:lnTo>
                  <a:lnTo>
                    <a:pt x="119" y="182"/>
                  </a:lnTo>
                  <a:lnTo>
                    <a:pt x="103" y="200"/>
                  </a:lnTo>
                  <a:lnTo>
                    <a:pt x="89" y="220"/>
                  </a:lnTo>
                  <a:lnTo>
                    <a:pt x="75" y="240"/>
                  </a:lnTo>
                  <a:lnTo>
                    <a:pt x="63" y="261"/>
                  </a:lnTo>
                  <a:lnTo>
                    <a:pt x="52" y="283"/>
                  </a:lnTo>
                  <a:lnTo>
                    <a:pt x="41" y="305"/>
                  </a:lnTo>
                  <a:lnTo>
                    <a:pt x="32" y="327"/>
                  </a:lnTo>
                  <a:lnTo>
                    <a:pt x="24" y="350"/>
                  </a:lnTo>
                  <a:lnTo>
                    <a:pt x="17" y="374"/>
                  </a:lnTo>
                  <a:lnTo>
                    <a:pt x="11" y="398"/>
                  </a:lnTo>
                  <a:lnTo>
                    <a:pt x="6" y="423"/>
                  </a:lnTo>
                  <a:lnTo>
                    <a:pt x="3" y="447"/>
                  </a:lnTo>
                  <a:lnTo>
                    <a:pt x="1" y="473"/>
                  </a:lnTo>
                  <a:lnTo>
                    <a:pt x="0" y="498"/>
                  </a:lnTo>
                  <a:lnTo>
                    <a:pt x="1" y="523"/>
                  </a:lnTo>
                  <a:lnTo>
                    <a:pt x="3" y="549"/>
                  </a:lnTo>
                  <a:lnTo>
                    <a:pt x="6" y="573"/>
                  </a:lnTo>
                  <a:lnTo>
                    <a:pt x="11" y="598"/>
                  </a:lnTo>
                  <a:lnTo>
                    <a:pt x="17" y="622"/>
                  </a:lnTo>
                  <a:lnTo>
                    <a:pt x="24" y="646"/>
                  </a:lnTo>
                  <a:lnTo>
                    <a:pt x="32" y="669"/>
                  </a:lnTo>
                  <a:lnTo>
                    <a:pt x="41" y="691"/>
                  </a:lnTo>
                  <a:lnTo>
                    <a:pt x="52" y="713"/>
                  </a:lnTo>
                  <a:lnTo>
                    <a:pt x="63" y="735"/>
                  </a:lnTo>
                  <a:lnTo>
                    <a:pt x="75" y="756"/>
                  </a:lnTo>
                  <a:lnTo>
                    <a:pt x="89" y="776"/>
                  </a:lnTo>
                  <a:lnTo>
                    <a:pt x="103" y="796"/>
                  </a:lnTo>
                  <a:lnTo>
                    <a:pt x="119" y="814"/>
                  </a:lnTo>
                  <a:lnTo>
                    <a:pt x="135" y="832"/>
                  </a:lnTo>
                  <a:lnTo>
                    <a:pt x="153" y="850"/>
                  </a:lnTo>
                  <a:lnTo>
                    <a:pt x="171" y="866"/>
                  </a:lnTo>
                  <a:lnTo>
                    <a:pt x="190" y="882"/>
                  </a:lnTo>
                  <a:lnTo>
                    <a:pt x="209" y="897"/>
                  </a:lnTo>
                  <a:lnTo>
                    <a:pt x="229" y="911"/>
                  </a:lnTo>
                  <a:lnTo>
                    <a:pt x="251" y="924"/>
                  </a:lnTo>
                  <a:lnTo>
                    <a:pt x="273" y="935"/>
                  </a:lnTo>
                  <a:lnTo>
                    <a:pt x="295" y="946"/>
                  </a:lnTo>
                  <a:lnTo>
                    <a:pt x="319" y="957"/>
                  </a:lnTo>
                  <a:lnTo>
                    <a:pt x="341" y="966"/>
                  </a:lnTo>
                  <a:lnTo>
                    <a:pt x="366" y="973"/>
                  </a:lnTo>
                  <a:lnTo>
                    <a:pt x="391" y="980"/>
                  </a:lnTo>
                  <a:lnTo>
                    <a:pt x="416" y="986"/>
                  </a:lnTo>
                  <a:lnTo>
                    <a:pt x="442" y="990"/>
                  </a:lnTo>
                  <a:lnTo>
                    <a:pt x="467" y="993"/>
                  </a:lnTo>
                  <a:lnTo>
                    <a:pt x="494" y="995"/>
                  </a:lnTo>
                  <a:lnTo>
                    <a:pt x="521" y="996"/>
                  </a:lnTo>
                  <a:lnTo>
                    <a:pt x="547" y="995"/>
                  </a:lnTo>
                  <a:lnTo>
                    <a:pt x="574" y="993"/>
                  </a:lnTo>
                  <a:lnTo>
                    <a:pt x="599" y="990"/>
                  </a:lnTo>
                  <a:lnTo>
                    <a:pt x="625" y="986"/>
                  </a:lnTo>
                  <a:lnTo>
                    <a:pt x="650" y="980"/>
                  </a:lnTo>
                  <a:lnTo>
                    <a:pt x="675" y="973"/>
                  </a:lnTo>
                  <a:lnTo>
                    <a:pt x="700" y="966"/>
                  </a:lnTo>
                  <a:lnTo>
                    <a:pt x="722" y="957"/>
                  </a:lnTo>
                  <a:lnTo>
                    <a:pt x="746" y="946"/>
                  </a:lnTo>
                  <a:lnTo>
                    <a:pt x="768" y="935"/>
                  </a:lnTo>
                  <a:lnTo>
                    <a:pt x="790" y="924"/>
                  </a:lnTo>
                  <a:lnTo>
                    <a:pt x="812" y="911"/>
                  </a:lnTo>
                  <a:lnTo>
                    <a:pt x="832" y="897"/>
                  </a:lnTo>
                  <a:lnTo>
                    <a:pt x="851" y="882"/>
                  </a:lnTo>
                  <a:lnTo>
                    <a:pt x="870" y="866"/>
                  </a:lnTo>
                  <a:lnTo>
                    <a:pt x="888" y="850"/>
                  </a:lnTo>
                  <a:lnTo>
                    <a:pt x="906" y="832"/>
                  </a:lnTo>
                  <a:lnTo>
                    <a:pt x="922" y="814"/>
                  </a:lnTo>
                  <a:lnTo>
                    <a:pt x="938" y="796"/>
                  </a:lnTo>
                  <a:lnTo>
                    <a:pt x="952" y="776"/>
                  </a:lnTo>
                  <a:lnTo>
                    <a:pt x="966" y="756"/>
                  </a:lnTo>
                  <a:lnTo>
                    <a:pt x="978" y="735"/>
                  </a:lnTo>
                  <a:lnTo>
                    <a:pt x="989" y="713"/>
                  </a:lnTo>
                  <a:lnTo>
                    <a:pt x="1000" y="691"/>
                  </a:lnTo>
                  <a:lnTo>
                    <a:pt x="1009" y="669"/>
                  </a:lnTo>
                  <a:lnTo>
                    <a:pt x="1017" y="646"/>
                  </a:lnTo>
                  <a:lnTo>
                    <a:pt x="1024" y="622"/>
                  </a:lnTo>
                  <a:lnTo>
                    <a:pt x="1030" y="598"/>
                  </a:lnTo>
                  <a:lnTo>
                    <a:pt x="1035" y="573"/>
                  </a:lnTo>
                  <a:lnTo>
                    <a:pt x="1038" y="549"/>
                  </a:lnTo>
                  <a:lnTo>
                    <a:pt x="1040" y="523"/>
                  </a:lnTo>
                  <a:lnTo>
                    <a:pt x="1041" y="498"/>
                  </a:lnTo>
                  <a:lnTo>
                    <a:pt x="1040" y="473"/>
                  </a:lnTo>
                  <a:lnTo>
                    <a:pt x="1038" y="447"/>
                  </a:lnTo>
                  <a:lnTo>
                    <a:pt x="1035" y="423"/>
                  </a:lnTo>
                  <a:lnTo>
                    <a:pt x="1030" y="398"/>
                  </a:lnTo>
                  <a:lnTo>
                    <a:pt x="1024" y="374"/>
                  </a:lnTo>
                  <a:lnTo>
                    <a:pt x="1017" y="350"/>
                  </a:lnTo>
                  <a:lnTo>
                    <a:pt x="1009" y="327"/>
                  </a:lnTo>
                  <a:lnTo>
                    <a:pt x="1000" y="305"/>
                  </a:lnTo>
                  <a:lnTo>
                    <a:pt x="989" y="283"/>
                  </a:lnTo>
                  <a:lnTo>
                    <a:pt x="978" y="261"/>
                  </a:lnTo>
                  <a:lnTo>
                    <a:pt x="966" y="240"/>
                  </a:lnTo>
                  <a:lnTo>
                    <a:pt x="952" y="220"/>
                  </a:lnTo>
                  <a:lnTo>
                    <a:pt x="938" y="200"/>
                  </a:lnTo>
                  <a:lnTo>
                    <a:pt x="922" y="182"/>
                  </a:lnTo>
                  <a:lnTo>
                    <a:pt x="906" y="164"/>
                  </a:lnTo>
                  <a:lnTo>
                    <a:pt x="888" y="146"/>
                  </a:lnTo>
                  <a:lnTo>
                    <a:pt x="870" y="130"/>
                  </a:lnTo>
                  <a:lnTo>
                    <a:pt x="851" y="114"/>
                  </a:lnTo>
                  <a:lnTo>
                    <a:pt x="832" y="99"/>
                  </a:lnTo>
                  <a:lnTo>
                    <a:pt x="812" y="85"/>
                  </a:lnTo>
                  <a:lnTo>
                    <a:pt x="790" y="72"/>
                  </a:lnTo>
                  <a:lnTo>
                    <a:pt x="768" y="61"/>
                  </a:lnTo>
                  <a:lnTo>
                    <a:pt x="746" y="50"/>
                  </a:lnTo>
                  <a:lnTo>
                    <a:pt x="722" y="39"/>
                  </a:lnTo>
                  <a:lnTo>
                    <a:pt x="700" y="30"/>
                  </a:lnTo>
                  <a:lnTo>
                    <a:pt x="675" y="23"/>
                  </a:lnTo>
                  <a:lnTo>
                    <a:pt x="650" y="16"/>
                  </a:lnTo>
                  <a:lnTo>
                    <a:pt x="625" y="10"/>
                  </a:lnTo>
                  <a:lnTo>
                    <a:pt x="599" y="6"/>
                  </a:lnTo>
                  <a:lnTo>
                    <a:pt x="574" y="3"/>
                  </a:lnTo>
                  <a:lnTo>
                    <a:pt x="547" y="1"/>
                  </a:lnTo>
                  <a:lnTo>
                    <a:pt x="521" y="0"/>
                  </a:lnTo>
                </a:path>
              </a:pathLst>
            </a:custGeom>
            <a:solidFill>
              <a:srgbClr val="4590C3"/>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685800" eaLnBrk="0" hangingPunct="0"/>
              <a:endParaRPr lang="en-US" sz="900">
                <a:solidFill>
                  <a:srgbClr val="7C7C7C"/>
                </a:solidFill>
              </a:endParaRPr>
            </a:p>
          </p:txBody>
        </p:sp>
      </p:grpSp>
      <p:sp>
        <p:nvSpPr>
          <p:cNvPr id="440541" name="Rectangle 221">
            <a:hlinkClick r:id="" action="ppaction://noaction" highlightClick="1"/>
            <a:extLst>
              <a:ext uri="{FF2B5EF4-FFF2-40B4-BE49-F238E27FC236}">
                <a16:creationId xmlns:a16="http://schemas.microsoft.com/office/drawing/2014/main" id="{99CFE2F8-1AE8-4D51-B584-141D71984119}"/>
              </a:ext>
            </a:extLst>
          </p:cNvPr>
          <p:cNvSpPr>
            <a:spLocks noChangeArrowheads="1"/>
          </p:cNvSpPr>
          <p:nvPr/>
        </p:nvSpPr>
        <p:spPr bwMode="auto">
          <a:xfrm>
            <a:off x="4207722" y="2357508"/>
            <a:ext cx="1310879" cy="80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spAutoFit/>
          </a:bodyPr>
          <a:lstStyle/>
          <a:p>
            <a:pPr defTabSz="685800" eaLnBrk="0" hangingPunct="0">
              <a:spcBef>
                <a:spcPct val="50000"/>
              </a:spcBef>
              <a:defRPr/>
            </a:pPr>
            <a:r>
              <a:rPr lang="en-GB" altLang="en-US" b="1">
                <a:solidFill>
                  <a:srgbClr val="FFFFFF"/>
                </a:solidFill>
                <a:effectLst>
                  <a:outerShdw blurRad="38100" dist="38100" dir="2700000" algn="tl">
                    <a:srgbClr val="C0C0C0"/>
                  </a:outerShdw>
                </a:effectLst>
              </a:rPr>
              <a:t>Credit </a:t>
            </a:r>
          </a:p>
          <a:p>
            <a:pPr defTabSz="685800" eaLnBrk="0" hangingPunct="0">
              <a:spcBef>
                <a:spcPct val="50000"/>
              </a:spcBef>
              <a:defRPr/>
            </a:pPr>
            <a:r>
              <a:rPr lang="en-GB" altLang="en-US" b="1">
                <a:solidFill>
                  <a:srgbClr val="FFFFFF"/>
                </a:solidFill>
                <a:effectLst>
                  <a:outerShdw blurRad="38100" dist="38100" dir="2700000" algn="tl">
                    <a:srgbClr val="C0C0C0"/>
                  </a:outerShdw>
                </a:effectLst>
              </a:rPr>
              <a:t>Management</a:t>
            </a:r>
          </a:p>
          <a:p>
            <a:pPr defTabSz="685800" eaLnBrk="0" hangingPunct="0">
              <a:spcBef>
                <a:spcPct val="50000"/>
              </a:spcBef>
              <a:defRPr/>
            </a:pPr>
            <a:r>
              <a:rPr lang="en-GB" altLang="en-US" b="1">
                <a:solidFill>
                  <a:srgbClr val="FFFFFF"/>
                </a:solidFill>
                <a:effectLst>
                  <a:outerShdw blurRad="38100" dist="38100" dir="2700000" algn="tl">
                    <a:srgbClr val="C0C0C0"/>
                  </a:outerShdw>
                </a:effectLst>
              </a:rPr>
              <a:t>System</a:t>
            </a:r>
          </a:p>
        </p:txBody>
      </p:sp>
      <p:sp>
        <p:nvSpPr>
          <p:cNvPr id="440542" name="Rectangle 222">
            <a:hlinkClick r:id="" action="ppaction://noaction" highlightClick="1"/>
            <a:extLst>
              <a:ext uri="{FF2B5EF4-FFF2-40B4-BE49-F238E27FC236}">
                <a16:creationId xmlns:a16="http://schemas.microsoft.com/office/drawing/2014/main" id="{052D2779-3C34-4A78-A7C7-73F965A20419}"/>
              </a:ext>
            </a:extLst>
          </p:cNvPr>
          <p:cNvSpPr>
            <a:spLocks noChangeArrowheads="1"/>
          </p:cNvSpPr>
          <p:nvPr/>
        </p:nvSpPr>
        <p:spPr bwMode="auto">
          <a:xfrm>
            <a:off x="5919841" y="2494430"/>
            <a:ext cx="977504" cy="55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spAutoFit/>
          </a:bodyPr>
          <a:lstStyle/>
          <a:p>
            <a:pPr defTabSz="685800" eaLnBrk="0" hangingPunct="0">
              <a:spcBef>
                <a:spcPct val="50000"/>
              </a:spcBef>
              <a:defRPr/>
            </a:pPr>
            <a:r>
              <a:rPr lang="en-GB" altLang="en-US" sz="1050" b="1" dirty="0">
                <a:solidFill>
                  <a:srgbClr val="FFFFFF"/>
                </a:solidFill>
                <a:effectLst>
                  <a:outerShdw blurRad="38100" dist="38100" dir="2700000" algn="tl">
                    <a:srgbClr val="C0C0C0"/>
                  </a:outerShdw>
                </a:effectLst>
              </a:rPr>
              <a:t>Transaction</a:t>
            </a:r>
            <a:br>
              <a:rPr lang="en-GB" altLang="en-US" sz="1050" b="1" dirty="0">
                <a:solidFill>
                  <a:srgbClr val="FFFFFF"/>
                </a:solidFill>
                <a:effectLst>
                  <a:outerShdw blurRad="38100" dist="38100" dir="2700000" algn="tl">
                    <a:srgbClr val="C0C0C0"/>
                  </a:outerShdw>
                </a:effectLst>
              </a:rPr>
            </a:br>
            <a:r>
              <a:rPr lang="en-GB" altLang="en-US" sz="1050" b="1" dirty="0">
                <a:solidFill>
                  <a:srgbClr val="FFFFFF"/>
                </a:solidFill>
                <a:effectLst>
                  <a:outerShdw blurRad="38100" dist="38100" dir="2700000" algn="tl">
                    <a:srgbClr val="C0C0C0"/>
                  </a:outerShdw>
                </a:effectLst>
              </a:rPr>
              <a:t>Management</a:t>
            </a:r>
            <a:br>
              <a:rPr lang="en-GB" altLang="en-US" sz="1050" b="1" dirty="0">
                <a:solidFill>
                  <a:srgbClr val="FFFFFF"/>
                </a:solidFill>
                <a:effectLst>
                  <a:outerShdw blurRad="38100" dist="38100" dir="2700000" algn="tl">
                    <a:srgbClr val="C0C0C0"/>
                  </a:outerShdw>
                </a:effectLst>
              </a:rPr>
            </a:br>
            <a:r>
              <a:rPr lang="en-GB" altLang="en-US" sz="1050" b="1" dirty="0">
                <a:solidFill>
                  <a:srgbClr val="FFFFFF"/>
                </a:solidFill>
                <a:effectLst>
                  <a:outerShdw blurRad="38100" dist="38100" dir="2700000" algn="tl">
                    <a:srgbClr val="C0C0C0"/>
                  </a:outerShdw>
                </a:effectLst>
              </a:rPr>
              <a:t>(TRAMS)</a:t>
            </a:r>
          </a:p>
        </p:txBody>
      </p:sp>
      <p:sp>
        <p:nvSpPr>
          <p:cNvPr id="440543" name="Rectangle 223">
            <a:extLst>
              <a:ext uri="{FF2B5EF4-FFF2-40B4-BE49-F238E27FC236}">
                <a16:creationId xmlns:a16="http://schemas.microsoft.com/office/drawing/2014/main" id="{B6546953-AC47-4792-8868-BA659B85FA65}"/>
              </a:ext>
            </a:extLst>
          </p:cNvPr>
          <p:cNvSpPr>
            <a:spLocks noChangeArrowheads="1"/>
          </p:cNvSpPr>
          <p:nvPr/>
        </p:nvSpPr>
        <p:spPr bwMode="auto">
          <a:xfrm>
            <a:off x="5275714" y="3563612"/>
            <a:ext cx="1310878" cy="71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spAutoFit/>
          </a:bodyPr>
          <a:lstStyle/>
          <a:p>
            <a:pPr defTabSz="685800" eaLnBrk="0" hangingPunct="0">
              <a:spcBef>
                <a:spcPct val="50000"/>
              </a:spcBef>
              <a:defRPr/>
            </a:pPr>
            <a:r>
              <a:rPr lang="en-GB" altLang="en-US" sz="1050" b="1">
                <a:solidFill>
                  <a:srgbClr val="FFFFFF"/>
                </a:solidFill>
                <a:effectLst>
                  <a:outerShdw blurRad="38100" dist="38100" dir="2700000" algn="tl">
                    <a:srgbClr val="C0C0C0"/>
                  </a:outerShdw>
                </a:effectLst>
              </a:rPr>
              <a:t>Interchange</a:t>
            </a:r>
            <a:br>
              <a:rPr lang="en-GB" altLang="en-US" sz="1050" b="1">
                <a:solidFill>
                  <a:srgbClr val="FFFFFF"/>
                </a:solidFill>
                <a:effectLst>
                  <a:outerShdw blurRad="38100" dist="38100" dir="2700000" algn="tl">
                    <a:srgbClr val="C0C0C0"/>
                  </a:outerShdw>
                </a:effectLst>
              </a:rPr>
            </a:br>
            <a:r>
              <a:rPr lang="en-GB" altLang="en-US" sz="1050" b="1">
                <a:solidFill>
                  <a:srgbClr val="FFFFFF"/>
                </a:solidFill>
                <a:effectLst>
                  <a:outerShdw blurRad="38100" dist="38100" dir="2700000" algn="tl">
                    <a:srgbClr val="C0C0C0"/>
                  </a:outerShdw>
                </a:effectLst>
              </a:rPr>
              <a:t>Tracking</a:t>
            </a:r>
            <a:br>
              <a:rPr lang="en-GB" altLang="en-US" sz="1050" b="1">
                <a:solidFill>
                  <a:srgbClr val="FFFFFF"/>
                </a:solidFill>
                <a:effectLst>
                  <a:outerShdw blurRad="38100" dist="38100" dir="2700000" algn="tl">
                    <a:srgbClr val="C0C0C0"/>
                  </a:outerShdw>
                </a:effectLst>
              </a:rPr>
            </a:br>
            <a:r>
              <a:rPr lang="en-GB" altLang="en-US" sz="1050" b="1">
                <a:solidFill>
                  <a:srgbClr val="FFFFFF"/>
                </a:solidFill>
                <a:effectLst>
                  <a:outerShdw blurRad="38100" dist="38100" dir="2700000" algn="tl">
                    <a:srgbClr val="C0C0C0"/>
                  </a:outerShdw>
                </a:effectLst>
              </a:rPr>
              <a:t>System </a:t>
            </a:r>
            <a:br>
              <a:rPr lang="en-GB" altLang="en-US" sz="1050" b="1">
                <a:solidFill>
                  <a:srgbClr val="FFFFFF"/>
                </a:solidFill>
                <a:effectLst>
                  <a:outerShdw blurRad="38100" dist="38100" dir="2700000" algn="tl">
                    <a:srgbClr val="C0C0C0"/>
                  </a:outerShdw>
                </a:effectLst>
              </a:rPr>
            </a:br>
            <a:r>
              <a:rPr lang="en-GB" altLang="en-US" sz="1050" b="1">
                <a:solidFill>
                  <a:srgbClr val="FFFFFF"/>
                </a:solidFill>
                <a:effectLst>
                  <a:outerShdw blurRad="38100" dist="38100" dir="2700000" algn="tl">
                    <a:srgbClr val="C0C0C0"/>
                  </a:outerShdw>
                </a:effectLst>
              </a:rPr>
              <a:t>(ITS)</a:t>
            </a:r>
          </a:p>
        </p:txBody>
      </p:sp>
      <p:sp>
        <p:nvSpPr>
          <p:cNvPr id="440544" name="Rectangle 224">
            <a:hlinkClick r:id="" action="ppaction://noaction" highlightClick="1"/>
            <a:extLst>
              <a:ext uri="{FF2B5EF4-FFF2-40B4-BE49-F238E27FC236}">
                <a16:creationId xmlns:a16="http://schemas.microsoft.com/office/drawing/2014/main" id="{59AB1D01-C51D-40F6-847E-2F5E49403408}"/>
              </a:ext>
            </a:extLst>
          </p:cNvPr>
          <p:cNvSpPr>
            <a:spLocks noChangeArrowheads="1"/>
          </p:cNvSpPr>
          <p:nvPr/>
        </p:nvSpPr>
        <p:spPr bwMode="auto">
          <a:xfrm>
            <a:off x="3186166" y="3554087"/>
            <a:ext cx="939404" cy="71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spAutoFit/>
          </a:bodyPr>
          <a:lstStyle/>
          <a:p>
            <a:pPr defTabSz="685800" eaLnBrk="0" hangingPunct="0">
              <a:spcBef>
                <a:spcPct val="50000"/>
              </a:spcBef>
              <a:defRPr/>
            </a:pPr>
            <a:r>
              <a:rPr lang="en-GB" altLang="en-US" sz="1050" b="1">
                <a:solidFill>
                  <a:srgbClr val="FFFFFF"/>
                </a:solidFill>
                <a:effectLst>
                  <a:outerShdw blurRad="38100" dist="38100" dir="2700000" algn="tl">
                    <a:srgbClr val="C0C0C0"/>
                  </a:outerShdw>
                </a:effectLst>
              </a:rPr>
              <a:t>Collections Tracking &amp; Analysis</a:t>
            </a:r>
            <a:br>
              <a:rPr lang="en-GB" altLang="en-US" sz="1050" b="1">
                <a:solidFill>
                  <a:srgbClr val="FFFFFF"/>
                </a:solidFill>
                <a:effectLst>
                  <a:outerShdw blurRad="38100" dist="38100" dir="2700000" algn="tl">
                    <a:srgbClr val="C0C0C0"/>
                  </a:outerShdw>
                </a:effectLst>
              </a:rPr>
            </a:br>
            <a:r>
              <a:rPr lang="en-GB" altLang="en-US" sz="1050" b="1">
                <a:solidFill>
                  <a:srgbClr val="FFFFFF"/>
                </a:solidFill>
                <a:effectLst>
                  <a:outerShdw blurRad="38100" dist="38100" dir="2700000" algn="tl">
                    <a:srgbClr val="C0C0C0"/>
                  </a:outerShdw>
                </a:effectLst>
              </a:rPr>
              <a:t>(CTA)</a:t>
            </a:r>
          </a:p>
        </p:txBody>
      </p:sp>
      <p:sp>
        <p:nvSpPr>
          <p:cNvPr id="440545" name="Rectangle 225">
            <a:hlinkClick r:id="" action="ppaction://noaction" highlightClick="1"/>
            <a:extLst>
              <a:ext uri="{FF2B5EF4-FFF2-40B4-BE49-F238E27FC236}">
                <a16:creationId xmlns:a16="http://schemas.microsoft.com/office/drawing/2014/main" id="{68EE2A61-A5ED-465C-83A4-E8570A258DCE}"/>
              </a:ext>
            </a:extLst>
          </p:cNvPr>
          <p:cNvSpPr>
            <a:spLocks noChangeArrowheads="1"/>
          </p:cNvSpPr>
          <p:nvPr/>
        </p:nvSpPr>
        <p:spPr bwMode="auto">
          <a:xfrm>
            <a:off x="5481691" y="1553836"/>
            <a:ext cx="1120379" cy="390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spAutoFit/>
          </a:bodyPr>
          <a:lstStyle/>
          <a:p>
            <a:pPr defTabSz="685800" eaLnBrk="0" hangingPunct="0">
              <a:spcBef>
                <a:spcPct val="50000"/>
              </a:spcBef>
              <a:defRPr/>
            </a:pPr>
            <a:r>
              <a:rPr lang="en-GB" altLang="en-US" sz="1050" b="1">
                <a:solidFill>
                  <a:srgbClr val="FFFFFF"/>
                </a:solidFill>
                <a:effectLst>
                  <a:outerShdw blurRad="38100" dist="38100" dir="2700000" algn="tl">
                    <a:srgbClr val="C0C0C0"/>
                  </a:outerShdw>
                </a:effectLst>
              </a:rPr>
              <a:t>Authorisations</a:t>
            </a:r>
            <a:br>
              <a:rPr lang="en-GB" altLang="en-US" sz="1050" b="1">
                <a:solidFill>
                  <a:srgbClr val="FFFFFF"/>
                </a:solidFill>
                <a:effectLst>
                  <a:outerShdw blurRad="38100" dist="38100" dir="2700000" algn="tl">
                    <a:srgbClr val="C0C0C0"/>
                  </a:outerShdw>
                </a:effectLst>
              </a:rPr>
            </a:br>
            <a:r>
              <a:rPr lang="en-GB" altLang="en-US" sz="1050" b="1">
                <a:solidFill>
                  <a:srgbClr val="FFFFFF"/>
                </a:solidFill>
                <a:effectLst>
                  <a:outerShdw blurRad="38100" dist="38100" dir="2700000" algn="tl">
                    <a:srgbClr val="C0C0C0"/>
                  </a:outerShdw>
                </a:effectLst>
              </a:rPr>
              <a:t>(FAS)</a:t>
            </a:r>
          </a:p>
        </p:txBody>
      </p:sp>
      <p:sp>
        <p:nvSpPr>
          <p:cNvPr id="440546" name="Rectangle 226">
            <a:hlinkClick r:id="" action="ppaction://noaction" highlightClick="1"/>
            <a:extLst>
              <a:ext uri="{FF2B5EF4-FFF2-40B4-BE49-F238E27FC236}">
                <a16:creationId xmlns:a16="http://schemas.microsoft.com/office/drawing/2014/main" id="{E4D73A47-2707-4CC8-A433-04C16404824C}"/>
              </a:ext>
            </a:extLst>
          </p:cNvPr>
          <p:cNvSpPr>
            <a:spLocks noChangeArrowheads="1"/>
          </p:cNvSpPr>
          <p:nvPr/>
        </p:nvSpPr>
        <p:spPr bwMode="auto">
          <a:xfrm>
            <a:off x="2576566" y="2468236"/>
            <a:ext cx="1310879" cy="55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spAutoFit/>
          </a:bodyPr>
          <a:lstStyle/>
          <a:p>
            <a:pPr defTabSz="685800" eaLnBrk="0" hangingPunct="0">
              <a:spcBef>
                <a:spcPct val="50000"/>
              </a:spcBef>
              <a:defRPr/>
            </a:pPr>
            <a:r>
              <a:rPr lang="en-GB" altLang="en-US" sz="1050" b="1">
                <a:solidFill>
                  <a:srgbClr val="FFFFFF"/>
                </a:solidFill>
                <a:effectLst>
                  <a:outerShdw blurRad="38100" dist="38100" dir="2700000" algn="tl">
                    <a:srgbClr val="C0C0C0"/>
                  </a:outerShdw>
                </a:effectLst>
              </a:rPr>
              <a:t>Letters </a:t>
            </a:r>
            <a:br>
              <a:rPr lang="en-GB" altLang="en-US" sz="1050" b="1">
                <a:solidFill>
                  <a:srgbClr val="FFFFFF"/>
                </a:solidFill>
                <a:effectLst>
                  <a:outerShdw blurRad="38100" dist="38100" dir="2700000" algn="tl">
                    <a:srgbClr val="C0C0C0"/>
                  </a:outerShdw>
                </a:effectLst>
              </a:rPr>
            </a:br>
            <a:r>
              <a:rPr lang="en-GB" altLang="en-US" sz="1050" b="1">
                <a:solidFill>
                  <a:srgbClr val="FFFFFF"/>
                </a:solidFill>
                <a:effectLst>
                  <a:outerShdw blurRad="38100" dist="38100" dir="2700000" algn="tl">
                    <a:srgbClr val="C0C0C0"/>
                  </a:outerShdw>
                </a:effectLst>
              </a:rPr>
              <a:t>System</a:t>
            </a:r>
            <a:br>
              <a:rPr lang="en-GB" altLang="en-US" sz="1050" b="1">
                <a:solidFill>
                  <a:srgbClr val="FFFFFF"/>
                </a:solidFill>
                <a:effectLst>
                  <a:outerShdw blurRad="38100" dist="38100" dir="2700000" algn="tl">
                    <a:srgbClr val="C0C0C0"/>
                  </a:outerShdw>
                </a:effectLst>
              </a:rPr>
            </a:br>
            <a:r>
              <a:rPr lang="en-GB" altLang="en-US" sz="1050" b="1">
                <a:solidFill>
                  <a:srgbClr val="FFFFFF"/>
                </a:solidFill>
                <a:effectLst>
                  <a:outerShdw blurRad="38100" dist="38100" dir="2700000" algn="tl">
                    <a:srgbClr val="C0C0C0"/>
                  </a:outerShdw>
                </a:effectLst>
              </a:rPr>
              <a:t>(LTS)</a:t>
            </a:r>
          </a:p>
        </p:txBody>
      </p:sp>
      <p:sp>
        <p:nvSpPr>
          <p:cNvPr id="440547" name="Rectangle 227">
            <a:hlinkClick r:id="" action="ppaction://noaction" highlightClick="1"/>
            <a:extLst>
              <a:ext uri="{FF2B5EF4-FFF2-40B4-BE49-F238E27FC236}">
                <a16:creationId xmlns:a16="http://schemas.microsoft.com/office/drawing/2014/main" id="{3E0FD795-A96D-47CB-9CF4-C324E7DB6200}"/>
              </a:ext>
            </a:extLst>
          </p:cNvPr>
          <p:cNvSpPr>
            <a:spLocks noChangeArrowheads="1"/>
          </p:cNvSpPr>
          <p:nvPr/>
        </p:nvSpPr>
        <p:spPr bwMode="auto">
          <a:xfrm>
            <a:off x="4427989" y="3980330"/>
            <a:ext cx="777478" cy="55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spAutoFit/>
          </a:bodyPr>
          <a:lstStyle/>
          <a:p>
            <a:pPr defTabSz="685800" eaLnBrk="0" hangingPunct="0">
              <a:spcBef>
                <a:spcPct val="50000"/>
              </a:spcBef>
              <a:defRPr/>
            </a:pPr>
            <a:r>
              <a:rPr lang="en-GB" altLang="en-US" sz="1050" b="1">
                <a:solidFill>
                  <a:srgbClr val="FFFFFF"/>
                </a:solidFill>
                <a:effectLst>
                  <a:outerShdw blurRad="38100" dist="38100" dir="2700000" algn="tl">
                    <a:srgbClr val="C0C0C0"/>
                  </a:outerShdw>
                </a:effectLst>
              </a:rPr>
              <a:t>Customer</a:t>
            </a:r>
            <a:br>
              <a:rPr lang="en-GB" altLang="en-US" sz="1050" b="1">
                <a:solidFill>
                  <a:srgbClr val="FFFFFF"/>
                </a:solidFill>
                <a:effectLst>
                  <a:outerShdw blurRad="38100" dist="38100" dir="2700000" algn="tl">
                    <a:srgbClr val="C0C0C0"/>
                  </a:outerShdw>
                </a:effectLst>
              </a:rPr>
            </a:br>
            <a:r>
              <a:rPr lang="en-GB" altLang="en-US" sz="1050" b="1">
                <a:solidFill>
                  <a:srgbClr val="FFFFFF"/>
                </a:solidFill>
                <a:effectLst>
                  <a:outerShdw blurRad="38100" dist="38100" dir="2700000" algn="tl">
                    <a:srgbClr val="C0C0C0"/>
                  </a:outerShdw>
                </a:effectLst>
              </a:rPr>
              <a:t>Service</a:t>
            </a:r>
            <a:br>
              <a:rPr lang="en-GB" altLang="en-US" sz="1050" b="1">
                <a:solidFill>
                  <a:srgbClr val="FFFFFF"/>
                </a:solidFill>
                <a:effectLst>
                  <a:outerShdw blurRad="38100" dist="38100" dir="2700000" algn="tl">
                    <a:srgbClr val="C0C0C0"/>
                  </a:outerShdw>
                </a:effectLst>
              </a:rPr>
            </a:br>
            <a:r>
              <a:rPr lang="en-GB" altLang="en-US" sz="1050" b="1">
                <a:solidFill>
                  <a:srgbClr val="FFFFFF"/>
                </a:solidFill>
                <a:effectLst>
                  <a:outerShdw blurRad="38100" dist="38100" dir="2700000" algn="tl">
                    <a:srgbClr val="C0C0C0"/>
                  </a:outerShdw>
                </a:effectLst>
              </a:rPr>
              <a:t>(ASM)</a:t>
            </a:r>
          </a:p>
        </p:txBody>
      </p:sp>
      <p:sp>
        <p:nvSpPr>
          <p:cNvPr id="440548" name="Rectangle 228">
            <a:hlinkClick r:id="" action="ppaction://noaction" highlightClick="1"/>
            <a:extLst>
              <a:ext uri="{FF2B5EF4-FFF2-40B4-BE49-F238E27FC236}">
                <a16:creationId xmlns:a16="http://schemas.microsoft.com/office/drawing/2014/main" id="{A3A6F874-B693-491C-B80C-3FEFB69735EB}"/>
              </a:ext>
            </a:extLst>
          </p:cNvPr>
          <p:cNvSpPr>
            <a:spLocks noChangeArrowheads="1"/>
          </p:cNvSpPr>
          <p:nvPr/>
        </p:nvSpPr>
        <p:spPr bwMode="auto">
          <a:xfrm>
            <a:off x="4310116" y="868036"/>
            <a:ext cx="996554" cy="55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spAutoFit/>
          </a:bodyPr>
          <a:lstStyle/>
          <a:p>
            <a:pPr defTabSz="685800" eaLnBrk="0" hangingPunct="0">
              <a:spcBef>
                <a:spcPct val="50000"/>
              </a:spcBef>
              <a:defRPr/>
            </a:pPr>
            <a:r>
              <a:rPr lang="en-GB" altLang="en-US" sz="1050" b="1">
                <a:solidFill>
                  <a:srgbClr val="FFFFFF"/>
                </a:solidFill>
                <a:effectLst>
                  <a:outerShdw blurRad="38100" dist="38100" dir="2700000" algn="tl">
                    <a:srgbClr val="C0C0C0"/>
                  </a:outerShdw>
                </a:effectLst>
              </a:rPr>
              <a:t>Application</a:t>
            </a:r>
            <a:br>
              <a:rPr lang="en-GB" altLang="en-US" sz="1050" b="1">
                <a:solidFill>
                  <a:srgbClr val="FFFFFF"/>
                </a:solidFill>
                <a:effectLst>
                  <a:outerShdw blurRad="38100" dist="38100" dir="2700000" algn="tl">
                    <a:srgbClr val="C0C0C0"/>
                  </a:outerShdw>
                </a:effectLst>
              </a:rPr>
            </a:br>
            <a:r>
              <a:rPr lang="en-GB" altLang="en-US" sz="1050" b="1">
                <a:solidFill>
                  <a:srgbClr val="FFFFFF"/>
                </a:solidFill>
                <a:effectLst>
                  <a:outerShdw blurRad="38100" dist="38100" dir="2700000" algn="tl">
                    <a:srgbClr val="C0C0C0"/>
                  </a:outerShdw>
                </a:effectLst>
              </a:rPr>
              <a:t>Processing</a:t>
            </a:r>
            <a:br>
              <a:rPr lang="en-GB" altLang="en-US" sz="1050" b="1">
                <a:solidFill>
                  <a:srgbClr val="FFFFFF"/>
                </a:solidFill>
                <a:effectLst>
                  <a:outerShdw blurRad="38100" dist="38100" dir="2700000" algn="tl">
                    <a:srgbClr val="C0C0C0"/>
                  </a:outerShdw>
                </a:effectLst>
              </a:rPr>
            </a:br>
            <a:r>
              <a:rPr lang="en-GB" altLang="en-US" sz="1050" b="1">
                <a:solidFill>
                  <a:srgbClr val="FFFFFF"/>
                </a:solidFill>
                <a:effectLst>
                  <a:outerShdw blurRad="38100" dist="38100" dir="2700000" algn="tl">
                    <a:srgbClr val="C0C0C0"/>
                  </a:outerShdw>
                </a:effectLst>
              </a:rPr>
              <a:t>(CDM)</a:t>
            </a:r>
          </a:p>
        </p:txBody>
      </p:sp>
      <p:sp>
        <p:nvSpPr>
          <p:cNvPr id="440549" name="Rectangle 229">
            <a:hlinkClick r:id="" action="ppaction://noaction" highlightClick="1"/>
            <a:extLst>
              <a:ext uri="{FF2B5EF4-FFF2-40B4-BE49-F238E27FC236}">
                <a16:creationId xmlns:a16="http://schemas.microsoft.com/office/drawing/2014/main" id="{07FDF0D3-5158-42AC-9FFF-EE09FF7C8D81}"/>
              </a:ext>
            </a:extLst>
          </p:cNvPr>
          <p:cNvSpPr>
            <a:spLocks noChangeArrowheads="1"/>
          </p:cNvSpPr>
          <p:nvPr/>
        </p:nvSpPr>
        <p:spPr bwMode="auto">
          <a:xfrm>
            <a:off x="3176641" y="1426440"/>
            <a:ext cx="891779" cy="55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spAutoFit/>
          </a:bodyPr>
          <a:lstStyle/>
          <a:p>
            <a:pPr defTabSz="685800" eaLnBrk="0" hangingPunct="0">
              <a:spcBef>
                <a:spcPct val="50000"/>
              </a:spcBef>
              <a:defRPr/>
            </a:pPr>
            <a:r>
              <a:rPr lang="en-GB" altLang="en-US" sz="1050" b="1">
                <a:solidFill>
                  <a:srgbClr val="FFFFFF"/>
                </a:solidFill>
                <a:effectLst>
                  <a:outerShdw blurRad="38100" dist="38100" dir="2700000" algn="tl">
                    <a:srgbClr val="C0C0C0"/>
                  </a:outerShdw>
                </a:effectLst>
              </a:rPr>
              <a:t>Merchant</a:t>
            </a:r>
            <a:br>
              <a:rPr lang="en-GB" altLang="en-US" sz="1050" b="1">
                <a:solidFill>
                  <a:srgbClr val="FFFFFF"/>
                </a:solidFill>
                <a:effectLst>
                  <a:outerShdw blurRad="38100" dist="38100" dir="2700000" algn="tl">
                    <a:srgbClr val="C0C0C0"/>
                  </a:outerShdw>
                </a:effectLst>
              </a:rPr>
            </a:br>
            <a:r>
              <a:rPr lang="en-GB" altLang="en-US" sz="1050" b="1">
                <a:solidFill>
                  <a:srgbClr val="FFFFFF"/>
                </a:solidFill>
                <a:effectLst>
                  <a:outerShdw blurRad="38100" dist="38100" dir="2700000" algn="tl">
                    <a:srgbClr val="C0C0C0"/>
                  </a:outerShdw>
                </a:effectLst>
              </a:rPr>
              <a:t>Processing</a:t>
            </a:r>
            <a:br>
              <a:rPr lang="en-GB" altLang="en-US" sz="1050" b="1">
                <a:solidFill>
                  <a:srgbClr val="FFFFFF"/>
                </a:solidFill>
                <a:effectLst>
                  <a:outerShdw blurRad="38100" dist="38100" dir="2700000" algn="tl">
                    <a:srgbClr val="C0C0C0"/>
                  </a:outerShdw>
                </a:effectLst>
              </a:rPr>
            </a:br>
            <a:r>
              <a:rPr lang="en-GB" altLang="en-US" sz="1050" b="1">
                <a:solidFill>
                  <a:srgbClr val="FFFFFF"/>
                </a:solidFill>
                <a:effectLst>
                  <a:outerShdw blurRad="38100" dist="38100" dir="2700000" algn="tl">
                    <a:srgbClr val="C0C0C0"/>
                  </a:outerShdw>
                </a:effectLst>
              </a:rPr>
              <a:t>(MBS)</a:t>
            </a:r>
          </a:p>
        </p:txBody>
      </p:sp>
      <p:sp>
        <p:nvSpPr>
          <p:cNvPr id="12310" name="Text Box 230">
            <a:hlinkClick r:id="" action="ppaction://noaction"/>
            <a:extLst>
              <a:ext uri="{FF2B5EF4-FFF2-40B4-BE49-F238E27FC236}">
                <a16:creationId xmlns:a16="http://schemas.microsoft.com/office/drawing/2014/main" id="{0EE04F42-45F5-47FD-AD79-30ECC9D366EC}"/>
              </a:ext>
            </a:extLst>
          </p:cNvPr>
          <p:cNvSpPr txBox="1">
            <a:spLocks noChangeArrowheads="1"/>
          </p:cNvSpPr>
          <p:nvPr/>
        </p:nvSpPr>
        <p:spPr bwMode="auto">
          <a:xfrm>
            <a:off x="6166092" y="902106"/>
            <a:ext cx="1569661" cy="6117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defTabSz="685800" eaLnBrk="0" hangingPunct="0">
              <a:spcBef>
                <a:spcPct val="50000"/>
              </a:spcBef>
            </a:pPr>
            <a:r>
              <a:rPr lang="en-GB" altLang="en-US" sz="1350">
                <a:solidFill>
                  <a:srgbClr val="FFFFFF"/>
                </a:solidFill>
                <a:latin typeface="Times New Roman" panose="02020603050405020304" pitchFamily="18" charset="0"/>
              </a:rPr>
              <a:t>Security sub system</a:t>
            </a:r>
          </a:p>
          <a:p>
            <a:pPr defTabSz="685800" eaLnBrk="0" hangingPunct="0">
              <a:spcBef>
                <a:spcPct val="50000"/>
              </a:spcBef>
            </a:pPr>
            <a:r>
              <a:rPr lang="en-GB" altLang="en-US" sz="1350">
                <a:solidFill>
                  <a:srgbClr val="FFFFFF"/>
                </a:solidFill>
                <a:latin typeface="Times New Roman" panose="02020603050405020304" pitchFamily="18" charset="0"/>
              </a:rPr>
              <a:t>SSC</a:t>
            </a:r>
          </a:p>
        </p:txBody>
      </p:sp>
      <p:sp>
        <p:nvSpPr>
          <p:cNvPr id="232" name="Rectangle 2">
            <a:extLst>
              <a:ext uri="{FF2B5EF4-FFF2-40B4-BE49-F238E27FC236}">
                <a16:creationId xmlns:a16="http://schemas.microsoft.com/office/drawing/2014/main" id="{D099DE50-7688-4382-9593-9ECE7885692D}"/>
              </a:ext>
            </a:extLst>
          </p:cNvPr>
          <p:cNvSpPr>
            <a:spLocks noGrp="1" noChangeArrowheads="1"/>
          </p:cNvSpPr>
          <p:nvPr>
            <p:ph type="title"/>
          </p:nvPr>
        </p:nvSpPr>
        <p:spPr>
          <a:xfrm>
            <a:off x="269876" y="240507"/>
            <a:ext cx="8594725" cy="288131"/>
          </a:xfrm>
        </p:spPr>
        <p:txBody>
          <a:bodyPr/>
          <a:lstStyle/>
          <a:p>
            <a:r>
              <a:rPr lang="en-US" altLang="en-US" dirty="0">
                <a:latin typeface="Calibri Light" panose="020F0302020204030204" pitchFamily="34" charset="0"/>
                <a:cs typeface="Calibri Light" panose="020F0302020204030204" pitchFamily="34" charset="0"/>
              </a:rPr>
              <a:t>Major VisionPLUS Subsystems</a:t>
            </a: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B5469-B9AC-406C-9D68-2CC88E1392A6}"/>
              </a:ext>
            </a:extLst>
          </p:cNvPr>
          <p:cNvSpPr>
            <a:spLocks noGrp="1"/>
          </p:cNvSpPr>
          <p:nvPr>
            <p:ph type="title"/>
          </p:nvPr>
        </p:nvSpPr>
        <p:spPr/>
        <p:txBody>
          <a:bodyPr/>
          <a:lstStyle/>
          <a:p>
            <a:r>
              <a:rPr lang="en-US" dirty="0"/>
              <a:t>VisionPLUS – Cards Issuing Perspective</a:t>
            </a:r>
          </a:p>
        </p:txBody>
      </p:sp>
      <p:sp>
        <p:nvSpPr>
          <p:cNvPr id="5" name="AutoShape 2">
            <a:extLst>
              <a:ext uri="{FF2B5EF4-FFF2-40B4-BE49-F238E27FC236}">
                <a16:creationId xmlns:a16="http://schemas.microsoft.com/office/drawing/2014/main" id="{8CCE2CAB-E246-49B7-8E81-AEF9C98BD649}"/>
              </a:ext>
            </a:extLst>
          </p:cNvPr>
          <p:cNvSpPr>
            <a:spLocks noChangeArrowheads="1"/>
          </p:cNvSpPr>
          <p:nvPr/>
        </p:nvSpPr>
        <p:spPr bwMode="auto">
          <a:xfrm>
            <a:off x="3858254" y="2184862"/>
            <a:ext cx="1078706" cy="858441"/>
          </a:xfrm>
          <a:prstGeom prst="roundRect">
            <a:avLst>
              <a:gd name="adj" fmla="val 16648"/>
            </a:avLst>
          </a:prstGeom>
          <a:solidFill>
            <a:srgbClr val="99FF99"/>
          </a:solidFill>
          <a:ln w="12700">
            <a:solidFill>
              <a:schemeClr val="tx1"/>
            </a:solidFill>
            <a:round/>
            <a:headEnd/>
            <a:tailEnd/>
          </a:ln>
          <a:effectLst>
            <a:outerShdw dist="107763" dir="18900000" algn="ctr" rotWithShape="0">
              <a:schemeClr val="bg2"/>
            </a:outerShdw>
          </a:effectLst>
        </p:spPr>
        <p:txBody>
          <a:bodyPr lIns="67866" tIns="33338" rIns="67866" bIns="33338"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defTabSz="685800" eaLnBrk="0" hangingPunct="0"/>
            <a:r>
              <a:rPr lang="en-GB" altLang="en-US">
                <a:solidFill>
                  <a:srgbClr val="000000"/>
                </a:solidFill>
              </a:rPr>
              <a:t>Account</a:t>
            </a:r>
            <a:br>
              <a:rPr lang="en-GB" altLang="en-US">
                <a:solidFill>
                  <a:srgbClr val="000000"/>
                </a:solidFill>
              </a:rPr>
            </a:br>
            <a:r>
              <a:rPr lang="en-GB" altLang="en-US">
                <a:solidFill>
                  <a:srgbClr val="000000"/>
                </a:solidFill>
              </a:rPr>
              <a:t>Receivable</a:t>
            </a:r>
          </a:p>
          <a:p>
            <a:pPr defTabSz="685800" eaLnBrk="0" hangingPunct="0"/>
            <a:r>
              <a:rPr lang="en-GB" altLang="en-US">
                <a:solidFill>
                  <a:srgbClr val="000000"/>
                </a:solidFill>
              </a:rPr>
              <a:t> (CMS)</a:t>
            </a:r>
          </a:p>
        </p:txBody>
      </p:sp>
      <p:sp>
        <p:nvSpPr>
          <p:cNvPr id="6" name="AutoShape 3">
            <a:extLst>
              <a:ext uri="{FF2B5EF4-FFF2-40B4-BE49-F238E27FC236}">
                <a16:creationId xmlns:a16="http://schemas.microsoft.com/office/drawing/2014/main" id="{696C3D47-D904-4582-A433-92E5CDC809BD}"/>
              </a:ext>
            </a:extLst>
          </p:cNvPr>
          <p:cNvSpPr>
            <a:spLocks noChangeArrowheads="1"/>
          </p:cNvSpPr>
          <p:nvPr/>
        </p:nvSpPr>
        <p:spPr bwMode="auto">
          <a:xfrm>
            <a:off x="5690625" y="3631473"/>
            <a:ext cx="989409" cy="715565"/>
          </a:xfrm>
          <a:prstGeom prst="roundRect">
            <a:avLst>
              <a:gd name="adj" fmla="val 16648"/>
            </a:avLst>
          </a:prstGeom>
          <a:solidFill>
            <a:srgbClr val="FF7C80"/>
          </a:solidFill>
          <a:ln w="12700">
            <a:solidFill>
              <a:schemeClr val="tx1"/>
            </a:solidFill>
            <a:round/>
            <a:headEnd/>
            <a:tailEnd/>
          </a:ln>
          <a:effectLst>
            <a:outerShdw dist="107763" dir="18900000" algn="ctr" rotWithShape="0">
              <a:schemeClr val="bg2"/>
            </a:outerShdw>
          </a:effectLst>
        </p:spPr>
        <p:txBody>
          <a:bodyPr lIns="67866" tIns="33338" rIns="67866" bIns="33338"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defTabSz="685800" eaLnBrk="0" hangingPunct="0"/>
            <a:r>
              <a:rPr lang="en-GB" altLang="en-US">
                <a:solidFill>
                  <a:srgbClr val="000000"/>
                </a:solidFill>
              </a:rPr>
              <a:t>Collections</a:t>
            </a:r>
            <a:br>
              <a:rPr lang="en-GB" altLang="en-US">
                <a:solidFill>
                  <a:srgbClr val="000000"/>
                </a:solidFill>
              </a:rPr>
            </a:br>
            <a:r>
              <a:rPr lang="en-GB" altLang="en-US">
                <a:solidFill>
                  <a:srgbClr val="000000"/>
                </a:solidFill>
              </a:rPr>
              <a:t>Module (CTA)</a:t>
            </a:r>
          </a:p>
        </p:txBody>
      </p:sp>
      <p:sp>
        <p:nvSpPr>
          <p:cNvPr id="7" name="AutoShape 4">
            <a:extLst>
              <a:ext uri="{FF2B5EF4-FFF2-40B4-BE49-F238E27FC236}">
                <a16:creationId xmlns:a16="http://schemas.microsoft.com/office/drawing/2014/main" id="{94335DC9-B10B-4319-AEA3-D31EF657D7D5}"/>
              </a:ext>
            </a:extLst>
          </p:cNvPr>
          <p:cNvSpPr>
            <a:spLocks noChangeArrowheads="1"/>
          </p:cNvSpPr>
          <p:nvPr/>
        </p:nvSpPr>
        <p:spPr bwMode="auto">
          <a:xfrm>
            <a:off x="3803484" y="858506"/>
            <a:ext cx="1177529" cy="715566"/>
          </a:xfrm>
          <a:prstGeom prst="roundRect">
            <a:avLst>
              <a:gd name="adj" fmla="val 16648"/>
            </a:avLst>
          </a:prstGeom>
          <a:solidFill>
            <a:srgbClr val="BBDDFF"/>
          </a:solidFill>
          <a:ln w="12700">
            <a:solidFill>
              <a:schemeClr val="tx1"/>
            </a:solidFill>
            <a:round/>
            <a:headEnd/>
            <a:tailEnd/>
          </a:ln>
          <a:effectLst>
            <a:outerShdw dist="107763" dir="18900000" algn="ctr" rotWithShape="0">
              <a:schemeClr val="bg2"/>
            </a:outerShdw>
          </a:effectLst>
        </p:spPr>
        <p:txBody>
          <a:bodyPr lIns="67866" tIns="33338" rIns="67866" bIns="33338"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defTabSz="685800" eaLnBrk="0" hangingPunct="0"/>
            <a:r>
              <a:rPr lang="en-GB" altLang="en-US">
                <a:solidFill>
                  <a:srgbClr val="000000"/>
                </a:solidFill>
              </a:rPr>
              <a:t>Authorisations Module </a:t>
            </a:r>
          </a:p>
          <a:p>
            <a:pPr defTabSz="685800" eaLnBrk="0" hangingPunct="0"/>
            <a:r>
              <a:rPr lang="en-GB" altLang="en-US">
                <a:solidFill>
                  <a:srgbClr val="000000"/>
                </a:solidFill>
              </a:rPr>
              <a:t>(FAS)</a:t>
            </a:r>
          </a:p>
        </p:txBody>
      </p:sp>
      <p:sp>
        <p:nvSpPr>
          <p:cNvPr id="8" name="AutoShape 5">
            <a:extLst>
              <a:ext uri="{FF2B5EF4-FFF2-40B4-BE49-F238E27FC236}">
                <a16:creationId xmlns:a16="http://schemas.microsoft.com/office/drawing/2014/main" id="{24B8FFF6-512C-419C-9F17-E3708F387537}"/>
              </a:ext>
            </a:extLst>
          </p:cNvPr>
          <p:cNvSpPr>
            <a:spLocks noChangeArrowheads="1"/>
          </p:cNvSpPr>
          <p:nvPr/>
        </p:nvSpPr>
        <p:spPr bwMode="auto">
          <a:xfrm>
            <a:off x="5409638" y="972807"/>
            <a:ext cx="1017984" cy="621506"/>
          </a:xfrm>
          <a:prstGeom prst="roundRect">
            <a:avLst>
              <a:gd name="adj" fmla="val 16648"/>
            </a:avLst>
          </a:prstGeom>
          <a:solidFill>
            <a:srgbClr val="FFFFCC"/>
          </a:solidFill>
          <a:ln w="12700">
            <a:solidFill>
              <a:schemeClr val="tx1"/>
            </a:solidFill>
            <a:round/>
            <a:headEnd/>
            <a:tailEnd/>
          </a:ln>
          <a:effectLst>
            <a:outerShdw dist="107763" dir="18900000" algn="ctr" rotWithShape="0">
              <a:schemeClr val="bg2"/>
            </a:outerShdw>
          </a:effectLst>
        </p:spPr>
        <p:txBody>
          <a:bodyPr lIns="67866" tIns="33338" rIns="67866" bIns="33338"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defTabSz="685800" eaLnBrk="0" hangingPunct="0"/>
            <a:r>
              <a:rPr lang="en-GB" altLang="en-US" dirty="0">
                <a:solidFill>
                  <a:srgbClr val="000000"/>
                </a:solidFill>
              </a:rPr>
              <a:t>Dispute &amp; </a:t>
            </a:r>
            <a:r>
              <a:rPr lang="en-GB" altLang="en-US" dirty="0" err="1">
                <a:solidFill>
                  <a:srgbClr val="000000"/>
                </a:solidFill>
              </a:rPr>
              <a:t>Intechange</a:t>
            </a:r>
            <a:r>
              <a:rPr lang="en-GB" altLang="en-US" dirty="0">
                <a:solidFill>
                  <a:srgbClr val="000000"/>
                </a:solidFill>
              </a:rPr>
              <a:t> (ITS)</a:t>
            </a:r>
          </a:p>
        </p:txBody>
      </p:sp>
      <p:sp>
        <p:nvSpPr>
          <p:cNvPr id="9" name="AutoShape 6">
            <a:extLst>
              <a:ext uri="{FF2B5EF4-FFF2-40B4-BE49-F238E27FC236}">
                <a16:creationId xmlns:a16="http://schemas.microsoft.com/office/drawing/2014/main" id="{6BF28DF3-D30D-455B-A824-2449A57AB920}"/>
              </a:ext>
            </a:extLst>
          </p:cNvPr>
          <p:cNvSpPr>
            <a:spLocks noChangeArrowheads="1"/>
          </p:cNvSpPr>
          <p:nvPr/>
        </p:nvSpPr>
        <p:spPr bwMode="auto">
          <a:xfrm>
            <a:off x="3997557" y="3719579"/>
            <a:ext cx="809625" cy="715565"/>
          </a:xfrm>
          <a:prstGeom prst="roundRect">
            <a:avLst>
              <a:gd name="adj" fmla="val 16648"/>
            </a:avLst>
          </a:prstGeom>
          <a:solidFill>
            <a:srgbClr val="EAEAEA"/>
          </a:solidFill>
          <a:ln w="12700">
            <a:solidFill>
              <a:schemeClr val="tx1"/>
            </a:solidFill>
            <a:round/>
            <a:headEnd/>
            <a:tailEnd/>
          </a:ln>
          <a:effectLst>
            <a:outerShdw dist="107763" dir="18900000" algn="ctr" rotWithShape="0">
              <a:schemeClr val="bg2"/>
            </a:outerShdw>
          </a:effectLst>
        </p:spPr>
        <p:txBody>
          <a:bodyPr lIns="67866" tIns="33338" rIns="67866" bIns="33338"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defTabSz="685800" eaLnBrk="0" hangingPunct="0"/>
            <a:r>
              <a:rPr lang="en-GB" altLang="en-US">
                <a:solidFill>
                  <a:srgbClr val="000000"/>
                </a:solidFill>
              </a:rPr>
              <a:t>Letters</a:t>
            </a:r>
            <a:br>
              <a:rPr lang="en-GB" altLang="en-US">
                <a:solidFill>
                  <a:srgbClr val="000000"/>
                </a:solidFill>
              </a:rPr>
            </a:br>
            <a:r>
              <a:rPr lang="en-GB" altLang="en-US">
                <a:solidFill>
                  <a:srgbClr val="000000"/>
                </a:solidFill>
              </a:rPr>
              <a:t>Module (LTS)</a:t>
            </a:r>
          </a:p>
        </p:txBody>
      </p:sp>
      <p:graphicFrame>
        <p:nvGraphicFramePr>
          <p:cNvPr id="10" name="Object 7">
            <a:hlinkClick r:id="" action="ppaction://ole?verb=0"/>
            <a:extLst>
              <a:ext uri="{FF2B5EF4-FFF2-40B4-BE49-F238E27FC236}">
                <a16:creationId xmlns:a16="http://schemas.microsoft.com/office/drawing/2014/main" id="{279203F5-33C1-45FA-83C8-D899356BFE26}"/>
              </a:ext>
            </a:extLst>
          </p:cNvPr>
          <p:cNvGraphicFramePr>
            <a:graphicFrameLocks/>
          </p:cNvGraphicFramePr>
          <p:nvPr>
            <p:extLst>
              <p:ext uri="{D42A27DB-BD31-4B8C-83A1-F6EECF244321}">
                <p14:modId xmlns:p14="http://schemas.microsoft.com/office/powerpoint/2010/main" val="2205159450"/>
              </p:ext>
            </p:extLst>
          </p:nvPr>
        </p:nvGraphicFramePr>
        <p:xfrm>
          <a:off x="4688120" y="4175587"/>
          <a:ext cx="553640" cy="428625"/>
        </p:xfrm>
        <a:graphic>
          <a:graphicData uri="http://schemas.openxmlformats.org/presentationml/2006/ole">
            <mc:AlternateContent xmlns:mc="http://schemas.openxmlformats.org/markup-compatibility/2006">
              <mc:Choice xmlns:v="urn:schemas-microsoft-com:vml" Requires="v">
                <p:oleObj spid="_x0000_s3081" name="Clip" r:id="rId3" imgW="938171" imgH="683027" progId="MS_ClipArt_Gallery.2">
                  <p:embed/>
                </p:oleObj>
              </mc:Choice>
              <mc:Fallback>
                <p:oleObj name="Clip" r:id="rId3" imgW="938171" imgH="683027" progId="MS_ClipArt_Gallery.2">
                  <p:embed/>
                  <p:pic>
                    <p:nvPicPr>
                      <p:cNvPr id="41991" name="Object 7">
                        <a:hlinkClick r:id="" action="ppaction://ole?verb=0"/>
                        <a:extLst>
                          <a:ext uri="{FF2B5EF4-FFF2-40B4-BE49-F238E27FC236}">
                            <a16:creationId xmlns:a16="http://schemas.microsoft.com/office/drawing/2014/main" id="{54278BD9-C7A7-44BF-87B1-D88692E1AB4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8120" y="4175587"/>
                        <a:ext cx="55364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AutoShape 8">
            <a:extLst>
              <a:ext uri="{FF2B5EF4-FFF2-40B4-BE49-F238E27FC236}">
                <a16:creationId xmlns:a16="http://schemas.microsoft.com/office/drawing/2014/main" id="{544CBB56-DF97-401D-A05A-43BAEFD97EA6}"/>
              </a:ext>
            </a:extLst>
          </p:cNvPr>
          <p:cNvSpPr>
            <a:spLocks noChangeArrowheads="1"/>
          </p:cNvSpPr>
          <p:nvPr/>
        </p:nvSpPr>
        <p:spPr bwMode="auto">
          <a:xfrm>
            <a:off x="1973494" y="2243203"/>
            <a:ext cx="1016794" cy="619125"/>
          </a:xfrm>
          <a:prstGeom prst="roundRect">
            <a:avLst>
              <a:gd name="adj" fmla="val 16648"/>
            </a:avLst>
          </a:prstGeom>
          <a:solidFill>
            <a:srgbClr val="FF99FF"/>
          </a:solidFill>
          <a:ln w="12700">
            <a:solidFill>
              <a:schemeClr val="tx1"/>
            </a:solidFill>
            <a:round/>
            <a:headEnd/>
            <a:tailEnd/>
          </a:ln>
          <a:effectLst>
            <a:outerShdw dist="107763" dir="18900000" algn="ctr" rotWithShape="0">
              <a:schemeClr val="bg2"/>
            </a:outerShdw>
          </a:effectLst>
        </p:spPr>
        <p:txBody>
          <a:bodyPr wrap="none" lIns="67866" tIns="33338" rIns="67866" bIns="33338"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defTabSz="685800" eaLnBrk="0" hangingPunct="0"/>
            <a:r>
              <a:rPr lang="en-GB" altLang="en-US" dirty="0">
                <a:solidFill>
                  <a:srgbClr val="000000"/>
                </a:solidFill>
              </a:rPr>
              <a:t>Application </a:t>
            </a:r>
          </a:p>
          <a:p>
            <a:pPr defTabSz="685800" eaLnBrk="0" hangingPunct="0"/>
            <a:r>
              <a:rPr lang="en-GB" altLang="en-US" dirty="0">
                <a:solidFill>
                  <a:srgbClr val="000000"/>
                </a:solidFill>
              </a:rPr>
              <a:t>Processing </a:t>
            </a:r>
          </a:p>
          <a:p>
            <a:pPr defTabSz="685800" eaLnBrk="0" hangingPunct="0"/>
            <a:r>
              <a:rPr lang="en-GB" altLang="en-US" dirty="0">
                <a:solidFill>
                  <a:srgbClr val="000000"/>
                </a:solidFill>
              </a:rPr>
              <a:t>(CDM)</a:t>
            </a:r>
          </a:p>
        </p:txBody>
      </p:sp>
      <p:graphicFrame>
        <p:nvGraphicFramePr>
          <p:cNvPr id="12" name="Object 9">
            <a:hlinkClick r:id="" action="ppaction://ole?verb=0"/>
            <a:extLst>
              <a:ext uri="{FF2B5EF4-FFF2-40B4-BE49-F238E27FC236}">
                <a16:creationId xmlns:a16="http://schemas.microsoft.com/office/drawing/2014/main" id="{552EEA35-A507-48ED-9614-4848508591EA}"/>
              </a:ext>
            </a:extLst>
          </p:cNvPr>
          <p:cNvGraphicFramePr>
            <a:graphicFrameLocks/>
          </p:cNvGraphicFramePr>
          <p:nvPr>
            <p:extLst>
              <p:ext uri="{D42A27DB-BD31-4B8C-83A1-F6EECF244321}">
                <p14:modId xmlns:p14="http://schemas.microsoft.com/office/powerpoint/2010/main" val="825252352"/>
              </p:ext>
            </p:extLst>
          </p:nvPr>
        </p:nvGraphicFramePr>
        <p:xfrm>
          <a:off x="3827297" y="2861137"/>
          <a:ext cx="403622" cy="533400"/>
        </p:xfrm>
        <a:graphic>
          <a:graphicData uri="http://schemas.openxmlformats.org/presentationml/2006/ole">
            <mc:AlternateContent xmlns:mc="http://schemas.openxmlformats.org/markup-compatibility/2006">
              <mc:Choice xmlns:v="urn:schemas-microsoft-com:vml" Requires="v">
                <p:oleObj spid="_x0000_s3082" name="Bitmap Image" r:id="rId5" imgW="5903692" imgH="5934172" progId="Paint.Picture">
                  <p:embed/>
                </p:oleObj>
              </mc:Choice>
              <mc:Fallback>
                <p:oleObj name="Bitmap Image" r:id="rId5" imgW="5903692" imgH="5934172" progId="Paint.Picture">
                  <p:embed/>
                  <p:pic>
                    <p:nvPicPr>
                      <p:cNvPr id="41993" name="Object 9">
                        <a:hlinkClick r:id="" action="ppaction://ole?verb=0"/>
                        <a:extLst>
                          <a:ext uri="{FF2B5EF4-FFF2-40B4-BE49-F238E27FC236}">
                            <a16:creationId xmlns:a16="http://schemas.microsoft.com/office/drawing/2014/main" id="{C098DE96-803A-4EE8-872B-B828CC42A332}"/>
                          </a:ext>
                        </a:extLst>
                      </p:cNvPr>
                      <p:cNvPicPr>
                        <a:picLocks noChangeArrowheads="1"/>
                      </p:cNvPicPr>
                      <p:nvPr/>
                    </p:nvPicPr>
                    <p:blipFill>
                      <a:blip r:embed="rId6">
                        <a:lum bright="-84000" contrast="100000"/>
                        <a:extLst>
                          <a:ext uri="{28A0092B-C50C-407E-A947-70E740481C1C}">
                            <a14:useLocalDpi xmlns:a14="http://schemas.microsoft.com/office/drawing/2010/main" val="0"/>
                          </a:ext>
                        </a:extLst>
                      </a:blip>
                      <a:srcRect/>
                      <a:stretch>
                        <a:fillRect/>
                      </a:stretch>
                    </p:blipFill>
                    <p:spPr bwMode="auto">
                      <a:xfrm>
                        <a:off x="3827297" y="2861137"/>
                        <a:ext cx="403622"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0">
            <a:extLst>
              <a:ext uri="{FF2B5EF4-FFF2-40B4-BE49-F238E27FC236}">
                <a16:creationId xmlns:a16="http://schemas.microsoft.com/office/drawing/2014/main" id="{787F0DA2-B17F-4EF6-8935-D625C57EC869}"/>
              </a:ext>
            </a:extLst>
          </p:cNvPr>
          <p:cNvGraphicFramePr>
            <a:graphicFrameLocks noChangeAspect="1"/>
          </p:cNvGraphicFramePr>
          <p:nvPr>
            <p:extLst>
              <p:ext uri="{D42A27DB-BD31-4B8C-83A1-F6EECF244321}">
                <p14:modId xmlns:p14="http://schemas.microsoft.com/office/powerpoint/2010/main" val="3084859047"/>
              </p:ext>
            </p:extLst>
          </p:nvPr>
        </p:nvGraphicFramePr>
        <p:xfrm>
          <a:off x="6606216" y="3529078"/>
          <a:ext cx="495300" cy="819150"/>
        </p:xfrm>
        <a:graphic>
          <a:graphicData uri="http://schemas.openxmlformats.org/presentationml/2006/ole">
            <mc:AlternateContent xmlns:mc="http://schemas.openxmlformats.org/markup-compatibility/2006">
              <mc:Choice xmlns:v="urn:schemas-microsoft-com:vml" Requires="v">
                <p:oleObj spid="_x0000_s3083" name="Clip" r:id="rId7" imgW="3687763" imgH="5662613" progId="MS_ClipArt_Gallery.2">
                  <p:embed/>
                </p:oleObj>
              </mc:Choice>
              <mc:Fallback>
                <p:oleObj name="Clip" r:id="rId7" imgW="3687763" imgH="5662613" progId="MS_ClipArt_Gallery.2">
                  <p:embed/>
                  <p:pic>
                    <p:nvPicPr>
                      <p:cNvPr id="41994" name="Object 10">
                        <a:extLst>
                          <a:ext uri="{FF2B5EF4-FFF2-40B4-BE49-F238E27FC236}">
                            <a16:creationId xmlns:a16="http://schemas.microsoft.com/office/drawing/2014/main" id="{BEBA266C-AC38-488D-82A8-13479300518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06216" y="3529078"/>
                        <a:ext cx="495300" cy="819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4" name="Picture 11" descr="gold">
            <a:extLst>
              <a:ext uri="{FF2B5EF4-FFF2-40B4-BE49-F238E27FC236}">
                <a16:creationId xmlns:a16="http://schemas.microsoft.com/office/drawing/2014/main" id="{12D5E7A1-4E0B-4D57-8CDE-85E5CBD9A0B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13122" y="2915907"/>
            <a:ext cx="486966" cy="298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AutoShape 12">
            <a:extLst>
              <a:ext uri="{FF2B5EF4-FFF2-40B4-BE49-F238E27FC236}">
                <a16:creationId xmlns:a16="http://schemas.microsoft.com/office/drawing/2014/main" id="{8509B197-26D7-4C8C-9D60-7257F45AB881}"/>
              </a:ext>
            </a:extLst>
          </p:cNvPr>
          <p:cNvSpPr>
            <a:spLocks noChangeArrowheads="1"/>
          </p:cNvSpPr>
          <p:nvPr/>
        </p:nvSpPr>
        <p:spPr bwMode="auto">
          <a:xfrm>
            <a:off x="1929441" y="3958894"/>
            <a:ext cx="1079897" cy="619125"/>
          </a:xfrm>
          <a:prstGeom prst="roundRect">
            <a:avLst>
              <a:gd name="adj" fmla="val 16648"/>
            </a:avLst>
          </a:prstGeom>
          <a:solidFill>
            <a:srgbClr val="FFFF00"/>
          </a:solidFill>
          <a:ln w="12700">
            <a:solidFill>
              <a:schemeClr val="tx1"/>
            </a:solidFill>
            <a:round/>
            <a:headEnd/>
            <a:tailEnd/>
          </a:ln>
          <a:effectLst>
            <a:outerShdw dist="107763" dir="18900000" algn="ctr" rotWithShape="0">
              <a:schemeClr val="bg2"/>
            </a:outerShdw>
          </a:effectLst>
        </p:spPr>
        <p:txBody>
          <a:bodyPr lIns="67866" tIns="33338" rIns="67866" bIns="33338"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defTabSz="685800" eaLnBrk="0" hangingPunct="0"/>
            <a:r>
              <a:rPr lang="en-GB" altLang="en-US">
                <a:solidFill>
                  <a:srgbClr val="000000"/>
                </a:solidFill>
              </a:rPr>
              <a:t>Customer Service (ASM)</a:t>
            </a:r>
          </a:p>
        </p:txBody>
      </p:sp>
      <p:cxnSp>
        <p:nvCxnSpPr>
          <p:cNvPr id="16" name="AutoShape 13">
            <a:extLst>
              <a:ext uri="{FF2B5EF4-FFF2-40B4-BE49-F238E27FC236}">
                <a16:creationId xmlns:a16="http://schemas.microsoft.com/office/drawing/2014/main" id="{C790E715-BEEE-4D26-BCD7-816992D20393}"/>
              </a:ext>
            </a:extLst>
          </p:cNvPr>
          <p:cNvCxnSpPr>
            <a:cxnSpLocks noChangeShapeType="1"/>
            <a:stCxn id="15" idx="3"/>
            <a:endCxn id="5" idx="1"/>
          </p:cNvCxnSpPr>
          <p:nvPr/>
        </p:nvCxnSpPr>
        <p:spPr bwMode="auto">
          <a:xfrm flipV="1">
            <a:off x="3009338" y="2614679"/>
            <a:ext cx="848915" cy="1653778"/>
          </a:xfrm>
          <a:prstGeom prst="bentConnector3">
            <a:avLst>
              <a:gd name="adj1" fmla="val 49931"/>
            </a:avLst>
          </a:prstGeom>
          <a:noFill/>
          <a:ln w="25400">
            <a:solidFill>
              <a:schemeClr val="tx1"/>
            </a:solidFill>
            <a:miter lim="800000"/>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Line 14">
            <a:extLst>
              <a:ext uri="{FF2B5EF4-FFF2-40B4-BE49-F238E27FC236}">
                <a16:creationId xmlns:a16="http://schemas.microsoft.com/office/drawing/2014/main" id="{5EB4113E-CC92-443A-8524-367CA7E273FF}"/>
              </a:ext>
            </a:extLst>
          </p:cNvPr>
          <p:cNvSpPr>
            <a:spLocks noChangeShapeType="1"/>
          </p:cNvSpPr>
          <p:nvPr/>
        </p:nvSpPr>
        <p:spPr bwMode="auto">
          <a:xfrm>
            <a:off x="3009338" y="4339894"/>
            <a:ext cx="988219" cy="11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685800" eaLnBrk="0" hangingPunct="0"/>
            <a:endParaRPr lang="en-US" sz="900">
              <a:solidFill>
                <a:srgbClr val="7C7C7C"/>
              </a:solidFill>
            </a:endParaRPr>
          </a:p>
        </p:txBody>
      </p:sp>
      <p:graphicFrame>
        <p:nvGraphicFramePr>
          <p:cNvPr id="18" name="Object 15">
            <a:extLst>
              <a:ext uri="{FF2B5EF4-FFF2-40B4-BE49-F238E27FC236}">
                <a16:creationId xmlns:a16="http://schemas.microsoft.com/office/drawing/2014/main" id="{A2AE7BAE-587A-46C8-9127-432098C4F507}"/>
              </a:ext>
            </a:extLst>
          </p:cNvPr>
          <p:cNvGraphicFramePr>
            <a:graphicFrameLocks noChangeAspect="1"/>
          </p:cNvGraphicFramePr>
          <p:nvPr>
            <p:extLst>
              <p:ext uri="{D42A27DB-BD31-4B8C-83A1-F6EECF244321}">
                <p14:modId xmlns:p14="http://schemas.microsoft.com/office/powerpoint/2010/main" val="4283037189"/>
              </p:ext>
            </p:extLst>
          </p:nvPr>
        </p:nvGraphicFramePr>
        <p:xfrm>
          <a:off x="2243766" y="3290954"/>
          <a:ext cx="657225" cy="673894"/>
        </p:xfrm>
        <a:graphic>
          <a:graphicData uri="http://schemas.openxmlformats.org/presentationml/2006/ole">
            <mc:AlternateContent xmlns:mc="http://schemas.openxmlformats.org/markup-compatibility/2006">
              <mc:Choice xmlns:v="urn:schemas-microsoft-com:vml" Requires="v">
                <p:oleObj spid="_x0000_s3084" name="Clip" r:id="rId10" imgW="1113739" imgH="1076249" progId="MS_ClipArt_Gallery.2">
                  <p:embed/>
                </p:oleObj>
              </mc:Choice>
              <mc:Fallback>
                <p:oleObj name="Clip" r:id="rId10" imgW="1113739" imgH="1076249" progId="MS_ClipArt_Gallery.2">
                  <p:embed/>
                  <p:pic>
                    <p:nvPicPr>
                      <p:cNvPr id="41999" name="Object 15">
                        <a:extLst>
                          <a:ext uri="{FF2B5EF4-FFF2-40B4-BE49-F238E27FC236}">
                            <a16:creationId xmlns:a16="http://schemas.microsoft.com/office/drawing/2014/main" id="{0438D6A7-4C57-413A-A284-1D4AE5F8449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43766" y="3290954"/>
                        <a:ext cx="657225" cy="6738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Line 16">
            <a:extLst>
              <a:ext uri="{FF2B5EF4-FFF2-40B4-BE49-F238E27FC236}">
                <a16:creationId xmlns:a16="http://schemas.microsoft.com/office/drawing/2014/main" id="{05FDBDB3-1FCC-491A-90F3-AC77E636C12F}"/>
              </a:ext>
            </a:extLst>
          </p:cNvPr>
          <p:cNvSpPr>
            <a:spLocks noChangeShapeType="1"/>
          </p:cNvSpPr>
          <p:nvPr/>
        </p:nvSpPr>
        <p:spPr bwMode="auto">
          <a:xfrm>
            <a:off x="4344028" y="3030206"/>
            <a:ext cx="0" cy="6286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l" defTabSz="685800" eaLnBrk="0" hangingPunct="0"/>
            <a:endParaRPr lang="en-US" sz="900">
              <a:solidFill>
                <a:srgbClr val="7C7C7C"/>
              </a:solidFill>
            </a:endParaRPr>
          </a:p>
        </p:txBody>
      </p:sp>
      <p:sp>
        <p:nvSpPr>
          <p:cNvPr id="20" name="Line 17">
            <a:extLst>
              <a:ext uri="{FF2B5EF4-FFF2-40B4-BE49-F238E27FC236}">
                <a16:creationId xmlns:a16="http://schemas.microsoft.com/office/drawing/2014/main" id="{3CAA29A4-ABEC-4639-B3F7-6B9CAE099F3E}"/>
              </a:ext>
            </a:extLst>
          </p:cNvPr>
          <p:cNvSpPr>
            <a:spLocks noChangeShapeType="1"/>
          </p:cNvSpPr>
          <p:nvPr/>
        </p:nvSpPr>
        <p:spPr bwMode="auto">
          <a:xfrm flipH="1">
            <a:off x="4807182" y="4001756"/>
            <a:ext cx="86558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l" defTabSz="685800" eaLnBrk="0" hangingPunct="0"/>
            <a:endParaRPr lang="en-US" sz="900">
              <a:solidFill>
                <a:srgbClr val="7C7C7C"/>
              </a:solidFill>
            </a:endParaRPr>
          </a:p>
        </p:txBody>
      </p:sp>
      <p:sp>
        <p:nvSpPr>
          <p:cNvPr id="21" name="AutoShape 18">
            <a:extLst>
              <a:ext uri="{FF2B5EF4-FFF2-40B4-BE49-F238E27FC236}">
                <a16:creationId xmlns:a16="http://schemas.microsoft.com/office/drawing/2014/main" id="{6DB0AEA9-3FB2-4191-8E98-8EE7D9A18F9D}"/>
              </a:ext>
            </a:extLst>
          </p:cNvPr>
          <p:cNvSpPr>
            <a:spLocks noChangeArrowheads="1"/>
          </p:cNvSpPr>
          <p:nvPr/>
        </p:nvSpPr>
        <p:spPr bwMode="auto">
          <a:xfrm>
            <a:off x="5429878" y="2230106"/>
            <a:ext cx="1104900" cy="715566"/>
          </a:xfrm>
          <a:prstGeom prst="roundRect">
            <a:avLst>
              <a:gd name="adj" fmla="val 16648"/>
            </a:avLst>
          </a:prstGeom>
          <a:solidFill>
            <a:srgbClr val="FFCC00"/>
          </a:solidFill>
          <a:ln w="12700">
            <a:solidFill>
              <a:schemeClr val="tx1"/>
            </a:solidFill>
            <a:round/>
            <a:headEnd/>
            <a:tailEnd/>
          </a:ln>
          <a:effectLst>
            <a:outerShdw dist="107763" dir="18900000" algn="ctr" rotWithShape="0">
              <a:schemeClr val="bg2"/>
            </a:outerShdw>
          </a:effectLst>
        </p:spPr>
        <p:txBody>
          <a:bodyPr lIns="67866" tIns="33338" rIns="67866" bIns="33338"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defTabSz="685800" eaLnBrk="0" hangingPunct="0"/>
            <a:r>
              <a:rPr lang="en-GB" altLang="en-US">
                <a:solidFill>
                  <a:srgbClr val="000000"/>
                </a:solidFill>
              </a:rPr>
              <a:t>Transaction Management (TRAMS)</a:t>
            </a:r>
          </a:p>
        </p:txBody>
      </p:sp>
      <p:sp>
        <p:nvSpPr>
          <p:cNvPr id="22" name="Line 19">
            <a:extLst>
              <a:ext uri="{FF2B5EF4-FFF2-40B4-BE49-F238E27FC236}">
                <a16:creationId xmlns:a16="http://schemas.microsoft.com/office/drawing/2014/main" id="{EE63F8A8-633D-4838-8CF5-32D8DFB5F0C3}"/>
              </a:ext>
            </a:extLst>
          </p:cNvPr>
          <p:cNvSpPr>
            <a:spLocks noChangeShapeType="1"/>
          </p:cNvSpPr>
          <p:nvPr/>
        </p:nvSpPr>
        <p:spPr bwMode="auto">
          <a:xfrm>
            <a:off x="2977191" y="2458706"/>
            <a:ext cx="865585"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l" defTabSz="685800" eaLnBrk="0" hangingPunct="0"/>
            <a:endParaRPr lang="en-US" sz="900">
              <a:solidFill>
                <a:srgbClr val="7C7C7C"/>
              </a:solidFill>
            </a:endParaRPr>
          </a:p>
        </p:txBody>
      </p:sp>
      <p:graphicFrame>
        <p:nvGraphicFramePr>
          <p:cNvPr id="23" name="Object 20">
            <a:hlinkClick r:id="" action="ppaction://ole?verb=0"/>
            <a:extLst>
              <a:ext uri="{FF2B5EF4-FFF2-40B4-BE49-F238E27FC236}">
                <a16:creationId xmlns:a16="http://schemas.microsoft.com/office/drawing/2014/main" id="{3C9AF4CA-6A2A-404D-9496-88FE6B44B4B5}"/>
              </a:ext>
            </a:extLst>
          </p:cNvPr>
          <p:cNvGraphicFramePr>
            <a:graphicFrameLocks/>
          </p:cNvGraphicFramePr>
          <p:nvPr>
            <p:extLst>
              <p:ext uri="{D42A27DB-BD31-4B8C-83A1-F6EECF244321}">
                <p14:modId xmlns:p14="http://schemas.microsoft.com/office/powerpoint/2010/main" val="638656423"/>
              </p:ext>
            </p:extLst>
          </p:nvPr>
        </p:nvGraphicFramePr>
        <p:xfrm>
          <a:off x="6855056" y="2401556"/>
          <a:ext cx="681038" cy="465535"/>
        </p:xfrm>
        <a:graphic>
          <a:graphicData uri="http://schemas.openxmlformats.org/presentationml/2006/ole">
            <mc:AlternateContent xmlns:mc="http://schemas.openxmlformats.org/markup-compatibility/2006">
              <mc:Choice xmlns:v="urn:schemas-microsoft-com:vml" Requires="v">
                <p:oleObj spid="_x0000_s3085" r:id="rId12" imgW="1728961" imgH="1678249" progId="">
                  <p:embed/>
                </p:oleObj>
              </mc:Choice>
              <mc:Fallback>
                <p:oleObj r:id="rId12" imgW="1728961" imgH="1678249" progId="">
                  <p:embed/>
                  <p:pic>
                    <p:nvPicPr>
                      <p:cNvPr id="42004" name="Object 20">
                        <a:hlinkClick r:id="" action="ppaction://ole?verb=0"/>
                        <a:extLst>
                          <a:ext uri="{FF2B5EF4-FFF2-40B4-BE49-F238E27FC236}">
                            <a16:creationId xmlns:a16="http://schemas.microsoft.com/office/drawing/2014/main" id="{D9F07CF5-C8A1-47F2-9F1E-835E7E79F437}"/>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55056" y="2401556"/>
                        <a:ext cx="681038" cy="4655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4" name="Picture 21">
            <a:extLst>
              <a:ext uri="{FF2B5EF4-FFF2-40B4-BE49-F238E27FC236}">
                <a16:creationId xmlns:a16="http://schemas.microsoft.com/office/drawing/2014/main" id="{387F119E-A998-41E9-93A1-B5C7DEF8AC7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75863" y="1430006"/>
            <a:ext cx="535781"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Text Box 22">
            <a:extLst>
              <a:ext uri="{FF2B5EF4-FFF2-40B4-BE49-F238E27FC236}">
                <a16:creationId xmlns:a16="http://schemas.microsoft.com/office/drawing/2014/main" id="{613F3273-9F0B-4837-AC1E-D0FAEB141910}"/>
              </a:ext>
            </a:extLst>
          </p:cNvPr>
          <p:cNvSpPr txBox="1">
            <a:spLocks noChangeArrowheads="1"/>
          </p:cNvSpPr>
          <p:nvPr/>
        </p:nvSpPr>
        <p:spPr bwMode="auto">
          <a:xfrm>
            <a:off x="2115178" y="912084"/>
            <a:ext cx="1206104" cy="517922"/>
          </a:xfrm>
          <a:prstGeom prst="rect">
            <a:avLst/>
          </a:prstGeom>
          <a:solidFill>
            <a:schemeClr val="hlink"/>
          </a:solidFill>
          <a:ln w="25400">
            <a:solidFill>
              <a:schemeClr val="tx1"/>
            </a:solidFill>
            <a:miter lim="800000"/>
            <a:headEnd/>
            <a:tailEnd/>
          </a:ln>
          <a:effectLst>
            <a:outerShdw dist="107763" dir="18900000" algn="ctr" rotWithShape="0">
              <a:schemeClr val="bg2"/>
            </a:outerShdw>
          </a:effectLst>
        </p:spPr>
        <p:txBody>
          <a:bodyP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defTabSz="685800" eaLnBrk="0" hangingPunct="0">
              <a:spcBef>
                <a:spcPct val="50000"/>
              </a:spcBef>
            </a:pPr>
            <a:r>
              <a:rPr lang="en-GB" altLang="en-US" b="1">
                <a:solidFill>
                  <a:srgbClr val="000000"/>
                </a:solidFill>
              </a:rPr>
              <a:t>authorisation Network</a:t>
            </a:r>
          </a:p>
        </p:txBody>
      </p:sp>
      <p:sp>
        <p:nvSpPr>
          <p:cNvPr id="26" name="Line 23">
            <a:extLst>
              <a:ext uri="{FF2B5EF4-FFF2-40B4-BE49-F238E27FC236}">
                <a16:creationId xmlns:a16="http://schemas.microsoft.com/office/drawing/2014/main" id="{66081F54-0169-4CAE-9398-B0934EE8759A}"/>
              </a:ext>
            </a:extLst>
          </p:cNvPr>
          <p:cNvSpPr>
            <a:spLocks noChangeShapeType="1"/>
          </p:cNvSpPr>
          <p:nvPr/>
        </p:nvSpPr>
        <p:spPr bwMode="auto">
          <a:xfrm>
            <a:off x="3374859" y="1144256"/>
            <a:ext cx="428625"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l" defTabSz="685800" eaLnBrk="0" hangingPunct="0"/>
            <a:endParaRPr lang="en-US" sz="900">
              <a:solidFill>
                <a:srgbClr val="7C7C7C"/>
              </a:solidFill>
            </a:endParaRPr>
          </a:p>
        </p:txBody>
      </p:sp>
      <p:sp>
        <p:nvSpPr>
          <p:cNvPr id="27" name="Line 24">
            <a:extLst>
              <a:ext uri="{FF2B5EF4-FFF2-40B4-BE49-F238E27FC236}">
                <a16:creationId xmlns:a16="http://schemas.microsoft.com/office/drawing/2014/main" id="{FA3656E4-9CE6-42E0-A396-188E01CA7EB7}"/>
              </a:ext>
            </a:extLst>
          </p:cNvPr>
          <p:cNvSpPr>
            <a:spLocks noChangeShapeType="1"/>
          </p:cNvSpPr>
          <p:nvPr/>
        </p:nvSpPr>
        <p:spPr bwMode="auto">
          <a:xfrm>
            <a:off x="4339266" y="1601456"/>
            <a:ext cx="0" cy="51435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l" defTabSz="685800" eaLnBrk="0" hangingPunct="0"/>
            <a:endParaRPr lang="en-US" sz="900">
              <a:solidFill>
                <a:srgbClr val="7C7C7C"/>
              </a:solidFill>
            </a:endParaRPr>
          </a:p>
        </p:txBody>
      </p:sp>
      <p:sp>
        <p:nvSpPr>
          <p:cNvPr id="28" name="Line 25">
            <a:extLst>
              <a:ext uri="{FF2B5EF4-FFF2-40B4-BE49-F238E27FC236}">
                <a16:creationId xmlns:a16="http://schemas.microsoft.com/office/drawing/2014/main" id="{A332A45F-47AE-4846-B50A-00B11053BA5C}"/>
              </a:ext>
            </a:extLst>
          </p:cNvPr>
          <p:cNvSpPr>
            <a:spLocks noChangeShapeType="1"/>
          </p:cNvSpPr>
          <p:nvPr/>
        </p:nvSpPr>
        <p:spPr bwMode="auto">
          <a:xfrm flipH="1">
            <a:off x="4915529" y="2744456"/>
            <a:ext cx="535781"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l" defTabSz="685800" eaLnBrk="0" hangingPunct="0"/>
            <a:endParaRPr lang="en-US" sz="900">
              <a:solidFill>
                <a:srgbClr val="7C7C7C"/>
              </a:solidFill>
            </a:endParaRPr>
          </a:p>
        </p:txBody>
      </p:sp>
      <p:cxnSp>
        <p:nvCxnSpPr>
          <p:cNvPr id="29" name="AutoShape 26">
            <a:extLst>
              <a:ext uri="{FF2B5EF4-FFF2-40B4-BE49-F238E27FC236}">
                <a16:creationId xmlns:a16="http://schemas.microsoft.com/office/drawing/2014/main" id="{31D68676-8B56-487A-A1BC-7ABC6753F40E}"/>
              </a:ext>
            </a:extLst>
          </p:cNvPr>
          <p:cNvCxnSpPr>
            <a:cxnSpLocks noChangeShapeType="1"/>
            <a:stCxn id="5" idx="3"/>
            <a:endCxn id="8" idx="1"/>
          </p:cNvCxnSpPr>
          <p:nvPr/>
        </p:nvCxnSpPr>
        <p:spPr bwMode="auto">
          <a:xfrm flipV="1">
            <a:off x="4936959" y="1283560"/>
            <a:ext cx="472679" cy="1331119"/>
          </a:xfrm>
          <a:prstGeom prst="bentConnector3">
            <a:avLst>
              <a:gd name="adj1" fmla="val 49875"/>
            </a:avLst>
          </a:prstGeom>
          <a:noFill/>
          <a:ln w="2540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30" name="Text Box 27">
            <a:extLst>
              <a:ext uri="{FF2B5EF4-FFF2-40B4-BE49-F238E27FC236}">
                <a16:creationId xmlns:a16="http://schemas.microsoft.com/office/drawing/2014/main" id="{25960E65-63C4-42F1-8FD9-EA34765849F2}"/>
              </a:ext>
            </a:extLst>
          </p:cNvPr>
          <p:cNvSpPr txBox="1">
            <a:spLocks noChangeArrowheads="1"/>
          </p:cNvSpPr>
          <p:nvPr/>
        </p:nvSpPr>
        <p:spPr bwMode="auto">
          <a:xfrm>
            <a:off x="6694322" y="1601457"/>
            <a:ext cx="964406" cy="517922"/>
          </a:xfrm>
          <a:prstGeom prst="rect">
            <a:avLst/>
          </a:prstGeom>
          <a:solidFill>
            <a:schemeClr val="hlink"/>
          </a:solidFill>
          <a:ln w="25400">
            <a:solidFill>
              <a:schemeClr val="tx1"/>
            </a:solidFill>
            <a:miter lim="800000"/>
            <a:headEnd/>
            <a:tailEnd/>
          </a:ln>
          <a:effectLst>
            <a:outerShdw dist="107763" dir="18900000" algn="ctr" rotWithShape="0">
              <a:schemeClr val="bg2"/>
            </a:outerShdw>
          </a:effectLst>
        </p:spPr>
        <p:txBody>
          <a:bodyP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defTabSz="685800" eaLnBrk="0" hangingPunct="0">
              <a:spcBef>
                <a:spcPct val="50000"/>
              </a:spcBef>
            </a:pPr>
            <a:r>
              <a:rPr lang="en-GB" altLang="en-US" b="1">
                <a:solidFill>
                  <a:srgbClr val="000000"/>
                </a:solidFill>
              </a:rPr>
              <a:t>Settlement Network</a:t>
            </a:r>
          </a:p>
        </p:txBody>
      </p:sp>
      <p:cxnSp>
        <p:nvCxnSpPr>
          <p:cNvPr id="31" name="AutoShape 28">
            <a:extLst>
              <a:ext uri="{FF2B5EF4-FFF2-40B4-BE49-F238E27FC236}">
                <a16:creationId xmlns:a16="http://schemas.microsoft.com/office/drawing/2014/main" id="{6F090DC2-84A0-433E-8BFC-04102A938E08}"/>
              </a:ext>
            </a:extLst>
          </p:cNvPr>
          <p:cNvCxnSpPr>
            <a:cxnSpLocks noChangeShapeType="1"/>
            <a:stCxn id="21" idx="0"/>
            <a:endCxn id="30" idx="1"/>
          </p:cNvCxnSpPr>
          <p:nvPr/>
        </p:nvCxnSpPr>
        <p:spPr bwMode="auto">
          <a:xfrm rot="16200000">
            <a:off x="6149016" y="1694325"/>
            <a:ext cx="369094" cy="702469"/>
          </a:xfrm>
          <a:prstGeom prst="bentConnector2">
            <a:avLst/>
          </a:prstGeom>
          <a:noFill/>
          <a:ln w="2540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32" name="Line 29">
            <a:extLst>
              <a:ext uri="{FF2B5EF4-FFF2-40B4-BE49-F238E27FC236}">
                <a16:creationId xmlns:a16="http://schemas.microsoft.com/office/drawing/2014/main" id="{686BE28A-3AB4-4533-8FF2-AE49A8AC2DC0}"/>
              </a:ext>
            </a:extLst>
          </p:cNvPr>
          <p:cNvSpPr>
            <a:spLocks noChangeShapeType="1"/>
          </p:cNvSpPr>
          <p:nvPr/>
        </p:nvSpPr>
        <p:spPr bwMode="auto">
          <a:xfrm flipH="1">
            <a:off x="6588357" y="2630156"/>
            <a:ext cx="32027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l" defTabSz="685800" eaLnBrk="0" hangingPunct="0"/>
            <a:endParaRPr lang="en-US" sz="900">
              <a:solidFill>
                <a:srgbClr val="7C7C7C"/>
              </a:solidFill>
            </a:endParaRPr>
          </a:p>
        </p:txBody>
      </p:sp>
      <p:sp>
        <p:nvSpPr>
          <p:cNvPr id="33" name="Line 30">
            <a:extLst>
              <a:ext uri="{FF2B5EF4-FFF2-40B4-BE49-F238E27FC236}">
                <a16:creationId xmlns:a16="http://schemas.microsoft.com/office/drawing/2014/main" id="{B43C34B3-0970-42F5-B5BF-08A4D2AC71DA}"/>
              </a:ext>
            </a:extLst>
          </p:cNvPr>
          <p:cNvSpPr>
            <a:spLocks noChangeShapeType="1"/>
          </p:cNvSpPr>
          <p:nvPr/>
        </p:nvSpPr>
        <p:spPr bwMode="auto">
          <a:xfrm>
            <a:off x="5829928" y="1601456"/>
            <a:ext cx="0" cy="57150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l" defTabSz="685800" eaLnBrk="0" hangingPunct="0"/>
            <a:endParaRPr lang="en-US" sz="900">
              <a:solidFill>
                <a:srgbClr val="7C7C7C"/>
              </a:solidFill>
            </a:endParaRPr>
          </a:p>
        </p:txBody>
      </p:sp>
      <p:graphicFrame>
        <p:nvGraphicFramePr>
          <p:cNvPr id="34" name="Object 31">
            <a:hlinkClick r:id="" action="ppaction://ole?verb=0"/>
            <a:extLst>
              <a:ext uri="{FF2B5EF4-FFF2-40B4-BE49-F238E27FC236}">
                <a16:creationId xmlns:a16="http://schemas.microsoft.com/office/drawing/2014/main" id="{B512FEE1-BCCE-4E8B-8BF7-A8A6AE554267}"/>
              </a:ext>
            </a:extLst>
          </p:cNvPr>
          <p:cNvGraphicFramePr>
            <a:graphicFrameLocks/>
          </p:cNvGraphicFramePr>
          <p:nvPr>
            <p:extLst>
              <p:ext uri="{D42A27DB-BD31-4B8C-83A1-F6EECF244321}">
                <p14:modId xmlns:p14="http://schemas.microsoft.com/office/powerpoint/2010/main" val="25844220"/>
              </p:ext>
            </p:extLst>
          </p:nvPr>
        </p:nvGraphicFramePr>
        <p:xfrm>
          <a:off x="1715128" y="2744456"/>
          <a:ext cx="482204" cy="571500"/>
        </p:xfrm>
        <a:graphic>
          <a:graphicData uri="http://schemas.openxmlformats.org/presentationml/2006/ole">
            <mc:AlternateContent xmlns:mc="http://schemas.openxmlformats.org/markup-compatibility/2006">
              <mc:Choice xmlns:v="urn:schemas-microsoft-com:vml" Requires="v">
                <p:oleObj spid="_x0000_s3086" name="Bitmap Image" r:id="rId15" imgW="5903692" imgH="5934172" progId="Paint.Picture">
                  <p:embed/>
                </p:oleObj>
              </mc:Choice>
              <mc:Fallback>
                <p:oleObj name="Bitmap Image" r:id="rId15" imgW="5903692" imgH="5934172" progId="Paint.Picture">
                  <p:embed/>
                  <p:pic>
                    <p:nvPicPr>
                      <p:cNvPr id="42015" name="Object 31">
                        <a:hlinkClick r:id="" action="ppaction://ole?verb=0"/>
                        <a:extLst>
                          <a:ext uri="{FF2B5EF4-FFF2-40B4-BE49-F238E27FC236}">
                            <a16:creationId xmlns:a16="http://schemas.microsoft.com/office/drawing/2014/main" id="{BB0FED1E-DA85-42C8-9945-8652D1F9F81B}"/>
                          </a:ext>
                        </a:extLst>
                      </p:cNvPr>
                      <p:cNvPicPr>
                        <a:picLocks noChangeArrowheads="1"/>
                      </p:cNvPicPr>
                      <p:nvPr/>
                    </p:nvPicPr>
                    <p:blipFill>
                      <a:blip r:embed="rId6">
                        <a:lum bright="-60000" contrast="78000"/>
                        <a:extLst>
                          <a:ext uri="{28A0092B-C50C-407E-A947-70E740481C1C}">
                            <a14:useLocalDpi xmlns:a14="http://schemas.microsoft.com/office/drawing/2010/main" val="0"/>
                          </a:ext>
                        </a:extLst>
                      </a:blip>
                      <a:srcRect t="26866" b="19403"/>
                      <a:stretch>
                        <a:fillRect/>
                      </a:stretch>
                    </p:blipFill>
                    <p:spPr bwMode="auto">
                      <a:xfrm>
                        <a:off x="1715128" y="2744456"/>
                        <a:ext cx="482204"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35" name="AutoShape 33">
            <a:extLst>
              <a:ext uri="{FF2B5EF4-FFF2-40B4-BE49-F238E27FC236}">
                <a16:creationId xmlns:a16="http://schemas.microsoft.com/office/drawing/2014/main" id="{C4B43C77-BAA0-4DD9-B4DF-0F648ED98E42}"/>
              </a:ext>
            </a:extLst>
          </p:cNvPr>
          <p:cNvCxnSpPr>
            <a:cxnSpLocks noChangeShapeType="1"/>
            <a:stCxn id="5" idx="2"/>
            <a:endCxn id="6" idx="0"/>
          </p:cNvCxnSpPr>
          <p:nvPr/>
        </p:nvCxnSpPr>
        <p:spPr bwMode="auto">
          <a:xfrm rot="16200000" flipH="1">
            <a:off x="4997682" y="2443229"/>
            <a:ext cx="588169" cy="1788319"/>
          </a:xfrm>
          <a:prstGeom prst="bentConnector3">
            <a:avLst>
              <a:gd name="adj1" fmla="val 50000"/>
            </a:avLst>
          </a:prstGeom>
          <a:noFill/>
          <a:ln w="2540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36" name="Text Box 34">
            <a:extLst>
              <a:ext uri="{FF2B5EF4-FFF2-40B4-BE49-F238E27FC236}">
                <a16:creationId xmlns:a16="http://schemas.microsoft.com/office/drawing/2014/main" id="{BA6C7793-64D4-4DF9-B6FD-9325BCDEC4F1}"/>
              </a:ext>
            </a:extLst>
          </p:cNvPr>
          <p:cNvSpPr txBox="1">
            <a:spLocks noChangeArrowheads="1"/>
          </p:cNvSpPr>
          <p:nvPr/>
        </p:nvSpPr>
        <p:spPr bwMode="auto">
          <a:xfrm>
            <a:off x="6630028" y="2858756"/>
            <a:ext cx="971550" cy="738664"/>
          </a:xfrm>
          <a:prstGeom prst="rect">
            <a:avLst/>
          </a:prstGeom>
          <a:solidFill>
            <a:srgbClr val="CCFFFF"/>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defTabSz="685800" eaLnBrk="0" hangingPunct="0">
              <a:spcBef>
                <a:spcPct val="50000"/>
              </a:spcBef>
            </a:pPr>
            <a:r>
              <a:rPr lang="en-GB" altLang="en-US" sz="1050" dirty="0">
                <a:solidFill>
                  <a:srgbClr val="000000"/>
                </a:solidFill>
              </a:rPr>
              <a:t>Payments (Cash / Direct Debits)</a:t>
            </a:r>
          </a:p>
        </p:txBody>
      </p:sp>
      <p:graphicFrame>
        <p:nvGraphicFramePr>
          <p:cNvPr id="37" name="Object 35">
            <a:hlinkClick r:id="" action="ppaction://ole?verb=0"/>
            <a:extLst>
              <a:ext uri="{FF2B5EF4-FFF2-40B4-BE49-F238E27FC236}">
                <a16:creationId xmlns:a16="http://schemas.microsoft.com/office/drawing/2014/main" id="{189E4D66-7E83-4070-A3F1-8445BE949CB1}"/>
              </a:ext>
            </a:extLst>
          </p:cNvPr>
          <p:cNvGraphicFramePr>
            <a:graphicFrameLocks/>
          </p:cNvGraphicFramePr>
          <p:nvPr>
            <p:extLst>
              <p:ext uri="{D42A27DB-BD31-4B8C-83A1-F6EECF244321}">
                <p14:modId xmlns:p14="http://schemas.microsoft.com/office/powerpoint/2010/main" val="2977691547"/>
              </p:ext>
            </p:extLst>
          </p:nvPr>
        </p:nvGraphicFramePr>
        <p:xfrm>
          <a:off x="7319401" y="3315957"/>
          <a:ext cx="510778" cy="346472"/>
        </p:xfrm>
        <a:graphic>
          <a:graphicData uri="http://schemas.openxmlformats.org/presentationml/2006/ole">
            <mc:AlternateContent xmlns:mc="http://schemas.openxmlformats.org/markup-compatibility/2006">
              <mc:Choice xmlns:v="urn:schemas-microsoft-com:vml" Requires="v">
                <p:oleObj spid="_x0000_s3087" name="Clip" r:id="rId16" imgW="862103" imgH="553077" progId="MS_ClipArt_Gallery.2">
                  <p:embed/>
                </p:oleObj>
              </mc:Choice>
              <mc:Fallback>
                <p:oleObj name="Clip" r:id="rId16" imgW="862103" imgH="553077" progId="MS_ClipArt_Gallery.2">
                  <p:embed/>
                  <p:pic>
                    <p:nvPicPr>
                      <p:cNvPr id="42019" name="Object 35">
                        <a:hlinkClick r:id="" action="ppaction://ole?verb=0"/>
                        <a:extLst>
                          <a:ext uri="{FF2B5EF4-FFF2-40B4-BE49-F238E27FC236}">
                            <a16:creationId xmlns:a16="http://schemas.microsoft.com/office/drawing/2014/main" id="{17A3E806-7B21-4CCF-9217-ADBAD43E7814}"/>
                          </a:ext>
                        </a:extLst>
                      </p:cNvPr>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319401" y="3315957"/>
                        <a:ext cx="510778" cy="346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06575529"/>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B5469-B9AC-406C-9D68-2CC88E1392A6}"/>
              </a:ext>
            </a:extLst>
          </p:cNvPr>
          <p:cNvSpPr>
            <a:spLocks noGrp="1"/>
          </p:cNvSpPr>
          <p:nvPr>
            <p:ph type="title"/>
          </p:nvPr>
        </p:nvSpPr>
        <p:spPr/>
        <p:txBody>
          <a:bodyPr/>
          <a:lstStyle/>
          <a:p>
            <a:r>
              <a:rPr lang="en-US" dirty="0"/>
              <a:t>VisionPLUS – Merchant Acquiring Perspective</a:t>
            </a:r>
          </a:p>
        </p:txBody>
      </p:sp>
      <p:sp>
        <p:nvSpPr>
          <p:cNvPr id="38" name="AutoShape 2">
            <a:extLst>
              <a:ext uri="{FF2B5EF4-FFF2-40B4-BE49-F238E27FC236}">
                <a16:creationId xmlns:a16="http://schemas.microsoft.com/office/drawing/2014/main" id="{404A966E-C50C-449E-8B39-14558F8FCA0A}"/>
              </a:ext>
            </a:extLst>
          </p:cNvPr>
          <p:cNvSpPr>
            <a:spLocks noChangeArrowheads="1"/>
          </p:cNvSpPr>
          <p:nvPr/>
        </p:nvSpPr>
        <p:spPr bwMode="auto">
          <a:xfrm>
            <a:off x="4045090" y="2213149"/>
            <a:ext cx="1078706" cy="858441"/>
          </a:xfrm>
          <a:prstGeom prst="roundRect">
            <a:avLst>
              <a:gd name="adj" fmla="val 16648"/>
            </a:avLst>
          </a:prstGeom>
          <a:solidFill>
            <a:srgbClr val="99FF99"/>
          </a:solidFill>
          <a:ln w="12700">
            <a:solidFill>
              <a:schemeClr val="tx1"/>
            </a:solidFill>
            <a:round/>
            <a:headEnd/>
            <a:tailEnd/>
          </a:ln>
          <a:effectLst>
            <a:outerShdw dist="107763" dir="18900000" algn="ctr" rotWithShape="0">
              <a:schemeClr val="bg2"/>
            </a:outerShdw>
          </a:effectLst>
        </p:spPr>
        <p:txBody>
          <a:bodyPr lIns="67866" tIns="33338" rIns="67866" bIns="33338"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defTabSz="685800" eaLnBrk="0" hangingPunct="0"/>
            <a:r>
              <a:rPr lang="en-GB" altLang="en-US">
                <a:solidFill>
                  <a:srgbClr val="000000"/>
                </a:solidFill>
              </a:rPr>
              <a:t>Merchant System (MBS)</a:t>
            </a:r>
          </a:p>
        </p:txBody>
      </p:sp>
      <p:sp>
        <p:nvSpPr>
          <p:cNvPr id="39" name="AutoShape 3">
            <a:extLst>
              <a:ext uri="{FF2B5EF4-FFF2-40B4-BE49-F238E27FC236}">
                <a16:creationId xmlns:a16="http://schemas.microsoft.com/office/drawing/2014/main" id="{666DFEB9-2B76-4F15-B89B-999A9BA722C0}"/>
              </a:ext>
            </a:extLst>
          </p:cNvPr>
          <p:cNvSpPr>
            <a:spLocks noChangeArrowheads="1"/>
          </p:cNvSpPr>
          <p:nvPr/>
        </p:nvSpPr>
        <p:spPr bwMode="auto">
          <a:xfrm>
            <a:off x="4045089" y="898699"/>
            <a:ext cx="1177529" cy="715566"/>
          </a:xfrm>
          <a:prstGeom prst="roundRect">
            <a:avLst>
              <a:gd name="adj" fmla="val 16648"/>
            </a:avLst>
          </a:prstGeom>
          <a:solidFill>
            <a:srgbClr val="BBDDFF"/>
          </a:solidFill>
          <a:ln w="12700">
            <a:solidFill>
              <a:schemeClr val="tx1"/>
            </a:solidFill>
            <a:round/>
            <a:headEnd/>
            <a:tailEnd/>
          </a:ln>
          <a:effectLst>
            <a:outerShdw dist="107763" dir="18900000" algn="ctr" rotWithShape="0">
              <a:schemeClr val="bg2"/>
            </a:outerShdw>
          </a:effectLst>
        </p:spPr>
        <p:txBody>
          <a:bodyPr lIns="67866" tIns="33338" rIns="67866" bIns="33338"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defTabSz="685800" eaLnBrk="0" hangingPunct="0"/>
            <a:r>
              <a:rPr lang="en-GB" altLang="en-US">
                <a:solidFill>
                  <a:srgbClr val="000000"/>
                </a:solidFill>
              </a:rPr>
              <a:t>Authorisations Module </a:t>
            </a:r>
          </a:p>
          <a:p>
            <a:pPr defTabSz="685800" eaLnBrk="0" hangingPunct="0"/>
            <a:r>
              <a:rPr lang="en-GB" altLang="en-US">
                <a:solidFill>
                  <a:srgbClr val="000000"/>
                </a:solidFill>
              </a:rPr>
              <a:t>(FAS)</a:t>
            </a:r>
          </a:p>
        </p:txBody>
      </p:sp>
      <p:sp>
        <p:nvSpPr>
          <p:cNvPr id="40" name="AutoShape 4">
            <a:extLst>
              <a:ext uri="{FF2B5EF4-FFF2-40B4-BE49-F238E27FC236}">
                <a16:creationId xmlns:a16="http://schemas.microsoft.com/office/drawing/2014/main" id="{4FAFF9B4-B5ED-487A-9D84-1A84C0B219E6}"/>
              </a:ext>
            </a:extLst>
          </p:cNvPr>
          <p:cNvSpPr>
            <a:spLocks noChangeArrowheads="1"/>
          </p:cNvSpPr>
          <p:nvPr/>
        </p:nvSpPr>
        <p:spPr bwMode="auto">
          <a:xfrm>
            <a:off x="2044839" y="2270299"/>
            <a:ext cx="1016794" cy="619125"/>
          </a:xfrm>
          <a:prstGeom prst="roundRect">
            <a:avLst>
              <a:gd name="adj" fmla="val 16648"/>
            </a:avLst>
          </a:prstGeom>
          <a:solidFill>
            <a:srgbClr val="FF99FF"/>
          </a:solidFill>
          <a:ln w="12700">
            <a:solidFill>
              <a:schemeClr val="tx1"/>
            </a:solidFill>
            <a:round/>
            <a:headEnd/>
            <a:tailEnd/>
          </a:ln>
          <a:effectLst>
            <a:outerShdw dist="107763" dir="18900000" algn="ctr" rotWithShape="0">
              <a:schemeClr val="bg2"/>
            </a:outerShdw>
          </a:effectLst>
        </p:spPr>
        <p:txBody>
          <a:bodyPr lIns="67866" tIns="33338" rIns="67866" bIns="33338"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defTabSz="685800" eaLnBrk="0" hangingPunct="0"/>
            <a:r>
              <a:rPr lang="en-GB" altLang="en-US">
                <a:solidFill>
                  <a:srgbClr val="000000"/>
                </a:solidFill>
              </a:rPr>
              <a:t>Sales Draft capture</a:t>
            </a:r>
          </a:p>
        </p:txBody>
      </p:sp>
      <p:graphicFrame>
        <p:nvGraphicFramePr>
          <p:cNvPr id="41" name="Object 5">
            <a:hlinkClick r:id="" action="ppaction://ole?verb=0"/>
            <a:extLst>
              <a:ext uri="{FF2B5EF4-FFF2-40B4-BE49-F238E27FC236}">
                <a16:creationId xmlns:a16="http://schemas.microsoft.com/office/drawing/2014/main" id="{A374B6FE-4654-4879-8211-0FA8B1BF3DFB}"/>
              </a:ext>
            </a:extLst>
          </p:cNvPr>
          <p:cNvGraphicFramePr>
            <a:graphicFrameLocks/>
          </p:cNvGraphicFramePr>
          <p:nvPr>
            <p:extLst>
              <p:ext uri="{D42A27DB-BD31-4B8C-83A1-F6EECF244321}">
                <p14:modId xmlns:p14="http://schemas.microsoft.com/office/powerpoint/2010/main" val="2537972232"/>
              </p:ext>
            </p:extLst>
          </p:nvPr>
        </p:nvGraphicFramePr>
        <p:xfrm>
          <a:off x="5016640" y="2898949"/>
          <a:ext cx="403622" cy="533400"/>
        </p:xfrm>
        <a:graphic>
          <a:graphicData uri="http://schemas.openxmlformats.org/presentationml/2006/ole">
            <mc:AlternateContent xmlns:mc="http://schemas.openxmlformats.org/markup-compatibility/2006">
              <mc:Choice xmlns:v="urn:schemas-microsoft-com:vml" Requires="v">
                <p:oleObj spid="_x0000_s6146" name="Bitmap Image" r:id="rId3" imgW="5903692" imgH="5934172" progId="Paint.Picture">
                  <p:embed/>
                </p:oleObj>
              </mc:Choice>
              <mc:Fallback>
                <p:oleObj name="Bitmap Image" r:id="rId3" imgW="5903692" imgH="5934172" progId="Paint.Picture">
                  <p:embed/>
                  <p:pic>
                    <p:nvPicPr>
                      <p:cNvPr id="43013" name="Object 5">
                        <a:hlinkClick r:id="" action="ppaction://ole?verb=0"/>
                        <a:extLst>
                          <a:ext uri="{FF2B5EF4-FFF2-40B4-BE49-F238E27FC236}">
                            <a16:creationId xmlns:a16="http://schemas.microsoft.com/office/drawing/2014/main" id="{F1D1B63D-94E7-4BF5-89D9-5EE242293A36}"/>
                          </a:ext>
                        </a:extLst>
                      </p:cNvPr>
                      <p:cNvPicPr>
                        <a:picLocks noChangeArrowheads="1"/>
                      </p:cNvPicPr>
                      <p:nvPr/>
                    </p:nvPicPr>
                    <p:blipFill>
                      <a:blip r:embed="rId4">
                        <a:lum bright="-84000" contrast="100000"/>
                        <a:extLst>
                          <a:ext uri="{28A0092B-C50C-407E-A947-70E740481C1C}">
                            <a14:useLocalDpi xmlns:a14="http://schemas.microsoft.com/office/drawing/2010/main" val="0"/>
                          </a:ext>
                        </a:extLst>
                      </a:blip>
                      <a:srcRect/>
                      <a:stretch>
                        <a:fillRect/>
                      </a:stretch>
                    </p:blipFill>
                    <p:spPr bwMode="auto">
                      <a:xfrm>
                        <a:off x="5016640" y="2898949"/>
                        <a:ext cx="403622"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 name="AutoShape 6">
            <a:extLst>
              <a:ext uri="{FF2B5EF4-FFF2-40B4-BE49-F238E27FC236}">
                <a16:creationId xmlns:a16="http://schemas.microsoft.com/office/drawing/2014/main" id="{180700EC-69AC-48BF-BE3F-A45C15E529E7}"/>
              </a:ext>
            </a:extLst>
          </p:cNvPr>
          <p:cNvSpPr>
            <a:spLocks noChangeArrowheads="1"/>
          </p:cNvSpPr>
          <p:nvPr/>
        </p:nvSpPr>
        <p:spPr bwMode="auto">
          <a:xfrm>
            <a:off x="4102239" y="3756199"/>
            <a:ext cx="1104900" cy="715566"/>
          </a:xfrm>
          <a:prstGeom prst="roundRect">
            <a:avLst>
              <a:gd name="adj" fmla="val 16648"/>
            </a:avLst>
          </a:prstGeom>
          <a:solidFill>
            <a:srgbClr val="FFCC00"/>
          </a:solidFill>
          <a:ln w="12700">
            <a:solidFill>
              <a:schemeClr val="tx1"/>
            </a:solidFill>
            <a:round/>
            <a:headEnd/>
            <a:tailEnd/>
          </a:ln>
          <a:effectLst>
            <a:outerShdw dist="107763" dir="18900000" algn="ctr" rotWithShape="0">
              <a:schemeClr val="bg2"/>
            </a:outerShdw>
          </a:effectLst>
        </p:spPr>
        <p:txBody>
          <a:bodyPr lIns="67866" tIns="33338" rIns="67866" bIns="33338"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defTabSz="685800" eaLnBrk="0" hangingPunct="0"/>
            <a:r>
              <a:rPr lang="en-GB" altLang="en-US">
                <a:solidFill>
                  <a:srgbClr val="000000"/>
                </a:solidFill>
              </a:rPr>
              <a:t>Transaction Management (TRAMS)</a:t>
            </a:r>
          </a:p>
        </p:txBody>
      </p:sp>
      <p:sp>
        <p:nvSpPr>
          <p:cNvPr id="43" name="Text Box 7">
            <a:extLst>
              <a:ext uri="{FF2B5EF4-FFF2-40B4-BE49-F238E27FC236}">
                <a16:creationId xmlns:a16="http://schemas.microsoft.com/office/drawing/2014/main" id="{558907BF-92ED-4694-AE42-5BA341699ED5}"/>
              </a:ext>
            </a:extLst>
          </p:cNvPr>
          <p:cNvSpPr txBox="1">
            <a:spLocks noChangeArrowheads="1"/>
          </p:cNvSpPr>
          <p:nvPr/>
        </p:nvSpPr>
        <p:spPr bwMode="auto">
          <a:xfrm>
            <a:off x="2101989" y="1070149"/>
            <a:ext cx="1206104" cy="628650"/>
          </a:xfrm>
          <a:prstGeom prst="rect">
            <a:avLst/>
          </a:prstGeom>
          <a:solidFill>
            <a:schemeClr val="hlink"/>
          </a:solidFill>
          <a:ln w="25400">
            <a:solidFill>
              <a:schemeClr val="tx1"/>
            </a:solidFill>
            <a:miter lim="800000"/>
            <a:headEnd/>
            <a:tailEnd/>
          </a:ln>
          <a:effectLst>
            <a:outerShdw dist="107763" dir="18900000" algn="ctr" rotWithShape="0">
              <a:schemeClr val="bg2"/>
            </a:outerShdw>
          </a:effectLst>
        </p:spPr>
        <p:txBody>
          <a:bodyP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defTabSz="685800" eaLnBrk="0" hangingPunct="0">
              <a:spcBef>
                <a:spcPct val="50000"/>
              </a:spcBef>
            </a:pPr>
            <a:r>
              <a:rPr lang="en-GB" altLang="en-US" b="1">
                <a:solidFill>
                  <a:srgbClr val="000000"/>
                </a:solidFill>
              </a:rPr>
              <a:t>POS Interface / Voice Authorisation</a:t>
            </a:r>
          </a:p>
        </p:txBody>
      </p:sp>
      <p:sp>
        <p:nvSpPr>
          <p:cNvPr id="44" name="Line 8">
            <a:extLst>
              <a:ext uri="{FF2B5EF4-FFF2-40B4-BE49-F238E27FC236}">
                <a16:creationId xmlns:a16="http://schemas.microsoft.com/office/drawing/2014/main" id="{032E4752-D4A5-47A1-A522-56444543DC51}"/>
              </a:ext>
            </a:extLst>
          </p:cNvPr>
          <p:cNvSpPr>
            <a:spLocks noChangeShapeType="1"/>
          </p:cNvSpPr>
          <p:nvPr/>
        </p:nvSpPr>
        <p:spPr bwMode="auto">
          <a:xfrm>
            <a:off x="3302139" y="1241599"/>
            <a:ext cx="74295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l" defTabSz="685800" eaLnBrk="0" hangingPunct="0"/>
            <a:endParaRPr lang="en-US" sz="900">
              <a:solidFill>
                <a:srgbClr val="7C7C7C"/>
              </a:solidFill>
            </a:endParaRPr>
          </a:p>
        </p:txBody>
      </p:sp>
      <p:sp>
        <p:nvSpPr>
          <p:cNvPr id="45" name="Line 9">
            <a:extLst>
              <a:ext uri="{FF2B5EF4-FFF2-40B4-BE49-F238E27FC236}">
                <a16:creationId xmlns:a16="http://schemas.microsoft.com/office/drawing/2014/main" id="{0BE1ABCE-EE67-44FE-9DD2-DFA2DDF0AC48}"/>
              </a:ext>
            </a:extLst>
          </p:cNvPr>
          <p:cNvSpPr>
            <a:spLocks noChangeShapeType="1"/>
          </p:cNvSpPr>
          <p:nvPr/>
        </p:nvSpPr>
        <p:spPr bwMode="auto">
          <a:xfrm>
            <a:off x="4616589" y="1641649"/>
            <a:ext cx="0" cy="51435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l" defTabSz="685800" eaLnBrk="0" hangingPunct="0"/>
            <a:endParaRPr lang="en-US" sz="900">
              <a:solidFill>
                <a:srgbClr val="7C7C7C"/>
              </a:solidFill>
            </a:endParaRPr>
          </a:p>
        </p:txBody>
      </p:sp>
      <p:sp>
        <p:nvSpPr>
          <p:cNvPr id="46" name="Text Box 10">
            <a:extLst>
              <a:ext uri="{FF2B5EF4-FFF2-40B4-BE49-F238E27FC236}">
                <a16:creationId xmlns:a16="http://schemas.microsoft.com/office/drawing/2014/main" id="{80F27B35-1585-406F-899E-786E673DD561}"/>
              </a:ext>
            </a:extLst>
          </p:cNvPr>
          <p:cNvSpPr txBox="1">
            <a:spLocks noChangeArrowheads="1"/>
          </p:cNvSpPr>
          <p:nvPr/>
        </p:nvSpPr>
        <p:spPr bwMode="auto">
          <a:xfrm>
            <a:off x="5816739" y="3870500"/>
            <a:ext cx="1257300" cy="517922"/>
          </a:xfrm>
          <a:prstGeom prst="rect">
            <a:avLst/>
          </a:prstGeom>
          <a:solidFill>
            <a:schemeClr val="hlink"/>
          </a:solidFill>
          <a:ln w="25400">
            <a:solidFill>
              <a:schemeClr val="tx1"/>
            </a:solidFill>
            <a:miter lim="800000"/>
            <a:headEnd/>
            <a:tailEnd/>
          </a:ln>
          <a:effectLst>
            <a:outerShdw dist="107763" dir="18900000" algn="ctr" rotWithShape="0">
              <a:schemeClr val="bg2"/>
            </a:outerShdw>
          </a:effectLst>
        </p:spPr>
        <p:txBody>
          <a:bodyP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defTabSz="685800" eaLnBrk="0" hangingPunct="0">
              <a:spcBef>
                <a:spcPct val="50000"/>
              </a:spcBef>
            </a:pPr>
            <a:r>
              <a:rPr lang="en-GB" altLang="en-US" b="1">
                <a:solidFill>
                  <a:srgbClr val="000000"/>
                </a:solidFill>
              </a:rPr>
              <a:t>Settlement Network</a:t>
            </a:r>
          </a:p>
        </p:txBody>
      </p:sp>
      <p:graphicFrame>
        <p:nvGraphicFramePr>
          <p:cNvPr id="47" name="Object 11">
            <a:hlinkClick r:id="" action="ppaction://ole?verb=0"/>
            <a:extLst>
              <a:ext uri="{FF2B5EF4-FFF2-40B4-BE49-F238E27FC236}">
                <a16:creationId xmlns:a16="http://schemas.microsoft.com/office/drawing/2014/main" id="{1EFFA689-EEE0-4E3D-87E0-216B86CF9D4E}"/>
              </a:ext>
            </a:extLst>
          </p:cNvPr>
          <p:cNvGraphicFramePr>
            <a:graphicFrameLocks/>
          </p:cNvGraphicFramePr>
          <p:nvPr>
            <p:extLst>
              <p:ext uri="{D42A27DB-BD31-4B8C-83A1-F6EECF244321}">
                <p14:modId xmlns:p14="http://schemas.microsoft.com/office/powerpoint/2010/main" val="884396739"/>
              </p:ext>
            </p:extLst>
          </p:nvPr>
        </p:nvGraphicFramePr>
        <p:xfrm>
          <a:off x="1644789" y="2727499"/>
          <a:ext cx="482204" cy="285750"/>
        </p:xfrm>
        <a:graphic>
          <a:graphicData uri="http://schemas.openxmlformats.org/presentationml/2006/ole">
            <mc:AlternateContent xmlns:mc="http://schemas.openxmlformats.org/markup-compatibility/2006">
              <mc:Choice xmlns:v="urn:schemas-microsoft-com:vml" Requires="v">
                <p:oleObj spid="_x0000_s6147" name="Bitmap Image" r:id="rId5" imgW="5903692" imgH="5934172" progId="Paint.Picture">
                  <p:embed/>
                </p:oleObj>
              </mc:Choice>
              <mc:Fallback>
                <p:oleObj name="Bitmap Image" r:id="rId5" imgW="5903692" imgH="5934172" progId="Paint.Picture">
                  <p:embed/>
                  <p:pic>
                    <p:nvPicPr>
                      <p:cNvPr id="43019" name="Object 11">
                        <a:hlinkClick r:id="" action="ppaction://ole?verb=0"/>
                        <a:extLst>
                          <a:ext uri="{FF2B5EF4-FFF2-40B4-BE49-F238E27FC236}">
                            <a16:creationId xmlns:a16="http://schemas.microsoft.com/office/drawing/2014/main" id="{6AA10D72-F1A7-4F8B-B0A0-0DFC2334A4B1}"/>
                          </a:ext>
                        </a:extLst>
                      </p:cNvPr>
                      <p:cNvPicPr>
                        <a:picLocks noChangeArrowheads="1"/>
                      </p:cNvPicPr>
                      <p:nvPr/>
                    </p:nvPicPr>
                    <p:blipFill>
                      <a:blip r:embed="rId4">
                        <a:lum bright="-60000" contrast="78000"/>
                        <a:extLst>
                          <a:ext uri="{28A0092B-C50C-407E-A947-70E740481C1C}">
                            <a14:useLocalDpi xmlns:a14="http://schemas.microsoft.com/office/drawing/2010/main" val="0"/>
                          </a:ext>
                        </a:extLst>
                      </a:blip>
                      <a:srcRect t="26866" b="19403"/>
                      <a:stretch>
                        <a:fillRect/>
                      </a:stretch>
                    </p:blipFill>
                    <p:spPr bwMode="auto">
                      <a:xfrm>
                        <a:off x="1644789" y="2727499"/>
                        <a:ext cx="482204"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 name="Line 13">
            <a:extLst>
              <a:ext uri="{FF2B5EF4-FFF2-40B4-BE49-F238E27FC236}">
                <a16:creationId xmlns:a16="http://schemas.microsoft.com/office/drawing/2014/main" id="{0F01B054-F19D-48EF-B5D9-AED807E33DAD}"/>
              </a:ext>
            </a:extLst>
          </p:cNvPr>
          <p:cNvSpPr>
            <a:spLocks noChangeShapeType="1"/>
          </p:cNvSpPr>
          <p:nvPr/>
        </p:nvSpPr>
        <p:spPr bwMode="auto">
          <a:xfrm>
            <a:off x="4559439" y="3070399"/>
            <a:ext cx="0" cy="62865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algn="l" defTabSz="685800" eaLnBrk="0" hangingPunct="0"/>
            <a:endParaRPr lang="en-US" sz="900">
              <a:solidFill>
                <a:srgbClr val="7C7C7C"/>
              </a:solidFill>
            </a:endParaRPr>
          </a:p>
        </p:txBody>
      </p:sp>
      <p:sp>
        <p:nvSpPr>
          <p:cNvPr id="49" name="Text Box 14">
            <a:extLst>
              <a:ext uri="{FF2B5EF4-FFF2-40B4-BE49-F238E27FC236}">
                <a16:creationId xmlns:a16="http://schemas.microsoft.com/office/drawing/2014/main" id="{26AB59DB-ED0C-4EDF-ABE2-C6C42975BC57}"/>
              </a:ext>
            </a:extLst>
          </p:cNvPr>
          <p:cNvSpPr txBox="1">
            <a:spLocks noChangeArrowheads="1"/>
          </p:cNvSpPr>
          <p:nvPr/>
        </p:nvSpPr>
        <p:spPr bwMode="auto">
          <a:xfrm>
            <a:off x="5873889" y="1013000"/>
            <a:ext cx="1200150" cy="517922"/>
          </a:xfrm>
          <a:prstGeom prst="rect">
            <a:avLst/>
          </a:prstGeom>
          <a:solidFill>
            <a:schemeClr val="hlink"/>
          </a:solidFill>
          <a:ln w="25400">
            <a:solidFill>
              <a:schemeClr val="tx1"/>
            </a:solidFill>
            <a:miter lim="800000"/>
            <a:headEnd/>
            <a:tailEnd/>
          </a:ln>
          <a:effectLst>
            <a:outerShdw dist="107763" dir="18900000" algn="ctr" rotWithShape="0">
              <a:schemeClr val="bg2"/>
            </a:outerShdw>
          </a:effectLst>
        </p:spPr>
        <p:txBody>
          <a:bodyP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defTabSz="685800" eaLnBrk="0" hangingPunct="0">
              <a:spcBef>
                <a:spcPct val="50000"/>
              </a:spcBef>
            </a:pPr>
            <a:r>
              <a:rPr lang="en-GB" altLang="en-US" b="1">
                <a:solidFill>
                  <a:srgbClr val="000000"/>
                </a:solidFill>
              </a:rPr>
              <a:t>Authorisation Network</a:t>
            </a:r>
          </a:p>
        </p:txBody>
      </p:sp>
      <p:cxnSp>
        <p:nvCxnSpPr>
          <p:cNvPr id="50" name="AutoShape 15">
            <a:extLst>
              <a:ext uri="{FF2B5EF4-FFF2-40B4-BE49-F238E27FC236}">
                <a16:creationId xmlns:a16="http://schemas.microsoft.com/office/drawing/2014/main" id="{B0B74DC6-BF9E-4320-A8E4-AC9AABEE111A}"/>
              </a:ext>
            </a:extLst>
          </p:cNvPr>
          <p:cNvCxnSpPr>
            <a:cxnSpLocks noChangeShapeType="1"/>
            <a:stCxn id="40" idx="3"/>
            <a:endCxn id="42" idx="1"/>
          </p:cNvCxnSpPr>
          <p:nvPr/>
        </p:nvCxnSpPr>
        <p:spPr bwMode="auto">
          <a:xfrm>
            <a:off x="3061633" y="2579862"/>
            <a:ext cx="1040606" cy="1534716"/>
          </a:xfrm>
          <a:prstGeom prst="bentConnector3">
            <a:avLst>
              <a:gd name="adj1" fmla="val 50000"/>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pic>
        <p:nvPicPr>
          <p:cNvPr id="51" name="Picture 16">
            <a:extLst>
              <a:ext uri="{FF2B5EF4-FFF2-40B4-BE49-F238E27FC236}">
                <a16:creationId xmlns:a16="http://schemas.microsoft.com/office/drawing/2014/main" id="{4BEF96EB-407B-4C5B-A2D9-12E96750171B}"/>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44789" y="2213149"/>
            <a:ext cx="514350" cy="428625"/>
          </a:xfrm>
          <a:prstGeom prst="rect">
            <a:avLst/>
          </a:prstGeom>
          <a:noFill/>
          <a:ln>
            <a:noFill/>
          </a:ln>
          <a:effectLst/>
          <a:extLst>
            <a:ext uri="{909E8E84-426E-40DD-AFC4-6F175D3DCCD1}">
              <a14:hiddenFill xmlns:a14="http://schemas.microsoft.com/office/drawing/2010/main">
                <a:gradFill rotWithShape="0">
                  <a:gsLst>
                    <a:gs pos="0">
                      <a:srgbClr val="A76400"/>
                    </a:gs>
                    <a:gs pos="100000">
                      <a:srgbClr val="FF9900"/>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18">
            <a:extLst>
              <a:ext uri="{FF2B5EF4-FFF2-40B4-BE49-F238E27FC236}">
                <a16:creationId xmlns:a16="http://schemas.microsoft.com/office/drawing/2014/main" id="{326D25B4-FB48-468B-8455-76F9E4A9B1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9089" y="898699"/>
            <a:ext cx="428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AutoShape 19">
            <a:extLst>
              <a:ext uri="{FF2B5EF4-FFF2-40B4-BE49-F238E27FC236}">
                <a16:creationId xmlns:a16="http://schemas.microsoft.com/office/drawing/2014/main" id="{EF66C166-6C8F-4301-AA02-E857356F5721}"/>
              </a:ext>
            </a:extLst>
          </p:cNvPr>
          <p:cNvSpPr>
            <a:spLocks noChangeArrowheads="1"/>
          </p:cNvSpPr>
          <p:nvPr/>
        </p:nvSpPr>
        <p:spPr bwMode="auto">
          <a:xfrm>
            <a:off x="5759589" y="2270300"/>
            <a:ext cx="1017985" cy="621506"/>
          </a:xfrm>
          <a:prstGeom prst="roundRect">
            <a:avLst>
              <a:gd name="adj" fmla="val 16648"/>
            </a:avLst>
          </a:prstGeom>
          <a:solidFill>
            <a:srgbClr val="FFFFCC"/>
          </a:solidFill>
          <a:ln w="12700">
            <a:solidFill>
              <a:schemeClr val="tx1"/>
            </a:solidFill>
            <a:round/>
            <a:headEnd/>
            <a:tailEnd/>
          </a:ln>
          <a:effectLst>
            <a:outerShdw dist="107763" dir="18900000" algn="ctr" rotWithShape="0">
              <a:schemeClr val="bg2"/>
            </a:outerShdw>
          </a:effectLst>
        </p:spPr>
        <p:txBody>
          <a:bodyPr lIns="67866" tIns="33338" rIns="67866" bIns="33338" anchor="ct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defTabSz="685800" eaLnBrk="0" hangingPunct="0"/>
            <a:r>
              <a:rPr lang="en-GB" altLang="en-US">
                <a:solidFill>
                  <a:srgbClr val="000000"/>
                </a:solidFill>
              </a:rPr>
              <a:t>Interchange Tracking (ITS)</a:t>
            </a:r>
          </a:p>
        </p:txBody>
      </p:sp>
      <p:sp>
        <p:nvSpPr>
          <p:cNvPr id="55" name="Line 20">
            <a:extLst>
              <a:ext uri="{FF2B5EF4-FFF2-40B4-BE49-F238E27FC236}">
                <a16:creationId xmlns:a16="http://schemas.microsoft.com/office/drawing/2014/main" id="{E633DA04-8EBD-437A-B07E-CDBB2C5996D9}"/>
              </a:ext>
            </a:extLst>
          </p:cNvPr>
          <p:cNvSpPr>
            <a:spLocks noChangeShapeType="1"/>
          </p:cNvSpPr>
          <p:nvPr/>
        </p:nvSpPr>
        <p:spPr bwMode="auto">
          <a:xfrm>
            <a:off x="5188089" y="4213399"/>
            <a:ext cx="62865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algn="l" defTabSz="685800" eaLnBrk="0" hangingPunct="0"/>
            <a:endParaRPr lang="en-US" sz="900">
              <a:solidFill>
                <a:srgbClr val="7C7C7C"/>
              </a:solidFill>
            </a:endParaRPr>
          </a:p>
        </p:txBody>
      </p:sp>
      <p:cxnSp>
        <p:nvCxnSpPr>
          <p:cNvPr id="56" name="AutoShape 21">
            <a:extLst>
              <a:ext uri="{FF2B5EF4-FFF2-40B4-BE49-F238E27FC236}">
                <a16:creationId xmlns:a16="http://schemas.microsoft.com/office/drawing/2014/main" id="{84D192EA-0410-46C3-BFB0-909A4BD14BD7}"/>
              </a:ext>
            </a:extLst>
          </p:cNvPr>
          <p:cNvCxnSpPr>
            <a:cxnSpLocks noChangeShapeType="1"/>
            <a:stCxn id="42" idx="3"/>
            <a:endCxn id="54" idx="1"/>
          </p:cNvCxnSpPr>
          <p:nvPr/>
        </p:nvCxnSpPr>
        <p:spPr bwMode="auto">
          <a:xfrm flipV="1">
            <a:off x="5207139" y="2581053"/>
            <a:ext cx="552450" cy="1533525"/>
          </a:xfrm>
          <a:prstGeom prst="bentConnector3">
            <a:avLst>
              <a:gd name="adj1" fmla="val 50000"/>
            </a:avLst>
          </a:prstGeom>
          <a:noFill/>
          <a:ln w="2540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57" name="Line 22">
            <a:extLst>
              <a:ext uri="{FF2B5EF4-FFF2-40B4-BE49-F238E27FC236}">
                <a16:creationId xmlns:a16="http://schemas.microsoft.com/office/drawing/2014/main" id="{A60AC941-76CC-4F73-AFB8-E42B12A70195}"/>
              </a:ext>
            </a:extLst>
          </p:cNvPr>
          <p:cNvSpPr>
            <a:spLocks noChangeShapeType="1"/>
          </p:cNvSpPr>
          <p:nvPr/>
        </p:nvSpPr>
        <p:spPr bwMode="auto">
          <a:xfrm>
            <a:off x="5245239" y="1241599"/>
            <a:ext cx="62865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l" defTabSz="685800" eaLnBrk="0" hangingPunct="0"/>
            <a:endParaRPr lang="en-US" sz="900">
              <a:solidFill>
                <a:srgbClr val="7C7C7C"/>
              </a:solidFill>
            </a:endParaRPr>
          </a:p>
        </p:txBody>
      </p:sp>
    </p:spTree>
    <p:extLst>
      <p:ext uri="{BB962C8B-B14F-4D97-AF65-F5344CB8AC3E}">
        <p14:creationId xmlns:p14="http://schemas.microsoft.com/office/powerpoint/2010/main" val="3092995628"/>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520663"/>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rosted Glass">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extLst>
    <a:ext uri="{05A4C25C-085E-4340-85A3-A5531E510DB2}">
      <thm15:themeFamily xmlns:thm15="http://schemas.microsoft.com/office/thememl/2012/main" name="Presentation1" id="{702403EB-318C-439B-9AB2-BA2B8AB33F7C}" vid="{E6FED60A-EEAF-4841-AC95-7D184802CB98}"/>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02403EB-318C-439B-9AB2-BA2B8AB33F7C}" vid="{819E83EB-3304-45C5-AE68-EF214ADD408D}"/>
    </a:ext>
  </a:extLst>
</a:theme>
</file>

<file path=ppt/theme/theme3.xml><?xml version="1.0" encoding="utf-8"?>
<a:theme xmlns:a="http://schemas.openxmlformats.org/drawingml/2006/main" name="Theme1">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extLst>
    <a:ext uri="{05A4C25C-085E-4340-85A3-A5531E510DB2}">
      <thm15:themeFamily xmlns:thm15="http://schemas.microsoft.com/office/thememl/2012/main" name="Theme1" id="{431DDAAF-57C0-40B9-8C65-06DB805F8E23}" vid="{E1EB273B-6E4E-409D-9074-6101FDBE413D}"/>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0F8E8959049E8428369959651C7B244" ma:contentTypeVersion="1" ma:contentTypeDescription="Create a new document." ma:contentTypeScope="" ma:versionID="a3dfc01f428c3fcbfdafd221a376b9de">
  <xsd:schema xmlns:xsd="http://www.w3.org/2001/XMLSchema" xmlns:p="http://schemas.microsoft.com/office/2006/metadata/properties" xmlns:ns2="71bf3f0a-df54-467d-89c2-87f8d534ba77" targetNamespace="http://schemas.microsoft.com/office/2006/metadata/properties" ma:root="true" ma:fieldsID="96a372070048e73f7666a0524ec77300" ns2:_="">
    <xsd:import namespace="71bf3f0a-df54-467d-89c2-87f8d534ba77"/>
    <xsd:element name="properties">
      <xsd:complexType>
        <xsd:sequence>
          <xsd:element name="documentManagement">
            <xsd:complexType>
              <xsd:all>
                <xsd:element ref="ns2:Comments" minOccurs="0"/>
              </xsd:all>
            </xsd:complexType>
          </xsd:element>
        </xsd:sequence>
      </xsd:complexType>
    </xsd:element>
  </xsd:schema>
  <xsd:schema xmlns:xsd="http://www.w3.org/2001/XMLSchema" xmlns:dms="http://schemas.microsoft.com/office/2006/documentManagement/types" targetNamespace="71bf3f0a-df54-467d-89c2-87f8d534ba77" elementFormDefault="qualified">
    <xsd:import namespace="http://schemas.microsoft.com/office/2006/documentManagement/types"/>
    <xsd:element name="Comments" ma:index="10"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Comments xmlns="71bf3f0a-df54-467d-89c2-87f8d534ba77" xsi:nil="true"/>
  </documentManagement>
</p:properties>
</file>

<file path=customXml/itemProps1.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2.xml><?xml version="1.0" encoding="utf-8"?>
<ds:datastoreItem xmlns:ds="http://schemas.openxmlformats.org/officeDocument/2006/customXml" ds:itemID="{2C674307-C299-473D-A73D-C7DBA1A7BA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bf3f0a-df54-467d-89c2-87f8d534ba7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24559248-63FA-4C6E-A37D-96FF4426E5C5}">
  <ds:schemaRefs>
    <ds:schemaRef ds:uri="http://purl.org/dc/elements/1.1/"/>
    <ds:schemaRef ds:uri="http://www.w3.org/XML/1998/namespace"/>
    <ds:schemaRef ds:uri="http://schemas.microsoft.com/office/2006/documentManagement/types"/>
    <ds:schemaRef ds:uri="http://purl.org/dc/terms/"/>
    <ds:schemaRef ds:uri="http://purl.org/dc/dcmitype/"/>
    <ds:schemaRef ds:uri="http://schemas.openxmlformats.org/package/2006/metadata/core-properties"/>
    <ds:schemaRef ds:uri="71bf3f0a-df54-467d-89c2-87f8d534ba77"/>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blank</Template>
  <TotalTime>13</TotalTime>
  <Words>168</Words>
  <Application>Microsoft Office PowerPoint</Application>
  <PresentationFormat>On-screen Show (16:9)</PresentationFormat>
  <Paragraphs>45</Paragraphs>
  <Slides>5</Slides>
  <Notes>2</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2</vt:i4>
      </vt:variant>
      <vt:variant>
        <vt:lpstr>Slide Titles</vt:lpstr>
      </vt:variant>
      <vt:variant>
        <vt:i4>5</vt:i4>
      </vt:variant>
    </vt:vector>
  </HeadingPairs>
  <TitlesOfParts>
    <vt:vector size="18" baseType="lpstr">
      <vt:lpstr>STKaiti</vt:lpstr>
      <vt:lpstr>Arial</vt:lpstr>
      <vt:lpstr>Calibri Light</vt:lpstr>
      <vt:lpstr>Geneva</vt:lpstr>
      <vt:lpstr>Symbol</vt:lpstr>
      <vt:lpstr>Times New Roman</vt:lpstr>
      <vt:lpstr>Wingdings</vt:lpstr>
      <vt:lpstr>ヒラギノ角ゴ Pro W3</vt:lpstr>
      <vt:lpstr>L&amp;T Infotech</vt:lpstr>
      <vt:lpstr>Custom Design</vt:lpstr>
      <vt:lpstr>Theme1</vt:lpstr>
      <vt:lpstr>Microsoft Clip Gallery</vt:lpstr>
      <vt:lpstr>Bitmap Image</vt:lpstr>
      <vt:lpstr>Relating Vision PLUS to Business </vt:lpstr>
      <vt:lpstr>Major VisionPLUS Subsystems</vt:lpstr>
      <vt:lpstr>VisionPLUS – Cards Issuing Perspective</vt:lpstr>
      <vt:lpstr>VisionPLUS – Merchant Acquiring Perspective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Relating Vision PLUS to Business </dc:title>
  <dc:creator>Girish Apte</dc:creator>
  <cp:lastModifiedBy>Girish Apte</cp:lastModifiedBy>
  <cp:revision>2</cp:revision>
  <cp:lastPrinted>2015-11-28T12:28:20Z</cp:lastPrinted>
  <dcterms:created xsi:type="dcterms:W3CDTF">2019-03-13T08:32:11Z</dcterms:created>
  <dcterms:modified xsi:type="dcterms:W3CDTF">2019-03-13T08:45:20Z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0x01010070F8E8959049E8428369959651C7B244</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