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 id="2147483682" r:id="rId2"/>
  </p:sldMasterIdLst>
  <p:notesMasterIdLst>
    <p:notesMasterId r:id="rId18"/>
  </p:notesMasterIdLst>
  <p:handoutMasterIdLst>
    <p:handoutMasterId r:id="rId19"/>
  </p:handoutMasterIdLst>
  <p:sldIdLst>
    <p:sldId id="325" r:id="rId3"/>
    <p:sldId id="329" r:id="rId4"/>
    <p:sldId id="331" r:id="rId5"/>
    <p:sldId id="332" r:id="rId6"/>
    <p:sldId id="335" r:id="rId7"/>
    <p:sldId id="333" r:id="rId8"/>
    <p:sldId id="339" r:id="rId9"/>
    <p:sldId id="337" r:id="rId10"/>
    <p:sldId id="338" r:id="rId11"/>
    <p:sldId id="336" r:id="rId12"/>
    <p:sldId id="345" r:id="rId13"/>
    <p:sldId id="342" r:id="rId14"/>
    <p:sldId id="344" r:id="rId15"/>
    <p:sldId id="346" r:id="rId16"/>
    <p:sldId id="343" r:id="rId17"/>
  </p:sldIdLst>
  <p:sldSz cx="9144000" cy="6858000" type="screen4x3"/>
  <p:notesSz cx="6858000" cy="9296400"/>
  <p:defaultTextStyle>
    <a:defPPr>
      <a:defRPr lang="en-US"/>
    </a:defPPr>
    <a:lvl1pPr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1pPr>
    <a:lvl2pPr marL="388938" indent="68263"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2pPr>
    <a:lvl3pPr marL="777875" indent="136525"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3pPr>
    <a:lvl4pPr marL="1168400" indent="203200"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4pPr>
    <a:lvl5pPr marL="1557338" indent="271463"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5pPr>
    <a:lvl6pPr marL="22860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6pPr>
    <a:lvl7pPr marL="27432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7pPr>
    <a:lvl8pPr marL="32004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8pPr>
    <a:lvl9pPr marL="36576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60"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692"/>
    </p:cViewPr>
  </p:sorterViewPr>
  <p:notesViewPr>
    <p:cSldViewPr>
      <p:cViewPr varScale="1">
        <p:scale>
          <a:sx n="57" d="100"/>
          <a:sy n="57" d="100"/>
        </p:scale>
        <p:origin x="-1794" y="-96"/>
      </p:cViewPr>
      <p:guideLst>
        <p:guide orient="horz" pos="2927"/>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1026">
            <a:extLst>
              <a:ext uri="{FF2B5EF4-FFF2-40B4-BE49-F238E27FC236}">
                <a16:creationId xmlns:a16="http://schemas.microsoft.com/office/drawing/2014/main" id="{9BAD2EA4-4D4E-4C4D-84B3-CA693E720F45}"/>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78" tIns="45889" rIns="91778" bIns="45889" numCol="1" anchor="t" anchorCtr="0" compatLnSpc="1">
            <a:prstTxWarp prst="textNoShape">
              <a:avLst/>
            </a:prstTxWarp>
          </a:bodyPr>
          <a:lstStyle>
            <a:lvl1pPr algn="l" defTabSz="917575" eaLnBrk="0" hangingPunct="0">
              <a:defRPr sz="1200">
                <a:latin typeface="Times New Roman" panose="02020603050405020304" pitchFamily="18" charset="0"/>
                <a:ea typeface="ヒラギノ角ゴ Pro W3" pitchFamily="124" charset="-128"/>
                <a:cs typeface="+mn-cs"/>
              </a:defRPr>
            </a:lvl1pPr>
          </a:lstStyle>
          <a:p>
            <a:pPr>
              <a:defRPr/>
            </a:pPr>
            <a:endParaRPr lang="en-AU" altLang="en-US"/>
          </a:p>
        </p:txBody>
      </p:sp>
      <p:sp>
        <p:nvSpPr>
          <p:cNvPr id="59395" name="Rectangle 1027">
            <a:extLst>
              <a:ext uri="{FF2B5EF4-FFF2-40B4-BE49-F238E27FC236}">
                <a16:creationId xmlns:a16="http://schemas.microsoft.com/office/drawing/2014/main" id="{1B07584F-085D-4A08-ACD8-76A0A5B0CB63}"/>
              </a:ext>
            </a:extLst>
          </p:cNvPr>
          <p:cNvSpPr>
            <a:spLocks noGrp="1" noChangeArrowheads="1"/>
          </p:cNvSpPr>
          <p:nvPr>
            <p:ph type="dt" sz="quarter"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78" tIns="45889" rIns="91778" bIns="45889" numCol="1" anchor="t" anchorCtr="0" compatLnSpc="1">
            <a:prstTxWarp prst="textNoShape">
              <a:avLst/>
            </a:prstTxWarp>
          </a:bodyPr>
          <a:lstStyle>
            <a:lvl1pPr algn="r" defTabSz="917575" eaLnBrk="0" hangingPunct="0">
              <a:defRPr sz="1200">
                <a:latin typeface="Times New Roman" panose="02020603050405020304" pitchFamily="18" charset="0"/>
                <a:ea typeface="ヒラギノ角ゴ Pro W3" pitchFamily="124" charset="-128"/>
                <a:cs typeface="+mn-cs"/>
              </a:defRPr>
            </a:lvl1pPr>
          </a:lstStyle>
          <a:p>
            <a:pPr>
              <a:defRPr/>
            </a:pPr>
            <a:endParaRPr lang="en-AU" altLang="en-US"/>
          </a:p>
        </p:txBody>
      </p:sp>
      <p:sp>
        <p:nvSpPr>
          <p:cNvPr id="59396" name="Rectangle 1028">
            <a:extLst>
              <a:ext uri="{FF2B5EF4-FFF2-40B4-BE49-F238E27FC236}">
                <a16:creationId xmlns:a16="http://schemas.microsoft.com/office/drawing/2014/main" id="{5B63803F-DB1F-4408-BB3C-441A70B58289}"/>
              </a:ext>
            </a:extLst>
          </p:cNvPr>
          <p:cNvSpPr>
            <a:spLocks noGrp="1" noChangeArrowheads="1"/>
          </p:cNvSpPr>
          <p:nvPr>
            <p:ph type="ftr" sz="quarter" idx="2"/>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78" tIns="45889" rIns="91778" bIns="45889" numCol="1" anchor="b" anchorCtr="0" compatLnSpc="1">
            <a:prstTxWarp prst="textNoShape">
              <a:avLst/>
            </a:prstTxWarp>
          </a:bodyPr>
          <a:lstStyle>
            <a:lvl1pPr algn="l" defTabSz="917575" eaLnBrk="0" hangingPunct="0">
              <a:defRPr sz="1200">
                <a:latin typeface="Times New Roman" panose="02020603050405020304" pitchFamily="18" charset="0"/>
                <a:ea typeface="ヒラギノ角ゴ Pro W3" pitchFamily="124" charset="-128"/>
                <a:cs typeface="+mn-cs"/>
              </a:defRPr>
            </a:lvl1pPr>
          </a:lstStyle>
          <a:p>
            <a:pPr>
              <a:defRPr/>
            </a:pPr>
            <a:endParaRPr lang="en-AU" altLang="en-US"/>
          </a:p>
        </p:txBody>
      </p:sp>
      <p:sp>
        <p:nvSpPr>
          <p:cNvPr id="59397" name="Rectangle 1029">
            <a:extLst>
              <a:ext uri="{FF2B5EF4-FFF2-40B4-BE49-F238E27FC236}">
                <a16:creationId xmlns:a16="http://schemas.microsoft.com/office/drawing/2014/main" id="{9BC469A2-3911-4528-9E78-AD4FBC56C7B0}"/>
              </a:ext>
            </a:extLst>
          </p:cNvPr>
          <p:cNvSpPr>
            <a:spLocks noGrp="1" noChangeArrowheads="1"/>
          </p:cNvSpPr>
          <p:nvPr>
            <p:ph type="sldNum" sz="quarter" idx="3"/>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78" tIns="45889" rIns="91778" bIns="45889" numCol="1" anchor="b" anchorCtr="0" compatLnSpc="1">
            <a:prstTxWarp prst="textNoShape">
              <a:avLst/>
            </a:prstTxWarp>
          </a:bodyPr>
          <a:lstStyle>
            <a:lvl1pPr algn="r" defTabSz="917575" eaLnBrk="0" hangingPunct="0">
              <a:defRPr sz="1200">
                <a:latin typeface="Times New Roman" panose="02020603050405020304" pitchFamily="18" charset="0"/>
                <a:ea typeface="ヒラギノ角ゴ Pro W3" pitchFamily="124" charset="-128"/>
                <a:cs typeface="+mn-cs"/>
              </a:defRPr>
            </a:lvl1pPr>
          </a:lstStyle>
          <a:p>
            <a:pPr>
              <a:defRPr/>
            </a:pPr>
            <a:fld id="{CD5CFF33-8CC0-4E44-B5A8-04E31C56A798}"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63D229BA-4E55-42F5-B28D-C04302A16BBE}"/>
              </a:ext>
            </a:extLst>
          </p:cNvPr>
          <p:cNvSpPr>
            <a:spLocks noGrp="1" noChangeArrowheads="1"/>
          </p:cNvSpPr>
          <p:nvPr>
            <p:ph type="hdr" sz="quarter"/>
          </p:nvPr>
        </p:nvSpPr>
        <p:spPr bwMode="auto">
          <a:xfrm>
            <a:off x="0" y="0"/>
            <a:ext cx="29797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latin typeface="Times New Roman" panose="02020603050405020304" pitchFamily="18" charset="0"/>
                <a:ea typeface="ヒラギノ角ゴ Pro W3" pitchFamily="124" charset="-128"/>
                <a:cs typeface="+mn-cs"/>
              </a:defRPr>
            </a:lvl1pPr>
          </a:lstStyle>
          <a:p>
            <a:pPr>
              <a:defRPr/>
            </a:pPr>
            <a:endParaRPr lang="en-AU" altLang="en-US"/>
          </a:p>
        </p:txBody>
      </p:sp>
      <p:sp>
        <p:nvSpPr>
          <p:cNvPr id="96259" name="Rectangle 3">
            <a:extLst>
              <a:ext uri="{FF2B5EF4-FFF2-40B4-BE49-F238E27FC236}">
                <a16:creationId xmlns:a16="http://schemas.microsoft.com/office/drawing/2014/main" id="{A56EF8C5-86E7-46B8-9CB9-1D68BC397BD7}"/>
              </a:ext>
            </a:extLst>
          </p:cNvPr>
          <p:cNvSpPr>
            <a:spLocks noGrp="1" noChangeArrowheads="1"/>
          </p:cNvSpPr>
          <p:nvPr>
            <p:ph type="dt" idx="1"/>
          </p:nvPr>
        </p:nvSpPr>
        <p:spPr bwMode="auto">
          <a:xfrm>
            <a:off x="3921125" y="0"/>
            <a:ext cx="29019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ea typeface="ヒラギノ角ゴ Pro W3" pitchFamily="124" charset="-128"/>
                <a:cs typeface="+mn-cs"/>
              </a:defRPr>
            </a:lvl1pPr>
          </a:lstStyle>
          <a:p>
            <a:pPr>
              <a:defRPr/>
            </a:pPr>
            <a:endParaRPr lang="en-AU" altLang="en-US"/>
          </a:p>
        </p:txBody>
      </p:sp>
      <p:sp>
        <p:nvSpPr>
          <p:cNvPr id="11268" name="Rectangle 4">
            <a:extLst>
              <a:ext uri="{FF2B5EF4-FFF2-40B4-BE49-F238E27FC236}">
                <a16:creationId xmlns:a16="http://schemas.microsoft.com/office/drawing/2014/main" id="{B6B160D5-1C82-4CB4-A31D-006812702848}"/>
              </a:ext>
            </a:extLst>
          </p:cNvPr>
          <p:cNvSpPr>
            <a:spLocks noChangeArrowheads="1" noTextEdit="1"/>
          </p:cNvSpPr>
          <p:nvPr>
            <p:ph type="sldImg" idx="2"/>
          </p:nvPr>
        </p:nvSpPr>
        <p:spPr bwMode="auto">
          <a:xfrm>
            <a:off x="1147763" y="720725"/>
            <a:ext cx="4610100" cy="3457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a:extLst>
              <a:ext uri="{FF2B5EF4-FFF2-40B4-BE49-F238E27FC236}">
                <a16:creationId xmlns:a16="http://schemas.microsoft.com/office/drawing/2014/main" id="{53E8DE8A-6D86-490C-9626-96DF5FBD3517}"/>
              </a:ext>
            </a:extLst>
          </p:cNvPr>
          <p:cNvSpPr>
            <a:spLocks noGrp="1" noChangeArrowheads="1"/>
          </p:cNvSpPr>
          <p:nvPr>
            <p:ph type="body" sz="quarter" idx="3"/>
          </p:nvPr>
        </p:nvSpPr>
        <p:spPr bwMode="auto">
          <a:xfrm>
            <a:off x="941388" y="4394200"/>
            <a:ext cx="5019675"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96262" name="Rectangle 6">
            <a:extLst>
              <a:ext uri="{FF2B5EF4-FFF2-40B4-BE49-F238E27FC236}">
                <a16:creationId xmlns:a16="http://schemas.microsoft.com/office/drawing/2014/main" id="{A8CF6C56-18DF-4755-953D-BCB2EBFD23AA}"/>
              </a:ext>
            </a:extLst>
          </p:cNvPr>
          <p:cNvSpPr>
            <a:spLocks noGrp="1" noChangeArrowheads="1"/>
          </p:cNvSpPr>
          <p:nvPr>
            <p:ph type="ftr" sz="quarter" idx="4"/>
          </p:nvPr>
        </p:nvSpPr>
        <p:spPr bwMode="auto">
          <a:xfrm>
            <a:off x="0" y="8861425"/>
            <a:ext cx="29797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latin typeface="Times New Roman" panose="02020603050405020304" pitchFamily="18" charset="0"/>
                <a:ea typeface="ヒラギノ角ゴ Pro W3" pitchFamily="124" charset="-128"/>
                <a:cs typeface="+mn-cs"/>
              </a:defRPr>
            </a:lvl1pPr>
          </a:lstStyle>
          <a:p>
            <a:pPr>
              <a:defRPr/>
            </a:pPr>
            <a:endParaRPr lang="en-AU" altLang="en-US"/>
          </a:p>
        </p:txBody>
      </p:sp>
      <p:sp>
        <p:nvSpPr>
          <p:cNvPr id="96263" name="Rectangle 7">
            <a:extLst>
              <a:ext uri="{FF2B5EF4-FFF2-40B4-BE49-F238E27FC236}">
                <a16:creationId xmlns:a16="http://schemas.microsoft.com/office/drawing/2014/main" id="{C816CC6E-8C3D-448B-A535-D82237D8DBEF}"/>
              </a:ext>
            </a:extLst>
          </p:cNvPr>
          <p:cNvSpPr>
            <a:spLocks noGrp="1" noChangeArrowheads="1"/>
          </p:cNvSpPr>
          <p:nvPr>
            <p:ph type="sldNum" sz="quarter" idx="5"/>
          </p:nvPr>
        </p:nvSpPr>
        <p:spPr bwMode="auto">
          <a:xfrm>
            <a:off x="3921125" y="8861425"/>
            <a:ext cx="29019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ea typeface="ヒラギノ角ゴ Pro W3" pitchFamily="124" charset="-128"/>
                <a:cs typeface="+mn-cs"/>
              </a:defRPr>
            </a:lvl1pPr>
          </a:lstStyle>
          <a:p>
            <a:pPr>
              <a:defRPr/>
            </a:pPr>
            <a:fld id="{13F92AE0-F23D-4223-B56B-AE8C5C1EF740}"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1370DA2-A630-4E6C-B640-657961D4775D}"/>
              </a:ext>
            </a:extLst>
          </p:cNvPr>
          <p:cNvSpPr>
            <a:spLocks noGrp="1" noChangeArrowheads="1"/>
          </p:cNvSpPr>
          <p:nvPr>
            <p:ph type="sldNum" sz="quarter" idx="5"/>
          </p:nvPr>
        </p:nvSpPr>
        <p:spPr>
          <a:noFill/>
        </p:spPr>
        <p:txBody>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r"/>
            <a:fld id="{E5FE175F-555B-40B0-9F2B-FEED69BAAC9C}" type="slidenum">
              <a:rPr lang="en-AU" altLang="en-US" smtClean="0">
                <a:latin typeface="Times New Roman" panose="02020603050405020304" pitchFamily="18" charset="0"/>
              </a:rPr>
              <a:pPr algn="r"/>
              <a:t>2</a:t>
            </a:fld>
            <a:endParaRPr lang="en-AU" altLang="en-US">
              <a:latin typeface="Times New Roman" panose="02020603050405020304" pitchFamily="18" charset="0"/>
            </a:endParaRPr>
          </a:p>
        </p:txBody>
      </p:sp>
      <p:sp>
        <p:nvSpPr>
          <p:cNvPr id="15363" name="Rectangle 2">
            <a:extLst>
              <a:ext uri="{FF2B5EF4-FFF2-40B4-BE49-F238E27FC236}">
                <a16:creationId xmlns:a16="http://schemas.microsoft.com/office/drawing/2014/main" id="{C3257D8B-C903-4286-81A1-B9D96568B1D6}"/>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FD9CAEB5-78BA-46F8-8B1C-E87D5D437B51}"/>
              </a:ext>
            </a:extLst>
          </p:cNvPr>
          <p:cNvSpPr>
            <a:spLocks noGrp="1" noChangeArrowheads="1"/>
          </p:cNvSpPr>
          <p:nvPr>
            <p:ph type="body" idx="1"/>
          </p:nvPr>
        </p:nvSpPr>
        <p:spPr>
          <a:noFill/>
        </p:spPr>
        <p:txBody>
          <a:bodyPr/>
          <a:lstStyle/>
          <a:p>
            <a:r>
              <a:rPr lang="en-US" altLang="en-US"/>
              <a:t>These are some of the most important master files and some of the numerous number of important fields. For the complete list, please refer to Vision Plus Manual.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3ACCDB9-429A-4468-84FF-E4CC8BC6652C}"/>
              </a:ext>
            </a:extLst>
          </p:cNvPr>
          <p:cNvSpPr>
            <a:spLocks noGrp="1" noChangeArrowheads="1"/>
          </p:cNvSpPr>
          <p:nvPr>
            <p:ph type="sldNum" sz="quarter" idx="5"/>
          </p:nvPr>
        </p:nvSpPr>
        <p:spPr>
          <a:noFill/>
        </p:spPr>
        <p:txBody>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algn="r"/>
            <a:fld id="{EDE9F807-9C86-49B0-8AD8-B4A02CCEB8DA}" type="slidenum">
              <a:rPr lang="en-AU" altLang="en-US" smtClean="0">
                <a:latin typeface="Times New Roman" panose="02020603050405020304" pitchFamily="18" charset="0"/>
              </a:rPr>
              <a:pPr algn="r"/>
              <a:t>15</a:t>
            </a:fld>
            <a:endParaRPr lang="en-AU"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AB0D05BE-F548-4F49-B345-4303E8BD64AE}"/>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2CA6CEDA-9B8F-4BE6-BAC5-CE9282F941E5}"/>
              </a:ext>
            </a:extLst>
          </p:cNvPr>
          <p:cNvSpPr>
            <a:spLocks noGrp="1" noChangeArrowheads="1"/>
          </p:cNvSpPr>
          <p:nvPr>
            <p:ph type="body" idx="1"/>
          </p:nvPr>
        </p:nvSpPr>
        <p:spPr>
          <a:noFill/>
        </p:spPr>
        <p:txBody>
          <a:bodyPr/>
          <a:lstStyle/>
          <a:p>
            <a:r>
              <a:rPr lang="en-US" altLang="en-US"/>
              <a:t>These were some of the most important master files and some of the numerous number of important fields. For the complete list, please refer to Vision Plus Manual.</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4" name="Picture 11">
            <a:extLst>
              <a:ext uri="{FF2B5EF4-FFF2-40B4-BE49-F238E27FC236}">
                <a16:creationId xmlns:a16="http://schemas.microsoft.com/office/drawing/2014/main" id="{B140AEF2-C6D2-490F-BEAF-642C69F3F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6738"/>
            <a:ext cx="91440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49E817DA-76A9-4878-BBD2-222721FE2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0" y="6091238"/>
            <a:ext cx="1370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a:extLst>
              <a:ext uri="{FF2B5EF4-FFF2-40B4-BE49-F238E27FC236}">
                <a16:creationId xmlns:a16="http://schemas.microsoft.com/office/drawing/2014/main" id="{42F4FA77-E5E0-4829-9B81-92C8B4878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3550" y="403225"/>
            <a:ext cx="6842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a:extLst>
              <a:ext uri="{FF2B5EF4-FFF2-40B4-BE49-F238E27FC236}">
                <a16:creationId xmlns:a16="http://schemas.microsoft.com/office/drawing/2014/main" id="{46E4D215-96FD-44AE-B770-1942B954F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476250"/>
            <a:ext cx="6413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84"/>
          <p:cNvSpPr>
            <a:spLocks noGrp="1" noChangeArrowheads="1"/>
          </p:cNvSpPr>
          <p:nvPr>
            <p:ph type="subTitle" idx="1"/>
          </p:nvPr>
        </p:nvSpPr>
        <p:spPr>
          <a:xfrm>
            <a:off x="1724623" y="3216833"/>
            <a:ext cx="5556738" cy="295275"/>
          </a:xfrm>
          <a:ln>
            <a:noFill/>
          </a:ln>
        </p:spPr>
        <p:txBody>
          <a:bodyPr anchor="ctr"/>
          <a:lstStyle>
            <a:lvl1pPr marL="0" indent="0">
              <a:buFont typeface="Symbol" pitchFamily="18" charset="2"/>
              <a:buNone/>
              <a:defRPr sz="1600" b="0" i="0">
                <a:solidFill>
                  <a:srgbClr val="ED8B00"/>
                </a:solidFill>
                <a:latin typeface="Calibri Light"/>
                <a:cs typeface="Calibri Light"/>
              </a:defRPr>
            </a:lvl1pPr>
          </a:lstStyle>
          <a:p>
            <a:pPr lvl="0"/>
            <a:r>
              <a:rPr lang="en-US" noProof="0"/>
              <a:t>Click to edit Master subtitle style</a:t>
            </a:r>
            <a:endParaRPr lang="en-US" noProof="0" dirty="0"/>
          </a:p>
        </p:txBody>
      </p:sp>
      <p:sp>
        <p:nvSpPr>
          <p:cNvPr id="11" name="Rectangle 83"/>
          <p:cNvSpPr>
            <a:spLocks noGrp="1" noChangeArrowheads="1"/>
          </p:cNvSpPr>
          <p:nvPr>
            <p:ph type="ctrTitle"/>
          </p:nvPr>
        </p:nvSpPr>
        <p:spPr>
          <a:xfrm>
            <a:off x="1719737" y="2247903"/>
            <a:ext cx="5561624" cy="415498"/>
          </a:xfrm>
          <a:noFill/>
          <a:ln w="9525">
            <a:noFill/>
            <a:miter lim="800000"/>
            <a:headEnd/>
            <a:tailEnd/>
          </a:ln>
          <a:extLst/>
        </p:spPr>
        <p:txBody>
          <a:bodyPr/>
          <a:lstStyle>
            <a:lvl1pPr>
              <a:defRPr sz="2700" b="0" i="0">
                <a:solidFill>
                  <a:srgbClr val="2C2D8B"/>
                </a:solidFill>
                <a:latin typeface="Calibri Light"/>
                <a:cs typeface="Calibri Light"/>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09869133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06744EDB-53C1-407D-9505-F4D5C0AFC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713" y="5210175"/>
            <a:ext cx="1169987"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A0CD0832-4998-4566-B521-9B732681BFF5}"/>
              </a:ext>
            </a:extLst>
          </p:cNvPr>
          <p:cNvSpPr>
            <a:spLocks noChangeArrowheads="1"/>
          </p:cNvSpPr>
          <p:nvPr/>
        </p:nvSpPr>
        <p:spPr bwMode="auto">
          <a:xfrm>
            <a:off x="8499475" y="6432550"/>
            <a:ext cx="365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fld id="{D59B7A67-C113-42A4-985F-7B22414B5E0D}" type="slidenum">
              <a:rPr lang="uk-UA" altLang="en-US">
                <a:solidFill>
                  <a:schemeClr val="bg1"/>
                </a:solidFill>
                <a:latin typeface="Calibri Light" panose="020F0302020204030204" pitchFamily="34" charset="0"/>
                <a:cs typeface="Calibri Light" panose="020F0302020204030204" pitchFamily="34" charset="0"/>
              </a:rPr>
              <a:pPr eaLnBrk="1" hangingPunct="1"/>
              <a:t>‹#›</a:t>
            </a:fld>
            <a:endParaRPr lang="uk-UA" altLang="en-US" sz="1000">
              <a:solidFill>
                <a:schemeClr val="bg1"/>
              </a:solidFill>
              <a:latin typeface="Calibri Light" panose="020F0302020204030204" pitchFamily="34" charset="0"/>
              <a:cs typeface="Calibri Light" panose="020F0302020204030204" pitchFamily="34" charset="0"/>
            </a:endParaRPr>
          </a:p>
        </p:txBody>
      </p:sp>
      <p:pic>
        <p:nvPicPr>
          <p:cNvPr id="7" name="Picture 4" descr="C:\Users\10630824\Desktop\Microot template\corners (2).png">
            <a:extLst>
              <a:ext uri="{FF2B5EF4-FFF2-40B4-BE49-F238E27FC236}">
                <a16:creationId xmlns:a16="http://schemas.microsoft.com/office/drawing/2014/main" id="{3D8C6229-F28C-496C-9781-D784FF1C5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39688"/>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5">
            <a:extLst>
              <a:ext uri="{FF2B5EF4-FFF2-40B4-BE49-F238E27FC236}">
                <a16:creationId xmlns:a16="http://schemas.microsoft.com/office/drawing/2014/main" id="{D014918C-E74C-42B8-BFA4-B1EC1F474B20}"/>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pic>
        <p:nvPicPr>
          <p:cNvPr id="9" name="Picture 16">
            <a:extLst>
              <a:ext uri="{FF2B5EF4-FFF2-40B4-BE49-F238E27FC236}">
                <a16:creationId xmlns:a16="http://schemas.microsoft.com/office/drawing/2014/main" id="{6D284DB0-2069-4A65-B9E9-78D3F1CB3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6367463"/>
            <a:ext cx="3825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58190" y="1253630"/>
            <a:ext cx="8615227" cy="49667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269879" y="320570"/>
            <a:ext cx="8024283" cy="384721"/>
          </a:xfrm>
          <a:noFill/>
          <a:ln>
            <a:noFill/>
          </a:ln>
        </p:spPr>
        <p:txBody>
          <a:bodyPr/>
          <a:lstStyle>
            <a:lvl1pPr>
              <a:defRPr b="0"/>
            </a:lvl1pPr>
          </a:lstStyle>
          <a:p>
            <a:r>
              <a:rPr lang="en-US"/>
              <a:t>Click to edit Master title style</a:t>
            </a:r>
            <a:endParaRPr lang="en-US" dirty="0"/>
          </a:p>
        </p:txBody>
      </p:sp>
      <p:sp>
        <p:nvSpPr>
          <p:cNvPr id="12" name="Content Placeholder 11"/>
          <p:cNvSpPr>
            <a:spLocks noGrp="1"/>
          </p:cNvSpPr>
          <p:nvPr>
            <p:ph sz="quarter" idx="10"/>
          </p:nvPr>
        </p:nvSpPr>
        <p:spPr>
          <a:xfrm>
            <a:off x="343291" y="908007"/>
            <a:ext cx="7964402" cy="251364"/>
          </a:xfrm>
        </p:spPr>
        <p:txBody>
          <a:bodyPr/>
          <a:lstStyle>
            <a:lvl1pPr marL="0" indent="0">
              <a:buNone/>
              <a:defRPr sz="1200" b="0" baseline="0">
                <a:solidFill>
                  <a:srgbClr val="ED8B00"/>
                </a:solidFill>
              </a:defRPr>
            </a:lvl1pPr>
          </a:lstStyle>
          <a:p>
            <a:pPr lvl="0"/>
            <a:r>
              <a:rPr lang="en-US"/>
              <a:t>Edit Master text styles</a:t>
            </a:r>
          </a:p>
        </p:txBody>
      </p:sp>
    </p:spTree>
    <p:extLst>
      <p:ext uri="{BB962C8B-B14F-4D97-AF65-F5344CB8AC3E}">
        <p14:creationId xmlns:p14="http://schemas.microsoft.com/office/powerpoint/2010/main" val="388778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D65128C6-D333-4C4E-8E17-EB45EDB5E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713" y="5210175"/>
            <a:ext cx="1169987"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0150B65E-937F-43BC-B1AB-A0044C708495}"/>
              </a:ext>
            </a:extLst>
          </p:cNvPr>
          <p:cNvSpPr>
            <a:spLocks noChangeArrowheads="1"/>
          </p:cNvSpPr>
          <p:nvPr/>
        </p:nvSpPr>
        <p:spPr bwMode="auto">
          <a:xfrm>
            <a:off x="8499475" y="6432550"/>
            <a:ext cx="365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fld id="{29B0EF95-9C9C-4DF4-A287-6A10398D8E6A}" type="slidenum">
              <a:rPr lang="uk-UA" altLang="en-US">
                <a:solidFill>
                  <a:schemeClr val="bg1"/>
                </a:solidFill>
                <a:latin typeface="Calibri Light" panose="020F0302020204030204" pitchFamily="34" charset="0"/>
                <a:cs typeface="Calibri Light" panose="020F0302020204030204" pitchFamily="34" charset="0"/>
              </a:rPr>
              <a:pPr eaLnBrk="1" hangingPunct="1"/>
              <a:t>‹#›</a:t>
            </a:fld>
            <a:endParaRPr lang="uk-UA" altLang="en-US" sz="1000">
              <a:solidFill>
                <a:schemeClr val="bg1"/>
              </a:solidFill>
              <a:latin typeface="Calibri Light" panose="020F0302020204030204" pitchFamily="34" charset="0"/>
              <a:cs typeface="Calibri Light" panose="020F0302020204030204" pitchFamily="34" charset="0"/>
            </a:endParaRPr>
          </a:p>
        </p:txBody>
      </p:sp>
      <p:pic>
        <p:nvPicPr>
          <p:cNvPr id="7" name="Picture 4" descr="C:\Users\10630824\Desktop\Microot template\corners (2).png">
            <a:extLst>
              <a:ext uri="{FF2B5EF4-FFF2-40B4-BE49-F238E27FC236}">
                <a16:creationId xmlns:a16="http://schemas.microsoft.com/office/drawing/2014/main" id="{A882395B-B6DF-4C96-81B3-0E50C583B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39688"/>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5">
            <a:extLst>
              <a:ext uri="{FF2B5EF4-FFF2-40B4-BE49-F238E27FC236}">
                <a16:creationId xmlns:a16="http://schemas.microsoft.com/office/drawing/2014/main" id="{0F2AC2BB-A721-4B76-B665-CF0913626273}"/>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pic>
        <p:nvPicPr>
          <p:cNvPr id="9" name="Picture 16">
            <a:extLst>
              <a:ext uri="{FF2B5EF4-FFF2-40B4-BE49-F238E27FC236}">
                <a16:creationId xmlns:a16="http://schemas.microsoft.com/office/drawing/2014/main" id="{1528E8C1-5765-403E-B9E4-F93E3CF54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6386513"/>
            <a:ext cx="38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sz="half" idx="1"/>
          </p:nvPr>
        </p:nvSpPr>
        <p:spPr>
          <a:xfrm>
            <a:off x="140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749444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3" name="Picture 11">
            <a:extLst>
              <a:ext uri="{FF2B5EF4-FFF2-40B4-BE49-F238E27FC236}">
                <a16:creationId xmlns:a16="http://schemas.microsoft.com/office/drawing/2014/main" id="{7335417F-E954-46D0-92FF-BEEF16CA0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538"/>
            <a:ext cx="9144000" cy="636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83"/>
          <p:cNvSpPr>
            <a:spLocks noGrp="1" noChangeArrowheads="1"/>
          </p:cNvSpPr>
          <p:nvPr>
            <p:ph type="ctrTitle"/>
          </p:nvPr>
        </p:nvSpPr>
        <p:spPr>
          <a:xfrm>
            <a:off x="1617046" y="2246138"/>
            <a:ext cx="5561624" cy="415498"/>
          </a:xfrm>
          <a:noFill/>
          <a:ln w="9525">
            <a:noFill/>
            <a:miter lim="800000"/>
            <a:headEnd/>
            <a:tailEnd/>
          </a:ln>
          <a:extLst/>
        </p:spPr>
        <p:txBody>
          <a:bodyPr/>
          <a:lstStyle>
            <a:lvl1pPr>
              <a:defRPr sz="2700" b="0" i="0">
                <a:solidFill>
                  <a:srgbClr val="2C2D8B"/>
                </a:solidFill>
                <a:latin typeface="Calibri Light"/>
                <a:cs typeface="Calibri Light"/>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98003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11">
            <a:extLst>
              <a:ext uri="{FF2B5EF4-FFF2-40B4-BE49-F238E27FC236}">
                <a16:creationId xmlns:a16="http://schemas.microsoft.com/office/drawing/2014/main" id="{5DE1B227-DFE8-479E-A41C-65E5E6812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713" y="5210175"/>
            <a:ext cx="1169987"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7A3F5F87-FE94-4A2D-AEFF-AEA6F42D0E1D}"/>
              </a:ext>
            </a:extLst>
          </p:cNvPr>
          <p:cNvSpPr/>
          <p:nvPr/>
        </p:nvSpPr>
        <p:spPr>
          <a:xfrm>
            <a:off x="8483600" y="6432550"/>
            <a:ext cx="396875" cy="307975"/>
          </a:xfrm>
          <a:prstGeom prst="rect">
            <a:avLst/>
          </a:prstGeom>
        </p:spPr>
        <p:txBody>
          <a:bodyPr wrap="none">
            <a:spAutoFit/>
          </a:bodyPr>
          <a:lstStyle/>
          <a:p>
            <a:pPr algn="ctr" defTabSz="457200" eaLnBrk="1" hangingPunct="1">
              <a:defRPr/>
            </a:pPr>
            <a:fld id="{EA4CAE29-9A92-41C0-9C73-22830E307190}" type="slidenum">
              <a:rPr lang="uk-UA" sz="1400">
                <a:solidFill>
                  <a:schemeClr val="bg1"/>
                </a:solidFill>
                <a:latin typeface="Calibri Light"/>
                <a:ea typeface="ヒラギノ角ゴ Pro W3" pitchFamily="124" charset="-128"/>
                <a:cs typeface="Calibri Light"/>
              </a:rPr>
              <a:pPr algn="ctr" defTabSz="457200" eaLnBrk="1" hangingPunct="1">
                <a:defRPr/>
              </a:pPr>
              <a:t>‹#›</a:t>
            </a:fld>
            <a:endParaRPr lang="uk-UA" sz="1050" dirty="0">
              <a:solidFill>
                <a:schemeClr val="bg1"/>
              </a:solidFill>
              <a:latin typeface="Calibri Light"/>
              <a:ea typeface="ヒラギノ角ゴ Pro W3" pitchFamily="124" charset="-128"/>
              <a:cs typeface="Calibri Light"/>
            </a:endParaRPr>
          </a:p>
        </p:txBody>
      </p:sp>
      <p:pic>
        <p:nvPicPr>
          <p:cNvPr id="5" name="Picture 4" descr="C:\Users\10630824\Desktop\Microot template\corners (2).png">
            <a:extLst>
              <a:ext uri="{FF2B5EF4-FFF2-40B4-BE49-F238E27FC236}">
                <a16:creationId xmlns:a16="http://schemas.microsoft.com/office/drawing/2014/main" id="{B9AA2B93-EB82-487F-824E-0C79B21A0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39688"/>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5">
            <a:extLst>
              <a:ext uri="{FF2B5EF4-FFF2-40B4-BE49-F238E27FC236}">
                <a16:creationId xmlns:a16="http://schemas.microsoft.com/office/drawing/2014/main" id="{3597FD77-FFD0-4ACD-A46D-E375D7304BB6}"/>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pic>
        <p:nvPicPr>
          <p:cNvPr id="7" name="Picture 16">
            <a:extLst>
              <a:ext uri="{FF2B5EF4-FFF2-40B4-BE49-F238E27FC236}">
                <a16:creationId xmlns:a16="http://schemas.microsoft.com/office/drawing/2014/main" id="{6DD434DC-0427-41C0-BE4E-77F1BC9E3F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6386513"/>
            <a:ext cx="38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Tree>
    <p:extLst>
      <p:ext uri="{BB962C8B-B14F-4D97-AF65-F5344CB8AC3E}">
        <p14:creationId xmlns:p14="http://schemas.microsoft.com/office/powerpoint/2010/main" val="115876999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8B48-0C32-4737-962D-F02DCDF1A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4B0DE-A504-4EA3-965A-CD5598E51B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5B7CAE0-6D88-4B08-A3A2-724230982062}"/>
              </a:ext>
            </a:extLst>
          </p:cNvPr>
          <p:cNvSpPr>
            <a:spLocks noGrp="1"/>
          </p:cNvSpPr>
          <p:nvPr>
            <p:ph type="sldNum" sz="quarter" idx="10"/>
          </p:nvPr>
        </p:nvSpPr>
        <p:spPr>
          <a:xfrm>
            <a:off x="0" y="0"/>
            <a:ext cx="0" cy="0"/>
          </a:xfrm>
        </p:spPr>
        <p:txBody>
          <a:bodyPr/>
          <a:lstStyle>
            <a:lvl1pPr algn="ctr" eaLnBrk="1" hangingPunct="1">
              <a:defRPr>
                <a:ea typeface="ヒラギノ角ゴ Pro W3" pitchFamily="124" charset="-128"/>
                <a:cs typeface="+mn-cs"/>
              </a:defRPr>
            </a:lvl1pPr>
          </a:lstStyle>
          <a:p>
            <a:pPr>
              <a:defRPr/>
            </a:pPr>
            <a:fld id="{E2405006-3745-4295-BBF4-7BDF36B4DBAF}" type="slidenum">
              <a:rPr lang="en-US" altLang="en-US"/>
              <a:pPr>
                <a:defRPr/>
              </a:pPr>
              <a:t>‹#›</a:t>
            </a:fld>
            <a:endParaRPr lang="en-US" altLang="en-US"/>
          </a:p>
        </p:txBody>
      </p:sp>
      <p:sp>
        <p:nvSpPr>
          <p:cNvPr id="5" name="Footer Placeholder 4">
            <a:extLst>
              <a:ext uri="{FF2B5EF4-FFF2-40B4-BE49-F238E27FC236}">
                <a16:creationId xmlns:a16="http://schemas.microsoft.com/office/drawing/2014/main" id="{0C69B839-3752-45F9-9050-9A63C6BEA461}"/>
              </a:ext>
            </a:extLst>
          </p:cNvPr>
          <p:cNvSpPr>
            <a:spLocks noGrp="1"/>
          </p:cNvSpPr>
          <p:nvPr>
            <p:ph type="ftr" sz="quarter" idx="11"/>
          </p:nvPr>
        </p:nvSpPr>
        <p:spPr>
          <a:xfrm>
            <a:off x="0" y="0"/>
            <a:ext cx="0" cy="0"/>
          </a:xfrm>
        </p:spPr>
        <p:txBody>
          <a:bodyPr/>
          <a:lstStyle>
            <a:lvl1pPr algn="ctr" eaLnBrk="1" hangingPunct="1">
              <a:defRPr>
                <a:ea typeface="ヒラギノ角ゴ Pro W3" pitchFamily="124" charset="-128"/>
                <a:cs typeface="+mn-cs"/>
              </a:defRPr>
            </a:lvl1pPr>
          </a:lstStyle>
          <a:p>
            <a:pPr>
              <a:defRPr/>
            </a:pPr>
            <a:endParaRPr lang="en-US" altLang="en-US"/>
          </a:p>
        </p:txBody>
      </p:sp>
    </p:spTree>
    <p:extLst>
      <p:ext uri="{BB962C8B-B14F-4D97-AF65-F5344CB8AC3E}">
        <p14:creationId xmlns:p14="http://schemas.microsoft.com/office/powerpoint/2010/main" val="123413310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65D2-CDFE-4282-8B0D-07010AEA1EFC}"/>
              </a:ext>
            </a:extLst>
          </p:cNvPr>
          <p:cNvSpPr>
            <a:spLocks noGrp="1"/>
          </p:cNvSpPr>
          <p:nvPr>
            <p:ph type="title"/>
          </p:nvPr>
        </p:nvSpPr>
        <p:spPr>
          <a:xfrm>
            <a:off x="1911350" y="288925"/>
            <a:ext cx="6892925" cy="6604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8C077B-DF0B-49FB-B7E0-5235413989D8}"/>
              </a:ext>
            </a:extLst>
          </p:cNvPr>
          <p:cNvSpPr>
            <a:spLocks noGrp="1"/>
          </p:cNvSpPr>
          <p:nvPr>
            <p:ph type="body" sz="half" idx="1"/>
          </p:nvPr>
        </p:nvSpPr>
        <p:spPr>
          <a:xfrm>
            <a:off x="1911350" y="1260475"/>
            <a:ext cx="3370263" cy="4489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20791-3AA3-4FCA-A742-C8D5B363EE4C}"/>
              </a:ext>
            </a:extLst>
          </p:cNvPr>
          <p:cNvSpPr>
            <a:spLocks noGrp="1"/>
          </p:cNvSpPr>
          <p:nvPr>
            <p:ph sz="half" idx="2"/>
          </p:nvPr>
        </p:nvSpPr>
        <p:spPr>
          <a:xfrm>
            <a:off x="5434013" y="1260475"/>
            <a:ext cx="3370262" cy="4489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65A89F7-D3F7-4347-BFDB-CEEAA09F5BE5}"/>
              </a:ext>
            </a:extLst>
          </p:cNvPr>
          <p:cNvSpPr>
            <a:spLocks noGrp="1"/>
          </p:cNvSpPr>
          <p:nvPr>
            <p:ph type="sldNum" sz="quarter" idx="10"/>
          </p:nvPr>
        </p:nvSpPr>
        <p:spPr>
          <a:xfrm>
            <a:off x="8534400" y="6359525"/>
            <a:ext cx="373063" cy="354013"/>
          </a:xfrm>
        </p:spPr>
        <p:txBody>
          <a:bodyPr/>
          <a:lstStyle>
            <a:lvl1pPr algn="ctr" eaLnBrk="1" hangingPunct="1">
              <a:defRPr>
                <a:ea typeface="ヒラギノ角ゴ Pro W3" pitchFamily="124" charset="-128"/>
                <a:cs typeface="+mn-cs"/>
              </a:defRPr>
            </a:lvl1pPr>
          </a:lstStyle>
          <a:p>
            <a:pPr>
              <a:defRPr/>
            </a:pPr>
            <a:fld id="{A615E913-A66B-48A5-8860-78AC8DAC748D}"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37E757C4-7B1F-4EFD-977F-C49A920C8FF5}"/>
              </a:ext>
            </a:extLst>
          </p:cNvPr>
          <p:cNvSpPr>
            <a:spLocks noGrp="1"/>
          </p:cNvSpPr>
          <p:nvPr>
            <p:ph type="ftr" sz="quarter" idx="11"/>
          </p:nvPr>
        </p:nvSpPr>
        <p:spPr>
          <a:xfrm>
            <a:off x="3175000" y="6373813"/>
            <a:ext cx="2833688" cy="284162"/>
          </a:xfrm>
        </p:spPr>
        <p:txBody>
          <a:bodyPr/>
          <a:lstStyle>
            <a:lvl1pPr algn="ctr" eaLnBrk="1" hangingPunct="1">
              <a:defRPr>
                <a:ea typeface="ヒラギノ角ゴ Pro W3" pitchFamily="124" charset="-128"/>
                <a:cs typeface="+mn-cs"/>
              </a:defRPr>
            </a:lvl1pPr>
          </a:lstStyle>
          <a:p>
            <a:pPr>
              <a:defRPr/>
            </a:pPr>
            <a:endParaRPr lang="en-US" altLang="en-US"/>
          </a:p>
        </p:txBody>
      </p:sp>
    </p:spTree>
    <p:extLst>
      <p:ext uri="{BB962C8B-B14F-4D97-AF65-F5344CB8AC3E}">
        <p14:creationId xmlns:p14="http://schemas.microsoft.com/office/powerpoint/2010/main" val="287718052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CBFC-5E21-4CAD-A441-1D1750BB9641}"/>
              </a:ext>
            </a:extLst>
          </p:cNvPr>
          <p:cNvSpPr>
            <a:spLocks noGrp="1"/>
          </p:cNvSpPr>
          <p:nvPr>
            <p:ph type="title"/>
          </p:nvPr>
        </p:nvSpPr>
        <p:spPr>
          <a:xfrm>
            <a:off x="1911350" y="288925"/>
            <a:ext cx="6892925" cy="6604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FF14796E-4A6A-4C19-9484-6470CDA9B5EA}"/>
              </a:ext>
            </a:extLst>
          </p:cNvPr>
          <p:cNvSpPr>
            <a:spLocks noGrp="1"/>
          </p:cNvSpPr>
          <p:nvPr>
            <p:ph type="tbl" idx="1"/>
          </p:nvPr>
        </p:nvSpPr>
        <p:spPr>
          <a:xfrm>
            <a:off x="1911350" y="1260475"/>
            <a:ext cx="6892925" cy="4489450"/>
          </a:xfrm>
        </p:spPr>
        <p:txBody>
          <a:bodyPr/>
          <a:lstStyle/>
          <a:p>
            <a:pPr lvl="0"/>
            <a:endParaRPr lang="en-US" noProof="0"/>
          </a:p>
        </p:txBody>
      </p:sp>
      <p:sp>
        <p:nvSpPr>
          <p:cNvPr id="4" name="Slide Number Placeholder 3">
            <a:extLst>
              <a:ext uri="{FF2B5EF4-FFF2-40B4-BE49-F238E27FC236}">
                <a16:creationId xmlns:a16="http://schemas.microsoft.com/office/drawing/2014/main" id="{A06615E9-7B76-4A13-91C4-39F1AD260146}"/>
              </a:ext>
            </a:extLst>
          </p:cNvPr>
          <p:cNvSpPr>
            <a:spLocks noGrp="1"/>
          </p:cNvSpPr>
          <p:nvPr>
            <p:ph type="sldNum" sz="quarter" idx="10"/>
          </p:nvPr>
        </p:nvSpPr>
        <p:spPr>
          <a:xfrm>
            <a:off x="8534400" y="6359525"/>
            <a:ext cx="373063" cy="354013"/>
          </a:xfrm>
        </p:spPr>
        <p:txBody>
          <a:bodyPr/>
          <a:lstStyle>
            <a:lvl1pPr algn="ctr" eaLnBrk="1" hangingPunct="1">
              <a:defRPr>
                <a:ea typeface="ヒラギノ角ゴ Pro W3" pitchFamily="124" charset="-128"/>
                <a:cs typeface="+mn-cs"/>
              </a:defRPr>
            </a:lvl1pPr>
          </a:lstStyle>
          <a:p>
            <a:pPr>
              <a:defRPr/>
            </a:pPr>
            <a:fld id="{30F32827-FB2A-4A4D-B3A1-E16141BD64CA}" type="slidenum">
              <a:rPr lang="en-US" altLang="en-US"/>
              <a:pPr>
                <a:defRPr/>
              </a:pPr>
              <a:t>‹#›</a:t>
            </a:fld>
            <a:endParaRPr lang="en-US" altLang="en-US"/>
          </a:p>
        </p:txBody>
      </p:sp>
      <p:sp>
        <p:nvSpPr>
          <p:cNvPr id="5" name="Footer Placeholder 4">
            <a:extLst>
              <a:ext uri="{FF2B5EF4-FFF2-40B4-BE49-F238E27FC236}">
                <a16:creationId xmlns:a16="http://schemas.microsoft.com/office/drawing/2014/main" id="{30D1F367-530D-49B3-9ABB-CD576D781110}"/>
              </a:ext>
            </a:extLst>
          </p:cNvPr>
          <p:cNvSpPr>
            <a:spLocks noGrp="1"/>
          </p:cNvSpPr>
          <p:nvPr>
            <p:ph type="ftr" sz="quarter" idx="11"/>
          </p:nvPr>
        </p:nvSpPr>
        <p:spPr>
          <a:xfrm>
            <a:off x="3175000" y="6373813"/>
            <a:ext cx="2833688" cy="284162"/>
          </a:xfrm>
        </p:spPr>
        <p:txBody>
          <a:bodyPr/>
          <a:lstStyle>
            <a:lvl1pPr algn="ctr" eaLnBrk="1" hangingPunct="1">
              <a:defRPr>
                <a:ea typeface="ヒラギノ角ゴ Pro W3" pitchFamily="124" charset="-128"/>
                <a:cs typeface="+mn-cs"/>
              </a:defRPr>
            </a:lvl1pPr>
          </a:lstStyle>
          <a:p>
            <a:pPr>
              <a:defRPr/>
            </a:pPr>
            <a:endParaRPr lang="en-US" altLang="en-US"/>
          </a:p>
        </p:txBody>
      </p:sp>
    </p:spTree>
    <p:extLst>
      <p:ext uri="{BB962C8B-B14F-4D97-AF65-F5344CB8AC3E}">
        <p14:creationId xmlns:p14="http://schemas.microsoft.com/office/powerpoint/2010/main" val="126904376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026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26" name="Picture 9">
            <a:extLst>
              <a:ext uri="{FF2B5EF4-FFF2-40B4-BE49-F238E27FC236}">
                <a16:creationId xmlns:a16="http://schemas.microsoft.com/office/drawing/2014/main" id="{61B63F7D-EF16-4BEC-9130-109BED9EB2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86713" y="5210175"/>
            <a:ext cx="1169987"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84">
            <a:extLst>
              <a:ext uri="{FF2B5EF4-FFF2-40B4-BE49-F238E27FC236}">
                <a16:creationId xmlns:a16="http://schemas.microsoft.com/office/drawing/2014/main" id="{A829348F-1AD4-4A24-8307-1A0A03A953A4}"/>
              </a:ext>
            </a:extLst>
          </p:cNvPr>
          <p:cNvSpPr>
            <a:spLocks noGrp="1" noChangeArrowheads="1"/>
          </p:cNvSpPr>
          <p:nvPr>
            <p:ph type="body" idx="1"/>
          </p:nvPr>
        </p:nvSpPr>
        <p:spPr bwMode="gray">
          <a:xfrm>
            <a:off x="258763" y="974725"/>
            <a:ext cx="8615362"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8" name="Rectangle 83">
            <a:extLst>
              <a:ext uri="{FF2B5EF4-FFF2-40B4-BE49-F238E27FC236}">
                <a16:creationId xmlns:a16="http://schemas.microsoft.com/office/drawing/2014/main" id="{C53B3E48-8C27-4F7B-A6D9-15CF9E3A0584}"/>
              </a:ext>
            </a:extLst>
          </p:cNvPr>
          <p:cNvSpPr>
            <a:spLocks noGrp="1" noChangeArrowheads="1"/>
          </p:cNvSpPr>
          <p:nvPr>
            <p:ph type="title"/>
          </p:nvPr>
        </p:nvSpPr>
        <p:spPr bwMode="gray">
          <a:xfrm>
            <a:off x="269875" y="320675"/>
            <a:ext cx="85947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Title</a:t>
            </a:r>
          </a:p>
        </p:txBody>
      </p:sp>
      <p:sp>
        <p:nvSpPr>
          <p:cNvPr id="1029" name="TextBox 14">
            <a:extLst>
              <a:ext uri="{FF2B5EF4-FFF2-40B4-BE49-F238E27FC236}">
                <a16:creationId xmlns:a16="http://schemas.microsoft.com/office/drawing/2014/main" id="{37398095-D124-4400-B319-BDA916B74389}"/>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r>
              <a:rPr lang="en-US" altLang="en-US" sz="8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sp>
        <p:nvSpPr>
          <p:cNvPr id="1030" name="Rectangle 8">
            <a:extLst>
              <a:ext uri="{FF2B5EF4-FFF2-40B4-BE49-F238E27FC236}">
                <a16:creationId xmlns:a16="http://schemas.microsoft.com/office/drawing/2014/main" id="{B32698CC-7055-4D6A-9DB4-9C970BD26525}"/>
              </a:ext>
            </a:extLst>
          </p:cNvPr>
          <p:cNvSpPr>
            <a:spLocks noChangeArrowheads="1"/>
          </p:cNvSpPr>
          <p:nvPr/>
        </p:nvSpPr>
        <p:spPr bwMode="auto">
          <a:xfrm>
            <a:off x="8483600" y="6432550"/>
            <a:ext cx="396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fld id="{1DE0BAA6-B19E-4F5E-BCE3-395C8FEDC34E}" type="slidenum">
              <a:rPr lang="uk-UA" altLang="en-US" sz="1400">
                <a:solidFill>
                  <a:schemeClr val="bg1"/>
                </a:solidFill>
                <a:latin typeface="Calibri Light" panose="020F0302020204030204" pitchFamily="34" charset="0"/>
                <a:cs typeface="Calibri Light" panose="020F0302020204030204" pitchFamily="34" charset="0"/>
              </a:rPr>
              <a:pPr eaLnBrk="1" hangingPunct="1"/>
              <a:t>‹#›</a:t>
            </a:fld>
            <a:endParaRPr lang="uk-UA" altLang="en-US" sz="1000">
              <a:solidFill>
                <a:schemeClr val="bg1"/>
              </a:solidFill>
              <a:latin typeface="Calibri Light" panose="020F0302020204030204" pitchFamily="34" charset="0"/>
              <a:cs typeface="Calibri Light" panose="020F0302020204030204" pitchFamily="34" charset="0"/>
            </a:endParaRPr>
          </a:p>
        </p:txBody>
      </p:sp>
      <p:pic>
        <p:nvPicPr>
          <p:cNvPr id="1031" name="Picture 4" descr="C:\Users\10630824\Desktop\Microot template\corners (2).png">
            <a:extLst>
              <a:ext uri="{FF2B5EF4-FFF2-40B4-BE49-F238E27FC236}">
                <a16:creationId xmlns:a16="http://schemas.microsoft.com/office/drawing/2014/main" id="{BCBA9F08-C172-4D5D-B299-79695348240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 y="-49213"/>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0">
            <a:extLst>
              <a:ext uri="{FF2B5EF4-FFF2-40B4-BE49-F238E27FC236}">
                <a16:creationId xmlns:a16="http://schemas.microsoft.com/office/drawing/2014/main" id="{39F4C629-42A6-4F3F-B01C-1EFECBD5B7C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313" y="6386513"/>
            <a:ext cx="38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transition>
    <p:wipe dir="r"/>
  </p:transition>
  <p:txStyles>
    <p:titleStyle>
      <a:lvl1pPr algn="l" rtl="0" fontAlgn="base">
        <a:spcBef>
          <a:spcPct val="0"/>
        </a:spcBef>
        <a:spcAft>
          <a:spcPct val="0"/>
        </a:spcAft>
        <a:defRPr sz="2500">
          <a:solidFill>
            <a:srgbClr val="2C2D8B"/>
          </a:solidFill>
          <a:latin typeface="Calibri Light"/>
          <a:ea typeface="+mj-ea"/>
          <a:cs typeface="Calibri Light"/>
        </a:defRPr>
      </a:lvl1pPr>
      <a:lvl2pPr algn="l" rtl="0" fontAlgn="base">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2pPr>
      <a:lvl3pPr algn="l" rtl="0" fontAlgn="base">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3pPr>
      <a:lvl4pPr algn="l" rtl="0" fontAlgn="base">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4pPr>
      <a:lvl5pPr algn="l" rtl="0" fontAlgn="base">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050" indent="-146050" algn="l" defTabSz="1565275" rtl="0" fontAlgn="base">
        <a:spcBef>
          <a:spcPct val="75000"/>
        </a:spcBef>
        <a:spcAft>
          <a:spcPct val="0"/>
        </a:spcAft>
        <a:buFont typeface="Wingdings" panose="05000000000000000000" pitchFamily="2" charset="2"/>
        <a:buChar char="§"/>
        <a:defRPr sz="1600">
          <a:solidFill>
            <a:srgbClr val="000000"/>
          </a:solidFill>
          <a:latin typeface="Calibri Light"/>
          <a:ea typeface="+mn-ea"/>
          <a:cs typeface="Calibri Light"/>
        </a:defRPr>
      </a:lvl1pPr>
      <a:lvl2pPr marL="292100" indent="-146050" algn="l" defTabSz="1565275" rtl="0" fontAlgn="base">
        <a:spcBef>
          <a:spcPct val="25000"/>
        </a:spcBef>
        <a:spcAft>
          <a:spcPct val="0"/>
        </a:spcAft>
        <a:buSzPct val="80000"/>
        <a:buFont typeface="Wingdings" panose="05000000000000000000" pitchFamily="2" charset="2"/>
        <a:buChar char="§"/>
        <a:defRPr sz="1600">
          <a:solidFill>
            <a:srgbClr val="000000"/>
          </a:solidFill>
          <a:latin typeface="Calibri Light"/>
          <a:ea typeface="+mn-ea"/>
          <a:cs typeface="Calibri Light"/>
        </a:defRPr>
      </a:lvl2pPr>
      <a:lvl3pPr marL="439738" indent="-146050" algn="l" defTabSz="1565275" rtl="0" fontAlgn="base">
        <a:spcBef>
          <a:spcPct val="25000"/>
        </a:spcBef>
        <a:spcAft>
          <a:spcPct val="0"/>
        </a:spcAft>
        <a:buSzPct val="70000"/>
        <a:buFont typeface="Wingdings" panose="05000000000000000000" pitchFamily="2" charset="2"/>
        <a:buChar char="§"/>
        <a:defRPr sz="1600">
          <a:solidFill>
            <a:srgbClr val="000000"/>
          </a:solidFill>
          <a:latin typeface="Calibri Light"/>
          <a:ea typeface="+mn-ea"/>
          <a:cs typeface="Calibri Light"/>
        </a:defRPr>
      </a:lvl3pPr>
      <a:lvl4pPr marL="584200" indent="-141288" algn="l" defTabSz="1565275" rtl="0" fontAlgn="base">
        <a:spcBef>
          <a:spcPct val="25000"/>
        </a:spcBef>
        <a:spcAft>
          <a:spcPct val="0"/>
        </a:spcAft>
        <a:buFont typeface="Arial" panose="020B0604020202020204" pitchFamily="34" charset="0"/>
        <a:buChar char="•"/>
        <a:defRPr sz="1600">
          <a:solidFill>
            <a:srgbClr val="000000"/>
          </a:solidFill>
          <a:latin typeface="Calibri Light"/>
          <a:ea typeface="+mn-ea"/>
          <a:cs typeface="Calibri Light"/>
        </a:defRPr>
      </a:lvl4pPr>
      <a:lvl5pPr marL="725488" indent="-139700" algn="l" defTabSz="1565275" rtl="0" fontAlgn="base">
        <a:spcBef>
          <a:spcPct val="25000"/>
        </a:spcBef>
        <a:spcAft>
          <a:spcPct val="0"/>
        </a:spcAft>
        <a:buFont typeface="Arial" panose="020B0604020202020204" pitchFamily="34" charset="0"/>
        <a:buChar char="•"/>
        <a:defRPr sz="160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A0E36FEC-0CBB-47B5-B630-D393458AA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2713038"/>
            <a:ext cx="1692275"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2"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FC9CBB11-E39E-48D7-AC64-AB8E5303268D}"/>
              </a:ext>
            </a:extLst>
          </p:cNvPr>
          <p:cNvSpPr>
            <a:spLocks noGrp="1" noChangeArrowheads="1"/>
          </p:cNvSpPr>
          <p:nvPr>
            <p:ph type="subTitle" idx="1"/>
          </p:nvPr>
        </p:nvSpPr>
        <p:spPr>
          <a:xfrm>
            <a:off x="2286000" y="2819400"/>
            <a:ext cx="6400800" cy="609600"/>
          </a:xfrm>
        </p:spPr>
        <p:txBody>
          <a:bodyPr/>
          <a:lstStyle/>
          <a:p>
            <a:pPr algn="ctr"/>
            <a:r>
              <a:rPr lang="en-US" altLang="en-US" sz="2800" b="1">
                <a:latin typeface="Calibri Light" panose="020F0302020204030204" pitchFamily="34" charset="0"/>
                <a:cs typeface="Calibri Light" panose="020F0302020204030204" pitchFamily="34" charset="0"/>
              </a:rPr>
              <a:t>Vision </a:t>
            </a:r>
            <a:r>
              <a:rPr lang="en-US" altLang="en-US" sz="2800" b="1" i="1">
                <a:latin typeface="Calibri Light" panose="020F0302020204030204" pitchFamily="34" charset="0"/>
                <a:cs typeface="Calibri Light" panose="020F0302020204030204" pitchFamily="34" charset="0"/>
              </a:rPr>
              <a:t>PLUS</a:t>
            </a:r>
            <a:r>
              <a:rPr lang="en-US" altLang="en-US" sz="2800" b="1">
                <a:latin typeface="Calibri Light" panose="020F0302020204030204" pitchFamily="34" charset="0"/>
                <a:cs typeface="Calibri Light" panose="020F0302020204030204" pitchFamily="34" charset="0"/>
              </a:rPr>
              <a:t> CMS Master Files</a:t>
            </a:r>
            <a:endParaRPr lang="en-US" altLang="en-US" sz="2000" b="1">
              <a:latin typeface="Calibri Light" panose="020F0302020204030204" pitchFamily="34" charset="0"/>
              <a:cs typeface="Calibri Light" panose="020F0302020204030204" pitchFamily="34" charset="0"/>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1A8AFA3-EA29-481A-A087-D6174B382C0C}"/>
              </a:ext>
            </a:extLst>
          </p:cNvPr>
          <p:cNvSpPr>
            <a:spLocks noGrp="1" noChangeArrowheads="1"/>
          </p:cNvSpPr>
          <p:nvPr>
            <p:ph type="title"/>
          </p:nvPr>
        </p:nvSpPr>
        <p:spPr/>
        <p:txBody>
          <a:bodyPr/>
          <a:lstStyle/>
          <a:p>
            <a:r>
              <a:rPr lang="en-US" altLang="en-US">
                <a:latin typeface="Calibri Light" panose="020F0302020204030204" pitchFamily="34" charset="0"/>
                <a:cs typeface="Calibri Light" panose="020F0302020204030204" pitchFamily="34" charset="0"/>
              </a:rPr>
              <a:t>AMPS     -      Credit Plan Segment</a:t>
            </a:r>
          </a:p>
        </p:txBody>
      </p:sp>
      <p:sp>
        <p:nvSpPr>
          <p:cNvPr id="23555" name="Rectangle 3">
            <a:extLst>
              <a:ext uri="{FF2B5EF4-FFF2-40B4-BE49-F238E27FC236}">
                <a16:creationId xmlns:a16="http://schemas.microsoft.com/office/drawing/2014/main" id="{3778B16C-FDF6-4E30-A6BC-3AA74F6D7FD4}"/>
              </a:ext>
            </a:extLst>
          </p:cNvPr>
          <p:cNvSpPr>
            <a:spLocks noGrp="1" noChangeArrowheads="1"/>
          </p:cNvSpPr>
          <p:nvPr>
            <p:ph type="body" sz="half" idx="1"/>
          </p:nvPr>
        </p:nvSpPr>
        <p:spPr>
          <a:xfrm>
            <a:off x="457200" y="1066800"/>
            <a:ext cx="6629400" cy="762000"/>
          </a:xfrm>
        </p:spPr>
        <p:txBody>
          <a:bodyPr/>
          <a:lstStyle/>
          <a:p>
            <a:pPr>
              <a:lnSpc>
                <a:spcPct val="150000"/>
              </a:lnSpc>
            </a:pPr>
            <a:r>
              <a:rPr lang="en-US" altLang="en-US" sz="1000" b="1">
                <a:latin typeface="Calibri Light" panose="020F0302020204030204" pitchFamily="34" charset="0"/>
                <a:cs typeface="Calibri Light" panose="020F0302020204030204" pitchFamily="34" charset="0"/>
              </a:rPr>
              <a:t>CONTAINS INDIVIDUAL CREDIT PLANS ACTIVIATED BY THE CUSTOMER</a:t>
            </a:r>
          </a:p>
          <a:p>
            <a:pPr>
              <a:lnSpc>
                <a:spcPct val="150000"/>
              </a:lnSpc>
            </a:pPr>
            <a:r>
              <a:rPr lang="en-US" altLang="en-US" sz="1000" b="1">
                <a:latin typeface="Calibri Light" panose="020F0302020204030204" pitchFamily="34" charset="0"/>
                <a:cs typeface="Calibri Light" panose="020F0302020204030204" pitchFamily="34" charset="0"/>
              </a:rPr>
              <a:t>Key  :   AMPS-ORG        AMPS-ACCT       AMPS-REC-NBR</a:t>
            </a:r>
          </a:p>
          <a:p>
            <a:pPr>
              <a:lnSpc>
                <a:spcPct val="80000"/>
              </a:lnSpc>
              <a:buFont typeface="Wingdings" panose="05000000000000000000" pitchFamily="2" charset="2"/>
              <a:buNone/>
            </a:pPr>
            <a:endParaRPr lang="en-US" altLang="en-US" sz="1000" b="1">
              <a:latin typeface="Calibri Light" panose="020F0302020204030204" pitchFamily="34" charset="0"/>
              <a:cs typeface="Calibri Light" panose="020F0302020204030204" pitchFamily="34" charset="0"/>
            </a:endParaRPr>
          </a:p>
        </p:txBody>
      </p:sp>
      <p:graphicFrame>
        <p:nvGraphicFramePr>
          <p:cNvPr id="273496" name="Group 88">
            <a:extLst>
              <a:ext uri="{FF2B5EF4-FFF2-40B4-BE49-F238E27FC236}">
                <a16:creationId xmlns:a16="http://schemas.microsoft.com/office/drawing/2014/main" id="{4747B5EA-2E06-41A6-9673-9DE464B7CCF6}"/>
              </a:ext>
            </a:extLst>
          </p:cNvPr>
          <p:cNvGraphicFramePr>
            <a:graphicFrameLocks noGrp="1"/>
          </p:cNvGraphicFramePr>
          <p:nvPr>
            <p:ph sz="half" idx="2"/>
          </p:nvPr>
        </p:nvGraphicFramePr>
        <p:xfrm>
          <a:off x="2386013" y="1797050"/>
          <a:ext cx="6418262" cy="3335341"/>
        </p:xfrm>
        <a:graphic>
          <a:graphicData uri="http://schemas.openxmlformats.org/drawingml/2006/table">
            <a:tbl>
              <a:tblPr/>
              <a:tblGrid>
                <a:gridCol w="2447925">
                  <a:extLst>
                    <a:ext uri="{9D8B030D-6E8A-4147-A177-3AD203B41FA5}">
                      <a16:colId xmlns:a16="http://schemas.microsoft.com/office/drawing/2014/main" val="2209726203"/>
                    </a:ext>
                  </a:extLst>
                </a:gridCol>
                <a:gridCol w="3970337">
                  <a:extLst>
                    <a:ext uri="{9D8B030D-6E8A-4147-A177-3AD203B41FA5}">
                      <a16:colId xmlns:a16="http://schemas.microsoft.com/office/drawing/2014/main" val="1949884492"/>
                    </a:ext>
                  </a:extLst>
                </a:gridCol>
              </a:tblGrid>
              <a:tr h="268288">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Times New Roman" panose="02020603050405020304" pitchFamily="18" charset="0"/>
                        </a:rPr>
                        <a:t>AMPS-LOGO</a:t>
                      </a:r>
                    </a:p>
                  </a:txBody>
                  <a:tcPr anchor="b"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Logo</a:t>
                      </a:r>
                    </a:p>
                  </a:txBody>
                  <a:tcPr anchor="b"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49535046"/>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AMPS-PLAN-NBR</a:t>
                      </a:r>
                    </a:p>
                  </a:txBody>
                  <a:tcPr anchor="b"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Status of add - Pending/Complete</a:t>
                      </a:r>
                    </a:p>
                  </a:txBody>
                  <a:tcPr anchor="b"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30532150"/>
                  </a:ext>
                </a:extLst>
              </a:tr>
              <a:tr h="446088">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AMPS-PLAN-DESC</a:t>
                      </a:r>
                    </a:p>
                    <a:p>
                      <a:pPr marL="0" marR="0" lvl="0" indent="0" algn="l" defTabSz="914400" rtl="0" eaLnBrk="0" fontAlgn="base" latinLnBrk="0" hangingPunct="0">
                        <a:lnSpc>
                          <a:spcPct val="100000"/>
                        </a:lnSpc>
                        <a:spcBef>
                          <a:spcPct val="0"/>
                        </a:spcBef>
                        <a:spcAft>
                          <a:spcPct val="25000"/>
                        </a:spcAft>
                        <a:buClrTx/>
                        <a:buSzTx/>
                        <a:buFontTx/>
                        <a:buNone/>
                        <a:tabLst/>
                      </a:pPr>
                      <a:endPar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Description of the transaction that generated the Credit Plan Segment record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32661538"/>
                  </a:ext>
                </a:extLst>
              </a:tr>
              <a:tr h="44767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AMPS-BEG-BAL</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Beginning balance of the Credit Plan Segment record for the current billing cycle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18980982"/>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AMPS-CURR-BAL</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Current balance of the Credit Plan Segment record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92962753"/>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AMPS-TOT-DUE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Total amount due for the Credit Plan Segment Record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5256494"/>
                  </a:ext>
                </a:extLst>
              </a:tr>
              <a:tr h="446088">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AMPS-INT-ACCR-METHOD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Interest Accrual Method like daily, monthly or Monthly adjusted ending balance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39841448"/>
                  </a:ext>
                </a:extLst>
              </a:tr>
              <a:tr h="627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AMPS-RATE-TABLE-OCC-IND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Rate table occurrence indicator (RTOI) that identifies which Interest Rate table on the Processing Control Table is assigned to the Credit Plan Segment record.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79296061"/>
                  </a:ext>
                </a:extLst>
              </a:tr>
            </a:tbl>
          </a:graphicData>
        </a:graphic>
      </p:graphicFrame>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BBEF467-968A-475B-A045-1FC1BBD8B11A}"/>
              </a:ext>
            </a:extLst>
          </p:cNvPr>
          <p:cNvSpPr>
            <a:spLocks noGrp="1" noChangeArrowheads="1"/>
          </p:cNvSpPr>
          <p:nvPr>
            <p:ph type="title"/>
          </p:nvPr>
        </p:nvSpPr>
        <p:spPr/>
        <p:txBody>
          <a:bodyPr/>
          <a:lstStyle/>
          <a:p>
            <a:r>
              <a:rPr lang="en-US" altLang="en-US">
                <a:latin typeface="Calibri Light" panose="020F0302020204030204" pitchFamily="34" charset="0"/>
                <a:cs typeface="Calibri Light" panose="020F0302020204030204" pitchFamily="34" charset="0"/>
              </a:rPr>
              <a:t>AMPS     -     Credit Plan Segment</a:t>
            </a:r>
          </a:p>
        </p:txBody>
      </p:sp>
      <p:graphicFrame>
        <p:nvGraphicFramePr>
          <p:cNvPr id="287824" name="Group 80">
            <a:extLst>
              <a:ext uri="{FF2B5EF4-FFF2-40B4-BE49-F238E27FC236}">
                <a16:creationId xmlns:a16="http://schemas.microsoft.com/office/drawing/2014/main" id="{BC8576E3-9241-4F88-A0E5-C384CDFD2E36}"/>
              </a:ext>
            </a:extLst>
          </p:cNvPr>
          <p:cNvGraphicFramePr>
            <a:graphicFrameLocks noGrp="1"/>
          </p:cNvGraphicFramePr>
          <p:nvPr>
            <p:ph type="tbl" idx="1"/>
          </p:nvPr>
        </p:nvGraphicFramePr>
        <p:xfrm>
          <a:off x="685800" y="1447800"/>
          <a:ext cx="8115300" cy="4208463"/>
        </p:xfrm>
        <a:graphic>
          <a:graphicData uri="http://schemas.openxmlformats.org/drawingml/2006/table">
            <a:tbl>
              <a:tblPr/>
              <a:tblGrid>
                <a:gridCol w="3578225">
                  <a:extLst>
                    <a:ext uri="{9D8B030D-6E8A-4147-A177-3AD203B41FA5}">
                      <a16:colId xmlns:a16="http://schemas.microsoft.com/office/drawing/2014/main" val="3250282106"/>
                    </a:ext>
                  </a:extLst>
                </a:gridCol>
                <a:gridCol w="4537075">
                  <a:extLst>
                    <a:ext uri="{9D8B030D-6E8A-4147-A177-3AD203B41FA5}">
                      <a16:colId xmlns:a16="http://schemas.microsoft.com/office/drawing/2014/main" val="3186683158"/>
                    </a:ext>
                  </a:extLst>
                </a:gridCol>
              </a:tblGrid>
              <a:tr h="352425">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AMPS-PCT-LEVEL</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ea typeface="Times New Roman" panose="02020603050405020304" pitchFamily="18" charset="0"/>
                          <a:cs typeface="Arial" panose="020B0604020202020204" pitchFamily="34" charset="0"/>
                        </a:rPr>
                        <a:t>System/Org/Logo Level</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66456615"/>
                  </a:ext>
                </a:extLst>
              </a:tr>
              <a:tr h="350838">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AMPS-PLAN-ID</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Identification number of the Credit Plan Master Record</a:t>
                      </a:r>
                      <a:endParaRPr kumimoji="0" lang="en-US" altLang="en-US" sz="1000" b="0" i="0" u="none" strike="noStrike" cap="none" normalizeH="0" baseline="0">
                        <a:ln>
                          <a:noFill/>
                        </a:ln>
                        <a:solidFill>
                          <a:schemeClr val="tx1"/>
                        </a:solidFill>
                        <a:effectLst/>
                        <a:latin typeface="Avenir 65" panose="00000700000000000000" pitchFamily="2"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59007208"/>
                  </a:ext>
                </a:extLst>
              </a:tr>
              <a:tr h="352425">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AMPS-STATUS</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Code that indicates the status of the Credit Plan Segment record – Active/Inactive/Cancelled etc</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22146003"/>
                  </a:ext>
                </a:extLst>
              </a:tr>
              <a:tr h="352425">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AMPS-PLAN-TYPE </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Code that identifies the type of credit plan defined by the Credit Plan Segment record. The values are: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 = Access checks (cash plan)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B = Balance transfers (retail plan)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C = Cash plan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K = Access checks (retail plan)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L = Closed-end installment loan (loan plan)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R = Retail plan (Default)</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T = Balance transfers (cash plan).</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41827769"/>
                  </a:ext>
                </a:extLst>
              </a:tr>
              <a:tr h="350838">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AMPS-BASE-RATE</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Base interest rate used to calculate the interest rate by adding or subtracting the corresponding rate variances.</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38306287"/>
                  </a:ext>
                </a:extLst>
              </a:tr>
              <a:tr h="350838">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AMPS-ITO-STATUS</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indicates the status of the Interest Table Override (ITO) and displays the identification number of the Interest table used as an override</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08787852"/>
                  </a:ext>
                </a:extLst>
              </a:tr>
              <a:tr h="350838">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AMPS-INTEREST-STATUS</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Code that indicates the status of interest for this Credit Plan Segment record e.g. interest free,Special Credit Plan etc</a:t>
                      </a:r>
                    </a:p>
                    <a:p>
                      <a:pPr marL="0" marR="0" lvl="0" indent="0" algn="l" defTabSz="914400" rtl="0" eaLnBrk="0" fontAlgn="base" latinLnBrk="0" hangingPunct="0">
                        <a:lnSpc>
                          <a:spcPct val="100000"/>
                        </a:lnSpc>
                        <a:spcBef>
                          <a:spcPct val="0"/>
                        </a:spcBef>
                        <a:spcAft>
                          <a:spcPct val="25000"/>
                        </a:spcAft>
                        <a:buClrTx/>
                        <a:buSzTx/>
                        <a:buFontTx/>
                        <a:buNone/>
                        <a:tabLst/>
                      </a:pPr>
                      <a:endParaRPr kumimoji="0" lang="en-US" altLang="en-US" sz="1000" b="0" i="0" u="none" strike="noStrike" cap="none" normalizeH="0" baseline="0">
                        <a:ln>
                          <a:noFill/>
                        </a:ln>
                        <a:solidFill>
                          <a:schemeClr val="tx1"/>
                        </a:solidFill>
                        <a:effectLst/>
                        <a:latin typeface="Avenir 65" panose="00000700000000000000" pitchFamily="2"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95828225"/>
                  </a:ext>
                </a:extLst>
              </a:tr>
            </a:tbl>
          </a:graphicData>
        </a:graphic>
      </p:graphicFrame>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580352F-1968-4A74-9ABA-05F939FE2E9C}"/>
              </a:ext>
            </a:extLst>
          </p:cNvPr>
          <p:cNvSpPr>
            <a:spLocks noGrp="1" noChangeArrowheads="1"/>
          </p:cNvSpPr>
          <p:nvPr>
            <p:ph type="title"/>
          </p:nvPr>
        </p:nvSpPr>
        <p:spPr/>
        <p:txBody>
          <a:bodyPr/>
          <a:lstStyle/>
          <a:p>
            <a:r>
              <a:rPr lang="en-US" altLang="en-US">
                <a:latin typeface="Calibri Light" panose="020F0302020204030204" pitchFamily="34" charset="0"/>
                <a:cs typeface="Calibri Light" panose="020F0302020204030204" pitchFamily="34" charset="0"/>
              </a:rPr>
              <a:t>AML1  -    Non Monetary Log File 1</a:t>
            </a:r>
          </a:p>
        </p:txBody>
      </p:sp>
      <p:sp>
        <p:nvSpPr>
          <p:cNvPr id="25603" name="Rectangle 3">
            <a:extLst>
              <a:ext uri="{FF2B5EF4-FFF2-40B4-BE49-F238E27FC236}">
                <a16:creationId xmlns:a16="http://schemas.microsoft.com/office/drawing/2014/main" id="{ED71CD52-D929-435E-B4C8-346E6968A516}"/>
              </a:ext>
            </a:extLst>
          </p:cNvPr>
          <p:cNvSpPr>
            <a:spLocks noGrp="1" noChangeArrowheads="1"/>
          </p:cNvSpPr>
          <p:nvPr>
            <p:ph type="body" sz="half" idx="1"/>
          </p:nvPr>
        </p:nvSpPr>
        <p:spPr>
          <a:xfrm>
            <a:off x="381000" y="1066800"/>
            <a:ext cx="8382000" cy="914400"/>
          </a:xfrm>
        </p:spPr>
        <p:txBody>
          <a:bodyPr/>
          <a:lstStyle/>
          <a:p>
            <a:pPr>
              <a:lnSpc>
                <a:spcPct val="150000"/>
              </a:lnSpc>
            </a:pPr>
            <a:r>
              <a:rPr lang="en-US" altLang="en-US" sz="1200" b="1">
                <a:latin typeface="Calibri Light" panose="020F0302020204030204" pitchFamily="34" charset="0"/>
                <a:cs typeface="Calibri Light" panose="020F0302020204030204" pitchFamily="34" charset="0"/>
              </a:rPr>
              <a:t>RATE TABLE RECORD</a:t>
            </a:r>
          </a:p>
          <a:p>
            <a:pPr>
              <a:lnSpc>
                <a:spcPct val="150000"/>
              </a:lnSpc>
            </a:pPr>
            <a:r>
              <a:rPr lang="en-US" altLang="en-US" sz="1200" b="1">
                <a:latin typeface="Calibri Light" panose="020F0302020204030204" pitchFamily="34" charset="0"/>
                <a:cs typeface="Calibri Light" panose="020F0302020204030204" pitchFamily="34" charset="0"/>
              </a:rPr>
              <a:t>Key  :   AML1-DATE-STAMP         AML1-TIME-STAMP        AML1-TIE-BREAKER</a:t>
            </a:r>
          </a:p>
          <a:p>
            <a:pPr>
              <a:buFont typeface="Wingdings" panose="05000000000000000000" pitchFamily="2" charset="2"/>
              <a:buNone/>
            </a:pPr>
            <a:endParaRPr lang="en-US" altLang="en-US" sz="1200" b="1">
              <a:latin typeface="Calibri Light" panose="020F0302020204030204" pitchFamily="34" charset="0"/>
              <a:cs typeface="Calibri Light" panose="020F0302020204030204" pitchFamily="34" charset="0"/>
            </a:endParaRPr>
          </a:p>
          <a:p>
            <a:pPr>
              <a:buFont typeface="Wingdings" panose="05000000000000000000" pitchFamily="2" charset="2"/>
              <a:buNone/>
            </a:pPr>
            <a:endParaRPr lang="en-US" altLang="en-US" sz="2000" b="1">
              <a:latin typeface="Calibri Light" panose="020F0302020204030204" pitchFamily="34" charset="0"/>
              <a:cs typeface="Calibri Light" panose="020F0302020204030204" pitchFamily="34" charset="0"/>
            </a:endParaRPr>
          </a:p>
          <a:p>
            <a:pPr>
              <a:buFont typeface="Wingdings" panose="05000000000000000000" pitchFamily="2" charset="2"/>
              <a:buNone/>
            </a:pPr>
            <a:endParaRPr lang="en-US" altLang="en-US" sz="2000" b="1">
              <a:latin typeface="Calibri Light" panose="020F0302020204030204" pitchFamily="34" charset="0"/>
              <a:cs typeface="Calibri Light" panose="020F0302020204030204" pitchFamily="34" charset="0"/>
            </a:endParaRPr>
          </a:p>
        </p:txBody>
      </p:sp>
      <p:graphicFrame>
        <p:nvGraphicFramePr>
          <p:cNvPr id="279601" name="Group 49">
            <a:extLst>
              <a:ext uri="{FF2B5EF4-FFF2-40B4-BE49-F238E27FC236}">
                <a16:creationId xmlns:a16="http://schemas.microsoft.com/office/drawing/2014/main" id="{8FA2B312-91AB-49C1-B522-03B97577ED2C}"/>
              </a:ext>
            </a:extLst>
          </p:cNvPr>
          <p:cNvGraphicFramePr>
            <a:graphicFrameLocks noGrp="1"/>
          </p:cNvGraphicFramePr>
          <p:nvPr>
            <p:ph sz="half" idx="2"/>
          </p:nvPr>
        </p:nvGraphicFramePr>
        <p:xfrm>
          <a:off x="838200" y="2133600"/>
          <a:ext cx="7556500" cy="990600"/>
        </p:xfrm>
        <a:graphic>
          <a:graphicData uri="http://schemas.openxmlformats.org/drawingml/2006/table">
            <a:tbl>
              <a:tblPr/>
              <a:tblGrid>
                <a:gridCol w="2882900">
                  <a:extLst>
                    <a:ext uri="{9D8B030D-6E8A-4147-A177-3AD203B41FA5}">
                      <a16:colId xmlns:a16="http://schemas.microsoft.com/office/drawing/2014/main" val="3244958833"/>
                    </a:ext>
                  </a:extLst>
                </a:gridCol>
                <a:gridCol w="4673600">
                  <a:extLst>
                    <a:ext uri="{9D8B030D-6E8A-4147-A177-3AD203B41FA5}">
                      <a16:colId xmlns:a16="http://schemas.microsoft.com/office/drawing/2014/main" val="886314220"/>
                    </a:ext>
                  </a:extLst>
                </a:gridCol>
              </a:tblGrid>
              <a:tr h="243996">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AML1-FILE-CODE</a:t>
                      </a:r>
                    </a:p>
                  </a:txBody>
                  <a:tcPr marT="45749" marB="45749" anchor="b"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File Codes to Identify files</a:t>
                      </a:r>
                      <a:endParaRPr kumimoji="0" lang="en-AU" altLang="en-US" sz="1000" b="0" i="0" u="none" strike="noStrike" cap="none" normalizeH="0" baseline="0">
                        <a:ln>
                          <a:noFill/>
                        </a:ln>
                        <a:solidFill>
                          <a:schemeClr val="tx1"/>
                        </a:solidFill>
                        <a:effectLst/>
                        <a:latin typeface="Avenir 65" panose="00000700000000000000" pitchFamily="2" charset="0"/>
                      </a:endParaRPr>
                    </a:p>
                  </a:txBody>
                  <a:tcPr marT="45749" marB="45749" anchor="b"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44565234"/>
                  </a:ext>
                </a:extLst>
              </a:tr>
              <a:tr h="373302">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1" u="none" strike="noStrike" cap="none" normalizeH="0" baseline="0">
                          <a:ln>
                            <a:noFill/>
                          </a:ln>
                          <a:solidFill>
                            <a:schemeClr val="tx1"/>
                          </a:solidFill>
                          <a:effectLst/>
                          <a:latin typeface="Avenir 65" panose="00000700000000000000" pitchFamily="2" charset="0"/>
                        </a:rPr>
                        <a:t>Key Fields for V+ Files</a:t>
                      </a:r>
                    </a:p>
                  </a:txBody>
                  <a:tcPr marT="45749" marB="45749"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Key Fields for various CMS files</a:t>
                      </a:r>
                    </a:p>
                  </a:txBody>
                  <a:tcPr marT="45749" marB="45749"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03913867"/>
                  </a:ext>
                </a:extLst>
              </a:tr>
              <a:tr h="373302">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AML1-VARIABLE-AREA</a:t>
                      </a:r>
                    </a:p>
                  </a:txBody>
                  <a:tcPr marT="45749" marB="45749"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Redefined to contain Before and after data field for every maint record</a:t>
                      </a:r>
                    </a:p>
                  </a:txBody>
                  <a:tcPr marT="45749" marB="45749"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62192875"/>
                  </a:ext>
                </a:extLst>
              </a:tr>
            </a:tbl>
          </a:graphicData>
        </a:graphic>
      </p:graphicFrame>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956D110-FB08-4D27-B01A-A3CC5133FF81}"/>
              </a:ext>
            </a:extLst>
          </p:cNvPr>
          <p:cNvSpPr>
            <a:spLocks noGrp="1" noChangeArrowheads="1"/>
          </p:cNvSpPr>
          <p:nvPr>
            <p:ph type="title"/>
          </p:nvPr>
        </p:nvSpPr>
        <p:spPr/>
        <p:txBody>
          <a:bodyPr/>
          <a:lstStyle/>
          <a:p>
            <a:r>
              <a:rPr lang="en-US" altLang="en-US">
                <a:latin typeface="Calibri Light" panose="020F0302020204030204" pitchFamily="34" charset="0"/>
                <a:cs typeface="Calibri Light" panose="020F0302020204030204" pitchFamily="34" charset="0"/>
              </a:rPr>
              <a:t>AMCP     -       Credit Plan Master</a:t>
            </a:r>
          </a:p>
        </p:txBody>
      </p:sp>
      <p:sp>
        <p:nvSpPr>
          <p:cNvPr id="26627" name="Rectangle 3">
            <a:extLst>
              <a:ext uri="{FF2B5EF4-FFF2-40B4-BE49-F238E27FC236}">
                <a16:creationId xmlns:a16="http://schemas.microsoft.com/office/drawing/2014/main" id="{BFD718CF-ADDB-4C85-B898-F93171DD91DF}"/>
              </a:ext>
            </a:extLst>
          </p:cNvPr>
          <p:cNvSpPr>
            <a:spLocks noGrp="1" noChangeArrowheads="1"/>
          </p:cNvSpPr>
          <p:nvPr>
            <p:ph type="body" sz="half" idx="1"/>
          </p:nvPr>
        </p:nvSpPr>
        <p:spPr>
          <a:xfrm>
            <a:off x="228600" y="1219200"/>
            <a:ext cx="7950200" cy="622300"/>
          </a:xfrm>
        </p:spPr>
        <p:txBody>
          <a:bodyPr/>
          <a:lstStyle/>
          <a:p>
            <a:pPr>
              <a:lnSpc>
                <a:spcPct val="150000"/>
              </a:lnSpc>
            </a:pPr>
            <a:r>
              <a:rPr lang="en-US" altLang="en-US" sz="1000" b="1">
                <a:latin typeface="Calibri Light" panose="020F0302020204030204" pitchFamily="34" charset="0"/>
                <a:cs typeface="Calibri Light" panose="020F0302020204030204" pitchFamily="34" charset="0"/>
              </a:rPr>
              <a:t>CONTAINS VARIOUS OPTIONS TO BE APPLIED TO THE USER'S CREDIT PLANS</a:t>
            </a:r>
          </a:p>
          <a:p>
            <a:pPr>
              <a:lnSpc>
                <a:spcPct val="150000"/>
              </a:lnSpc>
            </a:pPr>
            <a:r>
              <a:rPr lang="en-US" altLang="en-US" sz="1000" b="1">
                <a:latin typeface="Calibri Light" panose="020F0302020204030204" pitchFamily="34" charset="0"/>
                <a:cs typeface="Calibri Light" panose="020F0302020204030204" pitchFamily="34" charset="0"/>
              </a:rPr>
              <a:t>Key  :   AMCP-ORG               AMCP-PLAN</a:t>
            </a:r>
          </a:p>
          <a:p>
            <a:pPr>
              <a:buFont typeface="Wingdings" panose="05000000000000000000" pitchFamily="2" charset="2"/>
              <a:buNone/>
            </a:pPr>
            <a:endParaRPr lang="en-US" altLang="en-US" sz="1000" b="1">
              <a:latin typeface="Calibri Light" panose="020F0302020204030204" pitchFamily="34" charset="0"/>
              <a:cs typeface="Calibri Light" panose="020F0302020204030204" pitchFamily="34" charset="0"/>
            </a:endParaRPr>
          </a:p>
        </p:txBody>
      </p:sp>
      <p:graphicFrame>
        <p:nvGraphicFramePr>
          <p:cNvPr id="281729" name="Group 129">
            <a:extLst>
              <a:ext uri="{FF2B5EF4-FFF2-40B4-BE49-F238E27FC236}">
                <a16:creationId xmlns:a16="http://schemas.microsoft.com/office/drawing/2014/main" id="{4860471C-8037-411E-A695-C3FD85DFBDF7}"/>
              </a:ext>
            </a:extLst>
          </p:cNvPr>
          <p:cNvGraphicFramePr>
            <a:graphicFrameLocks noGrp="1"/>
          </p:cNvGraphicFramePr>
          <p:nvPr>
            <p:ph sz="half" idx="2"/>
          </p:nvPr>
        </p:nvGraphicFramePr>
        <p:xfrm>
          <a:off x="762000" y="2133600"/>
          <a:ext cx="7556500" cy="3443790"/>
        </p:xfrm>
        <a:graphic>
          <a:graphicData uri="http://schemas.openxmlformats.org/drawingml/2006/table">
            <a:tbl>
              <a:tblPr/>
              <a:tblGrid>
                <a:gridCol w="2882900">
                  <a:extLst>
                    <a:ext uri="{9D8B030D-6E8A-4147-A177-3AD203B41FA5}">
                      <a16:colId xmlns:a16="http://schemas.microsoft.com/office/drawing/2014/main" val="1956217838"/>
                    </a:ext>
                  </a:extLst>
                </a:gridCol>
                <a:gridCol w="4673600">
                  <a:extLst>
                    <a:ext uri="{9D8B030D-6E8A-4147-A177-3AD203B41FA5}">
                      <a16:colId xmlns:a16="http://schemas.microsoft.com/office/drawing/2014/main" val="2122267631"/>
                    </a:ext>
                  </a:extLst>
                </a:gridCol>
              </a:tblGrid>
              <a:tr h="243795">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AMCP-ADD-STATUS</a:t>
                      </a:r>
                      <a:endParaRPr kumimoji="0" lang="en-AU" altLang="en-US" sz="1000" b="0" i="0" u="none" strike="noStrike" cap="none" normalizeH="0" baseline="0">
                        <a:ln>
                          <a:noFill/>
                        </a:ln>
                        <a:solidFill>
                          <a:schemeClr val="tx1"/>
                        </a:solidFill>
                        <a:effectLst/>
                        <a:latin typeface="Times New Roman" panose="02020603050405020304" pitchFamily="18" charset="0"/>
                      </a:endParaRPr>
                    </a:p>
                  </a:txBody>
                  <a:tcPr marT="45712" marB="4571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Add Status of Credit Plan – Pending/Complete</a:t>
                      </a:r>
                    </a:p>
                  </a:txBody>
                  <a:tcPr marT="45712" marB="4571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36411964"/>
                  </a:ext>
                </a:extLst>
              </a:tr>
              <a:tr h="548539">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AMCP-MULT-SALES-SW</a:t>
                      </a:r>
                      <a:endParaRPr kumimoji="0" lang="en-AU" altLang="en-US" sz="1000" b="0" i="0" u="none" strike="noStrike" cap="none" normalizeH="0" baseline="0">
                        <a:ln>
                          <a:noFill/>
                        </a:ln>
                        <a:solidFill>
                          <a:schemeClr val="tx1"/>
                        </a:solidFill>
                        <a:effectLst/>
                        <a:latin typeface="Times New Roman" panose="02020603050405020304" pitchFamily="18" charset="0"/>
                      </a:endParaRPr>
                    </a:p>
                  </a:txBody>
                  <a:tcPr marT="45712" marB="4571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Code that indicates whether each sales transaction associated with this Credit Plan Segment record generates a new Credit Plan Segment record or is added to an existing Credit Plan Segment record.</a:t>
                      </a:r>
                    </a:p>
                  </a:txBody>
                  <a:tcPr marT="45712" marB="4571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13732948"/>
                  </a:ext>
                </a:extLst>
              </a:tr>
              <a:tr h="372994">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AMCP-DESC </a:t>
                      </a:r>
                    </a:p>
                  </a:txBody>
                  <a:tcPr marT="45712" marB="4571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Description of the Credit Plan Master record</a:t>
                      </a:r>
                    </a:p>
                  </a:txBody>
                  <a:tcPr marT="45712" marB="4571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03677987"/>
                  </a:ext>
                </a:extLst>
              </a:tr>
              <a:tr h="1729421">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AMCP-PLAN-TYPE</a:t>
                      </a:r>
                      <a:endParaRPr kumimoji="0" lang="en-AU" altLang="en-US" sz="1000" b="0" i="0" u="none" strike="noStrike" cap="none" normalizeH="0" baseline="0">
                        <a:ln>
                          <a:noFill/>
                        </a:ln>
                        <a:solidFill>
                          <a:schemeClr val="tx1"/>
                        </a:solidFill>
                        <a:effectLst/>
                        <a:latin typeface="Times New Roman" panose="02020603050405020304" pitchFamily="18" charset="0"/>
                      </a:endParaRPr>
                    </a:p>
                  </a:txBody>
                  <a:tcPr marT="45712" marB="4571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Code that identifies the type of credit plan defined by the Credit Plan Segment record. The values are: </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 = Access checks (cash plan)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B = Balance transfers (retail plan)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C = Cash plan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K = Access checks (retail plan)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L = Closed-end installment loan (loan plan)</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R = Retail plan (Default)</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T = Balance transfers (cash plan).</a:t>
                      </a:r>
                    </a:p>
                  </a:txBody>
                  <a:tcPr marT="45712" marB="4571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78827223"/>
                  </a:ext>
                </a:extLst>
              </a:tr>
              <a:tr h="548539">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AMCP-RATE-TABLE-OCC-IND</a:t>
                      </a:r>
                      <a:endParaRPr kumimoji="0" lang="en-AU" altLang="en-US" sz="1000" b="0" i="0" u="none" strike="noStrike" cap="none" normalizeH="0" baseline="0">
                        <a:ln>
                          <a:noFill/>
                        </a:ln>
                        <a:solidFill>
                          <a:schemeClr val="tx1"/>
                        </a:solidFill>
                        <a:effectLst/>
                        <a:latin typeface="Times New Roman" panose="02020603050405020304" pitchFamily="18" charset="0"/>
                      </a:endParaRPr>
                    </a:p>
                  </a:txBody>
                  <a:tcPr marT="45712" marB="4571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Rate Table Occurrence Indicator (RTOI) that identifies which one of the 12 interest tables on the Processing Control Table (PCT) to assign to credit plans generated by this Credit Plan Master record.</a:t>
                      </a:r>
                    </a:p>
                  </a:txBody>
                  <a:tcPr marT="45712" marB="4571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26937674"/>
                  </a:ext>
                </a:extLst>
              </a:tr>
            </a:tbl>
          </a:graphicData>
        </a:graphic>
      </p:graphicFrame>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21C8874-4669-4E8F-8DB4-A9B669C54B43}"/>
              </a:ext>
            </a:extLst>
          </p:cNvPr>
          <p:cNvSpPr>
            <a:spLocks noGrp="1" noChangeArrowheads="1"/>
          </p:cNvSpPr>
          <p:nvPr>
            <p:ph type="title"/>
          </p:nvPr>
        </p:nvSpPr>
        <p:spPr/>
        <p:txBody>
          <a:bodyPr/>
          <a:lstStyle/>
          <a:p>
            <a:r>
              <a:rPr lang="en-US" altLang="en-US">
                <a:latin typeface="Calibri Light" panose="020F0302020204030204" pitchFamily="34" charset="0"/>
                <a:cs typeface="Calibri Light" panose="020F0302020204030204" pitchFamily="34" charset="0"/>
              </a:rPr>
              <a:t>AMCP     -       Credit Plan Master</a:t>
            </a:r>
          </a:p>
        </p:txBody>
      </p:sp>
      <p:graphicFrame>
        <p:nvGraphicFramePr>
          <p:cNvPr id="288813" name="Group 45">
            <a:extLst>
              <a:ext uri="{FF2B5EF4-FFF2-40B4-BE49-F238E27FC236}">
                <a16:creationId xmlns:a16="http://schemas.microsoft.com/office/drawing/2014/main" id="{9189C189-E4D6-4DEB-9182-58CC76C6C1B9}"/>
              </a:ext>
            </a:extLst>
          </p:cNvPr>
          <p:cNvGraphicFramePr>
            <a:graphicFrameLocks noGrp="1"/>
          </p:cNvGraphicFramePr>
          <p:nvPr>
            <p:ph sz="half" idx="2"/>
          </p:nvPr>
        </p:nvGraphicFramePr>
        <p:xfrm>
          <a:off x="685800" y="1295400"/>
          <a:ext cx="7556500" cy="1584816"/>
        </p:xfrm>
        <a:graphic>
          <a:graphicData uri="http://schemas.openxmlformats.org/drawingml/2006/table">
            <a:tbl>
              <a:tblPr/>
              <a:tblGrid>
                <a:gridCol w="2882900">
                  <a:extLst>
                    <a:ext uri="{9D8B030D-6E8A-4147-A177-3AD203B41FA5}">
                      <a16:colId xmlns:a16="http://schemas.microsoft.com/office/drawing/2014/main" val="1842909964"/>
                    </a:ext>
                  </a:extLst>
                </a:gridCol>
                <a:gridCol w="4673600">
                  <a:extLst>
                    <a:ext uri="{9D8B030D-6E8A-4147-A177-3AD203B41FA5}">
                      <a16:colId xmlns:a16="http://schemas.microsoft.com/office/drawing/2014/main" val="2878359897"/>
                    </a:ext>
                  </a:extLst>
                </a:gridCol>
              </a:tblGrid>
              <a:tr h="243742">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AMCP-POSTING-INDICATOR</a:t>
                      </a:r>
                    </a:p>
                  </a:txBody>
                  <a:tcPr marT="45702" marB="4570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Code that indicates the type of loan credit plan – Loan Credit Plan or not</a:t>
                      </a:r>
                    </a:p>
                  </a:txBody>
                  <a:tcPr marT="45702" marB="4570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0510"/>
                  </a:ext>
                </a:extLst>
              </a:tr>
              <a:tr h="396081">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AMCP-ITO-INT-TABLE</a:t>
                      </a:r>
                    </a:p>
                  </a:txBody>
                  <a:tcPr marT="45702" marB="4570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Identification number of the Interest table used to calculate interest for credit plans generated by this Credit Plan Master record.</a:t>
                      </a:r>
                    </a:p>
                  </a:txBody>
                  <a:tcPr marT="45702" marB="4570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75946297"/>
                  </a:ext>
                </a:extLst>
              </a:tr>
              <a:tr h="396081">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AMCP-PMT-TYPE-FLAG</a:t>
                      </a:r>
                      <a:endParaRPr kumimoji="0" lang="en-AU" altLang="en-US" sz="1000" b="0" i="0" u="none" strike="noStrike" cap="none" normalizeH="0" baseline="0">
                        <a:ln>
                          <a:noFill/>
                        </a:ln>
                        <a:solidFill>
                          <a:schemeClr val="tx1"/>
                        </a:solidFill>
                        <a:effectLst/>
                        <a:latin typeface="Times New Roman" panose="02020603050405020304" pitchFamily="18" charset="0"/>
                      </a:endParaRPr>
                    </a:p>
                  </a:txBody>
                  <a:tcPr marT="45702" marB="4570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Code that indicates the method to calculate the minimum payment due for credit plans generated by this Credit Plan Master record</a:t>
                      </a:r>
                    </a:p>
                  </a:txBody>
                  <a:tcPr marT="45702" marB="4570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1021714"/>
                  </a:ext>
                </a:extLst>
              </a:tr>
              <a:tr h="54842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AMCP-PLAN-ID</a:t>
                      </a:r>
                      <a:endParaRPr kumimoji="0" lang="en-AU" altLang="en-US" sz="1000" b="0" i="0" u="none" strike="noStrike" cap="none" normalizeH="0" baseline="0">
                        <a:ln>
                          <a:noFill/>
                        </a:ln>
                        <a:solidFill>
                          <a:schemeClr val="tx1"/>
                        </a:solidFill>
                        <a:effectLst/>
                        <a:latin typeface="Times New Roman" panose="02020603050405020304" pitchFamily="18" charset="0"/>
                      </a:endParaRPr>
                    </a:p>
                  </a:txBody>
                  <a:tcPr marT="45702" marB="4570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231775" indent="-2301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461963" indent="-228600" algn="l">
                        <a:spcAft>
                          <a:spcPct val="25000"/>
                        </a:spcAft>
                        <a:buClr>
                          <a:srgbClr val="A50021"/>
                        </a:buClr>
                        <a:defRPr>
                          <a:solidFill>
                            <a:schemeClr val="tx1"/>
                          </a:solidFill>
                          <a:latin typeface="Avenir 65" panose="00000700000000000000" pitchFamily="2" charset="0"/>
                        </a:defRPr>
                      </a:lvl3pPr>
                      <a:lvl4pPr marL="679450" indent="-21590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898525" indent="-217488" algn="l">
                        <a:spcAft>
                          <a:spcPct val="25000"/>
                        </a:spcAft>
                        <a:buClr>
                          <a:srgbClr val="A50021"/>
                        </a:buClr>
                        <a:defRPr>
                          <a:solidFill>
                            <a:schemeClr val="tx1"/>
                          </a:solidFill>
                          <a:latin typeface="Avenir 65" panose="00000700000000000000" pitchFamily="2" charset="0"/>
                        </a:defRPr>
                      </a:lvl5pPr>
                      <a:lvl6pPr marL="1355725" indent="-217488" fontAlgn="base">
                        <a:spcBef>
                          <a:spcPct val="0"/>
                        </a:spcBef>
                        <a:spcAft>
                          <a:spcPct val="25000"/>
                        </a:spcAft>
                        <a:buClr>
                          <a:srgbClr val="A50021"/>
                        </a:buClr>
                        <a:defRPr>
                          <a:solidFill>
                            <a:schemeClr val="tx1"/>
                          </a:solidFill>
                          <a:latin typeface="Avenir 65" panose="00000700000000000000" pitchFamily="2" charset="0"/>
                        </a:defRPr>
                      </a:lvl6pPr>
                      <a:lvl7pPr marL="1812925" indent="-217488" fontAlgn="base">
                        <a:spcBef>
                          <a:spcPct val="0"/>
                        </a:spcBef>
                        <a:spcAft>
                          <a:spcPct val="25000"/>
                        </a:spcAft>
                        <a:buClr>
                          <a:srgbClr val="A50021"/>
                        </a:buClr>
                        <a:defRPr>
                          <a:solidFill>
                            <a:schemeClr val="tx1"/>
                          </a:solidFill>
                          <a:latin typeface="Avenir 65" panose="00000700000000000000" pitchFamily="2" charset="0"/>
                        </a:defRPr>
                      </a:lvl7pPr>
                      <a:lvl8pPr marL="2270125" indent="-217488" fontAlgn="base">
                        <a:spcBef>
                          <a:spcPct val="0"/>
                        </a:spcBef>
                        <a:spcAft>
                          <a:spcPct val="25000"/>
                        </a:spcAft>
                        <a:buClr>
                          <a:srgbClr val="A50021"/>
                        </a:buClr>
                        <a:defRPr>
                          <a:solidFill>
                            <a:schemeClr val="tx1"/>
                          </a:solidFill>
                          <a:latin typeface="Avenir 65" panose="00000700000000000000" pitchFamily="2" charset="0"/>
                        </a:defRPr>
                      </a:lvl8pPr>
                      <a:lvl9pPr marL="2727325" indent="-217488"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User-defined identification number of the promotional product associated with this Credit Plan Master record. The value in this field defaults to Credit Plan Segment records generated by this Credit Plan Master record</a:t>
                      </a:r>
                    </a:p>
                  </a:txBody>
                  <a:tcPr marT="45702" marB="45702"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13438104"/>
                  </a:ext>
                </a:extLst>
              </a:tr>
            </a:tbl>
          </a:graphicData>
        </a:graphic>
      </p:graphicFrame>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B847516-6734-425E-A26A-CFA6FD987946}"/>
              </a:ext>
            </a:extLst>
          </p:cNvPr>
          <p:cNvSpPr>
            <a:spLocks noGrp="1" noChangeArrowheads="1"/>
          </p:cNvSpPr>
          <p:nvPr>
            <p:ph type="title"/>
          </p:nvPr>
        </p:nvSpPr>
        <p:spPr/>
        <p:txBody>
          <a:bodyPr/>
          <a:lstStyle/>
          <a:p>
            <a:r>
              <a:rPr lang="en-US" altLang="en-US">
                <a:latin typeface="Calibri Light" panose="020F0302020204030204" pitchFamily="34" charset="0"/>
                <a:cs typeface="Calibri Light" panose="020F0302020204030204" pitchFamily="34" charset="0"/>
              </a:rPr>
              <a:t>AMCR  -    System Control</a:t>
            </a:r>
          </a:p>
        </p:txBody>
      </p:sp>
      <p:sp>
        <p:nvSpPr>
          <p:cNvPr id="28675" name="Rectangle 3">
            <a:extLst>
              <a:ext uri="{FF2B5EF4-FFF2-40B4-BE49-F238E27FC236}">
                <a16:creationId xmlns:a16="http://schemas.microsoft.com/office/drawing/2014/main" id="{AF49BA6E-42AF-4F7C-AB79-61DBEE22EBE9}"/>
              </a:ext>
            </a:extLst>
          </p:cNvPr>
          <p:cNvSpPr>
            <a:spLocks noGrp="1" noChangeArrowheads="1"/>
          </p:cNvSpPr>
          <p:nvPr>
            <p:ph type="body" sz="half" idx="1"/>
          </p:nvPr>
        </p:nvSpPr>
        <p:spPr>
          <a:xfrm>
            <a:off x="457200" y="1066800"/>
            <a:ext cx="8305800" cy="1219200"/>
          </a:xfrm>
        </p:spPr>
        <p:txBody>
          <a:bodyPr/>
          <a:lstStyle/>
          <a:p>
            <a:pPr>
              <a:lnSpc>
                <a:spcPct val="150000"/>
              </a:lnSpc>
            </a:pPr>
            <a:r>
              <a:rPr lang="en-US" altLang="en-US" sz="1200" b="1">
                <a:latin typeface="Calibri Light" panose="020F0302020204030204" pitchFamily="34" charset="0"/>
                <a:cs typeface="Calibri Light" panose="020F0302020204030204" pitchFamily="34" charset="0"/>
              </a:rPr>
              <a:t>SYSTEM CONTROL RECORD</a:t>
            </a:r>
          </a:p>
          <a:p>
            <a:pPr>
              <a:lnSpc>
                <a:spcPct val="150000"/>
              </a:lnSpc>
            </a:pPr>
            <a:r>
              <a:rPr lang="en-US" altLang="en-US" sz="1200" b="1">
                <a:latin typeface="Calibri Light" panose="020F0302020204030204" pitchFamily="34" charset="0"/>
                <a:cs typeface="Calibri Light" panose="020F0302020204030204" pitchFamily="34" charset="0"/>
              </a:rPr>
              <a:t>Key  :   AMCR-ORG    AMCR-LOGO      AMCR-REC-NBR</a:t>
            </a:r>
          </a:p>
          <a:p>
            <a:pPr>
              <a:lnSpc>
                <a:spcPct val="150000"/>
              </a:lnSpc>
            </a:pPr>
            <a:endParaRPr lang="en-US" altLang="en-US" sz="2000" b="1">
              <a:latin typeface="Calibri Light" panose="020F0302020204030204" pitchFamily="34" charset="0"/>
              <a:cs typeface="Calibri Light" panose="020F0302020204030204" pitchFamily="34" charset="0"/>
            </a:endParaRPr>
          </a:p>
          <a:p>
            <a:pPr>
              <a:buFont typeface="Wingdings" panose="05000000000000000000" pitchFamily="2" charset="2"/>
              <a:buNone/>
            </a:pPr>
            <a:endParaRPr lang="en-US" altLang="en-US" sz="2000" b="1">
              <a:latin typeface="Calibri Light" panose="020F0302020204030204" pitchFamily="34" charset="0"/>
              <a:cs typeface="Calibri Light" panose="020F0302020204030204" pitchFamily="34" charset="0"/>
            </a:endParaRPr>
          </a:p>
          <a:p>
            <a:pPr>
              <a:buFont typeface="Wingdings" panose="05000000000000000000" pitchFamily="2" charset="2"/>
              <a:buNone/>
            </a:pPr>
            <a:endParaRPr lang="en-US" altLang="en-US" sz="2000" b="1">
              <a:latin typeface="Calibri Light" panose="020F0302020204030204" pitchFamily="34" charset="0"/>
              <a:cs typeface="Calibri Light" panose="020F0302020204030204" pitchFamily="34" charset="0"/>
            </a:endParaRPr>
          </a:p>
        </p:txBody>
      </p:sp>
      <p:graphicFrame>
        <p:nvGraphicFramePr>
          <p:cNvPr id="280664" name="Group 88">
            <a:extLst>
              <a:ext uri="{FF2B5EF4-FFF2-40B4-BE49-F238E27FC236}">
                <a16:creationId xmlns:a16="http://schemas.microsoft.com/office/drawing/2014/main" id="{C17C69F2-15C3-43A4-9B68-8058D3482A79}"/>
              </a:ext>
            </a:extLst>
          </p:cNvPr>
          <p:cNvGraphicFramePr>
            <a:graphicFrameLocks noGrp="1"/>
          </p:cNvGraphicFramePr>
          <p:nvPr>
            <p:ph sz="half" idx="2"/>
          </p:nvPr>
        </p:nvGraphicFramePr>
        <p:xfrm>
          <a:off x="2386013" y="2320925"/>
          <a:ext cx="6418262" cy="2744789"/>
        </p:xfrm>
        <a:graphic>
          <a:graphicData uri="http://schemas.openxmlformats.org/drawingml/2006/table">
            <a:tbl>
              <a:tblPr/>
              <a:tblGrid>
                <a:gridCol w="2447925">
                  <a:extLst>
                    <a:ext uri="{9D8B030D-6E8A-4147-A177-3AD203B41FA5}">
                      <a16:colId xmlns:a16="http://schemas.microsoft.com/office/drawing/2014/main" val="4032441606"/>
                    </a:ext>
                  </a:extLst>
                </a:gridCol>
                <a:gridCol w="3970337">
                  <a:extLst>
                    <a:ext uri="{9D8B030D-6E8A-4147-A177-3AD203B41FA5}">
                      <a16:colId xmlns:a16="http://schemas.microsoft.com/office/drawing/2014/main" val="3196242154"/>
                    </a:ext>
                  </a:extLst>
                </a:gridCol>
              </a:tblGrid>
              <a:tr h="268288">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AMCR-S-C-TODAYS-JULIAN</a:t>
                      </a:r>
                    </a:p>
                  </a:txBody>
                  <a:tcPr anchor="b"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Today’s Date (Populated in ARD060)</a:t>
                      </a:r>
                    </a:p>
                  </a:txBody>
                  <a:tcPr anchor="b"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56571742"/>
                  </a:ext>
                </a:extLst>
              </a:tr>
              <a:tr h="366713">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AMCR-S-C-TIME-STAMP</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anose="00000700000000000000" pitchFamily="2" charset="0"/>
                        </a:rPr>
                        <a:t>Time Stamp (Populated in ARD060)</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16609443"/>
                  </a:ext>
                </a:extLst>
              </a:tr>
              <a:tr h="365125">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AMCR-DATE-NEXT-PROC</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Next Processing Date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85845658"/>
                  </a:ext>
                </a:extLst>
              </a:tr>
              <a:tr h="484188">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AMCR-S-DATE-FORMAT</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0 - MMDDYY FORMAT</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1 - DDMMYY FORMAT</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97332194"/>
                  </a:ext>
                </a:extLst>
              </a:tr>
              <a:tr h="365125">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AMCR-S-CURRENCY-CD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ISO currency code for CMS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83761702"/>
                  </a:ext>
                </a:extLst>
              </a:tr>
              <a:tr h="447675">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AMCR-S-FICHE-FLAG</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Flag that indicates the fiche file to which CMS sends system reports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54660175"/>
                  </a:ext>
                </a:extLst>
              </a:tr>
              <a:tr h="447675">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AMCR-S-LINES-PER-PAGE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Number of lines to print on each page. The values are 40–98. Default is 60.</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41620172"/>
                  </a:ext>
                </a:extLst>
              </a:tr>
            </a:tbl>
          </a:graphicData>
        </a:graphic>
      </p:graphicFrame>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a:extLst>
              <a:ext uri="{FF2B5EF4-FFF2-40B4-BE49-F238E27FC236}">
                <a16:creationId xmlns:a16="http://schemas.microsoft.com/office/drawing/2014/main" id="{2568C9DD-7194-47EC-8425-D0A18E7D7E4F}"/>
              </a:ext>
            </a:extLst>
          </p:cNvPr>
          <p:cNvSpPr>
            <a:spLocks noGrp="1" noChangeArrowheads="1"/>
          </p:cNvSpPr>
          <p:nvPr>
            <p:ph type="title"/>
          </p:nvPr>
        </p:nvSpPr>
        <p:spPr/>
        <p:txBody>
          <a:bodyPr/>
          <a:lstStyle/>
          <a:p>
            <a:r>
              <a:rPr lang="en-AU" altLang="en-US">
                <a:latin typeface="Calibri Light" panose="020F0302020204030204" pitchFamily="34" charset="0"/>
                <a:cs typeface="Calibri Light" panose="020F0302020204030204" pitchFamily="34" charset="0"/>
              </a:rPr>
              <a:t>CMS Master Files</a:t>
            </a:r>
            <a:endParaRPr lang="en-US" altLang="en-US">
              <a:latin typeface="Calibri Light" panose="020F0302020204030204" pitchFamily="34" charset="0"/>
              <a:cs typeface="Calibri Light" panose="020F0302020204030204" pitchFamily="34" charset="0"/>
            </a:endParaRPr>
          </a:p>
        </p:txBody>
      </p:sp>
      <p:sp>
        <p:nvSpPr>
          <p:cNvPr id="14339" name="Rectangle 2051">
            <a:extLst>
              <a:ext uri="{FF2B5EF4-FFF2-40B4-BE49-F238E27FC236}">
                <a16:creationId xmlns:a16="http://schemas.microsoft.com/office/drawing/2014/main" id="{0CA678B3-9935-4EAB-A0B2-0CFDD7B4B94B}"/>
              </a:ext>
            </a:extLst>
          </p:cNvPr>
          <p:cNvSpPr>
            <a:spLocks noGrp="1" noChangeArrowheads="1"/>
          </p:cNvSpPr>
          <p:nvPr>
            <p:ph idx="1"/>
          </p:nvPr>
        </p:nvSpPr>
        <p:spPr>
          <a:xfrm>
            <a:off x="762000" y="990600"/>
            <a:ext cx="8382000" cy="5562600"/>
          </a:xfrm>
        </p:spPr>
        <p:txBody>
          <a:bodyPr/>
          <a:lstStyle/>
          <a:p>
            <a:pPr>
              <a:lnSpc>
                <a:spcPct val="150000"/>
              </a:lnSpc>
            </a:pPr>
            <a:r>
              <a:rPr lang="en-US" altLang="en-US" sz="2000">
                <a:latin typeface="Calibri Light" panose="020F0302020204030204" pitchFamily="34" charset="0"/>
                <a:cs typeface="Calibri Light" panose="020F0302020204030204" pitchFamily="34" charset="0"/>
              </a:rPr>
              <a:t>Account Level Files</a:t>
            </a:r>
          </a:p>
          <a:p>
            <a:pPr lvl="1">
              <a:lnSpc>
                <a:spcPct val="150000"/>
              </a:lnSpc>
            </a:pPr>
            <a:r>
              <a:rPr lang="en-US" altLang="en-US" b="1">
                <a:latin typeface="Calibri Light" panose="020F0302020204030204" pitchFamily="34" charset="0"/>
                <a:cs typeface="Calibri Light" panose="020F0302020204030204" pitchFamily="34" charset="0"/>
              </a:rPr>
              <a:t>AMBS     -       Account Base Segment</a:t>
            </a:r>
          </a:p>
          <a:p>
            <a:pPr lvl="1">
              <a:lnSpc>
                <a:spcPct val="150000"/>
              </a:lnSpc>
            </a:pPr>
            <a:r>
              <a:rPr lang="en-US" altLang="en-US" b="1">
                <a:latin typeface="Calibri Light" panose="020F0302020204030204" pitchFamily="34" charset="0"/>
                <a:cs typeface="Calibri Light" panose="020F0302020204030204" pitchFamily="34" charset="0"/>
              </a:rPr>
              <a:t>AMNA     -       Customer Name/Address</a:t>
            </a:r>
          </a:p>
          <a:p>
            <a:pPr lvl="1">
              <a:lnSpc>
                <a:spcPct val="150000"/>
              </a:lnSpc>
            </a:pPr>
            <a:r>
              <a:rPr lang="en-US" altLang="en-US" b="1">
                <a:latin typeface="Calibri Light" panose="020F0302020204030204" pitchFamily="34" charset="0"/>
                <a:cs typeface="Calibri Light" panose="020F0302020204030204" pitchFamily="34" charset="0"/>
              </a:rPr>
              <a:t>AMED     -       Embosser Data</a:t>
            </a:r>
          </a:p>
          <a:p>
            <a:pPr lvl="1">
              <a:lnSpc>
                <a:spcPct val="150000"/>
              </a:lnSpc>
            </a:pPr>
            <a:r>
              <a:rPr lang="en-US" altLang="en-US" b="1">
                <a:latin typeface="Calibri Light" panose="020F0302020204030204" pitchFamily="34" charset="0"/>
                <a:cs typeface="Calibri Light" panose="020F0302020204030204" pitchFamily="34" charset="0"/>
              </a:rPr>
              <a:t>AMRM     -       Relationship Master</a:t>
            </a:r>
          </a:p>
          <a:p>
            <a:pPr lvl="1">
              <a:lnSpc>
                <a:spcPct val="150000"/>
              </a:lnSpc>
            </a:pPr>
            <a:r>
              <a:rPr lang="en-US" altLang="en-US" b="1">
                <a:latin typeface="Calibri Light" panose="020F0302020204030204" pitchFamily="34" charset="0"/>
                <a:cs typeface="Calibri Light" panose="020F0302020204030204" pitchFamily="34" charset="0"/>
              </a:rPr>
              <a:t>AMOA     -       Outstanding Authorizations</a:t>
            </a:r>
          </a:p>
          <a:p>
            <a:pPr lvl="1">
              <a:lnSpc>
                <a:spcPct val="150000"/>
              </a:lnSpc>
            </a:pPr>
            <a:r>
              <a:rPr lang="en-US" altLang="en-US" b="1">
                <a:latin typeface="Calibri Light" panose="020F0302020204030204" pitchFamily="34" charset="0"/>
                <a:cs typeface="Calibri Light" panose="020F0302020204030204" pitchFamily="34" charset="0"/>
              </a:rPr>
              <a:t>AMPS     -       Credit Plan Segment</a:t>
            </a:r>
          </a:p>
          <a:p>
            <a:pPr lvl="1">
              <a:lnSpc>
                <a:spcPct val="150000"/>
              </a:lnSpc>
            </a:pPr>
            <a:r>
              <a:rPr lang="en-US" altLang="en-US" b="1">
                <a:latin typeface="Calibri Light" panose="020F0302020204030204" pitchFamily="34" charset="0"/>
                <a:cs typeface="Calibri Light" panose="020F0302020204030204" pitchFamily="34" charset="0"/>
              </a:rPr>
              <a:t>AML1      -       Non Monetary Log File 1</a:t>
            </a:r>
          </a:p>
          <a:p>
            <a:pPr>
              <a:lnSpc>
                <a:spcPct val="150000"/>
              </a:lnSpc>
            </a:pPr>
            <a:r>
              <a:rPr lang="en-US" altLang="en-US" sz="2000">
                <a:latin typeface="Calibri Light" panose="020F0302020204030204" pitchFamily="34" charset="0"/>
                <a:cs typeface="Calibri Light" panose="020F0302020204030204" pitchFamily="34" charset="0"/>
              </a:rPr>
              <a:t>System Level Files</a:t>
            </a:r>
          </a:p>
          <a:p>
            <a:pPr lvl="1">
              <a:lnSpc>
                <a:spcPct val="150000"/>
              </a:lnSpc>
            </a:pPr>
            <a:r>
              <a:rPr lang="en-US" altLang="en-US" b="1">
                <a:latin typeface="Calibri Light" panose="020F0302020204030204" pitchFamily="34" charset="0"/>
                <a:cs typeface="Calibri Light" panose="020F0302020204030204" pitchFamily="34" charset="0"/>
              </a:rPr>
              <a:t>AMCR     -        System Control</a:t>
            </a:r>
          </a:p>
          <a:p>
            <a:pPr lvl="1">
              <a:lnSpc>
                <a:spcPct val="150000"/>
              </a:lnSpc>
            </a:pPr>
            <a:r>
              <a:rPr lang="en-US" altLang="en-US" b="1">
                <a:latin typeface="Calibri Light" panose="020F0302020204030204" pitchFamily="34" charset="0"/>
                <a:cs typeface="Calibri Light" panose="020F0302020204030204" pitchFamily="34" charset="0"/>
              </a:rPr>
              <a:t>AMCP     -        Credit Plan Master</a:t>
            </a:r>
          </a:p>
          <a:p>
            <a:pPr>
              <a:lnSpc>
                <a:spcPct val="150000"/>
              </a:lnSpc>
            </a:pPr>
            <a:endParaRPr lang="en-US" altLang="en-US" sz="2000">
              <a:latin typeface="Calibri Light" panose="020F0302020204030204" pitchFamily="34" charset="0"/>
              <a:cs typeface="Calibri Light" panose="020F0302020204030204" pitchFamily="34" charset="0"/>
            </a:endParaRPr>
          </a:p>
          <a:p>
            <a:pPr>
              <a:lnSpc>
                <a:spcPct val="150000"/>
              </a:lnSpc>
            </a:pPr>
            <a:endParaRPr lang="en-US" altLang="en-US" sz="2000" b="1">
              <a:latin typeface="Calibri Light" panose="020F0302020204030204" pitchFamily="34" charset="0"/>
              <a:cs typeface="Calibri Light" panose="020F0302020204030204" pitchFamily="34" charset="0"/>
            </a:endParaRPr>
          </a:p>
          <a:p>
            <a:pPr>
              <a:buFont typeface="Wingdings" panose="05000000000000000000" pitchFamily="2" charset="2"/>
              <a:buNone/>
            </a:pPr>
            <a:endParaRPr lang="en-US" altLang="en-US" sz="1800">
              <a:latin typeface="Calibri Light" panose="020F0302020204030204" pitchFamily="34" charset="0"/>
              <a:cs typeface="Calibri Light" panose="020F0302020204030204" pitchFamily="34" charset="0"/>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7A78F05-7CC2-4875-AF5D-08A9CE5A4E4B}"/>
              </a:ext>
            </a:extLst>
          </p:cNvPr>
          <p:cNvSpPr>
            <a:spLocks noGrp="1" noChangeArrowheads="1"/>
          </p:cNvSpPr>
          <p:nvPr>
            <p:ph type="title"/>
          </p:nvPr>
        </p:nvSpPr>
        <p:spPr/>
        <p:txBody>
          <a:bodyPr/>
          <a:lstStyle/>
          <a:p>
            <a:r>
              <a:rPr lang="en-US" altLang="en-US" sz="2400">
                <a:latin typeface="Calibri Light" panose="020F0302020204030204" pitchFamily="34" charset="0"/>
                <a:cs typeface="Calibri Light" panose="020F0302020204030204" pitchFamily="34" charset="0"/>
              </a:rPr>
              <a:t>AMBS     -       Account Base Segment</a:t>
            </a:r>
          </a:p>
        </p:txBody>
      </p:sp>
      <p:sp>
        <p:nvSpPr>
          <p:cNvPr id="16387" name="Rectangle 3">
            <a:extLst>
              <a:ext uri="{FF2B5EF4-FFF2-40B4-BE49-F238E27FC236}">
                <a16:creationId xmlns:a16="http://schemas.microsoft.com/office/drawing/2014/main" id="{35CD82B8-B96D-4928-8CBC-51AF122C7C8F}"/>
              </a:ext>
            </a:extLst>
          </p:cNvPr>
          <p:cNvSpPr>
            <a:spLocks noGrp="1" noChangeArrowheads="1"/>
          </p:cNvSpPr>
          <p:nvPr>
            <p:ph type="body" sz="half" idx="1"/>
          </p:nvPr>
        </p:nvSpPr>
        <p:spPr>
          <a:xfrm>
            <a:off x="228600" y="1143000"/>
            <a:ext cx="7950200" cy="622300"/>
          </a:xfrm>
        </p:spPr>
        <p:txBody>
          <a:bodyPr/>
          <a:lstStyle/>
          <a:p>
            <a:pPr>
              <a:lnSpc>
                <a:spcPct val="150000"/>
              </a:lnSpc>
            </a:pPr>
            <a:r>
              <a:rPr lang="en-US" altLang="en-US" sz="1000" b="1">
                <a:latin typeface="Calibri Light" panose="020F0302020204030204" pitchFamily="34" charset="0"/>
                <a:cs typeface="Calibri Light" panose="020F0302020204030204" pitchFamily="34" charset="0"/>
              </a:rPr>
              <a:t>CONTAINS ALL ACCOUNT DEMOGRAPHIC DATA</a:t>
            </a:r>
          </a:p>
          <a:p>
            <a:pPr>
              <a:lnSpc>
                <a:spcPct val="150000"/>
              </a:lnSpc>
            </a:pPr>
            <a:r>
              <a:rPr lang="en-US" altLang="en-US" sz="1000" b="1">
                <a:latin typeface="Calibri Light" panose="020F0302020204030204" pitchFamily="34" charset="0"/>
                <a:cs typeface="Calibri Light" panose="020F0302020204030204" pitchFamily="34" charset="0"/>
              </a:rPr>
              <a:t>Key  :   AMBS-ORG               AMBS-ACCT</a:t>
            </a:r>
          </a:p>
          <a:p>
            <a:pPr>
              <a:buFont typeface="Wingdings" panose="05000000000000000000" pitchFamily="2" charset="2"/>
              <a:buNone/>
            </a:pPr>
            <a:endParaRPr lang="en-US" altLang="en-US" sz="1000" b="1">
              <a:latin typeface="Calibri Light" panose="020F0302020204030204" pitchFamily="34" charset="0"/>
              <a:cs typeface="Calibri Light" panose="020F0302020204030204" pitchFamily="34" charset="0"/>
            </a:endParaRPr>
          </a:p>
        </p:txBody>
      </p:sp>
      <p:graphicFrame>
        <p:nvGraphicFramePr>
          <p:cNvPr id="246322" name="Group 562">
            <a:extLst>
              <a:ext uri="{FF2B5EF4-FFF2-40B4-BE49-F238E27FC236}">
                <a16:creationId xmlns:a16="http://schemas.microsoft.com/office/drawing/2014/main" id="{0CC4F101-A2D5-474C-8CAC-DE3EA554C1D2}"/>
              </a:ext>
            </a:extLst>
          </p:cNvPr>
          <p:cNvGraphicFramePr>
            <a:graphicFrameLocks noGrp="1"/>
          </p:cNvGraphicFramePr>
          <p:nvPr>
            <p:ph sz="half" idx="2"/>
          </p:nvPr>
        </p:nvGraphicFramePr>
        <p:xfrm>
          <a:off x="2320925" y="1871663"/>
          <a:ext cx="6418263" cy="3568703"/>
        </p:xfrm>
        <a:graphic>
          <a:graphicData uri="http://schemas.openxmlformats.org/drawingml/2006/table">
            <a:tbl>
              <a:tblPr/>
              <a:tblGrid>
                <a:gridCol w="2447925">
                  <a:extLst>
                    <a:ext uri="{9D8B030D-6E8A-4147-A177-3AD203B41FA5}">
                      <a16:colId xmlns:a16="http://schemas.microsoft.com/office/drawing/2014/main" val="2321592614"/>
                    </a:ext>
                  </a:extLst>
                </a:gridCol>
                <a:gridCol w="3970338">
                  <a:extLst>
                    <a:ext uri="{9D8B030D-6E8A-4147-A177-3AD203B41FA5}">
                      <a16:colId xmlns:a16="http://schemas.microsoft.com/office/drawing/2014/main" val="1047403915"/>
                    </a:ext>
                  </a:extLst>
                </a:gridCol>
              </a:tblGrid>
              <a:tr h="268288">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AMBS-LOGO</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Logo</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21904040"/>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AMBS-ADD-STATUS      </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Status of add - Pending/Complete</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69984965"/>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AMBS-SHORT-NAME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Short name of Account Holder</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30768190"/>
                  </a:ext>
                </a:extLst>
              </a:tr>
              <a:tr h="365125">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AMBS-CUST-NBR   </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Customer Number</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43361343"/>
                  </a:ext>
                </a:extLst>
              </a:tr>
              <a:tr h="368300">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AMBS-STATE-OF-RESID                   </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State of Residence of Account Holder</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0838794"/>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AMBS-STATE-OF-ISSUE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State of Issuance</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10211695"/>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AMBS-ACCT-TYPE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Type of account - Bankcard/Debit Card etc</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80530425"/>
                  </a:ext>
                </a:extLst>
              </a:tr>
              <a:tr h="365125">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AMBS-INT-STATUS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Status of card - New/Active/Dormant/Closed/Purged etc</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02584889"/>
                  </a:ext>
                </a:extLst>
              </a:tr>
              <a:tr h="368300">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AMBS-ISSUE-FLAG</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Issue Status - Issue Pending/Not Pending</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09421029"/>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AMBS-PCT-LEVEL</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marL="231775" indent="-230188" algn="ctr">
                        <a:defRPr sz="1200">
                          <a:solidFill>
                            <a:schemeClr val="tx1"/>
                          </a:solidFill>
                          <a:latin typeface="Arial" panose="020B0604020202020204" pitchFamily="34" charset="0"/>
                          <a:ea typeface="ヒラギノ角ゴ Pro W3"/>
                          <a:cs typeface="ヒラギノ角ゴ Pro W3"/>
                        </a:defRPr>
                      </a:lvl2pPr>
                      <a:lvl3pPr marL="461963" indent="-228600" algn="ctr">
                        <a:defRPr sz="1200">
                          <a:solidFill>
                            <a:schemeClr val="tx1"/>
                          </a:solidFill>
                          <a:latin typeface="Arial" panose="020B0604020202020204" pitchFamily="34" charset="0"/>
                          <a:ea typeface="ヒラギノ角ゴ Pro W3"/>
                          <a:cs typeface="ヒラギノ角ゴ Pro W3"/>
                        </a:defRPr>
                      </a:lvl3pPr>
                      <a:lvl4pPr marL="679450" indent="-215900" algn="ctr">
                        <a:defRPr sz="1200">
                          <a:solidFill>
                            <a:schemeClr val="tx1"/>
                          </a:solidFill>
                          <a:latin typeface="Arial" panose="020B0604020202020204" pitchFamily="34" charset="0"/>
                          <a:ea typeface="ヒラギノ角ゴ Pro W3"/>
                          <a:cs typeface="ヒラギノ角ゴ Pro W3"/>
                        </a:defRPr>
                      </a:lvl4pPr>
                      <a:lvl5pPr marL="898525" indent="-217488" algn="ctr">
                        <a:defRPr sz="1200">
                          <a:solidFill>
                            <a:schemeClr val="tx1"/>
                          </a:solidFill>
                          <a:latin typeface="Arial" panose="020B0604020202020204" pitchFamily="34" charset="0"/>
                          <a:ea typeface="ヒラギノ角ゴ Pro W3"/>
                          <a:cs typeface="ヒラギノ角ゴ Pro W3"/>
                        </a:defRPr>
                      </a:lvl5pPr>
                      <a:lvl6pPr marL="13557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18129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2701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2727325" indent="-217488"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PCT Level - System/Org/Logo/None</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09290351"/>
                  </a:ext>
                </a:extLst>
              </a:tr>
            </a:tbl>
          </a:graphicData>
        </a:graphic>
      </p:graphicFrame>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EB74F63-512F-41D4-9638-B6F934524108}"/>
              </a:ext>
            </a:extLst>
          </p:cNvPr>
          <p:cNvSpPr>
            <a:spLocks noGrp="1" noChangeArrowheads="1"/>
          </p:cNvSpPr>
          <p:nvPr>
            <p:ph type="title"/>
          </p:nvPr>
        </p:nvSpPr>
        <p:spPr/>
        <p:txBody>
          <a:bodyPr/>
          <a:lstStyle/>
          <a:p>
            <a:r>
              <a:rPr lang="en-US" altLang="en-US" sz="2400">
                <a:latin typeface="Calibri Light" panose="020F0302020204030204" pitchFamily="34" charset="0"/>
                <a:cs typeface="Calibri Light" panose="020F0302020204030204" pitchFamily="34" charset="0"/>
              </a:rPr>
              <a:t>AMBS     -       Account Base Segment</a:t>
            </a:r>
          </a:p>
        </p:txBody>
      </p:sp>
      <p:graphicFrame>
        <p:nvGraphicFramePr>
          <p:cNvPr id="257544" name="Group 520">
            <a:extLst>
              <a:ext uri="{FF2B5EF4-FFF2-40B4-BE49-F238E27FC236}">
                <a16:creationId xmlns:a16="http://schemas.microsoft.com/office/drawing/2014/main" id="{77870827-E7C4-4482-B2E4-CF2E9940E2D5}"/>
              </a:ext>
            </a:extLst>
          </p:cNvPr>
          <p:cNvGraphicFramePr>
            <a:graphicFrameLocks noGrp="1"/>
          </p:cNvGraphicFramePr>
          <p:nvPr>
            <p:ph type="tbl" idx="1"/>
          </p:nvPr>
        </p:nvGraphicFramePr>
        <p:xfrm>
          <a:off x="685800" y="1143000"/>
          <a:ext cx="8115300" cy="4572003"/>
        </p:xfrm>
        <a:graphic>
          <a:graphicData uri="http://schemas.openxmlformats.org/drawingml/2006/table">
            <a:tbl>
              <a:tblPr/>
              <a:tblGrid>
                <a:gridCol w="3578225">
                  <a:extLst>
                    <a:ext uri="{9D8B030D-6E8A-4147-A177-3AD203B41FA5}">
                      <a16:colId xmlns:a16="http://schemas.microsoft.com/office/drawing/2014/main" val="3901006915"/>
                    </a:ext>
                  </a:extLst>
                </a:gridCol>
                <a:gridCol w="4537075">
                  <a:extLst>
                    <a:ext uri="{9D8B030D-6E8A-4147-A177-3AD203B41FA5}">
                      <a16:colId xmlns:a16="http://schemas.microsoft.com/office/drawing/2014/main" val="561070066"/>
                    </a:ext>
                  </a:extLst>
                </a:gridCol>
              </a:tblGrid>
              <a:tr h="35242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AMBS-DATE-LAST-STMT</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Date of Last Statement</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43957361"/>
                  </a:ext>
                </a:extLst>
              </a:tr>
              <a:tr h="350838">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AMBS-DATE-NEXT-STMT</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Date Next Statement Due</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21354036"/>
                  </a:ext>
                </a:extLst>
              </a:tr>
              <a:tr h="35242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AMBS-DATE-PMT-DUE</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Payment Due Date</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76530366"/>
                  </a:ext>
                </a:extLst>
              </a:tr>
              <a:tr h="350838">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AMBS-MAKER-DOB</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Date of Birth of Account Holder</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45111824"/>
                  </a:ext>
                </a:extLst>
              </a:tr>
              <a:tr h="35242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AMBS-CRLIM      </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Credit Limit of Account</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26850266"/>
                  </a:ext>
                </a:extLst>
              </a:tr>
              <a:tr h="350838">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AMBS-PMT-TOT-AMT-DUE</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Total Amount Due</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853467"/>
                  </a:ext>
                </a:extLst>
              </a:tr>
              <a:tr h="35242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AMBS-CURR-BAL   </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Current Balance</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15437313"/>
                  </a:ext>
                </a:extLst>
              </a:tr>
              <a:tr h="350838">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AMBS-OPEN-TO-BUY   </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Open to Buy</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37682000"/>
                  </a:ext>
                </a:extLst>
              </a:tr>
              <a:tr h="35242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AMBS-INTR-STATE</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State for which Interest is calculated (PCT Override)</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58942167"/>
                  </a:ext>
                </a:extLst>
              </a:tr>
              <a:tr h="350838">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AMBS-CASH-BALANCE</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Current Cash Balance Outstanding</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84747485"/>
                  </a:ext>
                </a:extLst>
              </a:tr>
              <a:tr h="35242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AMBS-CASH-AVAIL-CR-AMT</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Amount that may be used for Cash</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17858512"/>
                  </a:ext>
                </a:extLst>
              </a:tr>
              <a:tr h="350838">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AMBS-CASH-PLAN-NBR                       </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Cash Plan associated with account</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61035538"/>
                  </a:ext>
                </a:extLst>
              </a:tr>
              <a:tr h="35242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Times New Roman" panose="02020603050405020304" pitchFamily="18" charset="0"/>
                          <a:ea typeface="STKaiti" panose="02010600040101010101" pitchFamily="2" charset="-122"/>
                          <a:cs typeface="Times New Roman" panose="02020603050405020304" pitchFamily="18" charset="0"/>
                        </a:rPr>
                        <a:t>AMBS-RETAIL-PLAN-NBR</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Retail Plan Associated with Account</a:t>
                      </a:r>
                      <a:endParaRPr kumimoji="0" lang="en-AU"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56965089"/>
                  </a:ext>
                </a:extLst>
              </a:tr>
            </a:tbl>
          </a:graphicData>
        </a:graphic>
      </p:graphicFrame>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EF76A90-90CA-47BC-A9D7-80963CC69EF5}"/>
              </a:ext>
            </a:extLst>
          </p:cNvPr>
          <p:cNvSpPr>
            <a:spLocks noGrp="1" noChangeArrowheads="1"/>
          </p:cNvSpPr>
          <p:nvPr>
            <p:ph type="title"/>
          </p:nvPr>
        </p:nvSpPr>
        <p:spPr/>
        <p:txBody>
          <a:bodyPr/>
          <a:lstStyle/>
          <a:p>
            <a:r>
              <a:rPr lang="en-US" altLang="en-US" sz="2400">
                <a:latin typeface="Calibri Light" panose="020F0302020204030204" pitchFamily="34" charset="0"/>
                <a:cs typeface="Calibri Light" panose="020F0302020204030204" pitchFamily="34" charset="0"/>
              </a:rPr>
              <a:t>AMNA     -       Customer Name/Address</a:t>
            </a:r>
          </a:p>
        </p:txBody>
      </p:sp>
      <p:sp>
        <p:nvSpPr>
          <p:cNvPr id="18435" name="Rectangle 3">
            <a:extLst>
              <a:ext uri="{FF2B5EF4-FFF2-40B4-BE49-F238E27FC236}">
                <a16:creationId xmlns:a16="http://schemas.microsoft.com/office/drawing/2014/main" id="{E60BB1BC-C993-4D01-B130-4CAC3B20F18F}"/>
              </a:ext>
            </a:extLst>
          </p:cNvPr>
          <p:cNvSpPr>
            <a:spLocks noGrp="1" noChangeArrowheads="1"/>
          </p:cNvSpPr>
          <p:nvPr>
            <p:ph type="body" sz="half" idx="1"/>
          </p:nvPr>
        </p:nvSpPr>
        <p:spPr>
          <a:xfrm>
            <a:off x="457200" y="1066800"/>
            <a:ext cx="6629400" cy="1219200"/>
          </a:xfrm>
        </p:spPr>
        <p:txBody>
          <a:bodyPr/>
          <a:lstStyle/>
          <a:p>
            <a:pPr>
              <a:lnSpc>
                <a:spcPct val="150000"/>
              </a:lnSpc>
            </a:pPr>
            <a:r>
              <a:rPr lang="en-US" altLang="en-US" sz="1000" b="1">
                <a:latin typeface="Calibri Light" panose="020F0302020204030204" pitchFamily="34" charset="0"/>
                <a:cs typeface="Calibri Light" panose="020F0302020204030204" pitchFamily="34" charset="0"/>
              </a:rPr>
              <a:t>CONTAINS ALL ACCOUNT EMBOSSER DATACONTAINS ALL ACCOUNT NAME AND ADDRESS INFORMATION</a:t>
            </a:r>
          </a:p>
          <a:p>
            <a:pPr>
              <a:lnSpc>
                <a:spcPct val="150000"/>
              </a:lnSpc>
            </a:pPr>
            <a:r>
              <a:rPr lang="en-US" altLang="en-US" sz="1000" b="1">
                <a:latin typeface="Calibri Light" panose="020F0302020204030204" pitchFamily="34" charset="0"/>
                <a:cs typeface="Calibri Light" panose="020F0302020204030204" pitchFamily="34" charset="0"/>
              </a:rPr>
              <a:t>Key  :   AMNA-ORG        AMNA-ACCT</a:t>
            </a:r>
          </a:p>
          <a:p>
            <a:pPr>
              <a:lnSpc>
                <a:spcPct val="80000"/>
              </a:lnSpc>
              <a:buFont typeface="Wingdings" panose="05000000000000000000" pitchFamily="2" charset="2"/>
              <a:buNone/>
            </a:pPr>
            <a:endParaRPr lang="en-US" altLang="en-US" sz="1000" b="1">
              <a:latin typeface="Calibri Light" panose="020F0302020204030204" pitchFamily="34" charset="0"/>
              <a:cs typeface="Calibri Light" panose="020F0302020204030204" pitchFamily="34" charset="0"/>
            </a:endParaRPr>
          </a:p>
        </p:txBody>
      </p:sp>
      <p:graphicFrame>
        <p:nvGraphicFramePr>
          <p:cNvPr id="272388" name="Group 4">
            <a:extLst>
              <a:ext uri="{FF2B5EF4-FFF2-40B4-BE49-F238E27FC236}">
                <a16:creationId xmlns:a16="http://schemas.microsoft.com/office/drawing/2014/main" id="{C8D706EC-CAEA-491D-8FEC-7A7FE6843F88}"/>
              </a:ext>
            </a:extLst>
          </p:cNvPr>
          <p:cNvGraphicFramePr>
            <a:graphicFrameLocks noGrp="1"/>
          </p:cNvGraphicFramePr>
          <p:nvPr>
            <p:ph sz="half" idx="2"/>
          </p:nvPr>
        </p:nvGraphicFramePr>
        <p:xfrm>
          <a:off x="2386013" y="2020888"/>
          <a:ext cx="6418262" cy="3646491"/>
        </p:xfrm>
        <a:graphic>
          <a:graphicData uri="http://schemas.openxmlformats.org/drawingml/2006/table">
            <a:tbl>
              <a:tblPr/>
              <a:tblGrid>
                <a:gridCol w="2447925">
                  <a:extLst>
                    <a:ext uri="{9D8B030D-6E8A-4147-A177-3AD203B41FA5}">
                      <a16:colId xmlns:a16="http://schemas.microsoft.com/office/drawing/2014/main" val="415580069"/>
                    </a:ext>
                  </a:extLst>
                </a:gridCol>
                <a:gridCol w="3970337">
                  <a:extLst>
                    <a:ext uri="{9D8B030D-6E8A-4147-A177-3AD203B41FA5}">
                      <a16:colId xmlns:a16="http://schemas.microsoft.com/office/drawing/2014/main" val="1452384880"/>
                    </a:ext>
                  </a:extLst>
                </a:gridCol>
              </a:tblGrid>
              <a:tr h="268288">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Times New Roman" panose="02020603050405020304" pitchFamily="18" charset="0"/>
                        </a:rPr>
                        <a:t>AMNA-LOGO</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Logo</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57512535"/>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Times New Roman" panose="02020603050405020304" pitchFamily="18" charset="0"/>
                        </a:rPr>
                        <a:t>AMNA-ADD-STATUS      </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Status of add - Pending/Complete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172438700"/>
                  </a:ext>
                </a:extLst>
              </a:tr>
              <a:tr h="36512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AMNA-POST-TO-ACCT</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Post To Account No, Account to which transactions are posted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28040505"/>
                  </a:ext>
                </a:extLst>
              </a:tr>
              <a:tr h="44767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AMNA-EMBOSSED-NAME-1 &amp; 2</a:t>
                      </a:r>
                    </a:p>
                    <a:p>
                      <a:pPr marL="0" marR="0" lvl="0" indent="0" algn="l" defTabSz="914400" rtl="0" eaLnBrk="0" fontAlgn="base" latinLnBrk="0" hangingPunct="0">
                        <a:lnSpc>
                          <a:spcPct val="100000"/>
                        </a:lnSpc>
                        <a:spcBef>
                          <a:spcPct val="0"/>
                        </a:spcBef>
                        <a:spcAft>
                          <a:spcPct val="25000"/>
                        </a:spcAft>
                        <a:buClrTx/>
                        <a:buSzTx/>
                        <a:buFontTx/>
                        <a:buNone/>
                        <a:tabLst/>
                      </a:pPr>
                      <a:endPar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Embosser Name Fields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85257929"/>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AMNA-ADDR-LINE-1 &amp; 2</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Address Fields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82899797"/>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AMNA-CITY</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City Field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138861660"/>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AMNA-STATUS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Active/Closed/To Be Purged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78967675"/>
                  </a:ext>
                </a:extLst>
              </a:tr>
              <a:tr h="36512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AMNA-DATE-EXPIRE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Card Expiry Date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06939429"/>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AMNA-CARDHOLDER-FLAG</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Primary Card or Secondary Card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82597149"/>
                  </a:ext>
                </a:extLst>
              </a:tr>
              <a:tr h="36671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AMNA-CUSTOMER-NBR</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Customer Number</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28649955"/>
                  </a:ext>
                </a:extLst>
              </a:tr>
            </a:tbl>
          </a:graphicData>
        </a:graphic>
      </p:graphicFrame>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D6527E0-1222-4224-AEEF-85CF7B5C15A9}"/>
              </a:ext>
            </a:extLst>
          </p:cNvPr>
          <p:cNvSpPr>
            <a:spLocks noGrp="1" noChangeArrowheads="1"/>
          </p:cNvSpPr>
          <p:nvPr>
            <p:ph type="title"/>
          </p:nvPr>
        </p:nvSpPr>
        <p:spPr/>
        <p:txBody>
          <a:bodyPr/>
          <a:lstStyle/>
          <a:p>
            <a:r>
              <a:rPr lang="en-US" altLang="en-US">
                <a:latin typeface="Calibri Light" panose="020F0302020204030204" pitchFamily="34" charset="0"/>
                <a:cs typeface="Calibri Light" panose="020F0302020204030204" pitchFamily="34" charset="0"/>
              </a:rPr>
              <a:t>AMED     -       Embosser Data</a:t>
            </a:r>
          </a:p>
        </p:txBody>
      </p:sp>
      <p:sp>
        <p:nvSpPr>
          <p:cNvPr id="19459" name="Rectangle 3">
            <a:extLst>
              <a:ext uri="{FF2B5EF4-FFF2-40B4-BE49-F238E27FC236}">
                <a16:creationId xmlns:a16="http://schemas.microsoft.com/office/drawing/2014/main" id="{B2AE7E1C-0239-47DE-BFF7-690AB99E1D4A}"/>
              </a:ext>
            </a:extLst>
          </p:cNvPr>
          <p:cNvSpPr>
            <a:spLocks noGrp="1" noChangeArrowheads="1"/>
          </p:cNvSpPr>
          <p:nvPr>
            <p:ph type="body" sz="half" idx="1"/>
          </p:nvPr>
        </p:nvSpPr>
        <p:spPr>
          <a:xfrm>
            <a:off x="457200" y="1371600"/>
            <a:ext cx="6629400" cy="850900"/>
          </a:xfrm>
        </p:spPr>
        <p:txBody>
          <a:bodyPr/>
          <a:lstStyle/>
          <a:p>
            <a:pPr>
              <a:lnSpc>
                <a:spcPct val="150000"/>
              </a:lnSpc>
            </a:pPr>
            <a:r>
              <a:rPr lang="en-US" altLang="en-US" sz="1000" b="1">
                <a:latin typeface="Calibri Light" panose="020F0302020204030204" pitchFamily="34" charset="0"/>
                <a:cs typeface="Calibri Light" panose="020F0302020204030204" pitchFamily="34" charset="0"/>
              </a:rPr>
              <a:t>CONTAINS ALL ACCOUNT EMBOSSER DATA</a:t>
            </a:r>
          </a:p>
          <a:p>
            <a:pPr>
              <a:lnSpc>
                <a:spcPct val="150000"/>
              </a:lnSpc>
            </a:pPr>
            <a:r>
              <a:rPr lang="en-US" altLang="en-US" sz="1000" b="1">
                <a:latin typeface="Calibri Light" panose="020F0302020204030204" pitchFamily="34" charset="0"/>
                <a:cs typeface="Calibri Light" panose="020F0302020204030204" pitchFamily="34" charset="0"/>
              </a:rPr>
              <a:t>Key  :   AMED-ORG        AMED-CARD-NBR         AMED-CARD-SEQ</a:t>
            </a:r>
          </a:p>
          <a:p>
            <a:pPr>
              <a:buFont typeface="Wingdings" panose="05000000000000000000" pitchFamily="2" charset="2"/>
              <a:buNone/>
            </a:pPr>
            <a:endParaRPr lang="en-US" altLang="en-US" sz="1000" b="1">
              <a:latin typeface="Calibri Light" panose="020F0302020204030204" pitchFamily="34" charset="0"/>
              <a:cs typeface="Calibri Light" panose="020F0302020204030204" pitchFamily="34" charset="0"/>
            </a:endParaRPr>
          </a:p>
        </p:txBody>
      </p:sp>
      <p:graphicFrame>
        <p:nvGraphicFramePr>
          <p:cNvPr id="268374" name="Group 86">
            <a:extLst>
              <a:ext uri="{FF2B5EF4-FFF2-40B4-BE49-F238E27FC236}">
                <a16:creationId xmlns:a16="http://schemas.microsoft.com/office/drawing/2014/main" id="{BBAFA455-46D5-41BC-8215-62B813C2B8A9}"/>
              </a:ext>
            </a:extLst>
          </p:cNvPr>
          <p:cNvGraphicFramePr>
            <a:graphicFrameLocks noGrp="1"/>
          </p:cNvGraphicFramePr>
          <p:nvPr>
            <p:ph sz="half" idx="2"/>
          </p:nvPr>
        </p:nvGraphicFramePr>
        <p:xfrm>
          <a:off x="685800" y="2133600"/>
          <a:ext cx="7556500" cy="3662684"/>
        </p:xfrm>
        <a:graphic>
          <a:graphicData uri="http://schemas.openxmlformats.org/drawingml/2006/table">
            <a:tbl>
              <a:tblPr/>
              <a:tblGrid>
                <a:gridCol w="2882900">
                  <a:extLst>
                    <a:ext uri="{9D8B030D-6E8A-4147-A177-3AD203B41FA5}">
                      <a16:colId xmlns:a16="http://schemas.microsoft.com/office/drawing/2014/main" val="1180334852"/>
                    </a:ext>
                  </a:extLst>
                </a:gridCol>
                <a:gridCol w="4673600">
                  <a:extLst>
                    <a:ext uri="{9D8B030D-6E8A-4147-A177-3AD203B41FA5}">
                      <a16:colId xmlns:a16="http://schemas.microsoft.com/office/drawing/2014/main" val="2164789158"/>
                    </a:ext>
                  </a:extLst>
                </a:gridCol>
              </a:tblGrid>
              <a:tr h="18097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Times New Roman" panose="02020603050405020304" pitchFamily="18" charset="0"/>
                        </a:rPr>
                        <a:t>AMED-LOGO</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Logo</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144007908"/>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Times New Roman" panose="02020603050405020304" pitchFamily="18" charset="0"/>
                        </a:rPr>
                        <a:t>AMED-ADD-STATUS      </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Status of add - Pending/Complete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85419375"/>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AMED-POST-TO-ACCT</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Post To Account No, Account to which transactions are posted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21013244"/>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AMED-EMBOSSED-NAME-1 &amp; 2</a:t>
                      </a:r>
                    </a:p>
                    <a:p>
                      <a:pPr marL="0" marR="0" lvl="0" indent="0" algn="l" defTabSz="914400" rtl="0" eaLnBrk="0" fontAlgn="base" latinLnBrk="0" hangingPunct="0">
                        <a:lnSpc>
                          <a:spcPct val="100000"/>
                        </a:lnSpc>
                        <a:spcBef>
                          <a:spcPct val="0"/>
                        </a:spcBef>
                        <a:spcAft>
                          <a:spcPct val="25000"/>
                        </a:spcAft>
                        <a:buClrTx/>
                        <a:buSzTx/>
                        <a:buFontTx/>
                        <a:buNone/>
                        <a:tabLst/>
                      </a:pPr>
                      <a:endPar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Embosser Name Fields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58406725"/>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AMED-ADDR-LINE-1 &amp; 2</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Address Fields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4739972"/>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AMED-CITY</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City Field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93718039"/>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AMED-STATUS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Active/Permanent/Temporary</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70062907"/>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AMED-DATE-EXPIRE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Card Expiry Date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5658879"/>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AMED-CARDHOLDER-FLAG</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Primary Card or Secondary Card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78419670"/>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AMED-CUSTOMER-NBR</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Customer Number</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14144609"/>
                  </a:ext>
                </a:extLst>
              </a:tr>
            </a:tbl>
          </a:graphicData>
        </a:graphic>
      </p:graphicFrame>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7D9B81A-A06E-403A-97F1-E871C141A288}"/>
              </a:ext>
            </a:extLst>
          </p:cNvPr>
          <p:cNvSpPr>
            <a:spLocks noGrp="1" noChangeArrowheads="1"/>
          </p:cNvSpPr>
          <p:nvPr>
            <p:ph type="title"/>
          </p:nvPr>
        </p:nvSpPr>
        <p:spPr/>
        <p:txBody>
          <a:bodyPr/>
          <a:lstStyle/>
          <a:p>
            <a:r>
              <a:rPr lang="en-US" altLang="en-US">
                <a:latin typeface="Calibri Light" panose="020F0302020204030204" pitchFamily="34" charset="0"/>
                <a:cs typeface="Calibri Light" panose="020F0302020204030204" pitchFamily="34" charset="0"/>
              </a:rPr>
              <a:t>AMRM  -  Relationship Master</a:t>
            </a:r>
          </a:p>
        </p:txBody>
      </p:sp>
      <p:sp>
        <p:nvSpPr>
          <p:cNvPr id="20483" name="Rectangle 3">
            <a:extLst>
              <a:ext uri="{FF2B5EF4-FFF2-40B4-BE49-F238E27FC236}">
                <a16:creationId xmlns:a16="http://schemas.microsoft.com/office/drawing/2014/main" id="{35394CFF-513D-4FE1-9E52-52FDBEA87E26}"/>
              </a:ext>
            </a:extLst>
          </p:cNvPr>
          <p:cNvSpPr>
            <a:spLocks noGrp="1" noChangeArrowheads="1"/>
          </p:cNvSpPr>
          <p:nvPr>
            <p:ph type="body" sz="half" idx="1"/>
          </p:nvPr>
        </p:nvSpPr>
        <p:spPr>
          <a:xfrm>
            <a:off x="457200" y="1066800"/>
            <a:ext cx="8305800" cy="1219200"/>
          </a:xfrm>
        </p:spPr>
        <p:txBody>
          <a:bodyPr/>
          <a:lstStyle/>
          <a:p>
            <a:pPr>
              <a:lnSpc>
                <a:spcPct val="150000"/>
              </a:lnSpc>
            </a:pPr>
            <a:r>
              <a:rPr lang="en-US" altLang="en-US" sz="1000" b="1">
                <a:latin typeface="Calibri Light" panose="020F0302020204030204" pitchFamily="34" charset="0"/>
                <a:cs typeface="Calibri Light" panose="020F0302020204030204" pitchFamily="34" charset="0"/>
              </a:rPr>
              <a:t>RELATIONSHIP MASTER FILE</a:t>
            </a:r>
          </a:p>
          <a:p>
            <a:pPr>
              <a:lnSpc>
                <a:spcPct val="150000"/>
              </a:lnSpc>
            </a:pPr>
            <a:r>
              <a:rPr lang="en-US" altLang="en-US" sz="1000" b="1">
                <a:latin typeface="Calibri Light" panose="020F0302020204030204" pitchFamily="34" charset="0"/>
                <a:cs typeface="Calibri Light" panose="020F0302020204030204" pitchFamily="34" charset="0"/>
              </a:rPr>
              <a:t>Key  :   AMRM-ORG        AMRM-REL-NBR</a:t>
            </a:r>
          </a:p>
          <a:p>
            <a:pPr>
              <a:buFont typeface="Wingdings" panose="05000000000000000000" pitchFamily="2" charset="2"/>
              <a:buNone/>
            </a:pPr>
            <a:endParaRPr lang="en-US" altLang="en-US" sz="1800" b="1">
              <a:latin typeface="Calibri Light" panose="020F0302020204030204" pitchFamily="34" charset="0"/>
              <a:cs typeface="Calibri Light" panose="020F0302020204030204" pitchFamily="34" charset="0"/>
            </a:endParaRPr>
          </a:p>
        </p:txBody>
      </p:sp>
      <p:graphicFrame>
        <p:nvGraphicFramePr>
          <p:cNvPr id="276579" name="Group 99">
            <a:extLst>
              <a:ext uri="{FF2B5EF4-FFF2-40B4-BE49-F238E27FC236}">
                <a16:creationId xmlns:a16="http://schemas.microsoft.com/office/drawing/2014/main" id="{510A2297-0D79-4698-AF23-643FF3037F7F}"/>
              </a:ext>
            </a:extLst>
          </p:cNvPr>
          <p:cNvGraphicFramePr>
            <a:graphicFrameLocks noGrp="1"/>
          </p:cNvGraphicFramePr>
          <p:nvPr>
            <p:ph sz="half" idx="2"/>
          </p:nvPr>
        </p:nvGraphicFramePr>
        <p:xfrm>
          <a:off x="762000" y="1828800"/>
          <a:ext cx="7556500" cy="4393887"/>
        </p:xfrm>
        <a:graphic>
          <a:graphicData uri="http://schemas.openxmlformats.org/drawingml/2006/table">
            <a:tbl>
              <a:tblPr/>
              <a:tblGrid>
                <a:gridCol w="2882900">
                  <a:extLst>
                    <a:ext uri="{9D8B030D-6E8A-4147-A177-3AD203B41FA5}">
                      <a16:colId xmlns:a16="http://schemas.microsoft.com/office/drawing/2014/main" val="3846119865"/>
                    </a:ext>
                  </a:extLst>
                </a:gridCol>
                <a:gridCol w="4673600">
                  <a:extLst>
                    <a:ext uri="{9D8B030D-6E8A-4147-A177-3AD203B41FA5}">
                      <a16:colId xmlns:a16="http://schemas.microsoft.com/office/drawing/2014/main" val="1071016065"/>
                    </a:ext>
                  </a:extLst>
                </a:gridCol>
              </a:tblGrid>
              <a:tr h="180975">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Times New Roman" panose="02020603050405020304" pitchFamily="18" charset="0"/>
                        </a:rPr>
                        <a:t>AMRM-ADD-STATUS      </a:t>
                      </a:r>
                    </a:p>
                  </a:txBody>
                  <a:tcPr anchor="b"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Status of add - Pending/Complete</a:t>
                      </a:r>
                    </a:p>
                  </a:txBody>
                  <a:tcPr anchor="b"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7993875"/>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AMRM-STATUS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Relationship Status – Active/Inactive/Closed/Purged</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37547172"/>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AMRM-REL-NAME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Name of Relationship</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08642812"/>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AMRM-CREDIT-LIMIT</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Total credit limit for the relationship</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85813322"/>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AMRM-CREDIT-AVAIL</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Total amount of the credit limit available and not yet assigned to subordinate accounts in the relationship</a:t>
                      </a:r>
                      <a:endPar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endParaRP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7157117"/>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AMRM-STMT-BEG-BAL</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Balance of the relationship at the beginning of the last billing cycle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4173974"/>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AMRM-STMT-TOT-PMT-DUE </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Total payment amount due for the relationship, including the current payment due and the total past due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76735988"/>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AMRM-STMT-PMT-DUE-DATE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Date the payment is due for the relationship</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194567846"/>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AMRM-PRIMARY-ACCT</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Primary Account Associated with the Relationship</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91738756"/>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AMRM-NBR-SUB-ACCTS</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Number of sub-accounts in  the relationship</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21684290"/>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AMRM-BILLING-LVL</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itchFamily="2" charset="0"/>
                          <a:ea typeface="Times New Roman" panose="02020603050405020304" pitchFamily="18" charset="0"/>
                          <a:cs typeface="Arial" panose="020B0604020202020204" pitchFamily="34" charset="0"/>
                        </a:rPr>
                        <a:t>Billing at Relationship or Account Level</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78222329"/>
                  </a:ext>
                </a:extLst>
              </a:tr>
              <a:tr h="373063">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AMRM-BILLING-CYCLE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ctr">
                        <a:defRPr sz="1200">
                          <a:solidFill>
                            <a:schemeClr val="tx1"/>
                          </a:solidFill>
                          <a:latin typeface="Arial" panose="020B0604020202020204" pitchFamily="34" charset="0"/>
                          <a:ea typeface="ヒラギノ角ゴ Pro W3"/>
                          <a:cs typeface="ヒラギノ角ゴ Pro W3"/>
                        </a:defRPr>
                      </a:lvl1pPr>
                      <a:lvl2pPr indent="-455613" algn="ctr">
                        <a:defRPr sz="1200">
                          <a:solidFill>
                            <a:schemeClr val="tx1"/>
                          </a:solidFill>
                          <a:latin typeface="Arial" panose="020B0604020202020204" pitchFamily="34" charset="0"/>
                          <a:ea typeface="ヒラギノ角ゴ Pro W3"/>
                          <a:cs typeface="ヒラギノ角ゴ Pro W3"/>
                        </a:defRPr>
                      </a:lvl2pPr>
                      <a:lvl3pPr indent="-681038" algn="ctr">
                        <a:defRPr sz="1200">
                          <a:solidFill>
                            <a:schemeClr val="tx1"/>
                          </a:solidFill>
                          <a:latin typeface="Arial" panose="020B0604020202020204" pitchFamily="34" charset="0"/>
                          <a:ea typeface="ヒラギノ角ゴ Pro W3"/>
                          <a:cs typeface="ヒラギノ角ゴ Pro W3"/>
                        </a:defRPr>
                      </a:lvl3pPr>
                      <a:lvl4pPr indent="-908050" algn="ctr">
                        <a:defRPr sz="1200">
                          <a:solidFill>
                            <a:schemeClr val="tx1"/>
                          </a:solidFill>
                          <a:latin typeface="Arial" panose="020B0604020202020204" pitchFamily="34" charset="0"/>
                          <a:ea typeface="ヒラギノ角ゴ Pro W3"/>
                          <a:cs typeface="ヒラギノ角ゴ Pro W3"/>
                        </a:defRPr>
                      </a:lvl4pPr>
                      <a:lvl5pPr indent="-1147763" algn="ctr">
                        <a:defRPr sz="1200">
                          <a:solidFill>
                            <a:schemeClr val="tx1"/>
                          </a:solidFill>
                          <a:latin typeface="Arial" panose="020B0604020202020204" pitchFamily="34" charset="0"/>
                          <a:ea typeface="ヒラギノ角ゴ Pro W3"/>
                          <a:cs typeface="ヒラギノ角ゴ Pro W3"/>
                        </a:defRPr>
                      </a:lvl5pPr>
                      <a:lvl6pPr marL="20145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4717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29289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386138" indent="-1147763"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US" altLang="en-US" sz="1000" b="0" i="0" u="none" strike="noStrike" cap="none" normalizeH="0" baseline="0">
                          <a:ln>
                            <a:noFill/>
                          </a:ln>
                          <a:solidFill>
                            <a:schemeClr val="tx1"/>
                          </a:solidFill>
                          <a:effectLst/>
                          <a:latin typeface="Avenir 65" pitchFamily="2" charset="0"/>
                          <a:ea typeface="STKaiti" panose="02010600040101010101" pitchFamily="2" charset="-122"/>
                          <a:cs typeface="ヒラギノ角ゴ Pro W3"/>
                        </a:rPr>
                        <a:t>Billing cycle</a:t>
                      </a:r>
                    </a:p>
                  </a:txBody>
                  <a:tcPr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82549715"/>
                  </a:ext>
                </a:extLst>
              </a:tr>
            </a:tbl>
          </a:graphicData>
        </a:graphic>
      </p:graphicFrame>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050498D-9138-49E4-9823-9B0CDA3E6F3A}"/>
              </a:ext>
            </a:extLst>
          </p:cNvPr>
          <p:cNvSpPr>
            <a:spLocks noGrp="1" noChangeArrowheads="1"/>
          </p:cNvSpPr>
          <p:nvPr>
            <p:ph type="title"/>
          </p:nvPr>
        </p:nvSpPr>
        <p:spPr/>
        <p:txBody>
          <a:bodyPr/>
          <a:lstStyle/>
          <a:p>
            <a:r>
              <a:rPr lang="en-US" altLang="en-US" sz="2400">
                <a:latin typeface="Calibri Light" panose="020F0302020204030204" pitchFamily="34" charset="0"/>
                <a:cs typeface="Calibri Light" panose="020F0302020204030204" pitchFamily="34" charset="0"/>
              </a:rPr>
              <a:t>AMOA  -  Outstanding Authorizations</a:t>
            </a:r>
          </a:p>
        </p:txBody>
      </p:sp>
      <p:sp>
        <p:nvSpPr>
          <p:cNvPr id="21507" name="Rectangle 3">
            <a:extLst>
              <a:ext uri="{FF2B5EF4-FFF2-40B4-BE49-F238E27FC236}">
                <a16:creationId xmlns:a16="http://schemas.microsoft.com/office/drawing/2014/main" id="{2A84AB2C-B6B7-4EA6-86AC-7B70C35234A7}"/>
              </a:ext>
            </a:extLst>
          </p:cNvPr>
          <p:cNvSpPr>
            <a:spLocks noGrp="1" noChangeArrowheads="1"/>
          </p:cNvSpPr>
          <p:nvPr>
            <p:ph type="body" sz="half" idx="1"/>
          </p:nvPr>
        </p:nvSpPr>
        <p:spPr>
          <a:xfrm>
            <a:off x="457200" y="1066800"/>
            <a:ext cx="8305800" cy="914400"/>
          </a:xfrm>
        </p:spPr>
        <p:txBody>
          <a:bodyPr/>
          <a:lstStyle/>
          <a:p>
            <a:pPr>
              <a:lnSpc>
                <a:spcPct val="150000"/>
              </a:lnSpc>
            </a:pPr>
            <a:r>
              <a:rPr lang="en-US" altLang="en-US" sz="1200" b="1">
                <a:latin typeface="Calibri Light" panose="020F0302020204030204" pitchFamily="34" charset="0"/>
                <a:cs typeface="Calibri Light" panose="020F0302020204030204" pitchFamily="34" charset="0"/>
              </a:rPr>
              <a:t>OUTSTANDING AUTHORIZATION MASTER FILE</a:t>
            </a:r>
          </a:p>
          <a:p>
            <a:pPr>
              <a:lnSpc>
                <a:spcPct val="150000"/>
              </a:lnSpc>
            </a:pPr>
            <a:r>
              <a:rPr lang="en-US" altLang="en-US" sz="1200" b="1">
                <a:latin typeface="Calibri Light" panose="020F0302020204030204" pitchFamily="34" charset="0"/>
                <a:cs typeface="Calibri Light" panose="020F0302020204030204" pitchFamily="34" charset="0"/>
              </a:rPr>
              <a:t>Key  :   AMOA-ORG        AMOA-ACCT       AMOA-EFF-DATE       AMOA-TIME</a:t>
            </a:r>
            <a:r>
              <a:rPr lang="en-US" altLang="en-US" b="1">
                <a:latin typeface="Calibri Light" panose="020F0302020204030204" pitchFamily="34" charset="0"/>
                <a:cs typeface="Calibri Light" panose="020F0302020204030204" pitchFamily="34" charset="0"/>
              </a:rPr>
              <a:t>      </a:t>
            </a:r>
          </a:p>
          <a:p>
            <a:pPr>
              <a:lnSpc>
                <a:spcPct val="90000"/>
              </a:lnSpc>
              <a:buFont typeface="Wingdings" panose="05000000000000000000" pitchFamily="2" charset="2"/>
              <a:buNone/>
            </a:pPr>
            <a:endParaRPr lang="en-US" altLang="en-US" b="1">
              <a:latin typeface="Calibri Light" panose="020F0302020204030204" pitchFamily="34" charset="0"/>
              <a:cs typeface="Calibri Light" panose="020F0302020204030204" pitchFamily="34" charset="0"/>
            </a:endParaRPr>
          </a:p>
        </p:txBody>
      </p:sp>
      <p:graphicFrame>
        <p:nvGraphicFramePr>
          <p:cNvPr id="274513" name="Group 81">
            <a:extLst>
              <a:ext uri="{FF2B5EF4-FFF2-40B4-BE49-F238E27FC236}">
                <a16:creationId xmlns:a16="http://schemas.microsoft.com/office/drawing/2014/main" id="{CBBCA55C-589D-4ADB-BAB3-04BA7066803E}"/>
              </a:ext>
            </a:extLst>
          </p:cNvPr>
          <p:cNvGraphicFramePr>
            <a:graphicFrameLocks noGrp="1"/>
          </p:cNvGraphicFramePr>
          <p:nvPr>
            <p:ph sz="half" idx="2"/>
          </p:nvPr>
        </p:nvGraphicFramePr>
        <p:xfrm>
          <a:off x="762000" y="1981200"/>
          <a:ext cx="7556500" cy="3708398"/>
        </p:xfrm>
        <a:graphic>
          <a:graphicData uri="http://schemas.openxmlformats.org/drawingml/2006/table">
            <a:tbl>
              <a:tblPr/>
              <a:tblGrid>
                <a:gridCol w="2882900">
                  <a:extLst>
                    <a:ext uri="{9D8B030D-6E8A-4147-A177-3AD203B41FA5}">
                      <a16:colId xmlns:a16="http://schemas.microsoft.com/office/drawing/2014/main" val="2691358307"/>
                    </a:ext>
                  </a:extLst>
                </a:gridCol>
                <a:gridCol w="4673600">
                  <a:extLst>
                    <a:ext uri="{9D8B030D-6E8A-4147-A177-3AD203B41FA5}">
                      <a16:colId xmlns:a16="http://schemas.microsoft.com/office/drawing/2014/main" val="3201998453"/>
                    </a:ext>
                  </a:extLst>
                </a:gridCol>
              </a:tblGrid>
              <a:tr h="245331">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AMOA-STORE-KEY</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Key of Store Originating the Auth Request</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60571561"/>
                  </a:ext>
                </a:extLst>
              </a:tr>
              <a:tr h="375344">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AMOA-CREDIT-PLAN</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Credit Plan for Auth Request</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34502134"/>
                  </a:ext>
                </a:extLst>
              </a:tr>
              <a:tr h="375344">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AMOA-SKU-NBR</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SKU NBR of Principal item Purchased</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5409797"/>
                  </a:ext>
                </a:extLst>
              </a:tr>
              <a:tr h="375344">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AMOA-TOTAL-SALES-AMOUNT</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rgbClr val="000000"/>
                          </a:solidFill>
                          <a:effectLst/>
                          <a:latin typeface="Avenir 65" panose="00000700000000000000" pitchFamily="2" charset="0"/>
                          <a:cs typeface="Times New Roman" panose="02020603050405020304" pitchFamily="18" charset="0"/>
                        </a:rPr>
                        <a:t>The Total Amount of The sale</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04895488"/>
                  </a:ext>
                </a:extLst>
              </a:tr>
              <a:tr h="375344">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AMOA-AUTH-AMOUNT</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rgbClr val="000000"/>
                          </a:solidFill>
                          <a:effectLst/>
                          <a:latin typeface="Avenir 65" panose="00000700000000000000" pitchFamily="2" charset="0"/>
                          <a:cs typeface="Times New Roman" panose="02020603050405020304" pitchFamily="18" charset="0"/>
                        </a:rPr>
                        <a:t>Amount to be Authorized</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71446428"/>
                  </a:ext>
                </a:extLst>
              </a:tr>
              <a:tr h="375344">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AMOA-ACTION</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rgbClr val="000000"/>
                          </a:solidFill>
                          <a:effectLst/>
                          <a:latin typeface="Avenir 65" panose="00000700000000000000" pitchFamily="2" charset="0"/>
                          <a:cs typeface="Times New Roman" panose="02020603050405020304" pitchFamily="18" charset="0"/>
                        </a:rPr>
                        <a:t>System or Operator Response – Credit/Debit/Approved/Declined/Reversal/Purged</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6728799"/>
                  </a:ext>
                </a:extLst>
              </a:tr>
              <a:tr h="375344">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AMOA-ACTION-REASON</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rgbClr val="000000"/>
                          </a:solidFill>
                          <a:effectLst/>
                          <a:latin typeface="Avenir 65" panose="00000700000000000000" pitchFamily="2" charset="0"/>
                          <a:cs typeface="Times New Roman" panose="02020603050405020304" pitchFamily="18" charset="0"/>
                        </a:rPr>
                        <a:t>Reason Code for System Generated Decline Action Code</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57581894"/>
                  </a:ext>
                </a:extLst>
              </a:tr>
              <a:tr h="436996">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chemeClr val="tx1"/>
                          </a:solidFill>
                          <a:effectLst/>
                          <a:latin typeface="Avenir 65" panose="00000700000000000000" pitchFamily="2" charset="0"/>
                        </a:rPr>
                        <a:t>AMOA-AUTHORIZATION-CODE</a:t>
                      </a:r>
                    </a:p>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endParaRPr kumimoji="0" lang="en-US" altLang="en-US" sz="1000" b="0" i="0" u="none" strike="noStrike" cap="none" normalizeH="0" baseline="0">
                        <a:ln>
                          <a:noFill/>
                        </a:ln>
                        <a:solidFill>
                          <a:schemeClr val="tx1"/>
                        </a:solidFill>
                        <a:effectLst/>
                        <a:latin typeface="Avenir 65" panose="00000700000000000000" pitchFamily="2" charset="0"/>
                      </a:endParaRP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rgbClr val="000000"/>
                          </a:solidFill>
                          <a:effectLst/>
                          <a:latin typeface="Avenir 65" panose="00000700000000000000" pitchFamily="2" charset="0"/>
                          <a:cs typeface="Times New Roman" panose="02020603050405020304" pitchFamily="18" charset="0"/>
                        </a:rPr>
                        <a:t>Authorization Code For This Request, only present for approvals</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25663165"/>
                  </a:ext>
                </a:extLst>
              </a:tr>
              <a:tr h="375344">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AMOA-AUTH-TYPE</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rgbClr val="000000"/>
                          </a:solidFill>
                          <a:effectLst/>
                          <a:latin typeface="Avenir 65" panose="00000700000000000000" pitchFamily="2" charset="0"/>
                          <a:cs typeface="Times New Roman" panose="02020603050405020304" pitchFamily="18" charset="0"/>
                        </a:rPr>
                        <a:t>Retail/Cash Authorization Type</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56783734"/>
                  </a:ext>
                </a:extLst>
              </a:tr>
              <a:tr h="398663">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000" b="0" i="0" u="none" strike="noStrike" cap="none" normalizeH="0" baseline="0">
                          <a:ln>
                            <a:noFill/>
                          </a:ln>
                          <a:solidFill>
                            <a:schemeClr val="tx1"/>
                          </a:solidFill>
                          <a:effectLst/>
                          <a:latin typeface="Avenir 65" panose="00000700000000000000" pitchFamily="2" charset="0"/>
                        </a:rPr>
                        <a:t>AMOA-POSTING-DATE</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000" b="0" i="0" u="none" strike="noStrike" cap="none" normalizeH="0" baseline="0">
                          <a:ln>
                            <a:noFill/>
                          </a:ln>
                          <a:solidFill>
                            <a:srgbClr val="000000"/>
                          </a:solidFill>
                          <a:effectLst/>
                          <a:latin typeface="Avenir 65" panose="00000700000000000000" pitchFamily="2" charset="0"/>
                          <a:cs typeface="Times New Roman" panose="02020603050405020304" pitchFamily="18" charset="0"/>
                        </a:rPr>
                        <a:t>Date Auth was actually Posted</a:t>
                      </a:r>
                      <a:r>
                        <a:rPr kumimoji="0" lang="en-US" altLang="en-US" sz="2000" b="0" i="0" u="none" strike="noStrike" cap="none" normalizeH="0" baseline="0">
                          <a:ln>
                            <a:noFill/>
                          </a:ln>
                          <a:solidFill>
                            <a:srgbClr val="000000"/>
                          </a:solidFill>
                          <a:effectLst/>
                          <a:latin typeface="Avenir 65" panose="00000700000000000000" pitchFamily="2" charset="0"/>
                        </a:rPr>
                        <a:t> </a:t>
                      </a:r>
                    </a:p>
                  </a:txBody>
                  <a:tcPr marT="46000" marB="46000" horzOverflow="overflow">
                    <a:lnL w="12700" cap="flat" cmpd="sng" algn="ctr">
                      <a:solidFill>
                        <a:srgbClr val="010000"/>
                      </a:solidFill>
                      <a:prstDash val="solid"/>
                      <a:round/>
                      <a:headEnd type="none" w="sm" len="sm"/>
                      <a:tailEnd type="none" w="sm" len="sm"/>
                    </a:lnL>
                    <a:lnR w="12700" cap="flat" cmpd="sng" algn="ctr">
                      <a:solidFill>
                        <a:srgbClr val="010000"/>
                      </a:solidFill>
                      <a:prstDash val="solid"/>
                      <a:round/>
                      <a:headEnd type="none" w="sm" len="sm"/>
                      <a:tailEnd type="none" w="sm" len="sm"/>
                    </a:lnR>
                    <a:lnT w="12700" cap="flat" cmpd="sng" algn="ctr">
                      <a:solidFill>
                        <a:srgbClr val="010000"/>
                      </a:solidFill>
                      <a:prstDash val="solid"/>
                      <a:round/>
                      <a:headEnd type="none" w="sm" len="sm"/>
                      <a:tailEnd type="none" w="sm" len="sm"/>
                    </a:lnT>
                    <a:lnB w="12700" cap="flat" cmpd="sng" algn="ctr">
                      <a:solidFill>
                        <a:srgbClr val="01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48237519"/>
                  </a:ext>
                </a:extLst>
              </a:tr>
            </a:tbl>
          </a:graphicData>
        </a:graphic>
      </p:graphicFrame>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0648BEA-DEF6-4936-8657-A10FA54D2CF8}"/>
              </a:ext>
            </a:extLst>
          </p:cNvPr>
          <p:cNvSpPr>
            <a:spLocks noGrp="1" noChangeArrowheads="1"/>
          </p:cNvSpPr>
          <p:nvPr>
            <p:ph type="title"/>
          </p:nvPr>
        </p:nvSpPr>
        <p:spPr/>
        <p:txBody>
          <a:bodyPr/>
          <a:lstStyle/>
          <a:p>
            <a:r>
              <a:rPr lang="en-US" altLang="en-US" sz="2400">
                <a:latin typeface="Calibri Light" panose="020F0302020204030204" pitchFamily="34" charset="0"/>
                <a:cs typeface="Calibri Light" panose="020F0302020204030204" pitchFamily="34" charset="0"/>
              </a:rPr>
              <a:t>AMOA  -  Outstanding Authorizations</a:t>
            </a:r>
          </a:p>
        </p:txBody>
      </p:sp>
      <p:graphicFrame>
        <p:nvGraphicFramePr>
          <p:cNvPr id="275525" name="Group 69">
            <a:extLst>
              <a:ext uri="{FF2B5EF4-FFF2-40B4-BE49-F238E27FC236}">
                <a16:creationId xmlns:a16="http://schemas.microsoft.com/office/drawing/2014/main" id="{C23DFD71-F142-49A8-BEF3-F211DBAE79E5}"/>
              </a:ext>
            </a:extLst>
          </p:cNvPr>
          <p:cNvGraphicFramePr>
            <a:graphicFrameLocks noGrp="1"/>
          </p:cNvGraphicFramePr>
          <p:nvPr>
            <p:ph type="tbl" idx="1"/>
          </p:nvPr>
        </p:nvGraphicFramePr>
        <p:xfrm>
          <a:off x="685800" y="1447800"/>
          <a:ext cx="8115300" cy="2013812"/>
        </p:xfrm>
        <a:graphic>
          <a:graphicData uri="http://schemas.openxmlformats.org/drawingml/2006/table">
            <a:tbl>
              <a:tblPr/>
              <a:tblGrid>
                <a:gridCol w="3578225">
                  <a:extLst>
                    <a:ext uri="{9D8B030D-6E8A-4147-A177-3AD203B41FA5}">
                      <a16:colId xmlns:a16="http://schemas.microsoft.com/office/drawing/2014/main" val="3782701819"/>
                    </a:ext>
                  </a:extLst>
                </a:gridCol>
                <a:gridCol w="4537075">
                  <a:extLst>
                    <a:ext uri="{9D8B030D-6E8A-4147-A177-3AD203B41FA5}">
                      <a16:colId xmlns:a16="http://schemas.microsoft.com/office/drawing/2014/main" val="918826917"/>
                    </a:ext>
                  </a:extLst>
                </a:gridCol>
              </a:tblGrid>
              <a:tr h="598122">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100" b="0" i="0" u="none" strike="noStrike" cap="none" normalizeH="0" baseline="0">
                          <a:ln>
                            <a:noFill/>
                          </a:ln>
                          <a:solidFill>
                            <a:schemeClr val="tx1"/>
                          </a:solidFill>
                          <a:effectLst/>
                          <a:latin typeface="Avenir 65" panose="00000700000000000000" pitchFamily="2" charset="0"/>
                        </a:rPr>
                        <a:t>AMOA-REMAINING-AUTH-AMOUNT</a:t>
                      </a:r>
                    </a:p>
                  </a:txBody>
                  <a:tcPr marT="49843" marB="49843"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177006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marL="1884363" algn="l">
                        <a:spcAft>
                          <a:spcPct val="25000"/>
                        </a:spcAft>
                        <a:buClr>
                          <a:srgbClr val="A50021"/>
                        </a:buClr>
                        <a:defRPr>
                          <a:solidFill>
                            <a:schemeClr val="tx1"/>
                          </a:solidFill>
                          <a:latin typeface="Avenir 65" panose="00000700000000000000" pitchFamily="2" charset="0"/>
                        </a:defRPr>
                      </a:lvl3pPr>
                      <a:lvl4pPr marL="1998663"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marL="2112963" algn="l">
                        <a:spcAft>
                          <a:spcPct val="25000"/>
                        </a:spcAft>
                        <a:buClr>
                          <a:srgbClr val="A50021"/>
                        </a:buClr>
                        <a:defRPr>
                          <a:solidFill>
                            <a:schemeClr val="tx1"/>
                          </a:solidFill>
                          <a:latin typeface="Avenir 65" panose="00000700000000000000" pitchFamily="2" charset="0"/>
                        </a:defRPr>
                      </a:lvl5pPr>
                      <a:lvl6pPr marL="2570163" fontAlgn="base">
                        <a:spcBef>
                          <a:spcPct val="0"/>
                        </a:spcBef>
                        <a:spcAft>
                          <a:spcPct val="25000"/>
                        </a:spcAft>
                        <a:buClr>
                          <a:srgbClr val="A50021"/>
                        </a:buClr>
                        <a:defRPr>
                          <a:solidFill>
                            <a:schemeClr val="tx1"/>
                          </a:solidFill>
                          <a:latin typeface="Avenir 65" panose="00000700000000000000" pitchFamily="2" charset="0"/>
                        </a:defRPr>
                      </a:lvl6pPr>
                      <a:lvl7pPr marL="3027363" fontAlgn="base">
                        <a:spcBef>
                          <a:spcPct val="0"/>
                        </a:spcBef>
                        <a:spcAft>
                          <a:spcPct val="25000"/>
                        </a:spcAft>
                        <a:buClr>
                          <a:srgbClr val="A50021"/>
                        </a:buClr>
                        <a:defRPr>
                          <a:solidFill>
                            <a:schemeClr val="tx1"/>
                          </a:solidFill>
                          <a:latin typeface="Avenir 65" panose="00000700000000000000" pitchFamily="2" charset="0"/>
                        </a:defRPr>
                      </a:lvl7pPr>
                      <a:lvl8pPr marL="3484563" fontAlgn="base">
                        <a:spcBef>
                          <a:spcPct val="0"/>
                        </a:spcBef>
                        <a:spcAft>
                          <a:spcPct val="25000"/>
                        </a:spcAft>
                        <a:buClr>
                          <a:srgbClr val="A50021"/>
                        </a:buClr>
                        <a:defRPr>
                          <a:solidFill>
                            <a:schemeClr val="tx1"/>
                          </a:solidFill>
                          <a:latin typeface="Avenir 65" panose="00000700000000000000" pitchFamily="2" charset="0"/>
                        </a:defRPr>
                      </a:lvl8pPr>
                      <a:lvl9pPr marL="3941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100" b="0" i="0" u="none" strike="noStrike" cap="none" normalizeH="0" baseline="0">
                          <a:ln>
                            <a:noFill/>
                          </a:ln>
                          <a:solidFill>
                            <a:srgbClr val="000000"/>
                          </a:solidFill>
                          <a:effectLst/>
                          <a:latin typeface="Avenir 65" panose="00000700000000000000" pitchFamily="2" charset="0"/>
                          <a:cs typeface="Times New Roman" panose="02020603050405020304" pitchFamily="18" charset="0"/>
                        </a:rPr>
                        <a:t>In case of Partial Auth/Trans Match up this amount will represent the Remaining Auth Amount Left against the account. When no partial match up has occurred, this amount will be equal to the Auth-Amount Field. For Declines, this amount is zeros.</a:t>
                      </a:r>
                    </a:p>
                  </a:txBody>
                  <a:tcPr marT="49843" marB="49843"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592413812"/>
                  </a:ext>
                </a:extLst>
              </a:tr>
              <a:tr h="38248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100" b="0" i="0" u="none" strike="noStrike" cap="none" normalizeH="0" baseline="0">
                          <a:ln>
                            <a:noFill/>
                          </a:ln>
                          <a:solidFill>
                            <a:schemeClr val="tx1"/>
                          </a:solidFill>
                          <a:effectLst/>
                          <a:latin typeface="Avenir 65" panose="00000700000000000000" pitchFamily="2" charset="0"/>
                        </a:rPr>
                        <a:t>AMOA-AUTHORIZER-SOURCE</a:t>
                      </a:r>
                    </a:p>
                  </a:txBody>
                  <a:tcPr marT="49843" marB="49843"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marL="458788"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100" b="0" i="0" u="none" strike="noStrike" cap="none" normalizeH="0" baseline="0">
                          <a:ln>
                            <a:noFill/>
                          </a:ln>
                          <a:solidFill>
                            <a:srgbClr val="000000"/>
                          </a:solidFill>
                          <a:effectLst/>
                          <a:latin typeface="Avenir 65" panose="00000700000000000000" pitchFamily="2" charset="0"/>
                          <a:cs typeface="Times New Roman" panose="02020603050405020304" pitchFamily="18" charset="0"/>
                        </a:rPr>
                        <a:t>Origination of the Memo Transaction – ASM/FAS/User</a:t>
                      </a:r>
                    </a:p>
                  </a:txBody>
                  <a:tcPr marT="49843" marB="49843"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58659083"/>
                  </a:ext>
                </a:extLst>
              </a:tr>
              <a:tr h="384210">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100" b="0" i="0" u="none" strike="noStrike" cap="none" normalizeH="0" baseline="0">
                          <a:ln>
                            <a:noFill/>
                          </a:ln>
                          <a:solidFill>
                            <a:schemeClr val="tx1"/>
                          </a:solidFill>
                          <a:effectLst/>
                          <a:latin typeface="Avenir 65" panose="00000700000000000000" pitchFamily="2" charset="0"/>
                        </a:rPr>
                        <a:t>AMOA-CARD-NBR</a:t>
                      </a:r>
                    </a:p>
                  </a:txBody>
                  <a:tcPr marT="49843" marB="49843"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100" b="0" i="0" u="none" strike="noStrike" cap="none" normalizeH="0" baseline="0">
                          <a:ln>
                            <a:noFill/>
                          </a:ln>
                          <a:solidFill>
                            <a:schemeClr val="tx1"/>
                          </a:solidFill>
                          <a:effectLst/>
                          <a:latin typeface="Avenir 65" panose="00000700000000000000" pitchFamily="2" charset="0"/>
                        </a:rPr>
                        <a:t>Card Number from which Authorization was requested</a:t>
                      </a:r>
                    </a:p>
                  </a:txBody>
                  <a:tcPr marT="49843" marB="49843"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0186574"/>
                  </a:ext>
                </a:extLst>
              </a:tr>
              <a:tr h="473513">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1" fontAlgn="base" latinLnBrk="0" hangingPunct="1">
                        <a:lnSpc>
                          <a:spcPct val="100000"/>
                        </a:lnSpc>
                        <a:spcBef>
                          <a:spcPct val="0"/>
                        </a:spcBef>
                        <a:spcAft>
                          <a:spcPct val="25000"/>
                        </a:spcAft>
                        <a:buClr>
                          <a:srgbClr val="A50021"/>
                        </a:buClr>
                        <a:buSzPct val="60000"/>
                        <a:buFont typeface="Arial" panose="020B0604020202020204" pitchFamily="34" charset="0"/>
                        <a:buNone/>
                        <a:tabLst/>
                      </a:pPr>
                      <a:r>
                        <a:rPr kumimoji="0" lang="en-US" altLang="en-US" sz="1100" b="0" i="0" u="none" strike="noStrike" cap="none" normalizeH="0" baseline="0">
                          <a:ln>
                            <a:noFill/>
                          </a:ln>
                          <a:solidFill>
                            <a:schemeClr val="tx1"/>
                          </a:solidFill>
                          <a:effectLst/>
                          <a:latin typeface="Avenir 65" panose="00000700000000000000" pitchFamily="2" charset="0"/>
                        </a:rPr>
                        <a:t>AMOA-CARD-SEQ</a:t>
                      </a:r>
                    </a:p>
                  </a:txBody>
                  <a:tcPr marT="49843" marB="49843"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Aft>
                          <a:spcPct val="25000"/>
                        </a:spcAft>
                        <a:buClr>
                          <a:srgbClr val="A50021"/>
                        </a:buClr>
                        <a:buSzPct val="60000"/>
                        <a:buFont typeface="Arial" panose="020B0604020202020204" pitchFamily="34" charset="0"/>
                        <a:defRPr sz="2000">
                          <a:solidFill>
                            <a:schemeClr val="tx1"/>
                          </a:solidFill>
                          <a:latin typeface="Avenir 65" panose="00000700000000000000" pitchFamily="2" charset="0"/>
                        </a:defRPr>
                      </a:lvl1pPr>
                      <a:lvl2pPr indent="-455613" algn="l">
                        <a:spcAft>
                          <a:spcPct val="25000"/>
                        </a:spcAft>
                        <a:buClr>
                          <a:srgbClr val="A50021"/>
                        </a:buClr>
                        <a:buSzPct val="60000"/>
                        <a:buFont typeface="Wingdings 3" panose="05040102010807070707" pitchFamily="18" charset="2"/>
                        <a:defRPr sz="2000">
                          <a:solidFill>
                            <a:schemeClr val="tx1"/>
                          </a:solidFill>
                          <a:latin typeface="Avenir 65" panose="00000700000000000000" pitchFamily="2" charset="0"/>
                        </a:defRPr>
                      </a:lvl2pPr>
                      <a:lvl3pPr indent="-681038" algn="l">
                        <a:spcAft>
                          <a:spcPct val="25000"/>
                        </a:spcAft>
                        <a:buClr>
                          <a:srgbClr val="A50021"/>
                        </a:buClr>
                        <a:defRPr>
                          <a:solidFill>
                            <a:schemeClr val="tx1"/>
                          </a:solidFill>
                          <a:latin typeface="Avenir 65" panose="00000700000000000000" pitchFamily="2" charset="0"/>
                        </a:defRPr>
                      </a:lvl3pPr>
                      <a:lvl4pPr indent="-908050" algn="l">
                        <a:spcAft>
                          <a:spcPct val="25000"/>
                        </a:spcAft>
                        <a:buClr>
                          <a:srgbClr val="A50021"/>
                        </a:buClr>
                        <a:buSzPct val="60000"/>
                        <a:buFont typeface="Wingdings 3" panose="05040102010807070707" pitchFamily="18" charset="2"/>
                        <a:defRPr>
                          <a:solidFill>
                            <a:schemeClr val="tx1"/>
                          </a:solidFill>
                          <a:latin typeface="Avenir 65" panose="00000700000000000000" pitchFamily="2" charset="0"/>
                        </a:defRPr>
                      </a:lvl4pPr>
                      <a:lvl5pPr indent="-1147763" algn="l">
                        <a:spcAft>
                          <a:spcPct val="25000"/>
                        </a:spcAft>
                        <a:buClr>
                          <a:srgbClr val="A50021"/>
                        </a:buClr>
                        <a:defRPr>
                          <a:solidFill>
                            <a:schemeClr val="tx1"/>
                          </a:solidFill>
                          <a:latin typeface="Avenir 65" panose="00000700000000000000" pitchFamily="2" charset="0"/>
                        </a:defRPr>
                      </a:lvl5pPr>
                      <a:lvl6pPr indent="-1147763" fontAlgn="base">
                        <a:spcBef>
                          <a:spcPct val="0"/>
                        </a:spcBef>
                        <a:spcAft>
                          <a:spcPct val="25000"/>
                        </a:spcAft>
                        <a:buClr>
                          <a:srgbClr val="A50021"/>
                        </a:buClr>
                        <a:defRPr>
                          <a:solidFill>
                            <a:schemeClr val="tx1"/>
                          </a:solidFill>
                          <a:latin typeface="Avenir 65" panose="00000700000000000000" pitchFamily="2" charset="0"/>
                        </a:defRPr>
                      </a:lvl6pPr>
                      <a:lvl7pPr indent="-1147763" fontAlgn="base">
                        <a:spcBef>
                          <a:spcPct val="0"/>
                        </a:spcBef>
                        <a:spcAft>
                          <a:spcPct val="25000"/>
                        </a:spcAft>
                        <a:buClr>
                          <a:srgbClr val="A50021"/>
                        </a:buClr>
                        <a:defRPr>
                          <a:solidFill>
                            <a:schemeClr val="tx1"/>
                          </a:solidFill>
                          <a:latin typeface="Avenir 65" panose="00000700000000000000" pitchFamily="2" charset="0"/>
                        </a:defRPr>
                      </a:lvl7pPr>
                      <a:lvl8pPr indent="-1147763" fontAlgn="base">
                        <a:spcBef>
                          <a:spcPct val="0"/>
                        </a:spcBef>
                        <a:spcAft>
                          <a:spcPct val="25000"/>
                        </a:spcAft>
                        <a:buClr>
                          <a:srgbClr val="A50021"/>
                        </a:buClr>
                        <a:defRPr>
                          <a:solidFill>
                            <a:schemeClr val="tx1"/>
                          </a:solidFill>
                          <a:latin typeface="Avenir 65" panose="00000700000000000000" pitchFamily="2" charset="0"/>
                        </a:defRPr>
                      </a:lvl8pPr>
                      <a:lvl9pPr indent="-1147763" fontAlgn="base">
                        <a:spcBef>
                          <a:spcPct val="0"/>
                        </a:spcBef>
                        <a:spcAft>
                          <a:spcPct val="25000"/>
                        </a:spcAft>
                        <a:buClr>
                          <a:srgbClr val="A50021"/>
                        </a:buClr>
                        <a:defRPr>
                          <a:solidFill>
                            <a:schemeClr val="tx1"/>
                          </a:solidFill>
                          <a:latin typeface="Avenir 65" panose="00000700000000000000" pitchFamily="2" charset="0"/>
                        </a:defRPr>
                      </a:lvl9pPr>
                    </a:lstStyle>
                    <a:p>
                      <a:pPr marL="0" marR="0" lvl="0" indent="0" algn="l" defTabSz="914400" rtl="0" eaLnBrk="0" fontAlgn="base" latinLnBrk="0" hangingPunct="0">
                        <a:lnSpc>
                          <a:spcPct val="100000"/>
                        </a:lnSpc>
                        <a:spcBef>
                          <a:spcPct val="0"/>
                        </a:spcBef>
                        <a:spcAft>
                          <a:spcPct val="25000"/>
                        </a:spcAft>
                        <a:buClrTx/>
                        <a:buSzTx/>
                        <a:buFontTx/>
                        <a:buNone/>
                        <a:tabLst/>
                      </a:pPr>
                      <a:r>
                        <a:rPr kumimoji="0" lang="en-AU" altLang="en-US" sz="1100" b="0" i="0" u="none" strike="noStrike" cap="none" normalizeH="0" baseline="0">
                          <a:ln>
                            <a:noFill/>
                          </a:ln>
                          <a:solidFill>
                            <a:schemeClr val="tx1"/>
                          </a:solidFill>
                          <a:effectLst/>
                          <a:latin typeface="Avenir 65" panose="00000700000000000000" pitchFamily="2" charset="0"/>
                        </a:rPr>
                        <a:t>Card Seq of Card from which Authorization was requested</a:t>
                      </a:r>
                    </a:p>
                    <a:p>
                      <a:pPr marL="0" marR="0" lvl="0" indent="0" algn="l" defTabSz="914400" rtl="0" eaLnBrk="0" fontAlgn="base" latinLnBrk="0" hangingPunct="0">
                        <a:lnSpc>
                          <a:spcPct val="100000"/>
                        </a:lnSpc>
                        <a:spcBef>
                          <a:spcPct val="0"/>
                        </a:spcBef>
                        <a:spcAft>
                          <a:spcPct val="25000"/>
                        </a:spcAft>
                        <a:buClrTx/>
                        <a:buSzTx/>
                        <a:buFontTx/>
                        <a:buNone/>
                        <a:tabLst/>
                      </a:pPr>
                      <a:endParaRPr kumimoji="0" lang="en-AU" altLang="en-US" sz="1100" b="0" i="0" u="none" strike="noStrike" cap="none" normalizeH="0" baseline="0">
                        <a:ln>
                          <a:noFill/>
                        </a:ln>
                        <a:solidFill>
                          <a:schemeClr val="tx1"/>
                        </a:solidFill>
                        <a:effectLst/>
                        <a:latin typeface="Avenir 65" panose="00000700000000000000" pitchFamily="2" charset="0"/>
                        <a:ea typeface="Times New Roman" panose="02020603050405020304" pitchFamily="18" charset="0"/>
                        <a:cs typeface="Arial" panose="020B0604020202020204" pitchFamily="34" charset="0"/>
                      </a:endParaRPr>
                    </a:p>
                  </a:txBody>
                  <a:tcPr marT="49843" marB="49843"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45629742"/>
                  </a:ext>
                </a:extLst>
              </a:tr>
            </a:tbl>
          </a:graphicData>
        </a:graphic>
      </p:graphicFrame>
    </p:spTree>
  </p:cSld>
  <p:clrMapOvr>
    <a:masterClrMapping/>
  </p:clrMapOvr>
  <p:transition>
    <p:random/>
  </p:transition>
</p:sld>
</file>

<file path=ppt/theme/theme1.xml><?xml version="1.0" encoding="utf-8"?>
<a:theme xmlns:a="http://schemas.openxmlformats.org/drawingml/2006/main" name="Theme1">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Theme1" id="{431DDAAF-57C0-40B9-8C65-06DB805F8E23}" vid="{E1EB273B-6E4E-409D-9074-6101FDBE413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s" id="{73A2CC62-241F-42EB-98D3-60529F600B2F}" vid="{D769BB0D-BB31-4AE5-9538-E958B1AB70D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4397</TotalTime>
  <Words>1441</Words>
  <Application>Microsoft Office PowerPoint</Application>
  <PresentationFormat>On-screen Show (4:3)</PresentationFormat>
  <Paragraphs>272</Paragraphs>
  <Slides>15</Slides>
  <Notes>2</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Theme1</vt:lpstr>
      <vt:lpstr>Custom Design</vt:lpstr>
      <vt:lpstr>PowerPoint Presentation</vt:lpstr>
      <vt:lpstr>CMS Master Files</vt:lpstr>
      <vt:lpstr>AMBS     -       Account Base Segment</vt:lpstr>
      <vt:lpstr>AMBS     -       Account Base Segment</vt:lpstr>
      <vt:lpstr>AMNA     -       Customer Name/Address</vt:lpstr>
      <vt:lpstr>AMED     -       Embosser Data</vt:lpstr>
      <vt:lpstr>AMRM  -  Relationship Master</vt:lpstr>
      <vt:lpstr>AMOA  -  Outstanding Authorizations</vt:lpstr>
      <vt:lpstr>AMOA  -  Outstanding Authorizations</vt:lpstr>
      <vt:lpstr>AMPS     -      Credit Plan Segment</vt:lpstr>
      <vt:lpstr>AMPS     -     Credit Plan Segment</vt:lpstr>
      <vt:lpstr>AML1  -    Non Monetary Log File 1</vt:lpstr>
      <vt:lpstr>AMCP     -       Credit Plan Master</vt:lpstr>
      <vt:lpstr>AMCP     -       Credit Plan Master</vt:lpstr>
      <vt:lpstr>AMCR  -    System Control</vt:lpstr>
    </vt:vector>
  </TitlesOfParts>
  <Company>LTI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 Foundation</dc:title>
  <dc:subject>Abend routines</dc:subject>
  <dc:creator>rupal</dc:creator>
  <cp:lastModifiedBy>Rupal Dalal</cp:lastModifiedBy>
  <cp:revision>266</cp:revision>
  <cp:lastPrinted>2000-12-04T16:23:37Z</cp:lastPrinted>
  <dcterms:created xsi:type="dcterms:W3CDTF">2000-03-30T00:33:36Z</dcterms:created>
  <dcterms:modified xsi:type="dcterms:W3CDTF">2018-03-26T06:48:39Z</dcterms:modified>
</cp:coreProperties>
</file>