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3073" r:id="rId3"/>
    <p:sldId id="3074" r:id="rId4"/>
    <p:sldId id="368" r:id="rId5"/>
    <p:sldId id="3075" r:id="rId6"/>
    <p:sldId id="318" r:id="rId7"/>
    <p:sldId id="3067" r:id="rId8"/>
  </p:sldIdLst>
  <p:sldSz cx="18288000" cy="10287000"/>
  <p:notesSz cx="6858000" cy="9144000"/>
  <p:defaultTextStyle>
    <a:defPPr>
      <a:defRPr lang="en-US"/>
    </a:defPPr>
    <a:lvl1pPr marL="0" algn="l" defTabSz="1371566" rtl="0" eaLnBrk="1" latinLnBrk="0" hangingPunct="1">
      <a:defRPr sz="2700" kern="1200">
        <a:solidFill>
          <a:schemeClr val="tx1"/>
        </a:solidFill>
        <a:latin typeface="+mn-lt"/>
        <a:ea typeface="+mn-ea"/>
        <a:cs typeface="+mn-cs"/>
      </a:defRPr>
    </a:lvl1pPr>
    <a:lvl2pPr marL="685784" algn="l" defTabSz="1371566" rtl="0" eaLnBrk="1" latinLnBrk="0" hangingPunct="1">
      <a:defRPr sz="2700" kern="1200">
        <a:solidFill>
          <a:schemeClr val="tx1"/>
        </a:solidFill>
        <a:latin typeface="+mn-lt"/>
        <a:ea typeface="+mn-ea"/>
        <a:cs typeface="+mn-cs"/>
      </a:defRPr>
    </a:lvl2pPr>
    <a:lvl3pPr marL="1371566" algn="l" defTabSz="1371566" rtl="0" eaLnBrk="1" latinLnBrk="0" hangingPunct="1">
      <a:defRPr sz="2700" kern="1200">
        <a:solidFill>
          <a:schemeClr val="tx1"/>
        </a:solidFill>
        <a:latin typeface="+mn-lt"/>
        <a:ea typeface="+mn-ea"/>
        <a:cs typeface="+mn-cs"/>
      </a:defRPr>
    </a:lvl3pPr>
    <a:lvl4pPr marL="2057350" algn="l" defTabSz="1371566" rtl="0" eaLnBrk="1" latinLnBrk="0" hangingPunct="1">
      <a:defRPr sz="2700" kern="1200">
        <a:solidFill>
          <a:schemeClr val="tx1"/>
        </a:solidFill>
        <a:latin typeface="+mn-lt"/>
        <a:ea typeface="+mn-ea"/>
        <a:cs typeface="+mn-cs"/>
      </a:defRPr>
    </a:lvl4pPr>
    <a:lvl5pPr marL="2743132" algn="l" defTabSz="1371566" rtl="0" eaLnBrk="1" latinLnBrk="0" hangingPunct="1">
      <a:defRPr sz="2700" kern="1200">
        <a:solidFill>
          <a:schemeClr val="tx1"/>
        </a:solidFill>
        <a:latin typeface="+mn-lt"/>
        <a:ea typeface="+mn-ea"/>
        <a:cs typeface="+mn-cs"/>
      </a:defRPr>
    </a:lvl5pPr>
    <a:lvl6pPr marL="3428914" algn="l" defTabSz="1371566" rtl="0" eaLnBrk="1" latinLnBrk="0" hangingPunct="1">
      <a:defRPr sz="2700" kern="1200">
        <a:solidFill>
          <a:schemeClr val="tx1"/>
        </a:solidFill>
        <a:latin typeface="+mn-lt"/>
        <a:ea typeface="+mn-ea"/>
        <a:cs typeface="+mn-cs"/>
      </a:defRPr>
    </a:lvl6pPr>
    <a:lvl7pPr marL="4114696" algn="l" defTabSz="1371566" rtl="0" eaLnBrk="1" latinLnBrk="0" hangingPunct="1">
      <a:defRPr sz="2700" kern="1200">
        <a:solidFill>
          <a:schemeClr val="tx1"/>
        </a:solidFill>
        <a:latin typeface="+mn-lt"/>
        <a:ea typeface="+mn-ea"/>
        <a:cs typeface="+mn-cs"/>
      </a:defRPr>
    </a:lvl7pPr>
    <a:lvl8pPr marL="4800480" algn="l" defTabSz="1371566" rtl="0" eaLnBrk="1" latinLnBrk="0" hangingPunct="1">
      <a:defRPr sz="2700" kern="1200">
        <a:solidFill>
          <a:schemeClr val="tx1"/>
        </a:solidFill>
        <a:latin typeface="+mn-lt"/>
        <a:ea typeface="+mn-ea"/>
        <a:cs typeface="+mn-cs"/>
      </a:defRPr>
    </a:lvl8pPr>
    <a:lvl9pPr marL="5486264" algn="l" defTabSz="1371566"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691B3A"/>
    <a:srgbClr val="7D2345"/>
    <a:srgbClr val="A62E5C"/>
    <a:srgbClr val="638A27"/>
    <a:srgbClr val="77A032"/>
    <a:srgbClr val="9BC850"/>
    <a:srgbClr val="4D447E"/>
    <a:srgbClr val="675BA7"/>
    <a:srgbClr val="A49D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75489" autoAdjust="0"/>
  </p:normalViewPr>
  <p:slideViewPr>
    <p:cSldViewPr snapToGrid="0" snapToObjects="1">
      <p:cViewPr varScale="1">
        <p:scale>
          <a:sx n="58" d="100"/>
          <a:sy n="58" d="100"/>
        </p:scale>
        <p:origin x="1140" y="7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FA1C9-036A-CF44-B360-699BF644EE98}" type="datetimeFigureOut">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2E8BE-4BBE-8A43-8656-E20BBFF5E8C9}" type="slidenum">
              <a:t>‹#›</a:t>
            </a:fld>
            <a:endParaRPr lang="en-US"/>
          </a:p>
        </p:txBody>
      </p:sp>
    </p:spTree>
    <p:extLst>
      <p:ext uri="{BB962C8B-B14F-4D97-AF65-F5344CB8AC3E}">
        <p14:creationId xmlns:p14="http://schemas.microsoft.com/office/powerpoint/2010/main" val="16668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to this IT Professional Fundamentals: Networking  course !  My name is Vlad Catrinescu, and I will be your instructor for this course. I am a Office Apps and Services Microsoft MVP from Montreal Canada, and you can find me on twitter at </a:t>
            </a:r>
            <a:r>
              <a:rPr lang="en-US" dirty="0" err="1"/>
              <a:t>vladcatrinescu</a:t>
            </a:r>
            <a:r>
              <a:rPr lang="en-US" dirty="0"/>
              <a:t> or follow my blog at VladTalksTech.com . </a:t>
            </a:r>
            <a:r>
              <a:rPr lang="fr-CA" baseline="0" dirty="0"/>
              <a:t>In </a:t>
            </a:r>
            <a:r>
              <a:rPr lang="fr-CA" baseline="0" dirty="0" err="1"/>
              <a:t>this</a:t>
            </a:r>
            <a:r>
              <a:rPr lang="fr-CA" baseline="0" dirty="0"/>
              <a:t> first module, </a:t>
            </a:r>
            <a:r>
              <a:rPr lang="fr-CA" baseline="0" dirty="0" err="1"/>
              <a:t>we</a:t>
            </a:r>
            <a:r>
              <a:rPr lang="fr-CA" baseline="0" dirty="0"/>
              <a:t> </a:t>
            </a:r>
            <a:r>
              <a:rPr lang="fr-CA" baseline="0" dirty="0" err="1"/>
              <a:t>will</a:t>
            </a:r>
            <a:r>
              <a:rPr lang="fr-CA" baseline="0" dirty="0"/>
              <a:t> </a:t>
            </a:r>
            <a:r>
              <a:rPr lang="fr-CA" baseline="0" dirty="0" err="1"/>
              <a:t>take</a:t>
            </a:r>
            <a:r>
              <a:rPr lang="fr-CA" baseline="0" dirty="0"/>
              <a:t> a high </a:t>
            </a:r>
            <a:r>
              <a:rPr lang="fr-CA" baseline="0" dirty="0" err="1"/>
              <a:t>level</a:t>
            </a:r>
            <a:r>
              <a:rPr lang="fr-CA" baseline="0" dirty="0"/>
              <a:t> look at </a:t>
            </a:r>
            <a:r>
              <a:rPr lang="fr-CA" baseline="0" dirty="0" err="1"/>
              <a:t>what</a:t>
            </a:r>
            <a:r>
              <a:rPr lang="fr-CA" baseline="0" dirty="0"/>
              <a:t> Networking </a:t>
            </a:r>
            <a:r>
              <a:rPr lang="fr-CA" baseline="0" dirty="0" err="1"/>
              <a:t>is</a:t>
            </a:r>
            <a:r>
              <a:rPr lang="fr-CA" baseline="0" dirty="0"/>
              <a:t> and </a:t>
            </a:r>
            <a:r>
              <a:rPr lang="fr-CA" baseline="0" dirty="0" err="1"/>
              <a:t>why</a:t>
            </a:r>
            <a:r>
              <a:rPr lang="fr-CA" baseline="0" dirty="0"/>
              <a:t> </a:t>
            </a:r>
            <a:r>
              <a:rPr lang="fr-CA" baseline="0" dirty="0" err="1"/>
              <a:t>it’s</a:t>
            </a:r>
            <a:r>
              <a:rPr lang="fr-CA" baseline="0" dirty="0"/>
              <a:t> important to </a:t>
            </a:r>
            <a:r>
              <a:rPr lang="fr-CA" baseline="0" dirty="0" err="1"/>
              <a:t>our</a:t>
            </a:r>
            <a:r>
              <a:rPr lang="fr-CA" baseline="0" dirty="0"/>
              <a:t> </a:t>
            </a:r>
            <a:r>
              <a:rPr lang="fr-CA" baseline="0" dirty="0" err="1"/>
              <a:t>every</a:t>
            </a:r>
            <a:r>
              <a:rPr lang="fr-CA" baseline="0" dirty="0"/>
              <a:t> </a:t>
            </a:r>
            <a:r>
              <a:rPr lang="fr-CA" baseline="0" dirty="0" err="1"/>
              <a:t>day</a:t>
            </a:r>
            <a:r>
              <a:rPr lang="fr-CA" baseline="0" dirty="0"/>
              <a:t> </a:t>
            </a:r>
            <a:r>
              <a:rPr lang="fr-CA" baseline="0" dirty="0" err="1"/>
              <a:t>lives</a:t>
            </a:r>
            <a:r>
              <a:rPr lang="fr-CA" baseline="0" dirty="0"/>
              <a:t>.</a:t>
            </a:r>
            <a:endParaRPr lang="en-US" dirty="0"/>
          </a:p>
        </p:txBody>
      </p:sp>
      <p:sp>
        <p:nvSpPr>
          <p:cNvPr id="4" name="Slide Number Placeholder 3"/>
          <p:cNvSpPr>
            <a:spLocks noGrp="1"/>
          </p:cNvSpPr>
          <p:nvPr>
            <p:ph type="sldNum" sz="quarter" idx="5"/>
          </p:nvPr>
        </p:nvSpPr>
        <p:spPr/>
        <p:txBody>
          <a:bodyPr/>
          <a:lstStyle/>
          <a:p>
            <a:fld id="{9B12E8BE-4BBE-8A43-8656-E20BBFF5E8C9}" type="slidenum">
              <a:rPr lang="en-US" smtClean="0"/>
              <a:t>1</a:t>
            </a:fld>
            <a:endParaRPr lang="en-US"/>
          </a:p>
        </p:txBody>
      </p:sp>
    </p:spTree>
    <p:extLst>
      <p:ext uri="{BB962C8B-B14F-4D97-AF65-F5344CB8AC3E}">
        <p14:creationId xmlns:p14="http://schemas.microsoft.com/office/powerpoint/2010/main" val="36261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always connected to the Internet, whether it’s on a </a:t>
            </a:r>
            <a:r>
              <a:rPr lang="en-US" b="1" dirty="0"/>
              <a:t>more traditional  device </a:t>
            </a:r>
            <a:r>
              <a:rPr lang="en-US" dirty="0"/>
              <a:t>such as a laptop, a tablet or a desktop computer, </a:t>
            </a:r>
            <a:r>
              <a:rPr lang="en-US" b="1" dirty="0"/>
              <a:t>all the way to </a:t>
            </a:r>
            <a:r>
              <a:rPr lang="en-US" dirty="0"/>
              <a:t>our cars, and household items such as smoke sensors, door locks, light bulbs and thermostats are now monitored and controlled from anywhere in the world via the internet.  Today we already have more devices connected to the internet than human beings on the planet</a:t>
            </a:r>
            <a:r>
              <a:rPr lang="en-US" dirty="0">
                <a:highlight>
                  <a:srgbClr val="FFFF00"/>
                </a:highlight>
              </a:rPr>
              <a:t>. A</a:t>
            </a:r>
            <a:r>
              <a:rPr lang="en-US" dirty="0"/>
              <a:t>ll of this is possible because of networking, and while when we get a new smartphone it just works, or we connect a laptop to a </a:t>
            </a:r>
            <a:r>
              <a:rPr lang="en-US" dirty="0" err="1"/>
              <a:t>WiFi</a:t>
            </a:r>
            <a:r>
              <a:rPr lang="en-US" dirty="0"/>
              <a:t> and everything works, there are quite a few configurations and hardware on the backend that make it all possible. </a:t>
            </a:r>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159179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Your common network </a:t>
            </a:r>
            <a:r>
              <a:rPr lang="en-US" dirty="0"/>
              <a:t>will have multiple hardware devices such as Routers, Switches , Wireless access points and different servers such as a DNS  and a DHCP Server that will make it possible for you to connect to the network,  get an IP Address which is the logical address of your device on that network , and navigate from your local network to the internet. </a:t>
            </a: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293819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talk about anything network, we use the word IP a lot in words such as TCP IP , IPV4 and IPV6 and so on, and IP Stands for the Internet Protocol.  IP is a protocol. Simply said, a protocol is a set of rules governing how things work in a certain technology so that there is some kind of standardization. When put into a network communication context, an internet protocol describes how data packets move through a network. When you have a protocol, you are sure that all machines on a network (or in the world, when it comes to the internet), however different they might be, speak the same "language" and can integrate into the whole framework. The IP protocol standardizes the way machines over the internet or any IP network forwards or routes their packets based on their IP addresses. This is the foundation of rules which makes sure all of our devices in the world can talk to each other. </a:t>
            </a:r>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185429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course , we will really understand what makes all the connectivity that we talked about before possible, and looking at what are all of the different components of a network. We will first talk about Common Network Configuration Concepts such as what is IP addressing,  what’s DHCP and DNS,  TCP ports and more!  We will then learn about the hardware you will find on a network such as  network interface cards, Hubs, routers, switches, and more.   We will then learn about the different Network types, and Internet connection types.  Next up, we will learn about the different Wireless Networking Protocols. Wireless is not only </a:t>
            </a:r>
            <a:r>
              <a:rPr lang="en-US" dirty="0" err="1"/>
              <a:t>wifi</a:t>
            </a:r>
            <a:r>
              <a:rPr lang="en-US" dirty="0"/>
              <a:t>, but also Bluetooth, </a:t>
            </a:r>
            <a:r>
              <a:rPr lang="en-US" dirty="0" err="1"/>
              <a:t>nfc</a:t>
            </a:r>
            <a:r>
              <a:rPr lang="en-US" dirty="0"/>
              <a:t>, </a:t>
            </a:r>
            <a:r>
              <a:rPr lang="en-US" dirty="0" err="1"/>
              <a:t>rfid</a:t>
            </a:r>
            <a:r>
              <a:rPr lang="en-US" dirty="0"/>
              <a:t> and we will learn the differences and benefits of all.   We will then learned about Networked Hosts and the services they provide , and finally learn about some network troubleshooting tools. At the end, we will have a module where we will take everything that we have learned and </a:t>
            </a:r>
            <a:r>
              <a:rPr lang="en-US" sz="1800" dirty="0">
                <a:solidFill>
                  <a:srgbClr val="EC008C"/>
                </a:solidFill>
                <a:effectLst/>
                <a:latin typeface="Montserrat Medium" panose="00000600000000000000" pitchFamily="2" charset="0"/>
              </a:rPr>
              <a:t>see how we would configure a Basic Home and Small Business network. </a:t>
            </a:r>
            <a:endParaRPr lang="en-US" sz="1800" dirty="0">
              <a:effectLst/>
              <a:latin typeface="Montserrat Light" panose="00000400000000000000" pitchFamily="2" charset="0"/>
              <a:ea typeface="Montserrat Light" panose="00000400000000000000" pitchFamily="2" charset="0"/>
              <a:cs typeface="Montserrat Light" panose="000004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B12E8BE-4BBE-8A43-8656-E20BBFF5E8C9}" type="slidenum">
              <a:rPr lang="en-US" smtClean="0"/>
              <a:t>5</a:t>
            </a:fld>
            <a:endParaRPr lang="en-US"/>
          </a:p>
        </p:txBody>
      </p:sp>
    </p:spTree>
    <p:extLst>
      <p:ext uri="{BB962C8B-B14F-4D97-AF65-F5344CB8AC3E}">
        <p14:creationId xmlns:p14="http://schemas.microsoft.com/office/powerpoint/2010/main" val="4160672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course is</a:t>
            </a:r>
            <a:r>
              <a:rPr lang="en-US" baseline="0" dirty="0"/>
              <a:t> aimed at anybody who wants to learn about the basics of networking, whether you are just preparing your IT Career or you want a refresher on those concepts. Some of you might be studying this for general networking knowledge, but this course is also useful if you want to get certified in Computer Fundamentals with an exam such as the CompTIA A+ exam. Lastly, there are no real prerequisites for this course as it’s a computer fundamentals course, however of course basic computer skills are recommended.  If you managed to connect your PC to a network and come listen to this course on Pluralsight, you should already be good to go! </a:t>
            </a:r>
            <a:endParaRPr lang="en-US" b="1" dirty="0"/>
          </a:p>
        </p:txBody>
      </p:sp>
      <p:sp>
        <p:nvSpPr>
          <p:cNvPr id="4" name="Slide Number Placeholder 3"/>
          <p:cNvSpPr>
            <a:spLocks noGrp="1"/>
          </p:cNvSpPr>
          <p:nvPr>
            <p:ph type="sldNum" sz="quarter" idx="10"/>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305337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let’s get started  learning Networking , with our next module, </a:t>
            </a:r>
            <a:r>
              <a:rPr lang="en-US" dirty="0"/>
              <a:t>Common Network Configuration Concepts</a:t>
            </a:r>
          </a:p>
        </p:txBody>
      </p:sp>
      <p:sp>
        <p:nvSpPr>
          <p:cNvPr id="4" name="Slide Number Placeholder 3"/>
          <p:cNvSpPr>
            <a:spLocks noGrp="1"/>
          </p:cNvSpPr>
          <p:nvPr>
            <p:ph type="sldNum" sz="quarter" idx="5"/>
          </p:nvPr>
        </p:nvSpPr>
        <p:spPr/>
        <p:txBody>
          <a:bodyPr/>
          <a:lstStyle/>
          <a:p>
            <a:fld id="{9B12E8BE-4BBE-8A43-8656-E20BBFF5E8C9}" type="slidenum">
              <a:rPr lang="en-US" smtClean="0"/>
              <a:t>7</a:t>
            </a:fld>
            <a:endParaRPr lang="en-US"/>
          </a:p>
        </p:txBody>
      </p:sp>
    </p:spTree>
    <p:extLst>
      <p:ext uri="{BB962C8B-B14F-4D97-AF65-F5344CB8AC3E}">
        <p14:creationId xmlns:p14="http://schemas.microsoft.com/office/powerpoint/2010/main" val="348846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cxnSp>
        <p:nvCxnSpPr>
          <p:cNvPr id="11" name="Straight Connector 10"/>
          <p:cNvCxnSpPr/>
          <p:nvPr userDrawn="1"/>
        </p:nvCxnSpPr>
        <p:spPr>
          <a:xfrm>
            <a:off x="1092820" y="4539550"/>
            <a:ext cx="16066008"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
        <p:nvSpPr>
          <p:cNvPr id="12" name="Text Placeholder 4"/>
          <p:cNvSpPr>
            <a:spLocks noGrp="1"/>
          </p:cNvSpPr>
          <p:nvPr>
            <p:ph type="body" sz="quarter" idx="10" hasCustomPrompt="1"/>
          </p:nvPr>
        </p:nvSpPr>
        <p:spPr>
          <a:xfrm>
            <a:off x="1396137" y="798427"/>
            <a:ext cx="15397600" cy="3517042"/>
          </a:xfrm>
          <a:prstGeom prst="rect">
            <a:avLst/>
          </a:prstGeom>
        </p:spPr>
        <p:txBody>
          <a:bodyPr lIns="91440" rIns="91440" anchor="b">
            <a:noAutofit/>
          </a:bodyPr>
          <a:lstStyle>
            <a:lvl1pPr marL="0" indent="0">
              <a:buNone/>
              <a:defRPr sz="6800" spc="0" baseline="0">
                <a:latin typeface="+mj-lt"/>
              </a:defRPr>
            </a:lvl1pPr>
          </a:lstStyle>
          <a:p>
            <a:pPr lvl="0"/>
            <a:r>
              <a:rPr lang="en-US"/>
              <a:t>Title of Course in Title Case</a:t>
            </a:r>
          </a:p>
        </p:txBody>
      </p:sp>
      <p:sp>
        <p:nvSpPr>
          <p:cNvPr id="13" name="Text Placeholder 6"/>
          <p:cNvSpPr>
            <a:spLocks noGrp="1"/>
          </p:cNvSpPr>
          <p:nvPr>
            <p:ph type="body" sz="quarter" idx="11" hasCustomPrompt="1"/>
          </p:nvPr>
        </p:nvSpPr>
        <p:spPr>
          <a:xfrm>
            <a:off x="1463043" y="4778926"/>
            <a:ext cx="15330694" cy="824686"/>
          </a:xfrm>
          <a:prstGeom prst="rect">
            <a:avLst/>
          </a:prstGeom>
        </p:spPr>
        <p:txBody>
          <a:bodyPr lIns="91440" anchor="t">
            <a:noAutofit/>
          </a:bodyPr>
          <a:lstStyle>
            <a:lvl1pPr marL="0" indent="0">
              <a:buNone/>
              <a:defRPr sz="4500" spc="0" baseline="0">
                <a:latin typeface="+mj-lt"/>
              </a:defRPr>
            </a:lvl1pPr>
          </a:lstStyle>
          <a:p>
            <a:pPr lvl="0"/>
            <a:r>
              <a:rPr lang="en-US"/>
              <a:t>Module Two Title in Title Case</a:t>
            </a:r>
          </a:p>
        </p:txBody>
      </p:sp>
      <p:sp>
        <p:nvSpPr>
          <p:cNvPr id="14" name="Text Placeholder 16"/>
          <p:cNvSpPr>
            <a:spLocks noGrp="1"/>
          </p:cNvSpPr>
          <p:nvPr>
            <p:ph type="body" sz="quarter" idx="12" hasCustomPrompt="1"/>
          </p:nvPr>
        </p:nvSpPr>
        <p:spPr>
          <a:xfrm>
            <a:off x="4693921" y="6914604"/>
            <a:ext cx="9579639" cy="608980"/>
          </a:xfrm>
          <a:prstGeom prst="rect">
            <a:avLst/>
          </a:prstGeom>
        </p:spPr>
        <p:txBody>
          <a:bodyPr lIns="91440" tIns="45720" rIns="91440" anchor="t">
            <a:noAutofit/>
          </a:bodyPr>
          <a:lstStyle>
            <a:lvl1pPr marL="0" indent="0">
              <a:buNone/>
              <a:defRPr sz="3600" b="0" i="0" spc="0">
                <a:solidFill>
                  <a:schemeClr val="accent1"/>
                </a:solidFill>
                <a:latin typeface="+mn-lt"/>
                <a:ea typeface="PS TT Commons Light" charset="0"/>
                <a:cs typeface="PS TT Commons Light" charset="0"/>
              </a:defRPr>
            </a:lvl1pPr>
          </a:lstStyle>
          <a:p>
            <a:pPr lvl="0"/>
            <a:r>
              <a:rPr lang="en-US"/>
              <a:t>Author Name</a:t>
            </a:r>
          </a:p>
        </p:txBody>
      </p:sp>
      <p:sp>
        <p:nvSpPr>
          <p:cNvPr id="15" name="Text Placeholder 18"/>
          <p:cNvSpPr>
            <a:spLocks noGrp="1"/>
          </p:cNvSpPr>
          <p:nvPr>
            <p:ph type="body" sz="quarter" idx="13" hasCustomPrompt="1"/>
          </p:nvPr>
        </p:nvSpPr>
        <p:spPr>
          <a:xfrm>
            <a:off x="4693922" y="7523584"/>
            <a:ext cx="9579637" cy="683713"/>
          </a:xfrm>
          <a:prstGeom prst="rect">
            <a:avLst/>
          </a:prstGeom>
        </p:spPr>
        <p:txBody>
          <a:bodyPr lIns="91440" tIns="45720" anchor="t">
            <a:noAutofit/>
          </a:bodyPr>
          <a:lstStyle>
            <a:lvl1pPr marL="0" indent="0">
              <a:buNone/>
              <a:defRPr sz="3200" b="0" i="0" spc="0" baseline="0">
                <a:latin typeface="PS TT Commons" charset="0"/>
                <a:ea typeface="PS TT Commons" charset="0"/>
                <a:cs typeface="PS TT Commons" charset="0"/>
              </a:defRPr>
            </a:lvl1pPr>
          </a:lstStyle>
          <a:p>
            <a:pPr lvl="0"/>
            <a:r>
              <a:rPr lang="en-US"/>
              <a:t>Author Title in Title Case</a:t>
            </a:r>
          </a:p>
        </p:txBody>
      </p:sp>
      <p:sp>
        <p:nvSpPr>
          <p:cNvPr id="16" name="Text Placeholder 20"/>
          <p:cNvSpPr>
            <a:spLocks noGrp="1"/>
          </p:cNvSpPr>
          <p:nvPr>
            <p:ph type="body" sz="quarter" idx="14" hasCustomPrompt="1"/>
          </p:nvPr>
        </p:nvSpPr>
        <p:spPr>
          <a:xfrm>
            <a:off x="4692649" y="8498929"/>
            <a:ext cx="9580909" cy="825287"/>
          </a:xfrm>
          <a:prstGeom prst="rect">
            <a:avLst/>
          </a:prstGeom>
        </p:spPr>
        <p:txBody>
          <a:bodyPr lIns="91440" anchor="ctr">
            <a:noAutofit/>
          </a:bodyPr>
          <a:lstStyle>
            <a:lvl1pPr marL="0" indent="0">
              <a:buNone/>
              <a:defRPr sz="3200" b="0" i="0" spc="0" baseline="0">
                <a:latin typeface="PS TT Commons" charset="0"/>
                <a:ea typeface="PS TT Commons" charset="0"/>
                <a:cs typeface="PS TT Commons" charset="0"/>
              </a:defRPr>
            </a:lvl1pPr>
          </a:lstStyle>
          <a:p>
            <a:pPr lvl="0"/>
            <a:r>
              <a:rPr lang="en-US"/>
              <a:t>@authortwitter    www.authorsite.com</a:t>
            </a:r>
          </a:p>
        </p:txBody>
      </p:sp>
      <p:sp>
        <p:nvSpPr>
          <p:cNvPr id="18" name="Picture Placeholder 22"/>
          <p:cNvSpPr>
            <a:spLocks noGrp="1"/>
          </p:cNvSpPr>
          <p:nvPr>
            <p:ph type="pic" sz="quarter" idx="15" hasCustomPrompt="1"/>
          </p:nvPr>
        </p:nvSpPr>
        <p:spPr>
          <a:xfrm>
            <a:off x="1463043" y="6489577"/>
            <a:ext cx="2834640" cy="2834640"/>
          </a:xfrm>
          <a:prstGeom prst="ellipse">
            <a:avLst/>
          </a:prstGeom>
          <a:solidFill>
            <a:schemeClr val="bg1">
              <a:lumMod val="95000"/>
            </a:schemeClr>
          </a:solidFill>
          <a:ln w="3175">
            <a:noFill/>
          </a:ln>
        </p:spPr>
        <p:txBody>
          <a:bodyPr anchor="ctr">
            <a:normAutofit/>
          </a:bodyPr>
          <a:lstStyle>
            <a:lvl1pPr algn="ctr">
              <a:defRPr sz="2200" b="0" i="0">
                <a:latin typeface="PS TT Commons" charset="0"/>
                <a:ea typeface="PS TT Commons" charset="0"/>
                <a:cs typeface="PS TT Commons" charset="0"/>
              </a:defRPr>
            </a:lvl1pPr>
          </a:lstStyle>
          <a:p>
            <a:r>
              <a:rPr lang="en-US"/>
              <a:t>Click to insert photo</a:t>
            </a:r>
          </a:p>
        </p:txBody>
      </p:sp>
    </p:spTree>
    <p:extLst>
      <p:ext uri="{BB962C8B-B14F-4D97-AF65-F5344CB8AC3E}">
        <p14:creationId xmlns:p14="http://schemas.microsoft.com/office/powerpoint/2010/main" val="104140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eft | Three Item Chunking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Title in Title Case</a:t>
            </a:r>
          </a:p>
        </p:txBody>
      </p:sp>
      <p:sp>
        <p:nvSpPr>
          <p:cNvPr id="3" name="Text Placeholder 9"/>
          <p:cNvSpPr>
            <a:spLocks noGrp="1"/>
          </p:cNvSpPr>
          <p:nvPr>
            <p:ph type="body" sz="quarter" idx="13" hasCustomPrompt="1"/>
          </p:nvPr>
        </p:nvSpPr>
        <p:spPr>
          <a:xfrm>
            <a:off x="10798628" y="2572792"/>
            <a:ext cx="6232072" cy="2011680"/>
          </a:xfrm>
          <a:prstGeom prst="rect">
            <a:avLst/>
          </a:prstGeom>
        </p:spPr>
        <p:txBody>
          <a:bodyPr lIns="0" anchor="ctr">
            <a:noAutofit/>
          </a:bodyPr>
          <a:lstStyle>
            <a:lvl1pPr>
              <a:defRPr sz="3400" b="0" i="0" baseline="0">
                <a:latin typeface="+mn-lt"/>
                <a:ea typeface="PS TT Commons Light" charset="0"/>
                <a:cs typeface="PS TT Commons Light" charset="0"/>
              </a:defRPr>
            </a:lvl1pPr>
          </a:lstStyle>
          <a:p>
            <a:pPr lvl="0"/>
            <a:r>
              <a:rPr lang="en-US"/>
              <a:t>Click to add text</a:t>
            </a:r>
          </a:p>
        </p:txBody>
      </p:sp>
      <p:sp>
        <p:nvSpPr>
          <p:cNvPr id="4" name="Text Placeholder 11"/>
          <p:cNvSpPr>
            <a:spLocks noGrp="1"/>
          </p:cNvSpPr>
          <p:nvPr>
            <p:ph type="body" sz="quarter" idx="14" hasCustomPrompt="1"/>
          </p:nvPr>
        </p:nvSpPr>
        <p:spPr>
          <a:xfrm>
            <a:off x="10798628" y="4882562"/>
            <a:ext cx="6232072"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5" name="Text Placeholder 14"/>
          <p:cNvSpPr>
            <a:spLocks noGrp="1"/>
          </p:cNvSpPr>
          <p:nvPr>
            <p:ph type="body" sz="quarter" idx="15" hasCustomPrompt="1"/>
          </p:nvPr>
        </p:nvSpPr>
        <p:spPr>
          <a:xfrm>
            <a:off x="10798628" y="7213636"/>
            <a:ext cx="6232072"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6" name="Content Placeholder 16"/>
          <p:cNvSpPr>
            <a:spLocks noGrp="1"/>
          </p:cNvSpPr>
          <p:nvPr>
            <p:ph sz="quarter" idx="19" hasCustomPrompt="1"/>
          </p:nvPr>
        </p:nvSpPr>
        <p:spPr>
          <a:xfrm>
            <a:off x="8778243" y="2762343"/>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7" name="Content Placeholder 16"/>
          <p:cNvSpPr>
            <a:spLocks noGrp="1"/>
          </p:cNvSpPr>
          <p:nvPr>
            <p:ph sz="quarter" idx="20" hasCustomPrompt="1"/>
          </p:nvPr>
        </p:nvSpPr>
        <p:spPr>
          <a:xfrm>
            <a:off x="8778243" y="5079089"/>
            <a:ext cx="1639934" cy="1639934"/>
          </a:xfrm>
          <a:prstGeom prst="rect">
            <a:avLst/>
          </a:prstGeom>
        </p:spPr>
        <p:txBody>
          <a:bodyPr anchor="ctr">
            <a:normAutofit/>
          </a:bodyPr>
          <a:lstStyle>
            <a:lvl1pPr algn="ctr">
              <a:defRPr sz="2000" b="0" i="0" baseline="0">
                <a:latin typeface="PS TT Commons Book" charset="0"/>
                <a:ea typeface="PS TT Commons Book" charset="0"/>
                <a:cs typeface="PS TT Commons Book" charset="0"/>
              </a:defRPr>
            </a:lvl1pPr>
          </a:lstStyle>
          <a:p>
            <a:pPr lvl="0"/>
            <a:r>
              <a:rPr lang="en-US"/>
              <a:t>Click image icon</a:t>
            </a:r>
          </a:p>
        </p:txBody>
      </p:sp>
      <p:sp>
        <p:nvSpPr>
          <p:cNvPr id="8" name="Content Placeholder 16"/>
          <p:cNvSpPr>
            <a:spLocks noGrp="1"/>
          </p:cNvSpPr>
          <p:nvPr>
            <p:ph sz="quarter" idx="21" hasCustomPrompt="1"/>
          </p:nvPr>
        </p:nvSpPr>
        <p:spPr>
          <a:xfrm>
            <a:off x="8778243" y="7399511"/>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11" name="Text Placeholder 7"/>
          <p:cNvSpPr>
            <a:spLocks noGrp="1"/>
          </p:cNvSpPr>
          <p:nvPr>
            <p:ph type="body" sz="quarter" idx="10" hasCustomPrompt="1"/>
          </p:nvPr>
        </p:nvSpPr>
        <p:spPr>
          <a:xfrm>
            <a:off x="1257300" y="2346373"/>
            <a:ext cx="6737168" cy="7092638"/>
          </a:xfrm>
          <a:prstGeom prst="rect">
            <a:avLst/>
          </a:prstGeom>
        </p:spPr>
        <p:txBody>
          <a:bodyPr lIns="0" anchor="ctr">
            <a:noAutofit/>
          </a:bodyPr>
          <a:lstStyle>
            <a:lvl1pPr algn="l">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algn="l">
              <a:defRPr sz="3400" b="0" i="0">
                <a:solidFill>
                  <a:schemeClr val="accent1"/>
                </a:solidFill>
                <a:latin typeface="+mn-lt"/>
                <a:ea typeface="PS TT Commons" charset="0"/>
                <a:cs typeface="PS TT Commons" charset="0"/>
              </a:defRPr>
            </a:lvl3pPr>
            <a:lvl4pPr algn="l">
              <a:defRPr sz="3400" b="0" i="0">
                <a:solidFill>
                  <a:schemeClr val="accent1"/>
                </a:solidFill>
                <a:latin typeface="+mn-lt"/>
                <a:ea typeface="PS TT Commons" charset="0"/>
                <a:cs typeface="PS TT Commons" charset="0"/>
              </a:defRPr>
            </a:lvl4pPr>
            <a:lvl5pPr algn="l">
              <a:defRPr sz="3400" b="0" i="0">
                <a:solidFill>
                  <a:schemeClr val="accent1"/>
                </a:solidFill>
                <a:latin typeface="+mn-lt"/>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883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Right | Three Item Chun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Text Placeholder 9"/>
          <p:cNvSpPr>
            <a:spLocks noGrp="1"/>
          </p:cNvSpPr>
          <p:nvPr>
            <p:ph type="body" sz="quarter" idx="13" hasCustomPrompt="1"/>
          </p:nvPr>
        </p:nvSpPr>
        <p:spPr>
          <a:xfrm>
            <a:off x="3277689" y="2577078"/>
            <a:ext cx="6319158"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4" name="Text Placeholder 11"/>
          <p:cNvSpPr>
            <a:spLocks noGrp="1"/>
          </p:cNvSpPr>
          <p:nvPr>
            <p:ph type="body" sz="quarter" idx="14" hasCustomPrompt="1"/>
          </p:nvPr>
        </p:nvSpPr>
        <p:spPr>
          <a:xfrm>
            <a:off x="3277689" y="4886848"/>
            <a:ext cx="6319158" cy="2011680"/>
          </a:xfrm>
          <a:prstGeom prst="rect">
            <a:avLst/>
          </a:prstGeom>
        </p:spPr>
        <p:txBody>
          <a:bodyPr lIns="0" anchor="ctr">
            <a:noAutofit/>
          </a:bodyPr>
          <a:lstStyle>
            <a:lvl1pPr>
              <a:defRPr sz="3400" b="0" i="0" baseline="0">
                <a:latin typeface="+mn-lt"/>
                <a:ea typeface="PS TT Commons Light" charset="0"/>
                <a:cs typeface="PS TT Commons Light" charset="0"/>
              </a:defRPr>
            </a:lvl1pPr>
          </a:lstStyle>
          <a:p>
            <a:pPr lvl="0"/>
            <a:r>
              <a:rPr lang="en-US"/>
              <a:t>Click to add text</a:t>
            </a:r>
          </a:p>
        </p:txBody>
      </p:sp>
      <p:sp>
        <p:nvSpPr>
          <p:cNvPr id="5" name="Text Placeholder 14"/>
          <p:cNvSpPr>
            <a:spLocks noGrp="1"/>
          </p:cNvSpPr>
          <p:nvPr>
            <p:ph type="body" sz="quarter" idx="15" hasCustomPrompt="1"/>
          </p:nvPr>
        </p:nvSpPr>
        <p:spPr>
          <a:xfrm>
            <a:off x="3277689" y="7217922"/>
            <a:ext cx="6319158"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6" name="Content Placeholder 16"/>
          <p:cNvSpPr>
            <a:spLocks noGrp="1"/>
          </p:cNvSpPr>
          <p:nvPr>
            <p:ph sz="quarter" idx="19" hasCustomPrompt="1"/>
          </p:nvPr>
        </p:nvSpPr>
        <p:spPr>
          <a:xfrm>
            <a:off x="1257303" y="2766629"/>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7" name="Content Placeholder 16"/>
          <p:cNvSpPr>
            <a:spLocks noGrp="1"/>
          </p:cNvSpPr>
          <p:nvPr>
            <p:ph sz="quarter" idx="20" hasCustomPrompt="1"/>
          </p:nvPr>
        </p:nvSpPr>
        <p:spPr>
          <a:xfrm>
            <a:off x="1257303" y="5083375"/>
            <a:ext cx="1639934" cy="1639934"/>
          </a:xfrm>
          <a:prstGeom prst="rect">
            <a:avLst/>
          </a:prstGeom>
        </p:spPr>
        <p:txBody>
          <a:bodyPr anchor="ctr">
            <a:normAutofit/>
          </a:bodyPr>
          <a:lstStyle>
            <a:lvl1pPr algn="ctr">
              <a:defRPr sz="2000" b="0" i="0" baseline="0">
                <a:latin typeface="PS TT Commons Book" charset="0"/>
                <a:ea typeface="PS TT Commons Book" charset="0"/>
                <a:cs typeface="PS TT Commons Book" charset="0"/>
              </a:defRPr>
            </a:lvl1pPr>
          </a:lstStyle>
          <a:p>
            <a:pPr lvl="0"/>
            <a:r>
              <a:rPr lang="en-US"/>
              <a:t>Click image icon</a:t>
            </a:r>
          </a:p>
        </p:txBody>
      </p:sp>
      <p:sp>
        <p:nvSpPr>
          <p:cNvPr id="8" name="Content Placeholder 16"/>
          <p:cNvSpPr>
            <a:spLocks noGrp="1"/>
          </p:cNvSpPr>
          <p:nvPr>
            <p:ph sz="quarter" idx="21" hasCustomPrompt="1"/>
          </p:nvPr>
        </p:nvSpPr>
        <p:spPr>
          <a:xfrm>
            <a:off x="1257303" y="7403797"/>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9" name="Text Placeholder 7"/>
          <p:cNvSpPr>
            <a:spLocks noGrp="1"/>
          </p:cNvSpPr>
          <p:nvPr>
            <p:ph type="body" sz="quarter" idx="10" hasCustomPrompt="1"/>
          </p:nvPr>
        </p:nvSpPr>
        <p:spPr>
          <a:xfrm>
            <a:off x="10293534" y="2346373"/>
            <a:ext cx="6737168" cy="7092638"/>
          </a:xfrm>
          <a:prstGeom prst="rect">
            <a:avLst/>
          </a:prstGeom>
        </p:spPr>
        <p:txBody>
          <a:bodyPr lIns="0" anchor="ctr">
            <a:noAutofit/>
          </a:bodyPr>
          <a:lstStyle>
            <a:lvl1pPr algn="l">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algn="l">
              <a:defRPr sz="3400" b="0" i="0">
                <a:solidFill>
                  <a:schemeClr val="accent1"/>
                </a:solidFill>
                <a:latin typeface="+mn-lt"/>
                <a:ea typeface="PS TT Commons" charset="0"/>
                <a:cs typeface="PS TT Commons" charset="0"/>
              </a:defRPr>
            </a:lvl3pPr>
            <a:lvl4pPr algn="l">
              <a:defRPr sz="3400" b="0" i="0">
                <a:solidFill>
                  <a:schemeClr val="accent1"/>
                </a:solidFill>
                <a:latin typeface="+mn-lt"/>
                <a:ea typeface="PS TT Commons" charset="0"/>
                <a:cs typeface="PS TT Commons" charset="0"/>
              </a:defRPr>
            </a:lvl4pPr>
            <a:lvl5pPr algn="l">
              <a:defRPr sz="3400" b="0" i="0">
                <a:solidFill>
                  <a:schemeClr val="accent1"/>
                </a:solidFill>
                <a:latin typeface="+mn-lt"/>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65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scription Text and Three Item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Description Text and Three Item Icons</a:t>
            </a:r>
          </a:p>
        </p:txBody>
      </p:sp>
      <p:sp>
        <p:nvSpPr>
          <p:cNvPr id="12" name="Text Placeholder 3"/>
          <p:cNvSpPr>
            <a:spLocks noGrp="1"/>
          </p:cNvSpPr>
          <p:nvPr>
            <p:ph type="body" sz="quarter" idx="24" hasCustomPrompt="1"/>
          </p:nvPr>
        </p:nvSpPr>
        <p:spPr>
          <a:xfrm>
            <a:off x="1257300" y="7275425"/>
            <a:ext cx="4786448" cy="510042"/>
          </a:xfrm>
          <a:prstGeom prst="rect">
            <a:avLst/>
          </a:prstGeom>
        </p:spPr>
        <p:txBody>
          <a:bodyPr lIns="0" anchor="ctr">
            <a:noAutofit/>
          </a:bodyPr>
          <a:lstStyle>
            <a:lvl1pPr algn="ctr">
              <a:defRPr sz="3400" b="0" i="0">
                <a:solidFill>
                  <a:schemeClr val="accent1"/>
                </a:solidFill>
                <a:latin typeface="+mn-lt"/>
                <a:ea typeface="PS TT Commons Light" charset="0"/>
                <a:cs typeface="PS TT Commons Light" charset="0"/>
              </a:defRPr>
            </a:lvl1pPr>
          </a:lstStyle>
          <a:p>
            <a:pPr lvl="0"/>
            <a:r>
              <a:rPr lang="en-US"/>
              <a:t>Add text here</a:t>
            </a:r>
          </a:p>
        </p:txBody>
      </p:sp>
      <p:sp>
        <p:nvSpPr>
          <p:cNvPr id="13" name="Content Placeholder 16"/>
          <p:cNvSpPr>
            <a:spLocks noGrp="1"/>
          </p:cNvSpPr>
          <p:nvPr>
            <p:ph sz="quarter" idx="25" hasCustomPrompt="1"/>
          </p:nvPr>
        </p:nvSpPr>
        <p:spPr>
          <a:xfrm>
            <a:off x="1257300" y="4319455"/>
            <a:ext cx="4786448" cy="2556058"/>
          </a:xfrm>
          <a:prstGeom prst="rect">
            <a:avLst/>
          </a:prstGeom>
        </p:spPr>
        <p:txBody>
          <a:bodyPr anchor="ctr">
            <a:normAutofit/>
          </a:bodyPr>
          <a:lstStyle>
            <a:lvl1pPr algn="ctr">
              <a:defRPr sz="3000">
                <a:latin typeface="+mj-lt"/>
              </a:defRPr>
            </a:lvl1pPr>
          </a:lstStyle>
          <a:p>
            <a:pPr lvl="0"/>
            <a:r>
              <a:rPr lang="en-US"/>
              <a:t>Click image icon</a:t>
            </a:r>
          </a:p>
        </p:txBody>
      </p:sp>
      <p:sp>
        <p:nvSpPr>
          <p:cNvPr id="14" name="Text Placeholder 3"/>
          <p:cNvSpPr>
            <a:spLocks noGrp="1"/>
          </p:cNvSpPr>
          <p:nvPr>
            <p:ph type="body" sz="quarter" idx="26" hasCustomPrompt="1"/>
          </p:nvPr>
        </p:nvSpPr>
        <p:spPr>
          <a:xfrm>
            <a:off x="1257300" y="7941539"/>
            <a:ext cx="4786448" cy="1585642"/>
          </a:xfrm>
          <a:prstGeom prst="rect">
            <a:avLst/>
          </a:prstGeom>
        </p:spPr>
        <p:txBody>
          <a:bodyPr lIns="0" anchor="t">
            <a:noAutofit/>
          </a:bodyPr>
          <a:lstStyle>
            <a:lvl1pPr algn="ctr">
              <a:defRPr sz="3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18" name="Text Placeholder 3"/>
          <p:cNvSpPr>
            <a:spLocks noGrp="1"/>
          </p:cNvSpPr>
          <p:nvPr>
            <p:ph type="body" sz="quarter" idx="27" hasCustomPrompt="1"/>
          </p:nvPr>
        </p:nvSpPr>
        <p:spPr>
          <a:xfrm>
            <a:off x="12244254" y="7275425"/>
            <a:ext cx="4786448" cy="510042"/>
          </a:xfrm>
          <a:prstGeom prst="rect">
            <a:avLst/>
          </a:prstGeom>
        </p:spPr>
        <p:txBody>
          <a:bodyPr lIns="0" anchor="ctr">
            <a:noAutofit/>
          </a:bodyPr>
          <a:lstStyle>
            <a:lvl1pPr algn="ctr">
              <a:defRPr sz="3400" b="0" i="0">
                <a:solidFill>
                  <a:schemeClr val="accent1"/>
                </a:solidFill>
                <a:latin typeface="+mn-lt"/>
                <a:ea typeface="PS TT Commons Light" charset="0"/>
                <a:cs typeface="PS TT Commons Light" charset="0"/>
              </a:defRPr>
            </a:lvl1pPr>
          </a:lstStyle>
          <a:p>
            <a:pPr lvl="0"/>
            <a:r>
              <a:rPr lang="en-US"/>
              <a:t>Add text here</a:t>
            </a:r>
          </a:p>
        </p:txBody>
      </p:sp>
      <p:sp>
        <p:nvSpPr>
          <p:cNvPr id="19" name="Content Placeholder 16"/>
          <p:cNvSpPr>
            <a:spLocks noGrp="1"/>
          </p:cNvSpPr>
          <p:nvPr>
            <p:ph sz="quarter" idx="28" hasCustomPrompt="1"/>
          </p:nvPr>
        </p:nvSpPr>
        <p:spPr>
          <a:xfrm>
            <a:off x="12244254" y="4319455"/>
            <a:ext cx="4786446" cy="2556058"/>
          </a:xfrm>
          <a:prstGeom prst="rect">
            <a:avLst/>
          </a:prstGeom>
        </p:spPr>
        <p:txBody>
          <a:bodyPr anchor="ctr">
            <a:normAutofit/>
          </a:bodyPr>
          <a:lstStyle>
            <a:lvl1pPr algn="ctr">
              <a:defRPr sz="3000">
                <a:latin typeface="+mj-lt"/>
              </a:defRPr>
            </a:lvl1pPr>
          </a:lstStyle>
          <a:p>
            <a:pPr lvl="0"/>
            <a:r>
              <a:rPr lang="en-US"/>
              <a:t>Click image icon</a:t>
            </a:r>
          </a:p>
        </p:txBody>
      </p:sp>
      <p:sp>
        <p:nvSpPr>
          <p:cNvPr id="20" name="Text Placeholder 3"/>
          <p:cNvSpPr>
            <a:spLocks noGrp="1"/>
          </p:cNvSpPr>
          <p:nvPr>
            <p:ph type="body" sz="quarter" idx="29" hasCustomPrompt="1"/>
          </p:nvPr>
        </p:nvSpPr>
        <p:spPr>
          <a:xfrm>
            <a:off x="12244254" y="7941539"/>
            <a:ext cx="4786448" cy="1585642"/>
          </a:xfrm>
          <a:prstGeom prst="rect">
            <a:avLst/>
          </a:prstGeom>
        </p:spPr>
        <p:txBody>
          <a:bodyPr lIns="0" anchor="t">
            <a:noAutofit/>
          </a:bodyPr>
          <a:lstStyle>
            <a:lvl1pPr algn="ctr">
              <a:defRPr sz="3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21" name="Text Placeholder 3"/>
          <p:cNvSpPr>
            <a:spLocks noGrp="1"/>
          </p:cNvSpPr>
          <p:nvPr>
            <p:ph type="body" sz="quarter" idx="30" hasCustomPrompt="1"/>
          </p:nvPr>
        </p:nvSpPr>
        <p:spPr>
          <a:xfrm>
            <a:off x="6750778" y="7275425"/>
            <a:ext cx="4786448" cy="510042"/>
          </a:xfrm>
          <a:prstGeom prst="rect">
            <a:avLst/>
          </a:prstGeom>
        </p:spPr>
        <p:txBody>
          <a:bodyPr lIns="0" anchor="ctr">
            <a:noAutofit/>
          </a:bodyPr>
          <a:lstStyle>
            <a:lvl1pPr algn="ctr">
              <a:defRPr sz="3400" b="0" i="0">
                <a:solidFill>
                  <a:schemeClr val="accent1"/>
                </a:solidFill>
                <a:latin typeface="+mn-lt"/>
                <a:ea typeface="PS TT Commons Light" charset="0"/>
                <a:cs typeface="PS TT Commons Light" charset="0"/>
              </a:defRPr>
            </a:lvl1pPr>
          </a:lstStyle>
          <a:p>
            <a:pPr lvl="0"/>
            <a:r>
              <a:rPr lang="en-US"/>
              <a:t>Add text here</a:t>
            </a:r>
          </a:p>
        </p:txBody>
      </p:sp>
      <p:sp>
        <p:nvSpPr>
          <p:cNvPr id="22" name="Content Placeholder 16"/>
          <p:cNvSpPr>
            <a:spLocks noGrp="1"/>
          </p:cNvSpPr>
          <p:nvPr>
            <p:ph sz="quarter" idx="31" hasCustomPrompt="1"/>
          </p:nvPr>
        </p:nvSpPr>
        <p:spPr>
          <a:xfrm>
            <a:off x="6750778" y="4319455"/>
            <a:ext cx="4786448" cy="2556058"/>
          </a:xfrm>
          <a:prstGeom prst="rect">
            <a:avLst/>
          </a:prstGeom>
        </p:spPr>
        <p:txBody>
          <a:bodyPr anchor="ctr">
            <a:normAutofit/>
          </a:bodyPr>
          <a:lstStyle>
            <a:lvl1pPr algn="ctr">
              <a:defRPr sz="3000">
                <a:latin typeface="+mj-lt"/>
              </a:defRPr>
            </a:lvl1pPr>
          </a:lstStyle>
          <a:p>
            <a:pPr lvl="0"/>
            <a:r>
              <a:rPr lang="en-US"/>
              <a:t>Click image icon</a:t>
            </a:r>
          </a:p>
        </p:txBody>
      </p:sp>
      <p:sp>
        <p:nvSpPr>
          <p:cNvPr id="23" name="Text Placeholder 3"/>
          <p:cNvSpPr>
            <a:spLocks noGrp="1"/>
          </p:cNvSpPr>
          <p:nvPr>
            <p:ph type="body" sz="quarter" idx="32" hasCustomPrompt="1"/>
          </p:nvPr>
        </p:nvSpPr>
        <p:spPr>
          <a:xfrm>
            <a:off x="6750778" y="7941539"/>
            <a:ext cx="4786448" cy="1585642"/>
          </a:xfrm>
          <a:prstGeom prst="rect">
            <a:avLst/>
          </a:prstGeom>
        </p:spPr>
        <p:txBody>
          <a:bodyPr lIns="0" anchor="t">
            <a:noAutofit/>
          </a:bodyPr>
          <a:lstStyle>
            <a:lvl1pPr algn="ctr">
              <a:defRPr sz="3000" b="0" i="0">
                <a:solidFill>
                  <a:schemeClr val="tx1"/>
                </a:solidFill>
                <a:latin typeface="+mn-lt"/>
                <a:ea typeface="PS TT Commons" charset="0"/>
                <a:cs typeface="PS TT Commons" charset="0"/>
              </a:defRPr>
            </a:lvl1pPr>
          </a:lstStyle>
          <a:p>
            <a:pPr lvl="0"/>
            <a:r>
              <a:rPr lang="en-US"/>
              <a:t>Add description text on these lines. Keep it short and simple. </a:t>
            </a:r>
          </a:p>
        </p:txBody>
      </p:sp>
      <p:sp>
        <p:nvSpPr>
          <p:cNvPr id="25" name="Text Placeholder 24"/>
          <p:cNvSpPr>
            <a:spLocks noGrp="1"/>
          </p:cNvSpPr>
          <p:nvPr>
            <p:ph type="body" sz="quarter" idx="33" hasCustomPrompt="1"/>
          </p:nvPr>
        </p:nvSpPr>
        <p:spPr>
          <a:xfrm>
            <a:off x="1257300" y="2071960"/>
            <a:ext cx="15773400" cy="1847580"/>
          </a:xfrm>
          <a:prstGeom prst="rect">
            <a:avLst/>
          </a:prstGeom>
        </p:spPr>
        <p:txBody>
          <a:bodyPr anchor="t">
            <a:noAutofit/>
          </a:bodyPr>
          <a:lstStyle>
            <a:lvl1pPr algn="ctr">
              <a:defRPr sz="3400" b="0" i="0">
                <a:latin typeface="+mn-lt"/>
                <a:ea typeface="PS TT Commons" charset="0"/>
                <a:cs typeface="PS TT Commons" charset="0"/>
              </a:defRPr>
            </a:lvl1pPr>
          </a:lstStyle>
          <a:p>
            <a:pPr lvl="0"/>
            <a:r>
              <a:rPr lang="en-US"/>
              <a:t>Add a short bit of description text in this area. Try keeping the text on a slide to a minimum. But sometimes we know descriptions are necessary. </a:t>
            </a:r>
            <a:endParaRPr lang="en-US" dirty="0"/>
          </a:p>
        </p:txBody>
      </p:sp>
    </p:spTree>
    <p:extLst>
      <p:ext uri="{BB962C8B-B14F-4D97-AF65-F5344CB8AC3E}">
        <p14:creationId xmlns:p14="http://schemas.microsoft.com/office/powerpoint/2010/main" val="905854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con or Image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Icon or Image Chunking: Two Items</a:t>
            </a:r>
          </a:p>
        </p:txBody>
      </p:sp>
      <p:sp>
        <p:nvSpPr>
          <p:cNvPr id="3" name="Content Placeholder 11"/>
          <p:cNvSpPr>
            <a:spLocks noGrp="1"/>
          </p:cNvSpPr>
          <p:nvPr>
            <p:ph sz="quarter" idx="12" hasCustomPrompt="1"/>
          </p:nvPr>
        </p:nvSpPr>
        <p:spPr>
          <a:xfrm>
            <a:off x="1257300" y="2560321"/>
            <a:ext cx="7555776" cy="3814354"/>
          </a:xfrm>
          <a:prstGeom prst="rect">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 paste in</a:t>
            </a:r>
            <a:endParaRPr lang="en-US" dirty="0"/>
          </a:p>
        </p:txBody>
      </p:sp>
      <p:sp>
        <p:nvSpPr>
          <p:cNvPr id="4" name="Text Placeholder 3"/>
          <p:cNvSpPr>
            <a:spLocks noGrp="1"/>
          </p:cNvSpPr>
          <p:nvPr>
            <p:ph type="body" sz="quarter" idx="14" hasCustomPrompt="1"/>
          </p:nvPr>
        </p:nvSpPr>
        <p:spPr>
          <a:xfrm>
            <a:off x="1257304" y="6760231"/>
            <a:ext cx="7555772" cy="2401190"/>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7" name="Content Placeholder 11"/>
          <p:cNvSpPr>
            <a:spLocks noGrp="1"/>
          </p:cNvSpPr>
          <p:nvPr>
            <p:ph sz="quarter" idx="15" hasCustomPrompt="1"/>
          </p:nvPr>
        </p:nvSpPr>
        <p:spPr>
          <a:xfrm>
            <a:off x="9474930" y="2560321"/>
            <a:ext cx="7555770" cy="3814354"/>
          </a:xfrm>
          <a:prstGeom prst="rect">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 paste in</a:t>
            </a:r>
            <a:endParaRPr lang="en-US" dirty="0"/>
          </a:p>
        </p:txBody>
      </p:sp>
      <p:sp>
        <p:nvSpPr>
          <p:cNvPr id="9" name="Text Placeholder 3"/>
          <p:cNvSpPr>
            <a:spLocks noGrp="1"/>
          </p:cNvSpPr>
          <p:nvPr>
            <p:ph type="body" sz="quarter" idx="16" hasCustomPrompt="1"/>
          </p:nvPr>
        </p:nvSpPr>
        <p:spPr>
          <a:xfrm>
            <a:off x="9474930" y="6760231"/>
            <a:ext cx="7555772" cy="2401190"/>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62316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rcle Image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Circle Icon or Image Chunking: Two Items</a:t>
            </a:r>
          </a:p>
        </p:txBody>
      </p:sp>
      <p:sp>
        <p:nvSpPr>
          <p:cNvPr id="3" name="Content Placeholder 11"/>
          <p:cNvSpPr>
            <a:spLocks noGrp="1" noChangeAspect="1"/>
          </p:cNvSpPr>
          <p:nvPr>
            <p:ph sz="quarter" idx="12" hasCustomPrompt="1"/>
          </p:nvPr>
        </p:nvSpPr>
        <p:spPr>
          <a:xfrm>
            <a:off x="3180204" y="2587947"/>
            <a:ext cx="4937760" cy="4937760"/>
          </a:xfrm>
          <a:prstGeom prst="ellipse">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2559991" y="7917228"/>
            <a:ext cx="6178186" cy="1357401"/>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7" name="Content Placeholder 11"/>
          <p:cNvSpPr>
            <a:spLocks noGrp="1" noChangeAspect="1"/>
          </p:cNvSpPr>
          <p:nvPr>
            <p:ph sz="quarter" idx="15" hasCustomPrompt="1"/>
          </p:nvPr>
        </p:nvSpPr>
        <p:spPr>
          <a:xfrm>
            <a:off x="10185418" y="2587947"/>
            <a:ext cx="4942101" cy="4942101"/>
          </a:xfrm>
          <a:prstGeom prst="ellipse">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 </a:t>
            </a:r>
            <a:br>
              <a:rPr lang="en-US"/>
            </a:br>
            <a:r>
              <a:rPr lang="en-US"/>
              <a:t>paste in</a:t>
            </a:r>
            <a:endParaRPr lang="en-US" dirty="0"/>
          </a:p>
        </p:txBody>
      </p:sp>
      <p:sp>
        <p:nvSpPr>
          <p:cNvPr id="9" name="Text Placeholder 3"/>
          <p:cNvSpPr>
            <a:spLocks noGrp="1"/>
          </p:cNvSpPr>
          <p:nvPr>
            <p:ph type="body" sz="quarter" idx="16" hasCustomPrompt="1"/>
          </p:nvPr>
        </p:nvSpPr>
        <p:spPr>
          <a:xfrm>
            <a:off x="9567376" y="7917228"/>
            <a:ext cx="6178186" cy="1357401"/>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 or Image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Icon or Image Chunking: Three Items</a:t>
            </a:r>
          </a:p>
        </p:txBody>
      </p:sp>
      <p:sp>
        <p:nvSpPr>
          <p:cNvPr id="3" name="Content Placeholder 11"/>
          <p:cNvSpPr>
            <a:spLocks noGrp="1"/>
          </p:cNvSpPr>
          <p:nvPr>
            <p:ph sz="quarter" idx="12" hasCustomPrompt="1"/>
          </p:nvPr>
        </p:nvSpPr>
        <p:spPr>
          <a:xfrm>
            <a:off x="1257301" y="3030582"/>
            <a:ext cx="4978040" cy="3657600"/>
          </a:xfrm>
          <a:prstGeom prst="rect">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paste in</a:t>
            </a:r>
            <a:endParaRPr lang="en-US" dirty="0"/>
          </a:p>
        </p:txBody>
      </p:sp>
      <p:sp>
        <p:nvSpPr>
          <p:cNvPr id="4" name="Text Placeholder 3"/>
          <p:cNvSpPr>
            <a:spLocks noGrp="1"/>
          </p:cNvSpPr>
          <p:nvPr>
            <p:ph type="body" sz="quarter" idx="14" hasCustomPrompt="1"/>
          </p:nvPr>
        </p:nvSpPr>
        <p:spPr>
          <a:xfrm>
            <a:off x="1257303" y="7038905"/>
            <a:ext cx="4978038" cy="24827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9" name="Content Placeholder 11"/>
          <p:cNvSpPr>
            <a:spLocks noGrp="1"/>
          </p:cNvSpPr>
          <p:nvPr>
            <p:ph sz="quarter" idx="15" hasCustomPrompt="1"/>
          </p:nvPr>
        </p:nvSpPr>
        <p:spPr>
          <a:xfrm>
            <a:off x="12052663" y="3030582"/>
            <a:ext cx="4978037" cy="3657600"/>
          </a:xfrm>
          <a:prstGeom prst="rect">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paste in</a:t>
            </a:r>
            <a:endParaRPr lang="en-US" dirty="0"/>
          </a:p>
        </p:txBody>
      </p:sp>
      <p:sp>
        <p:nvSpPr>
          <p:cNvPr id="10" name="Text Placeholder 3"/>
          <p:cNvSpPr>
            <a:spLocks noGrp="1"/>
          </p:cNvSpPr>
          <p:nvPr>
            <p:ph type="body" sz="quarter" idx="16" hasCustomPrompt="1"/>
          </p:nvPr>
        </p:nvSpPr>
        <p:spPr>
          <a:xfrm>
            <a:off x="12052665" y="7038905"/>
            <a:ext cx="4978038" cy="24827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7" hasCustomPrompt="1"/>
          </p:nvPr>
        </p:nvSpPr>
        <p:spPr>
          <a:xfrm>
            <a:off x="6654983" y="3030582"/>
            <a:ext cx="4978038" cy="3657600"/>
          </a:xfrm>
          <a:prstGeom prst="rect">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paste in</a:t>
            </a:r>
            <a:endParaRPr lang="en-US" dirty="0"/>
          </a:p>
        </p:txBody>
      </p:sp>
      <p:sp>
        <p:nvSpPr>
          <p:cNvPr id="12" name="Text Placeholder 3"/>
          <p:cNvSpPr>
            <a:spLocks noGrp="1"/>
          </p:cNvSpPr>
          <p:nvPr>
            <p:ph type="body" sz="quarter" idx="18" hasCustomPrompt="1"/>
          </p:nvPr>
        </p:nvSpPr>
        <p:spPr>
          <a:xfrm>
            <a:off x="6654983" y="7038905"/>
            <a:ext cx="4978038" cy="24827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200058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ircle Image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Circle Icon or Image Chunking: Three Items</a:t>
            </a:r>
          </a:p>
        </p:txBody>
      </p:sp>
      <p:sp>
        <p:nvSpPr>
          <p:cNvPr id="3" name="Content Placeholder 11"/>
          <p:cNvSpPr>
            <a:spLocks noGrp="1"/>
          </p:cNvSpPr>
          <p:nvPr>
            <p:ph sz="quarter" idx="12" hasCustomPrompt="1"/>
          </p:nvPr>
        </p:nvSpPr>
        <p:spPr>
          <a:xfrm>
            <a:off x="1551762" y="2834639"/>
            <a:ext cx="4389120" cy="4389120"/>
          </a:xfrm>
          <a:prstGeom prst="ellipse">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1257303" y="7598740"/>
            <a:ext cx="4978038" cy="1831010"/>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9" name="Content Placeholder 11"/>
          <p:cNvSpPr>
            <a:spLocks noGrp="1"/>
          </p:cNvSpPr>
          <p:nvPr>
            <p:ph sz="quarter" idx="15" hasCustomPrompt="1"/>
          </p:nvPr>
        </p:nvSpPr>
        <p:spPr>
          <a:xfrm>
            <a:off x="12340266" y="2834639"/>
            <a:ext cx="4402836" cy="4402836"/>
          </a:xfrm>
          <a:prstGeom prst="ellipse">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10" name="Text Placeholder 3"/>
          <p:cNvSpPr>
            <a:spLocks noGrp="1"/>
          </p:cNvSpPr>
          <p:nvPr>
            <p:ph type="body" sz="quarter" idx="16" hasCustomPrompt="1"/>
          </p:nvPr>
        </p:nvSpPr>
        <p:spPr>
          <a:xfrm>
            <a:off x="12052665" y="7598740"/>
            <a:ext cx="4978038" cy="1831010"/>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noChangeAspect="1"/>
          </p:cNvSpPr>
          <p:nvPr>
            <p:ph sz="quarter" idx="17" hasCustomPrompt="1"/>
          </p:nvPr>
        </p:nvSpPr>
        <p:spPr>
          <a:xfrm>
            <a:off x="6942582" y="2834639"/>
            <a:ext cx="4402836" cy="4402836"/>
          </a:xfrm>
          <a:prstGeom prst="ellipse">
            <a:avLst/>
          </a:prstGeom>
        </p:spPr>
        <p:txBody>
          <a:bodyPr lIns="182880" tIns="0" rIns="182880" bIns="0" anchor="ctr">
            <a:normAutofit/>
          </a:bodyPr>
          <a:lstStyle>
            <a:lvl1pPr marL="0" indent="0" algn="ctr">
              <a:buNone/>
              <a:defRPr sz="28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12" name="Text Placeholder 3"/>
          <p:cNvSpPr>
            <a:spLocks noGrp="1"/>
          </p:cNvSpPr>
          <p:nvPr>
            <p:ph type="body" sz="quarter" idx="18" hasCustomPrompt="1"/>
          </p:nvPr>
        </p:nvSpPr>
        <p:spPr>
          <a:xfrm>
            <a:off x="6654983" y="7598740"/>
            <a:ext cx="4978038" cy="1831010"/>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con or Image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Icon or Image Chunking: Four Items</a:t>
            </a:r>
          </a:p>
        </p:txBody>
      </p:sp>
      <p:sp>
        <p:nvSpPr>
          <p:cNvPr id="3" name="Content Placeholder 11"/>
          <p:cNvSpPr>
            <a:spLocks noGrp="1"/>
          </p:cNvSpPr>
          <p:nvPr>
            <p:ph sz="quarter" idx="12" hasCustomPrompt="1"/>
          </p:nvPr>
        </p:nvSpPr>
        <p:spPr>
          <a:xfrm>
            <a:off x="964772" y="2874914"/>
            <a:ext cx="3863340" cy="3867912"/>
          </a:xfrm>
          <a:prstGeom prst="rect">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4" name="Text Placeholder 3"/>
          <p:cNvSpPr>
            <a:spLocks noGrp="1"/>
          </p:cNvSpPr>
          <p:nvPr>
            <p:ph type="body" sz="quarter" idx="14" hasCustomPrompt="1"/>
          </p:nvPr>
        </p:nvSpPr>
        <p:spPr>
          <a:xfrm>
            <a:off x="964772" y="7191587"/>
            <a:ext cx="3863340" cy="2152437"/>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5" hasCustomPrompt="1"/>
          </p:nvPr>
        </p:nvSpPr>
        <p:spPr>
          <a:xfrm>
            <a:off x="13320548" y="2874914"/>
            <a:ext cx="3863340" cy="3867912"/>
          </a:xfrm>
          <a:prstGeom prst="rect">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13" name="Content Placeholder 11"/>
          <p:cNvSpPr>
            <a:spLocks noGrp="1"/>
          </p:cNvSpPr>
          <p:nvPr>
            <p:ph sz="quarter" idx="17" hasCustomPrompt="1"/>
          </p:nvPr>
        </p:nvSpPr>
        <p:spPr>
          <a:xfrm>
            <a:off x="5083364" y="2874914"/>
            <a:ext cx="3863340" cy="3867912"/>
          </a:xfrm>
          <a:prstGeom prst="rect">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15" name="Content Placeholder 11"/>
          <p:cNvSpPr>
            <a:spLocks noGrp="1"/>
          </p:cNvSpPr>
          <p:nvPr>
            <p:ph sz="quarter" idx="19" hasCustomPrompt="1"/>
          </p:nvPr>
        </p:nvSpPr>
        <p:spPr>
          <a:xfrm>
            <a:off x="9201956" y="2874914"/>
            <a:ext cx="3863340" cy="3867912"/>
          </a:xfrm>
          <a:prstGeom prst="rect">
            <a:avLst/>
          </a:prstGeom>
        </p:spPr>
        <p:txBody>
          <a:bodyPr lIns="182880" tIns="0" rIns="182880" bIns="0" anchor="ctr">
            <a:normAutofit/>
          </a:bodyPr>
          <a:lstStyle>
            <a:lvl1pPr marL="0" indent="0" algn="ctr">
              <a:buNone/>
              <a:defRPr sz="26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a:t>
            </a:r>
            <a:br>
              <a:rPr lang="en-US"/>
            </a:br>
            <a:r>
              <a:rPr lang="en-US"/>
              <a:t>image icon or</a:t>
            </a:r>
            <a:br>
              <a:rPr lang="en-US"/>
            </a:br>
            <a:r>
              <a:rPr lang="en-US"/>
              <a:t>paste in</a:t>
            </a:r>
            <a:endParaRPr lang="en-US" dirty="0"/>
          </a:p>
        </p:txBody>
      </p:sp>
      <p:sp>
        <p:nvSpPr>
          <p:cNvPr id="17" name="Text Placeholder 3"/>
          <p:cNvSpPr>
            <a:spLocks noGrp="1"/>
          </p:cNvSpPr>
          <p:nvPr>
            <p:ph type="body" sz="quarter" idx="20" hasCustomPrompt="1"/>
          </p:nvPr>
        </p:nvSpPr>
        <p:spPr>
          <a:xfrm>
            <a:off x="13320548" y="7191587"/>
            <a:ext cx="3863340" cy="2152437"/>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8" name="Text Placeholder 3"/>
          <p:cNvSpPr>
            <a:spLocks noGrp="1"/>
          </p:cNvSpPr>
          <p:nvPr>
            <p:ph type="body" sz="quarter" idx="21" hasCustomPrompt="1"/>
          </p:nvPr>
        </p:nvSpPr>
        <p:spPr>
          <a:xfrm>
            <a:off x="5083364" y="7191587"/>
            <a:ext cx="3863340" cy="2152437"/>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9" name="Text Placeholder 3"/>
          <p:cNvSpPr>
            <a:spLocks noGrp="1"/>
          </p:cNvSpPr>
          <p:nvPr>
            <p:ph type="body" sz="quarter" idx="22" hasCustomPrompt="1"/>
          </p:nvPr>
        </p:nvSpPr>
        <p:spPr>
          <a:xfrm>
            <a:off x="9201956" y="7191587"/>
            <a:ext cx="3863340" cy="2152437"/>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2037043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ircle Image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a:effectLst/>
              </a:defRPr>
            </a:lvl1pPr>
          </a:lstStyle>
          <a:p>
            <a:r>
              <a:rPr lang="en-US">
                <a:solidFill>
                  <a:srgbClr val="1A1A1A"/>
                </a:solidFill>
                <a:effectLst/>
                <a:latin typeface="PS TT Commons Light" charset="0"/>
              </a:rPr>
              <a:t>Circle Icon or Image Chunking: Four Items</a:t>
            </a:r>
          </a:p>
        </p:txBody>
      </p:sp>
      <p:sp>
        <p:nvSpPr>
          <p:cNvPr id="3" name="Content Placeholder 11"/>
          <p:cNvSpPr>
            <a:spLocks noGrp="1" noChangeAspect="1"/>
          </p:cNvSpPr>
          <p:nvPr>
            <p:ph sz="quarter" idx="12" hasCustomPrompt="1"/>
          </p:nvPr>
        </p:nvSpPr>
        <p:spPr>
          <a:xfrm>
            <a:off x="1569499" y="3427202"/>
            <a:ext cx="3383280" cy="3383280"/>
          </a:xfrm>
          <a:prstGeom prst="ellipse">
            <a:avLst/>
          </a:prstGeom>
        </p:spPr>
        <p:txBody>
          <a:bodyPr lIns="182880" tIns="0" rIns="182880" bIns="0" anchor="ctr">
            <a:normAutofit/>
          </a:bodyPr>
          <a:lstStyle>
            <a:lvl1pPr marL="0" indent="0" algn="ctr">
              <a:buNone/>
              <a:defRPr sz="24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a:t>
            </a:r>
            <a:br>
              <a:rPr lang="en-US"/>
            </a:br>
            <a:r>
              <a:rPr lang="en-US"/>
              <a:t>paste in</a:t>
            </a:r>
            <a:endParaRPr lang="en-US" dirty="0"/>
          </a:p>
        </p:txBody>
      </p:sp>
      <p:sp>
        <p:nvSpPr>
          <p:cNvPr id="4" name="Text Placeholder 3"/>
          <p:cNvSpPr>
            <a:spLocks noGrp="1"/>
          </p:cNvSpPr>
          <p:nvPr>
            <p:ph type="body" sz="quarter" idx="14" hasCustomPrompt="1"/>
          </p:nvPr>
        </p:nvSpPr>
        <p:spPr>
          <a:xfrm>
            <a:off x="1569499" y="7189718"/>
            <a:ext cx="3383280" cy="21828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noChangeAspect="1"/>
          </p:cNvSpPr>
          <p:nvPr>
            <p:ph sz="quarter" idx="15" hasCustomPrompt="1"/>
          </p:nvPr>
        </p:nvSpPr>
        <p:spPr>
          <a:xfrm>
            <a:off x="13294401" y="3413565"/>
            <a:ext cx="3383280" cy="3383280"/>
          </a:xfrm>
          <a:prstGeom prst="ellipse">
            <a:avLst/>
          </a:prstGeom>
        </p:spPr>
        <p:txBody>
          <a:bodyPr lIns="182880" tIns="0" rIns="182880" bIns="0" anchor="ctr">
            <a:normAutofit/>
          </a:bodyPr>
          <a:lstStyle>
            <a:lvl1pPr marL="0" indent="0" algn="ctr">
              <a:buNone/>
              <a:defRPr sz="24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a:t>
            </a:r>
            <a:br>
              <a:rPr lang="en-US"/>
            </a:br>
            <a:r>
              <a:rPr lang="en-US"/>
              <a:t>paste in</a:t>
            </a:r>
            <a:endParaRPr lang="en-US" dirty="0"/>
          </a:p>
        </p:txBody>
      </p:sp>
      <p:sp>
        <p:nvSpPr>
          <p:cNvPr id="13" name="Content Placeholder 11"/>
          <p:cNvSpPr>
            <a:spLocks noGrp="1" noChangeAspect="1"/>
          </p:cNvSpPr>
          <p:nvPr>
            <p:ph sz="quarter" idx="17" hasCustomPrompt="1"/>
          </p:nvPr>
        </p:nvSpPr>
        <p:spPr>
          <a:xfrm>
            <a:off x="5477800" y="3427202"/>
            <a:ext cx="3383280" cy="3383280"/>
          </a:xfrm>
          <a:prstGeom prst="ellipse">
            <a:avLst/>
          </a:prstGeom>
        </p:spPr>
        <p:txBody>
          <a:bodyPr lIns="182880" tIns="0" rIns="182880" bIns="0" anchor="ctr">
            <a:normAutofit/>
          </a:bodyPr>
          <a:lstStyle>
            <a:lvl1pPr marL="0" indent="0" algn="ctr">
              <a:buNone/>
              <a:defRPr sz="24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a:t>
            </a:r>
            <a:br>
              <a:rPr lang="en-US"/>
            </a:br>
            <a:r>
              <a:rPr lang="en-US"/>
              <a:t>paste in</a:t>
            </a:r>
            <a:endParaRPr lang="en-US" dirty="0"/>
          </a:p>
        </p:txBody>
      </p:sp>
      <p:sp>
        <p:nvSpPr>
          <p:cNvPr id="15" name="Content Placeholder 11"/>
          <p:cNvSpPr>
            <a:spLocks noGrp="1" noChangeAspect="1"/>
          </p:cNvSpPr>
          <p:nvPr>
            <p:ph sz="quarter" idx="19" hasCustomPrompt="1"/>
          </p:nvPr>
        </p:nvSpPr>
        <p:spPr>
          <a:xfrm>
            <a:off x="9386101" y="3413565"/>
            <a:ext cx="3383280" cy="3383280"/>
          </a:xfrm>
          <a:prstGeom prst="ellipse">
            <a:avLst/>
          </a:prstGeom>
        </p:spPr>
        <p:txBody>
          <a:bodyPr lIns="182880" tIns="0" rIns="182880" bIns="0" anchor="ctr">
            <a:normAutofit/>
          </a:bodyPr>
          <a:lstStyle>
            <a:lvl1pPr marL="0" indent="0" algn="ctr">
              <a:buNone/>
              <a:defRPr sz="24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To add image or icon, click the image icon or </a:t>
            </a:r>
            <a:br>
              <a:rPr lang="en-US"/>
            </a:br>
            <a:r>
              <a:rPr lang="en-US"/>
              <a:t>paste in</a:t>
            </a:r>
            <a:endParaRPr lang="en-US" dirty="0"/>
          </a:p>
        </p:txBody>
      </p:sp>
      <p:sp>
        <p:nvSpPr>
          <p:cNvPr id="17" name="Text Placeholder 3"/>
          <p:cNvSpPr>
            <a:spLocks noGrp="1"/>
          </p:cNvSpPr>
          <p:nvPr>
            <p:ph type="body" sz="quarter" idx="20" hasCustomPrompt="1"/>
          </p:nvPr>
        </p:nvSpPr>
        <p:spPr>
          <a:xfrm>
            <a:off x="13294401" y="7189718"/>
            <a:ext cx="3383280" cy="21828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8" name="Text Placeholder 3"/>
          <p:cNvSpPr>
            <a:spLocks noGrp="1"/>
          </p:cNvSpPr>
          <p:nvPr>
            <p:ph type="body" sz="quarter" idx="21" hasCustomPrompt="1"/>
          </p:nvPr>
        </p:nvSpPr>
        <p:spPr>
          <a:xfrm>
            <a:off x="5477800" y="7189718"/>
            <a:ext cx="3383280" cy="21828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
        <p:nvSpPr>
          <p:cNvPr id="19" name="Text Placeholder 3"/>
          <p:cNvSpPr>
            <a:spLocks noGrp="1"/>
          </p:cNvSpPr>
          <p:nvPr>
            <p:ph type="body" sz="quarter" idx="22" hasCustomPrompt="1"/>
          </p:nvPr>
        </p:nvSpPr>
        <p:spPr>
          <a:xfrm>
            <a:off x="9386100" y="7189718"/>
            <a:ext cx="3383280" cy="2182882"/>
          </a:xfrm>
          <a:prstGeom prst="rect">
            <a:avLst/>
          </a:prstGeom>
        </p:spPr>
        <p:txBody>
          <a:bodyPr lIns="182880" tIns="0" rIns="182880" bIns="0">
            <a:noAutofit/>
          </a:bodyPr>
          <a:lstStyle>
            <a:lvl1pPr marL="0" indent="0" algn="ctr">
              <a:lnSpc>
                <a:spcPct val="100000"/>
              </a:lnSpc>
              <a:spcBef>
                <a:spcPts val="0"/>
              </a:spcBef>
              <a:buNone/>
              <a:defRPr sz="3400" b="0" i="0">
                <a:latin typeface="+mn-lt"/>
                <a:ea typeface="PS TT Commons Light" charset="0"/>
                <a:cs typeface="PS TT Commons Light" charset="0"/>
              </a:defRPr>
            </a:lvl1pPr>
            <a:lvl2pPr>
              <a:defRPr/>
            </a:lvl2pPr>
          </a:lstStyle>
          <a:p>
            <a:pPr lvl="0"/>
            <a:r>
              <a:rPr lang="en-US" dirty="0"/>
              <a:t>Add text here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Only Image Chunking: Six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Icon Only Image Chunking: Six Items</a:t>
            </a:r>
          </a:p>
        </p:txBody>
      </p:sp>
      <p:sp>
        <p:nvSpPr>
          <p:cNvPr id="3" name="Content Placeholder 11"/>
          <p:cNvSpPr>
            <a:spLocks noGrp="1"/>
          </p:cNvSpPr>
          <p:nvPr>
            <p:ph sz="quarter" idx="12" hasCustomPrompt="1"/>
          </p:nvPr>
        </p:nvSpPr>
        <p:spPr>
          <a:xfrm>
            <a:off x="1706879" y="2418615"/>
            <a:ext cx="4047745" cy="2307164"/>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4" name="Text Placeholder 3"/>
          <p:cNvSpPr>
            <a:spLocks noGrp="1"/>
          </p:cNvSpPr>
          <p:nvPr>
            <p:ph type="body" sz="quarter" idx="14" hasCustomPrompt="1"/>
          </p:nvPr>
        </p:nvSpPr>
        <p:spPr>
          <a:xfrm>
            <a:off x="1706879" y="4830290"/>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
        <p:nvSpPr>
          <p:cNvPr id="11" name="Content Placeholder 11"/>
          <p:cNvSpPr>
            <a:spLocks noGrp="1"/>
          </p:cNvSpPr>
          <p:nvPr>
            <p:ph sz="quarter" idx="15" hasCustomPrompt="1"/>
          </p:nvPr>
        </p:nvSpPr>
        <p:spPr>
          <a:xfrm>
            <a:off x="1703833" y="5930541"/>
            <a:ext cx="4050791" cy="2304288"/>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12" name="Text Placeholder 3"/>
          <p:cNvSpPr>
            <a:spLocks noGrp="1"/>
          </p:cNvSpPr>
          <p:nvPr>
            <p:ph type="body" sz="quarter" idx="16" hasCustomPrompt="1"/>
          </p:nvPr>
        </p:nvSpPr>
        <p:spPr>
          <a:xfrm>
            <a:off x="1703832" y="8342216"/>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
        <p:nvSpPr>
          <p:cNvPr id="13" name="Content Placeholder 11"/>
          <p:cNvSpPr>
            <a:spLocks noGrp="1"/>
          </p:cNvSpPr>
          <p:nvPr>
            <p:ph sz="quarter" idx="17" hasCustomPrompt="1"/>
          </p:nvPr>
        </p:nvSpPr>
        <p:spPr>
          <a:xfrm>
            <a:off x="12770227" y="2420053"/>
            <a:ext cx="4050791" cy="2304288"/>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14" name="Text Placeholder 3"/>
          <p:cNvSpPr>
            <a:spLocks noGrp="1"/>
          </p:cNvSpPr>
          <p:nvPr>
            <p:ph type="body" sz="quarter" idx="18" hasCustomPrompt="1"/>
          </p:nvPr>
        </p:nvSpPr>
        <p:spPr>
          <a:xfrm>
            <a:off x="12770226" y="4830290"/>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
        <p:nvSpPr>
          <p:cNvPr id="15" name="Content Placeholder 11"/>
          <p:cNvSpPr>
            <a:spLocks noGrp="1"/>
          </p:cNvSpPr>
          <p:nvPr>
            <p:ph sz="quarter" idx="19" hasCustomPrompt="1"/>
          </p:nvPr>
        </p:nvSpPr>
        <p:spPr>
          <a:xfrm>
            <a:off x="12770226" y="5949380"/>
            <a:ext cx="4050791" cy="2304288"/>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16" name="Text Placeholder 3"/>
          <p:cNvSpPr>
            <a:spLocks noGrp="1"/>
          </p:cNvSpPr>
          <p:nvPr>
            <p:ph type="body" sz="quarter" idx="20" hasCustomPrompt="1"/>
          </p:nvPr>
        </p:nvSpPr>
        <p:spPr>
          <a:xfrm>
            <a:off x="12770225" y="8342216"/>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
        <p:nvSpPr>
          <p:cNvPr id="17" name="Content Placeholder 11"/>
          <p:cNvSpPr>
            <a:spLocks noGrp="1"/>
          </p:cNvSpPr>
          <p:nvPr>
            <p:ph sz="quarter" idx="21" hasCustomPrompt="1"/>
          </p:nvPr>
        </p:nvSpPr>
        <p:spPr>
          <a:xfrm>
            <a:off x="7235504" y="2418615"/>
            <a:ext cx="4050791" cy="2304288"/>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18" name="Text Placeholder 3"/>
          <p:cNvSpPr>
            <a:spLocks noGrp="1"/>
          </p:cNvSpPr>
          <p:nvPr>
            <p:ph type="body" sz="quarter" idx="22" hasCustomPrompt="1"/>
          </p:nvPr>
        </p:nvSpPr>
        <p:spPr>
          <a:xfrm>
            <a:off x="7235505" y="4830290"/>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
        <p:nvSpPr>
          <p:cNvPr id="19" name="Content Placeholder 11"/>
          <p:cNvSpPr>
            <a:spLocks noGrp="1"/>
          </p:cNvSpPr>
          <p:nvPr>
            <p:ph sz="quarter" idx="23" hasCustomPrompt="1"/>
          </p:nvPr>
        </p:nvSpPr>
        <p:spPr>
          <a:xfrm>
            <a:off x="7235504" y="5930541"/>
            <a:ext cx="4050791" cy="2304288"/>
          </a:xfrm>
          <a:prstGeom prst="rect">
            <a:avLst/>
          </a:prstGeom>
        </p:spPr>
        <p:txBody>
          <a:bodyPr lIns="182880" tIns="0" rIns="182880" bIns="0" anchor="ctr">
            <a:normAutofit/>
          </a:bodyPr>
          <a:lstStyle>
            <a:lvl1pPr marL="0" indent="0" algn="ctr">
              <a:buNone/>
              <a:defRPr sz="2200" b="0" i="0" baseline="0">
                <a:latin typeface="PS TT Commons Light" charset="0"/>
                <a:ea typeface="PS TT Commons Light" charset="0"/>
                <a:cs typeface="PS TT Commons Light" charset="0"/>
              </a:defRPr>
            </a:lvl1pPr>
            <a:lvl2pPr marL="594130" indent="0" algn="l">
              <a:buNone/>
              <a:defRPr sz="4400"/>
            </a:lvl2pPr>
            <a:lvl3pPr marL="1192322" indent="0" algn="l">
              <a:buNone/>
              <a:defRPr sz="4400"/>
            </a:lvl3pPr>
            <a:lvl4pPr marL="1766108" indent="0" algn="l">
              <a:buNone/>
              <a:defRPr sz="4400"/>
            </a:lvl4pPr>
            <a:lvl5pPr marL="2193388" indent="0" algn="l">
              <a:buNone/>
              <a:defRPr sz="4400"/>
            </a:lvl5pPr>
          </a:lstStyle>
          <a:p>
            <a:pPr lvl="0"/>
            <a:r>
              <a:rPr lang="en-US"/>
              <a:t>Icon only:</a:t>
            </a:r>
            <a:br>
              <a:rPr lang="en-US"/>
            </a:br>
            <a:r>
              <a:rPr lang="en-US"/>
              <a:t>click on the image </a:t>
            </a:r>
            <a:br>
              <a:rPr lang="en-US"/>
            </a:br>
            <a:r>
              <a:rPr lang="en-US"/>
              <a:t>icon or paste in</a:t>
            </a:r>
            <a:endParaRPr lang="en-US" dirty="0"/>
          </a:p>
        </p:txBody>
      </p:sp>
      <p:sp>
        <p:nvSpPr>
          <p:cNvPr id="20" name="Text Placeholder 3"/>
          <p:cNvSpPr>
            <a:spLocks noGrp="1"/>
          </p:cNvSpPr>
          <p:nvPr>
            <p:ph type="body" sz="quarter" idx="24" hasCustomPrompt="1"/>
          </p:nvPr>
        </p:nvSpPr>
        <p:spPr>
          <a:xfrm>
            <a:off x="7235505" y="8342216"/>
            <a:ext cx="4050791" cy="642058"/>
          </a:xfrm>
          <a:prstGeom prst="rect">
            <a:avLst/>
          </a:prstGeom>
        </p:spPr>
        <p:txBody>
          <a:bodyPr lIns="182880" tIns="0" rIns="182880" bIns="0" anchor="ctr">
            <a:noAutofit/>
          </a:bodyPr>
          <a:lstStyle>
            <a:lvl1pPr marL="0" indent="0" algn="ctr">
              <a:lnSpc>
                <a:spcPct val="100000"/>
              </a:lnSpc>
              <a:spcBef>
                <a:spcPts val="0"/>
              </a:spcBef>
              <a:buNone/>
              <a:defRPr sz="3200" b="0" i="0">
                <a:latin typeface="+mn-lt"/>
                <a:ea typeface="PS TT Commons Light" charset="0"/>
                <a:cs typeface="PS TT Commons Light" charset="0"/>
              </a:defRPr>
            </a:lvl1pPr>
            <a:lvl2pPr>
              <a:defRPr/>
            </a:lvl2pPr>
          </a:lstStyle>
          <a:p>
            <a:pPr lvl="0"/>
            <a:r>
              <a:rPr lang="en-US" dirty="0"/>
              <a:t>Add text here</a:t>
            </a:r>
          </a:p>
        </p:txBody>
      </p:sp>
    </p:spTree>
    <p:extLst>
      <p:ext uri="{BB962C8B-B14F-4D97-AF65-F5344CB8AC3E}">
        <p14:creationId xmlns:p14="http://schemas.microsoft.com/office/powerpoint/2010/main" val="61641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559" y="856301"/>
            <a:ext cx="15708907" cy="4212090"/>
          </a:xfrm>
        </p:spPr>
        <p:txBody>
          <a:bodyPr anchor="b"/>
          <a:lstStyle>
            <a:lvl1pPr algn="r">
              <a:defRPr sz="6000">
                <a:latin typeface="+mj-lt"/>
              </a:defRPr>
            </a:lvl1pPr>
          </a:lstStyle>
          <a:p>
            <a:r>
              <a:rPr lang="en-US"/>
              <a:t> Add Section Header in Title Case</a:t>
            </a:r>
          </a:p>
        </p:txBody>
      </p:sp>
      <p:cxnSp>
        <p:nvCxnSpPr>
          <p:cNvPr id="4" name="Straight Connector 3"/>
          <p:cNvCxnSpPr/>
          <p:nvPr/>
        </p:nvCxnSpPr>
        <p:spPr>
          <a:xfrm>
            <a:off x="914400" y="5409346"/>
            <a:ext cx="164592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Tree>
    <p:extLst>
      <p:ext uri="{BB962C8B-B14F-4D97-AF65-F5344CB8AC3E}">
        <p14:creationId xmlns:p14="http://schemas.microsoft.com/office/powerpoint/2010/main" val="382490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Three Item List With Icons</a:t>
            </a:r>
          </a:p>
        </p:txBody>
      </p:sp>
      <p:sp>
        <p:nvSpPr>
          <p:cNvPr id="3" name="Content Placeholder 11"/>
          <p:cNvSpPr>
            <a:spLocks noGrp="1"/>
          </p:cNvSpPr>
          <p:nvPr>
            <p:ph sz="quarter" idx="12" hasCustomPrompt="1"/>
          </p:nvPr>
        </p:nvSpPr>
        <p:spPr>
          <a:xfrm>
            <a:off x="1433744" y="2625498"/>
            <a:ext cx="1766656" cy="171822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t>
            </a:r>
            <a:r>
              <a:rPr lang="en-US" dirty="0"/>
              <a:t>add image</a:t>
            </a:r>
          </a:p>
        </p:txBody>
      </p:sp>
      <p:sp>
        <p:nvSpPr>
          <p:cNvPr id="4" name="Text Placeholder 3"/>
          <p:cNvSpPr>
            <a:spLocks noGrp="1"/>
          </p:cNvSpPr>
          <p:nvPr>
            <p:ph type="body" sz="quarter" idx="15" hasCustomPrompt="1"/>
          </p:nvPr>
        </p:nvSpPr>
        <p:spPr>
          <a:xfrm>
            <a:off x="3857628" y="2532121"/>
            <a:ext cx="13173072" cy="1904990"/>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1433744" y="5080776"/>
            <a:ext cx="1766656" cy="171822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3857628" y="4987397"/>
            <a:ext cx="13173072" cy="1904990"/>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1433744" y="7482706"/>
            <a:ext cx="1766656" cy="171822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3857628" y="7389327"/>
            <a:ext cx="13173072" cy="1904990"/>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cxnSp>
        <p:nvCxnSpPr>
          <p:cNvPr id="9" name="Straight Connector 8"/>
          <p:cNvCxnSpPr/>
          <p:nvPr/>
        </p:nvCxnSpPr>
        <p:spPr>
          <a:xfrm>
            <a:off x="3564592" y="2478772"/>
            <a:ext cx="0" cy="201168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564592" y="4934048"/>
            <a:ext cx="0" cy="201168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564592" y="7335978"/>
            <a:ext cx="0" cy="201168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baseline="0">
                <a:solidFill>
                  <a:schemeClr val="accent1"/>
                </a:solidFill>
                <a:latin typeface="PS TT Commons DemiBold" charset="0"/>
                <a:ea typeface="PS TT Commons DemiBold" charset="0"/>
                <a:cs typeface="PS TT Commons DemiBold" charset="0"/>
              </a:rPr>
              <a:t>appear</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1726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Four Item List With Icons</a:t>
            </a:r>
          </a:p>
        </p:txBody>
      </p:sp>
      <p:sp>
        <p:nvSpPr>
          <p:cNvPr id="3" name="Content Placeholder 11"/>
          <p:cNvSpPr>
            <a:spLocks noGrp="1"/>
          </p:cNvSpPr>
          <p:nvPr>
            <p:ph sz="quarter" idx="12" hasCustomPrompt="1"/>
          </p:nvPr>
        </p:nvSpPr>
        <p:spPr>
          <a:xfrm>
            <a:off x="1257300" y="2274231"/>
            <a:ext cx="1570712" cy="139829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4" name="Text Placeholder 3"/>
          <p:cNvSpPr>
            <a:spLocks noGrp="1"/>
          </p:cNvSpPr>
          <p:nvPr>
            <p:ph type="body" sz="quarter" idx="15" hasCustomPrompt="1"/>
          </p:nvPr>
        </p:nvSpPr>
        <p:spPr>
          <a:xfrm>
            <a:off x="3249836" y="2145186"/>
            <a:ext cx="13780864" cy="162805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1257300" y="4240225"/>
            <a:ext cx="1570712" cy="139829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3249836" y="4111178"/>
            <a:ext cx="13780864" cy="162805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1257300" y="6209333"/>
            <a:ext cx="1570712" cy="139829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3249836" y="6080288"/>
            <a:ext cx="13780864" cy="162805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9" name="Content Placeholder 11"/>
          <p:cNvSpPr>
            <a:spLocks noGrp="1"/>
          </p:cNvSpPr>
          <p:nvPr>
            <p:ph sz="quarter" idx="20" hasCustomPrompt="1"/>
          </p:nvPr>
        </p:nvSpPr>
        <p:spPr>
          <a:xfrm>
            <a:off x="1257300" y="8178441"/>
            <a:ext cx="1570712" cy="1398298"/>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10" name="Text Placeholder 3"/>
          <p:cNvSpPr>
            <a:spLocks noGrp="1"/>
          </p:cNvSpPr>
          <p:nvPr>
            <p:ph type="body" sz="quarter" idx="21" hasCustomPrompt="1"/>
          </p:nvPr>
        </p:nvSpPr>
        <p:spPr>
          <a:xfrm>
            <a:off x="3249836" y="8049396"/>
            <a:ext cx="13780864" cy="162805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cxnSp>
        <p:nvCxnSpPr>
          <p:cNvPr id="11" name="Straight Connector 10"/>
          <p:cNvCxnSpPr/>
          <p:nvPr/>
        </p:nvCxnSpPr>
        <p:spPr>
          <a:xfrm>
            <a:off x="3072384" y="2236627"/>
            <a:ext cx="0" cy="146525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072384" y="4202621"/>
            <a:ext cx="0" cy="146525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72384" y="6171729"/>
            <a:ext cx="0" cy="146525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072384" y="8140837"/>
            <a:ext cx="0" cy="146525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baseline="0">
                <a:solidFill>
                  <a:schemeClr val="accent1"/>
                </a:solidFill>
                <a:latin typeface="PS TT Commons DemiBold" charset="0"/>
                <a:ea typeface="PS TT Commons DemiBold" charset="0"/>
                <a:cs typeface="PS TT Commons DemiBold" charset="0"/>
              </a:rPr>
              <a:t>appear</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188693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0" grpId="0"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ive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Five Item List With Icons</a:t>
            </a:r>
          </a:p>
        </p:txBody>
      </p:sp>
      <p:sp>
        <p:nvSpPr>
          <p:cNvPr id="3" name="Content Placeholder 11"/>
          <p:cNvSpPr>
            <a:spLocks noGrp="1"/>
          </p:cNvSpPr>
          <p:nvPr>
            <p:ph sz="quarter" idx="12" hasCustomPrompt="1"/>
          </p:nvPr>
        </p:nvSpPr>
        <p:spPr>
          <a:xfrm>
            <a:off x="1257300" y="2145187"/>
            <a:ext cx="1570712" cy="1216526"/>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4" name="Text Placeholder 3"/>
          <p:cNvSpPr>
            <a:spLocks noGrp="1"/>
          </p:cNvSpPr>
          <p:nvPr>
            <p:ph type="body" sz="quarter" idx="15" hasCustomPrompt="1"/>
          </p:nvPr>
        </p:nvSpPr>
        <p:spPr>
          <a:xfrm>
            <a:off x="3249836" y="2145187"/>
            <a:ext cx="13780864" cy="121652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5" name="Content Placeholder 11"/>
          <p:cNvSpPr>
            <a:spLocks noGrp="1"/>
          </p:cNvSpPr>
          <p:nvPr>
            <p:ph sz="quarter" idx="16" hasCustomPrompt="1"/>
          </p:nvPr>
        </p:nvSpPr>
        <p:spPr>
          <a:xfrm>
            <a:off x="1257300" y="3623501"/>
            <a:ext cx="1570712" cy="1216526"/>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6" name="Text Placeholder 3"/>
          <p:cNvSpPr>
            <a:spLocks noGrp="1"/>
          </p:cNvSpPr>
          <p:nvPr>
            <p:ph type="body" sz="quarter" idx="17" hasCustomPrompt="1"/>
          </p:nvPr>
        </p:nvSpPr>
        <p:spPr>
          <a:xfrm>
            <a:off x="3249836" y="3623501"/>
            <a:ext cx="13780864" cy="121652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7" name="Content Placeholder 11"/>
          <p:cNvSpPr>
            <a:spLocks noGrp="1"/>
          </p:cNvSpPr>
          <p:nvPr>
            <p:ph sz="quarter" idx="18" hasCustomPrompt="1"/>
          </p:nvPr>
        </p:nvSpPr>
        <p:spPr>
          <a:xfrm>
            <a:off x="1257300" y="5101815"/>
            <a:ext cx="1570712" cy="1216526"/>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8" name="Text Placeholder 3"/>
          <p:cNvSpPr>
            <a:spLocks noGrp="1"/>
          </p:cNvSpPr>
          <p:nvPr>
            <p:ph type="body" sz="quarter" idx="19" hasCustomPrompt="1"/>
          </p:nvPr>
        </p:nvSpPr>
        <p:spPr>
          <a:xfrm>
            <a:off x="3249836" y="5101815"/>
            <a:ext cx="13780864" cy="121652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sp>
        <p:nvSpPr>
          <p:cNvPr id="9" name="Content Placeholder 11"/>
          <p:cNvSpPr>
            <a:spLocks noGrp="1"/>
          </p:cNvSpPr>
          <p:nvPr>
            <p:ph sz="quarter" idx="20" hasCustomPrompt="1"/>
          </p:nvPr>
        </p:nvSpPr>
        <p:spPr>
          <a:xfrm>
            <a:off x="1257300" y="6580129"/>
            <a:ext cx="1570712" cy="1216526"/>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10" name="Text Placeholder 3"/>
          <p:cNvSpPr>
            <a:spLocks noGrp="1"/>
          </p:cNvSpPr>
          <p:nvPr>
            <p:ph type="body" sz="quarter" idx="21" hasCustomPrompt="1"/>
          </p:nvPr>
        </p:nvSpPr>
        <p:spPr>
          <a:xfrm>
            <a:off x="3249836" y="6580129"/>
            <a:ext cx="13780864" cy="121652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cxnSp>
        <p:nvCxnSpPr>
          <p:cNvPr id="11" name="Straight Connector 10"/>
          <p:cNvCxnSpPr/>
          <p:nvPr/>
        </p:nvCxnSpPr>
        <p:spPr>
          <a:xfrm>
            <a:off x="3069979" y="2236625"/>
            <a:ext cx="0" cy="109487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069979" y="3714941"/>
            <a:ext cx="0" cy="109487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69979" y="5193255"/>
            <a:ext cx="0" cy="109487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069979" y="6671567"/>
            <a:ext cx="0" cy="1094874"/>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3" name="Content Placeholder 11"/>
          <p:cNvSpPr>
            <a:spLocks noGrp="1"/>
          </p:cNvSpPr>
          <p:nvPr>
            <p:ph sz="quarter" idx="22" hasCustomPrompt="1"/>
          </p:nvPr>
        </p:nvSpPr>
        <p:spPr>
          <a:xfrm>
            <a:off x="1257300" y="8100643"/>
            <a:ext cx="1570712" cy="1216526"/>
          </a:xfrm>
          <a:prstGeom prst="rect">
            <a:avLst/>
          </a:prstGeom>
        </p:spPr>
        <p:txBody>
          <a:bodyPr lIns="0" tIns="0" rIns="0" bIns="0" anchor="ctr">
            <a:normAutofit/>
          </a:bodyPr>
          <a:lstStyle>
            <a:lvl1pPr marL="0" indent="0" algn="ctr">
              <a:buNone/>
              <a:defRPr sz="2000" b="0" i="0" baseline="0">
                <a:latin typeface="PS TT Commons Light" charset="0"/>
                <a:ea typeface="PS TT Commons Light" charset="0"/>
                <a:cs typeface="PS TT Commons Light" charset="0"/>
              </a:defRPr>
            </a:lvl1pPr>
            <a:lvl2pPr algn="ctr">
              <a:defRPr sz="4400"/>
            </a:lvl2pPr>
            <a:lvl3pPr algn="ctr">
              <a:defRPr sz="4400"/>
            </a:lvl3pPr>
            <a:lvl4pPr algn="ctr">
              <a:defRPr sz="4400"/>
            </a:lvl4pPr>
            <a:lvl5pPr algn="ctr">
              <a:defRPr sz="4400"/>
            </a:lvl5pPr>
          </a:lstStyle>
          <a:p>
            <a:pPr lvl="0"/>
            <a:r>
              <a:rPr lang="en-US"/>
              <a:t>Click icon to add image</a:t>
            </a:r>
            <a:endParaRPr lang="en-US" dirty="0"/>
          </a:p>
        </p:txBody>
      </p:sp>
      <p:sp>
        <p:nvSpPr>
          <p:cNvPr id="24" name="Text Placeholder 3"/>
          <p:cNvSpPr>
            <a:spLocks noGrp="1"/>
          </p:cNvSpPr>
          <p:nvPr>
            <p:ph type="body" sz="quarter" idx="23" hasCustomPrompt="1"/>
          </p:nvPr>
        </p:nvSpPr>
        <p:spPr>
          <a:xfrm>
            <a:off x="3249836" y="8100643"/>
            <a:ext cx="13780864" cy="1216526"/>
          </a:xfrm>
          <a:prstGeom prst="rect">
            <a:avLst/>
          </a:prstGeom>
        </p:spPr>
        <p:txBody>
          <a:bodyPr lIns="182880" tIns="0" rIns="182880" bIns="0" anchor="ctr">
            <a:noAutofit/>
          </a:bodyPr>
          <a:lstStyle>
            <a:lvl1pPr marL="0" indent="0" algn="l">
              <a:spcBef>
                <a:spcPts val="0"/>
              </a:spcBef>
              <a:buNone/>
              <a:defRPr sz="3200" b="0" i="0">
                <a:latin typeface="+mn-lt"/>
                <a:ea typeface="PS TT Commons Light" charset="0"/>
                <a:cs typeface="PS TT Commons Light" charset="0"/>
              </a:defRPr>
            </a:lvl1pPr>
          </a:lstStyle>
          <a:p>
            <a:pPr lvl="0"/>
            <a:r>
              <a:rPr lang="en-US" dirty="0"/>
              <a:t>Add text here</a:t>
            </a:r>
          </a:p>
        </p:txBody>
      </p:sp>
      <p:cxnSp>
        <p:nvCxnSpPr>
          <p:cNvPr id="25" name="Straight Connector 24"/>
          <p:cNvCxnSpPr/>
          <p:nvPr/>
        </p:nvCxnSpPr>
        <p:spPr>
          <a:xfrm>
            <a:off x="3069979" y="8192081"/>
            <a:ext cx="0" cy="1094874"/>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baseline="0">
                <a:solidFill>
                  <a:schemeClr val="accent1"/>
                </a:solidFill>
                <a:latin typeface="PS TT Commons DemiBold" charset="0"/>
                <a:ea typeface="PS TT Commons DemiBold" charset="0"/>
                <a:cs typeface="PS TT Commons DemiBold" charset="0"/>
              </a:rPr>
              <a:t>appear</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70737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0" grpId="0"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P spid="24" grpId="0" build="p">
        <p:tmplLst>
          <p:tmpl lvl="1">
            <p:tnLst>
              <p:par>
                <p:cTn presetID="1" presetClass="entr" presetSubtype="0" fill="hold" nodeType="clickEffect">
                  <p:stCondLst>
                    <p:cond delay="0"/>
                  </p:stCondLst>
                  <p:childTnLst>
                    <p:set>
                      <p:cBhvr>
                        <p:cTn dur="1" fill="hold">
                          <p:stCondLst>
                            <p:cond delay="0"/>
                          </p:stCondLst>
                        </p:cTn>
                        <p:tgtEl>
                          <p:spTgt spid="24"/>
                        </p:tgtEl>
                        <p:attrNameLst>
                          <p:attrName>style.visibility</p:attrName>
                        </p:attrNameLst>
                      </p:cBhvr>
                      <p:to>
                        <p:strVal val="visible"/>
                      </p:to>
                    </p:se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Chunking: Two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9481323" y="3064477"/>
            <a:ext cx="7549378" cy="5008606"/>
          </a:xfrm>
          <a:prstGeom prst="rect">
            <a:avLst/>
          </a:prstGeom>
          <a:solidFill>
            <a:schemeClr val="bg2"/>
          </a:solidFill>
        </p:spPr>
        <p:txBody>
          <a:bodyPr lIns="274320" tIns="274320" rIns="274320" bIns="274320" anchor="ctr">
            <a:noAutofit/>
          </a:bodyPr>
          <a:lstStyle>
            <a:lvl1pPr marL="0" indent="0" algn="ctr">
              <a:buNone/>
              <a:defRPr sz="38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1257301" y="3064477"/>
            <a:ext cx="7549378" cy="5008606"/>
          </a:xfrm>
          <a:prstGeom prst="rect">
            <a:avLst/>
          </a:prstGeom>
          <a:solidFill>
            <a:schemeClr val="bg2"/>
          </a:solidFill>
        </p:spPr>
        <p:txBody>
          <a:bodyPr lIns="274320" tIns="274320" rIns="274320" bIns="274320" anchor="ctr">
            <a:noAutofit/>
          </a:bodyPr>
          <a:lstStyle>
            <a:lvl1pPr marL="0" indent="0" algn="ctr">
              <a:buNone/>
              <a:defRPr sz="38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2126743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Chunking: Thre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6649267" y="3328087"/>
            <a:ext cx="4989470" cy="5008606"/>
          </a:xfrm>
          <a:prstGeom prst="rect">
            <a:avLst/>
          </a:prstGeom>
          <a:solidFill>
            <a:schemeClr val="bg2"/>
          </a:solidFill>
        </p:spPr>
        <p:txBody>
          <a:bodyPr lIns="274320" tIns="274320" rIns="274320" bIns="274320" anchor="ctr">
            <a:noAutofit/>
          </a:bodyPr>
          <a:lstStyle>
            <a:lvl1pPr marL="0" indent="0" algn="ctr">
              <a:buNone/>
              <a:defRPr sz="38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1257301" y="3328087"/>
            <a:ext cx="4989470" cy="5008606"/>
          </a:xfrm>
          <a:prstGeom prst="rect">
            <a:avLst/>
          </a:prstGeom>
          <a:solidFill>
            <a:schemeClr val="bg2"/>
          </a:solidFill>
        </p:spPr>
        <p:txBody>
          <a:bodyPr lIns="274320" tIns="274320" rIns="274320" bIns="274320" anchor="ctr">
            <a:noAutofit/>
          </a:bodyPr>
          <a:lstStyle>
            <a:lvl1pPr marL="0" indent="0" algn="ctr">
              <a:buNone/>
              <a:defRPr sz="38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12041231" y="3328087"/>
            <a:ext cx="4989470" cy="5008606"/>
          </a:xfrm>
          <a:prstGeom prst="rect">
            <a:avLst/>
          </a:prstGeom>
          <a:solidFill>
            <a:schemeClr val="bg2"/>
          </a:solidFill>
        </p:spPr>
        <p:txBody>
          <a:bodyPr lIns="274320" tIns="274320" rIns="274320" bIns="274320" anchor="ctr">
            <a:noAutofit/>
          </a:bodyPr>
          <a:lstStyle>
            <a:lvl1pPr marL="0" indent="0" algn="ctr">
              <a:buNone/>
              <a:defRPr sz="38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1799674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Chunking: Four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4" name="Content Placeholder 10"/>
          <p:cNvSpPr>
            <a:spLocks noGrp="1"/>
          </p:cNvSpPr>
          <p:nvPr>
            <p:ph sz="quarter" idx="11" hasCustomPrompt="1"/>
          </p:nvPr>
        </p:nvSpPr>
        <p:spPr>
          <a:xfrm>
            <a:off x="9325232" y="3064477"/>
            <a:ext cx="7705468" cy="2537254"/>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0" hasCustomPrompt="1"/>
          </p:nvPr>
        </p:nvSpPr>
        <p:spPr>
          <a:xfrm>
            <a:off x="1257300" y="3064477"/>
            <a:ext cx="7705468" cy="2537254"/>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2" hasCustomPrompt="1"/>
          </p:nvPr>
        </p:nvSpPr>
        <p:spPr>
          <a:xfrm>
            <a:off x="9325232" y="5988907"/>
            <a:ext cx="7705468" cy="2537254"/>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3" hasCustomPrompt="1"/>
          </p:nvPr>
        </p:nvSpPr>
        <p:spPr>
          <a:xfrm>
            <a:off x="1257300" y="5988907"/>
            <a:ext cx="7705468" cy="2537254"/>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42094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Chunking: Five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6649267"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1257301"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12041231"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3" hasCustomPrompt="1"/>
          </p:nvPr>
        </p:nvSpPr>
        <p:spPr>
          <a:xfrm>
            <a:off x="3752037" y="6170144"/>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5" hasCustomPrompt="1"/>
          </p:nvPr>
        </p:nvSpPr>
        <p:spPr>
          <a:xfrm>
            <a:off x="9144001" y="6170144"/>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1306698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Chunking: Six Item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 in Title Case</a:t>
            </a:r>
          </a:p>
        </p:txBody>
      </p:sp>
      <p:sp>
        <p:nvSpPr>
          <p:cNvPr id="3" name="Content Placeholder 10"/>
          <p:cNvSpPr>
            <a:spLocks noGrp="1"/>
          </p:cNvSpPr>
          <p:nvPr>
            <p:ph sz="quarter" idx="11" hasCustomPrompt="1"/>
          </p:nvPr>
        </p:nvSpPr>
        <p:spPr>
          <a:xfrm>
            <a:off x="6649267"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4" name="Content Placeholder 10"/>
          <p:cNvSpPr>
            <a:spLocks noGrp="1"/>
          </p:cNvSpPr>
          <p:nvPr>
            <p:ph sz="quarter" idx="10" hasCustomPrompt="1"/>
          </p:nvPr>
        </p:nvSpPr>
        <p:spPr>
          <a:xfrm>
            <a:off x="1257301"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5" name="Content Placeholder 10"/>
          <p:cNvSpPr>
            <a:spLocks noGrp="1"/>
          </p:cNvSpPr>
          <p:nvPr>
            <p:ph sz="quarter" idx="12" hasCustomPrompt="1"/>
          </p:nvPr>
        </p:nvSpPr>
        <p:spPr>
          <a:xfrm>
            <a:off x="12041231" y="3031526"/>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6" name="Content Placeholder 10"/>
          <p:cNvSpPr>
            <a:spLocks noGrp="1"/>
          </p:cNvSpPr>
          <p:nvPr>
            <p:ph sz="quarter" idx="13" hasCustomPrompt="1"/>
          </p:nvPr>
        </p:nvSpPr>
        <p:spPr>
          <a:xfrm>
            <a:off x="6649267" y="6170144"/>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7" name="Content Placeholder 10"/>
          <p:cNvSpPr>
            <a:spLocks noGrp="1"/>
          </p:cNvSpPr>
          <p:nvPr>
            <p:ph sz="quarter" idx="14" hasCustomPrompt="1"/>
          </p:nvPr>
        </p:nvSpPr>
        <p:spPr>
          <a:xfrm>
            <a:off x="1257301" y="6170144"/>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
        <p:nvSpPr>
          <p:cNvPr id="8" name="Content Placeholder 10"/>
          <p:cNvSpPr>
            <a:spLocks noGrp="1"/>
          </p:cNvSpPr>
          <p:nvPr>
            <p:ph sz="quarter" idx="15" hasCustomPrompt="1"/>
          </p:nvPr>
        </p:nvSpPr>
        <p:spPr>
          <a:xfrm>
            <a:off x="12041231" y="6170144"/>
            <a:ext cx="4989470" cy="2685536"/>
          </a:xfrm>
          <a:prstGeom prst="rect">
            <a:avLst/>
          </a:prstGeom>
          <a:solidFill>
            <a:schemeClr val="bg2"/>
          </a:solidFill>
        </p:spPr>
        <p:txBody>
          <a:bodyPr lIns="274320" tIns="274320" rIns="274320" bIns="274320" anchor="ctr">
            <a:noAutofit/>
          </a:bodyPr>
          <a:lstStyle>
            <a:lvl1pPr marL="0" indent="0" algn="ctr">
              <a:buNone/>
              <a:defRPr sz="3600" b="0" i="0">
                <a:latin typeface="+mn-lt"/>
                <a:ea typeface="PS TT Commons Light" charset="0"/>
                <a:cs typeface="PS TT Commons Light" charset="0"/>
              </a:defRPr>
            </a:lvl1pPr>
          </a:lstStyle>
          <a:p>
            <a:pPr lvl="0"/>
            <a:r>
              <a:rPr lang="en-US" dirty="0"/>
              <a:t>Click to add text</a:t>
            </a:r>
          </a:p>
        </p:txBody>
      </p:sp>
    </p:spTree>
    <p:extLst>
      <p:ext uri="{BB962C8B-B14F-4D97-AF65-F5344CB8AC3E}">
        <p14:creationId xmlns:p14="http://schemas.microsoft.com/office/powerpoint/2010/main" val="2118325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de: Title with Description and Tab">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a:solidFill>
                  <a:schemeClr val="bg1"/>
                </a:solidFill>
              </a:defRPr>
            </a:lvl1pPr>
          </a:lstStyle>
          <a:p>
            <a:r>
              <a:rPr lang="en-US"/>
              <a:t>Add Title Slide in Title Case</a:t>
            </a:r>
          </a:p>
        </p:txBody>
      </p:sp>
      <p:sp>
        <p:nvSpPr>
          <p:cNvPr id="3" name="Rectangle 2"/>
          <p:cNvSpPr/>
          <p:nvPr/>
        </p:nvSpPr>
        <p:spPr>
          <a:xfrm>
            <a:off x="0" y="3666744"/>
            <a:ext cx="18288000" cy="6620256"/>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4" name="Rectangle 3"/>
          <p:cNvSpPr/>
          <p:nvPr/>
        </p:nvSpPr>
        <p:spPr>
          <a:xfrm>
            <a:off x="0" y="2825496"/>
            <a:ext cx="8080744" cy="105782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5" name="Text Placeholder 6"/>
          <p:cNvSpPr>
            <a:spLocks noGrp="1"/>
          </p:cNvSpPr>
          <p:nvPr>
            <p:ph type="body" sz="quarter" idx="10" hasCustomPrompt="1"/>
          </p:nvPr>
        </p:nvSpPr>
        <p:spPr>
          <a:xfrm>
            <a:off x="402283" y="4043452"/>
            <a:ext cx="17318790" cy="5850056"/>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6" name="Text Placeholder 9"/>
          <p:cNvSpPr>
            <a:spLocks noGrp="1"/>
          </p:cNvSpPr>
          <p:nvPr>
            <p:ph type="body" sz="quarter" idx="17" hasCustomPrompt="1"/>
          </p:nvPr>
        </p:nvSpPr>
        <p:spPr>
          <a:xfrm>
            <a:off x="402283" y="3035808"/>
            <a:ext cx="6704655"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9"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algn="ctr">
              <a:defRPr sz="3200">
                <a:solidFill>
                  <a:schemeClr val="bg1"/>
                </a:solidFill>
                <a:latin typeface="PS TT Commons" charset="0"/>
                <a:ea typeface="PS TT Commons" charset="0"/>
                <a:cs typeface="PS TT Commons" charset="0"/>
              </a:defRPr>
            </a:lvl1pPr>
          </a:lstStyle>
          <a:p>
            <a:pPr lvl="0"/>
            <a:r>
              <a:rPr lang="en-US"/>
              <a:t>Add a line of text here if needed</a:t>
            </a:r>
          </a:p>
        </p:txBody>
      </p:sp>
    </p:spTree>
    <p:extLst>
      <p:ext uri="{BB962C8B-B14F-4D97-AF65-F5344CB8AC3E}">
        <p14:creationId xmlns:p14="http://schemas.microsoft.com/office/powerpoint/2010/main" val="13646439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de: Title with Description and Two Tab">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1872" y="859536"/>
            <a:ext cx="15773400" cy="815748"/>
          </a:xfrm>
        </p:spPr>
        <p:txBody>
          <a:bodyPr/>
          <a:lstStyle>
            <a:lvl1pPr>
              <a:defRPr>
                <a:solidFill>
                  <a:schemeClr val="bg1"/>
                </a:solidFill>
              </a:defRPr>
            </a:lvl1pPr>
          </a:lstStyle>
          <a:p>
            <a:r>
              <a:rPr lang="en-US"/>
              <a:t>Add Title Slide in Title Case</a:t>
            </a:r>
          </a:p>
        </p:txBody>
      </p:sp>
      <p:sp>
        <p:nvSpPr>
          <p:cNvPr id="7"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algn="ctr">
              <a:defRPr sz="3200">
                <a:solidFill>
                  <a:schemeClr val="bg1"/>
                </a:solidFill>
                <a:latin typeface="PS TT Commons" charset="0"/>
                <a:ea typeface="PS TT Commons" charset="0"/>
                <a:cs typeface="PS TT Commons" charset="0"/>
              </a:defRPr>
            </a:lvl1pPr>
          </a:lstStyle>
          <a:p>
            <a:pPr lvl="0"/>
            <a:r>
              <a:rPr lang="en-US"/>
              <a:t>Add a line of text here if needed</a:t>
            </a:r>
          </a:p>
        </p:txBody>
      </p:sp>
      <p:sp>
        <p:nvSpPr>
          <p:cNvPr id="8" name="Rectangle 7"/>
          <p:cNvSpPr/>
          <p:nvPr/>
        </p:nvSpPr>
        <p:spPr>
          <a:xfrm>
            <a:off x="-1" y="3678561"/>
            <a:ext cx="8961120" cy="661734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9" name="Rectangle 8"/>
          <p:cNvSpPr/>
          <p:nvPr/>
        </p:nvSpPr>
        <p:spPr>
          <a:xfrm>
            <a:off x="0" y="2828260"/>
            <a:ext cx="6601968" cy="107082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10" name="Text Placeholder 6"/>
          <p:cNvSpPr>
            <a:spLocks noGrp="1"/>
          </p:cNvSpPr>
          <p:nvPr>
            <p:ph type="body" sz="quarter" idx="10" hasCustomPrompt="1"/>
          </p:nvPr>
        </p:nvSpPr>
        <p:spPr>
          <a:xfrm>
            <a:off x="402283" y="4043452"/>
            <a:ext cx="8065062" cy="5850056"/>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11" name="Text Placeholder 9"/>
          <p:cNvSpPr>
            <a:spLocks noGrp="1"/>
          </p:cNvSpPr>
          <p:nvPr>
            <p:ph type="body" sz="quarter" idx="17" hasCustomPrompt="1"/>
          </p:nvPr>
        </p:nvSpPr>
        <p:spPr>
          <a:xfrm>
            <a:off x="402282" y="3039872"/>
            <a:ext cx="5849662"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12" name="Rectangle 11"/>
          <p:cNvSpPr/>
          <p:nvPr/>
        </p:nvSpPr>
        <p:spPr>
          <a:xfrm>
            <a:off x="9326880" y="3669652"/>
            <a:ext cx="8961120" cy="661734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13" name="Rectangle 12"/>
          <p:cNvSpPr/>
          <p:nvPr/>
        </p:nvSpPr>
        <p:spPr>
          <a:xfrm>
            <a:off x="9326878" y="2828260"/>
            <a:ext cx="6600693" cy="107082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14" name="Text Placeholder 6"/>
          <p:cNvSpPr>
            <a:spLocks noGrp="1"/>
          </p:cNvSpPr>
          <p:nvPr>
            <p:ph type="body" sz="quarter" idx="19" hasCustomPrompt="1"/>
          </p:nvPr>
        </p:nvSpPr>
        <p:spPr>
          <a:xfrm>
            <a:off x="9796361" y="4043452"/>
            <a:ext cx="8065062" cy="5850056"/>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15" name="Text Placeholder 9"/>
          <p:cNvSpPr>
            <a:spLocks noGrp="1"/>
          </p:cNvSpPr>
          <p:nvPr>
            <p:ph type="body" sz="quarter" idx="20" hasCustomPrompt="1"/>
          </p:nvPr>
        </p:nvSpPr>
        <p:spPr>
          <a:xfrm>
            <a:off x="9796360" y="3048781"/>
            <a:ext cx="5852160"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202321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p Next">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1067547" y="711200"/>
            <a:ext cx="15054790" cy="4673600"/>
          </a:xfrm>
          <a:prstGeom prst="rect">
            <a:avLst/>
          </a:prstGeom>
        </p:spPr>
        <p:txBody>
          <a:bodyPr lIns="91440" anchor="b">
            <a:noAutofit/>
          </a:bodyPr>
          <a:lstStyle>
            <a:lvl1pPr marL="0" indent="0">
              <a:lnSpc>
                <a:spcPct val="90000"/>
              </a:lnSpc>
              <a:spcBef>
                <a:spcPts val="1500"/>
              </a:spcBef>
              <a:buNone/>
              <a:defRPr sz="6000" spc="0" baseline="0">
                <a:latin typeface="+mj-lt"/>
              </a:defRPr>
            </a:lvl1pPr>
          </a:lstStyle>
          <a:p>
            <a:pPr lvl="0"/>
            <a:r>
              <a:rPr lang="en-US"/>
              <a:t>Up Next:</a:t>
            </a:r>
          </a:p>
          <a:p>
            <a:pPr lvl="0"/>
            <a:r>
              <a:rPr lang="en-US"/>
              <a:t>Title of Upcoming Module</a:t>
            </a:r>
          </a:p>
        </p:txBody>
      </p:sp>
      <p:cxnSp>
        <p:nvCxnSpPr>
          <p:cNvPr id="5" name="Straight Connector 4"/>
          <p:cNvCxnSpPr/>
          <p:nvPr/>
        </p:nvCxnSpPr>
        <p:spPr>
          <a:xfrm>
            <a:off x="914400" y="5651942"/>
            <a:ext cx="164592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Tree>
    <p:extLst>
      <p:ext uri="{BB962C8B-B14F-4D97-AF65-F5344CB8AC3E}">
        <p14:creationId xmlns:p14="http://schemas.microsoft.com/office/powerpoint/2010/main" val="700341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de: Half Page with Tab and Output Section">
    <p:bg>
      <p:bgPr>
        <a:solidFill>
          <a:schemeClr val="bg2">
            <a:lumMod val="25000"/>
          </a:schemeClr>
        </a:solidFill>
        <a:effectLst/>
      </p:bgPr>
    </p:bg>
    <p:spTree>
      <p:nvGrpSpPr>
        <p:cNvPr id="1" name=""/>
        <p:cNvGrpSpPr/>
        <p:nvPr/>
      </p:nvGrpSpPr>
      <p:grpSpPr>
        <a:xfrm>
          <a:off x="0" y="0"/>
          <a:ext cx="0" cy="0"/>
          <a:chOff x="0" y="0"/>
          <a:chExt cx="0" cy="0"/>
        </a:xfrm>
      </p:grpSpPr>
      <p:sp>
        <p:nvSpPr>
          <p:cNvPr id="11" name="Rectangle 10"/>
          <p:cNvSpPr/>
          <p:nvPr userDrawn="1"/>
        </p:nvSpPr>
        <p:spPr>
          <a:xfrm>
            <a:off x="-2" y="3678561"/>
            <a:ext cx="11777474" cy="661734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12" name="Rectangle 11"/>
          <p:cNvSpPr/>
          <p:nvPr userDrawn="1"/>
        </p:nvSpPr>
        <p:spPr>
          <a:xfrm>
            <a:off x="-1" y="2828260"/>
            <a:ext cx="8084043" cy="107082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1257300" y="859536"/>
            <a:ext cx="15773400" cy="815748"/>
          </a:xfrm>
        </p:spPr>
        <p:txBody>
          <a:bodyPr/>
          <a:lstStyle>
            <a:lvl1pPr>
              <a:defRPr>
                <a:solidFill>
                  <a:schemeClr val="bg1"/>
                </a:solidFill>
              </a:defRPr>
            </a:lvl1pPr>
          </a:lstStyle>
          <a:p>
            <a:r>
              <a:rPr lang="en-US"/>
              <a:t>Add Title Slide in Title Case</a:t>
            </a:r>
          </a:p>
        </p:txBody>
      </p:sp>
      <p:sp>
        <p:nvSpPr>
          <p:cNvPr id="3"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algn="ctr">
              <a:defRPr sz="3200">
                <a:solidFill>
                  <a:schemeClr val="bg1"/>
                </a:solidFill>
                <a:latin typeface="PS TT Commons" charset="0"/>
                <a:ea typeface="PS TT Commons" charset="0"/>
                <a:cs typeface="PS TT Commons" charset="0"/>
              </a:defRPr>
            </a:lvl1pPr>
          </a:lstStyle>
          <a:p>
            <a:pPr lvl="0"/>
            <a:r>
              <a:rPr lang="en-US"/>
              <a:t>Add a line of text here if needed</a:t>
            </a:r>
          </a:p>
        </p:txBody>
      </p:sp>
      <p:sp>
        <p:nvSpPr>
          <p:cNvPr id="6" name="Text Placeholder 6"/>
          <p:cNvSpPr>
            <a:spLocks noGrp="1"/>
          </p:cNvSpPr>
          <p:nvPr>
            <p:ph type="body" sz="quarter" idx="10" hasCustomPrompt="1"/>
          </p:nvPr>
        </p:nvSpPr>
        <p:spPr>
          <a:xfrm>
            <a:off x="402283" y="4041648"/>
            <a:ext cx="10808262" cy="5852160"/>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9"/>
          <p:cNvSpPr>
            <a:spLocks noGrp="1"/>
          </p:cNvSpPr>
          <p:nvPr>
            <p:ph type="body" sz="quarter" idx="17" hasCustomPrompt="1"/>
          </p:nvPr>
        </p:nvSpPr>
        <p:spPr>
          <a:xfrm>
            <a:off x="402282" y="3035808"/>
            <a:ext cx="6997978"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8" name="Rectangle 7"/>
          <p:cNvSpPr/>
          <p:nvPr/>
        </p:nvSpPr>
        <p:spPr>
          <a:xfrm>
            <a:off x="11777472" y="3678561"/>
            <a:ext cx="6510528" cy="660844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9" name="Text Placeholder 6"/>
          <p:cNvSpPr>
            <a:spLocks noGrp="1"/>
          </p:cNvSpPr>
          <p:nvPr>
            <p:ph type="body" sz="quarter" idx="11" hasCustomPrompt="1"/>
          </p:nvPr>
        </p:nvSpPr>
        <p:spPr>
          <a:xfrm>
            <a:off x="12046288" y="4041647"/>
            <a:ext cx="5839376" cy="5852160"/>
          </a:xfrm>
          <a:prstGeom prst="rect">
            <a:avLst/>
          </a:prstGeom>
        </p:spPr>
        <p:txBody>
          <a:bodyPr anchor="t" anchorCtr="0">
            <a:noAutofit/>
          </a:bodyPr>
          <a:lstStyle>
            <a:lvl1pPr marL="0" indent="0">
              <a:lnSpc>
                <a:spcPct val="110000"/>
              </a:lnSpc>
              <a:spcBef>
                <a:spcPts val="0"/>
              </a:spcBef>
              <a:buNone/>
              <a:defRPr sz="2600" baseline="0">
                <a:solidFill>
                  <a:schemeClr val="tx1">
                    <a:lumMod val="75000"/>
                  </a:schemeClr>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&gt; Console</a:t>
            </a:r>
          </a:p>
        </p:txBody>
      </p:sp>
    </p:spTree>
    <p:extLst>
      <p:ext uri="{BB962C8B-B14F-4D97-AF65-F5344CB8AC3E}">
        <p14:creationId xmlns:p14="http://schemas.microsoft.com/office/powerpoint/2010/main" val="965625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Half Page Title Left and Tab Right">
    <p:bg>
      <p:bgPr>
        <a:solidFill>
          <a:schemeClr val="bg2">
            <a:lumMod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93990" y="4713582"/>
            <a:ext cx="5820102" cy="987424"/>
          </a:xfrm>
          <a:prstGeom prst="rect">
            <a:avLst/>
          </a:prstGeom>
        </p:spPr>
        <p:txBody>
          <a:bodyPr anchor="ctr">
            <a:noAutofit/>
          </a:bodyPr>
          <a:lstStyle>
            <a:lvl1pPr algn="ctr">
              <a:defRPr sz="5400">
                <a:solidFill>
                  <a:schemeClr val="bg1"/>
                </a:solidFill>
                <a:latin typeface="+mj-lt"/>
              </a:defRPr>
            </a:lvl1pPr>
          </a:lstStyle>
          <a:p>
            <a:pPr lvl="0"/>
            <a:r>
              <a:rPr lang="en-US"/>
              <a:t>Code Title Here</a:t>
            </a:r>
          </a:p>
        </p:txBody>
      </p:sp>
      <p:sp>
        <p:nvSpPr>
          <p:cNvPr id="5" name="Rectangle 4"/>
          <p:cNvSpPr/>
          <p:nvPr/>
        </p:nvSpPr>
        <p:spPr>
          <a:xfrm>
            <a:off x="6613451" y="898428"/>
            <a:ext cx="11674550" cy="9388572"/>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6" name="Rectangle 5"/>
          <p:cNvSpPr/>
          <p:nvPr/>
        </p:nvSpPr>
        <p:spPr>
          <a:xfrm>
            <a:off x="6613450" y="1"/>
            <a:ext cx="8102009" cy="91851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7" name="Text Placeholder 6"/>
          <p:cNvSpPr>
            <a:spLocks noGrp="1"/>
          </p:cNvSpPr>
          <p:nvPr>
            <p:ph type="body" sz="quarter" idx="11" hasCustomPrompt="1"/>
          </p:nvPr>
        </p:nvSpPr>
        <p:spPr>
          <a:xfrm>
            <a:off x="7111991" y="1254642"/>
            <a:ext cx="10755386" cy="8620878"/>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8" name="Text Placeholder 9"/>
          <p:cNvSpPr>
            <a:spLocks noGrp="1"/>
          </p:cNvSpPr>
          <p:nvPr>
            <p:ph type="body" sz="quarter" idx="17" hasCustomPrompt="1"/>
          </p:nvPr>
        </p:nvSpPr>
        <p:spPr>
          <a:xfrm>
            <a:off x="7187609" y="186898"/>
            <a:ext cx="5270873"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2104748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Full Page with Tab">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 y="898428"/>
            <a:ext cx="18288002" cy="9388572"/>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4" name="Rectangle 3"/>
          <p:cNvSpPr/>
          <p:nvPr/>
        </p:nvSpPr>
        <p:spPr>
          <a:xfrm>
            <a:off x="0" y="1"/>
            <a:ext cx="7995684" cy="918518"/>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5" name="Text Placeholder 6"/>
          <p:cNvSpPr>
            <a:spLocks noGrp="1"/>
          </p:cNvSpPr>
          <p:nvPr>
            <p:ph type="body" sz="quarter" idx="10" hasCustomPrompt="1"/>
          </p:nvPr>
        </p:nvSpPr>
        <p:spPr>
          <a:xfrm>
            <a:off x="402336" y="1062888"/>
            <a:ext cx="17332771" cy="8794344"/>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6" name="Text Placeholder 9"/>
          <p:cNvSpPr>
            <a:spLocks noGrp="1"/>
          </p:cNvSpPr>
          <p:nvPr>
            <p:ph type="body" sz="quarter" idx="17" hasCustomPrompt="1"/>
          </p:nvPr>
        </p:nvSpPr>
        <p:spPr>
          <a:xfrm>
            <a:off x="402336" y="251813"/>
            <a:ext cx="6764062"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Tree>
    <p:extLst>
      <p:ext uri="{BB962C8B-B14F-4D97-AF65-F5344CB8AC3E}">
        <p14:creationId xmlns:p14="http://schemas.microsoft.com/office/powerpoint/2010/main" val="1736478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a:solidFill>
                  <a:schemeClr val="bg1"/>
                </a:solidFill>
              </a:defRPr>
            </a:lvl1pPr>
          </a:lstStyle>
          <a:p>
            <a:r>
              <a:rPr lang="en-US"/>
              <a:t>Add Title Slide in Title Case</a:t>
            </a:r>
          </a:p>
        </p:txBody>
      </p:sp>
      <p:sp>
        <p:nvSpPr>
          <p:cNvPr id="5" name="Text Placeholder 6"/>
          <p:cNvSpPr>
            <a:spLocks noGrp="1"/>
          </p:cNvSpPr>
          <p:nvPr>
            <p:ph type="body" sz="quarter" idx="10" hasCustomPrompt="1"/>
          </p:nvPr>
        </p:nvSpPr>
        <p:spPr>
          <a:xfrm>
            <a:off x="402283" y="2926080"/>
            <a:ext cx="17465094" cy="6967428"/>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9"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algn="ctr">
              <a:spcBef>
                <a:spcPts val="0"/>
              </a:spcBef>
              <a:defRPr sz="3200" b="0" i="0">
                <a:solidFill>
                  <a:schemeClr val="bg1"/>
                </a:solidFill>
                <a:latin typeface="PS TT Commons Book" charset="0"/>
                <a:ea typeface="PS TT Commons Book" charset="0"/>
                <a:cs typeface="PS TT Commons Book" charset="0"/>
              </a:defRPr>
            </a:lvl1pPr>
          </a:lstStyle>
          <a:p>
            <a:pPr lvl="0"/>
            <a:r>
              <a:rPr lang="en-US"/>
              <a:t>Add a line of text here if needed</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ight Full Page with Title and Description">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a:solidFill>
                  <a:schemeClr val="tx1"/>
                </a:solidFill>
              </a:defRPr>
            </a:lvl1pPr>
          </a:lstStyle>
          <a:p>
            <a:r>
              <a:rPr lang="en-US"/>
              <a:t>Add Title Slide in Title Case</a:t>
            </a:r>
          </a:p>
        </p:txBody>
      </p:sp>
      <p:sp>
        <p:nvSpPr>
          <p:cNvPr id="5" name="Text Placeholder 6"/>
          <p:cNvSpPr>
            <a:spLocks noGrp="1"/>
          </p:cNvSpPr>
          <p:nvPr>
            <p:ph type="body" sz="quarter" idx="10" hasCustomPrompt="1"/>
          </p:nvPr>
        </p:nvSpPr>
        <p:spPr>
          <a:xfrm>
            <a:off x="402283" y="2926080"/>
            <a:ext cx="17465094" cy="6967428"/>
          </a:xfrm>
          <a:prstGeom prst="rect">
            <a:avLst/>
          </a:prstGeom>
        </p:spPr>
        <p:txBody>
          <a:bodyPr anchor="ctr">
            <a:noAutofit/>
          </a:bodyPr>
          <a:lstStyle>
            <a:lvl1pPr marL="0" indent="0">
              <a:lnSpc>
                <a:spcPct val="110000"/>
              </a:lnSpc>
              <a:spcBef>
                <a:spcPts val="0"/>
              </a:spcBef>
              <a:buNone/>
              <a:defRPr sz="2600" baseline="0">
                <a:solidFill>
                  <a:schemeClr val="tx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9"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algn="ctr">
              <a:spcBef>
                <a:spcPts val="0"/>
              </a:spcBef>
              <a:defRPr sz="3200" b="0" i="0">
                <a:solidFill>
                  <a:schemeClr val="tx1"/>
                </a:solidFill>
                <a:latin typeface="PS TT Commons Book" charset="0"/>
                <a:ea typeface="PS TT Commons Book" charset="0"/>
                <a:cs typeface="PS TT Commons Book" charset="0"/>
              </a:defRPr>
            </a:lvl1pPr>
          </a:lstStyle>
          <a:p>
            <a:pPr lvl="0"/>
            <a:r>
              <a:rPr lang="en-US"/>
              <a:t>Add a line of text here if needed</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de: Title Half Page with Tab and Outp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baseline="0">
                <a:solidFill>
                  <a:schemeClr val="bg1"/>
                </a:solidFill>
              </a:defRPr>
            </a:lvl1pPr>
          </a:lstStyle>
          <a:p>
            <a:r>
              <a:rPr lang="en-US"/>
              <a:t>Add Title Slide in Title Case</a:t>
            </a:r>
          </a:p>
        </p:txBody>
      </p:sp>
      <p:sp>
        <p:nvSpPr>
          <p:cNvPr id="3" name="Text Placeholder 8"/>
          <p:cNvSpPr>
            <a:spLocks noGrp="1"/>
          </p:cNvSpPr>
          <p:nvPr>
            <p:ph type="body" sz="quarter" idx="18" hasCustomPrompt="1"/>
          </p:nvPr>
        </p:nvSpPr>
        <p:spPr>
          <a:xfrm>
            <a:off x="1257300" y="1691640"/>
            <a:ext cx="15773400" cy="754058"/>
          </a:xfrm>
          <a:prstGeom prst="rect">
            <a:avLst/>
          </a:prstGeom>
        </p:spPr>
        <p:txBody>
          <a:bodyPr>
            <a:noAutofit/>
          </a:bodyPr>
          <a:lstStyle>
            <a:lvl1pPr marL="0" indent="0" algn="ctr">
              <a:spcBef>
                <a:spcPts val="0"/>
              </a:spcBef>
              <a:defRPr sz="3200" b="0" i="0">
                <a:solidFill>
                  <a:schemeClr val="bg1"/>
                </a:solidFill>
                <a:latin typeface="PS TT Commons Book" charset="0"/>
                <a:ea typeface="PS TT Commons Book" charset="0"/>
                <a:cs typeface="PS TT Commons Book" charset="0"/>
              </a:defRPr>
            </a:lvl1pPr>
          </a:lstStyle>
          <a:p>
            <a:pPr lvl="0"/>
            <a:r>
              <a:rPr lang="en-US"/>
              <a:t>Add a line of text here if needed</a:t>
            </a:r>
          </a:p>
        </p:txBody>
      </p:sp>
      <p:sp>
        <p:nvSpPr>
          <p:cNvPr id="4" name="Rectangle 3"/>
          <p:cNvSpPr/>
          <p:nvPr/>
        </p:nvSpPr>
        <p:spPr>
          <a:xfrm>
            <a:off x="-1" y="3443151"/>
            <a:ext cx="18288002" cy="392436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5" name="Rectangle 4"/>
          <p:cNvSpPr/>
          <p:nvPr/>
        </p:nvSpPr>
        <p:spPr>
          <a:xfrm>
            <a:off x="0" y="2565989"/>
            <a:ext cx="6021396" cy="119269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ctr"/>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402335" y="3758680"/>
            <a:ext cx="17375301" cy="3232819"/>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9"/>
          <p:cNvSpPr>
            <a:spLocks noGrp="1"/>
          </p:cNvSpPr>
          <p:nvPr>
            <p:ph type="body" sz="quarter" idx="17" hasCustomPrompt="1"/>
          </p:nvPr>
        </p:nvSpPr>
        <p:spPr>
          <a:xfrm>
            <a:off x="402336" y="2752887"/>
            <a:ext cx="4834938" cy="629780"/>
          </a:xfrm>
          <a:prstGeom prst="rect">
            <a:avLst/>
          </a:prstGeom>
        </p:spPr>
        <p:txBody>
          <a:bodyPr lIns="0" anchor="ctr">
            <a:noAutofit/>
          </a:bodyPr>
          <a:lstStyle>
            <a:lvl1pPr>
              <a:defRPr sz="2800" b="1" i="0">
                <a:solidFill>
                  <a:schemeClr val="bg1"/>
                </a:solidFill>
                <a:latin typeface="+mn-lt"/>
                <a:ea typeface="PS TT Commons DemiBold" charset="0"/>
                <a:cs typeface="PS TT Commons DemiBold" charset="0"/>
              </a:defRPr>
            </a:lvl1pPr>
          </a:lstStyle>
          <a:p>
            <a:pPr lvl="0"/>
            <a:r>
              <a:rPr lang="en-US"/>
              <a:t>Filename.here</a:t>
            </a:r>
            <a:endParaRPr lang="en-US" dirty="0"/>
          </a:p>
        </p:txBody>
      </p:sp>
      <p:sp>
        <p:nvSpPr>
          <p:cNvPr id="8" name="Rectangle 7"/>
          <p:cNvSpPr/>
          <p:nvPr/>
        </p:nvSpPr>
        <p:spPr>
          <a:xfrm>
            <a:off x="-4" y="7367513"/>
            <a:ext cx="18288004" cy="291948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9" name="Text Placeholder 6"/>
          <p:cNvSpPr>
            <a:spLocks noGrp="1"/>
          </p:cNvSpPr>
          <p:nvPr>
            <p:ph type="body" sz="quarter" idx="11" hasCustomPrompt="1"/>
          </p:nvPr>
        </p:nvSpPr>
        <p:spPr>
          <a:xfrm>
            <a:off x="402336" y="7516368"/>
            <a:ext cx="17375300" cy="2377140"/>
          </a:xfrm>
          <a:prstGeom prst="rect">
            <a:avLst/>
          </a:prstGeom>
        </p:spPr>
        <p:txBody>
          <a:bodyPr anchor="t" anchorCtr="0">
            <a:noAutofit/>
          </a:bodyPr>
          <a:lstStyle>
            <a:lvl1pPr marL="0" indent="0">
              <a:lnSpc>
                <a:spcPct val="110000"/>
              </a:lnSpc>
              <a:spcBef>
                <a:spcPts val="0"/>
              </a:spcBef>
              <a:buNone/>
              <a:defRPr sz="2600" baseline="0">
                <a:solidFill>
                  <a:schemeClr val="tx1">
                    <a:lumMod val="75000"/>
                  </a:schemeClr>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a:t>&gt; Console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de: Dark Half Page Horizontal">
    <p:bg>
      <p:bgPr>
        <a:solidFill>
          <a:schemeClr val="bg2">
            <a:lumMod val="10000"/>
          </a:schemeClr>
        </a:solidFill>
        <a:effectLst/>
      </p:bgPr>
    </p:bg>
    <p:spTree>
      <p:nvGrpSpPr>
        <p:cNvPr id="1" name=""/>
        <p:cNvGrpSpPr/>
        <p:nvPr/>
      </p:nvGrpSpPr>
      <p:grpSpPr>
        <a:xfrm>
          <a:off x="0" y="0"/>
          <a:ext cx="0" cy="0"/>
          <a:chOff x="0" y="0"/>
          <a:chExt cx="0" cy="0"/>
        </a:xfrm>
      </p:grpSpPr>
      <p:sp>
        <p:nvSpPr>
          <p:cNvPr id="8" name="Rectangle 7"/>
          <p:cNvSpPr/>
          <p:nvPr/>
        </p:nvSpPr>
        <p:spPr>
          <a:xfrm>
            <a:off x="-4" y="6345938"/>
            <a:ext cx="18288004" cy="3941064"/>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402281" y="6726746"/>
            <a:ext cx="17483382" cy="815748"/>
          </a:xfrm>
        </p:spPr>
        <p:txBody>
          <a:bodyPr>
            <a:noAutofit/>
          </a:bodyPr>
          <a:lstStyle>
            <a:lvl1pPr algn="l">
              <a:defRPr sz="4400" baseline="0">
                <a:solidFill>
                  <a:schemeClr val="tx1"/>
                </a:solidFill>
              </a:defRPr>
            </a:lvl1pPr>
          </a:lstStyle>
          <a:p>
            <a:r>
              <a:rPr lang="en-US"/>
              <a:t>Add Title Slide in Title Case</a:t>
            </a:r>
          </a:p>
        </p:txBody>
      </p:sp>
      <p:sp>
        <p:nvSpPr>
          <p:cNvPr id="3" name="Text Placeholder 8"/>
          <p:cNvSpPr>
            <a:spLocks noGrp="1"/>
          </p:cNvSpPr>
          <p:nvPr>
            <p:ph type="body" sz="quarter" idx="18"/>
          </p:nvPr>
        </p:nvSpPr>
        <p:spPr>
          <a:xfrm>
            <a:off x="402281" y="7670800"/>
            <a:ext cx="17483382" cy="2131568"/>
          </a:xfrm>
          <a:prstGeom prst="rect">
            <a:avLst/>
          </a:prstGeom>
        </p:spPr>
        <p:txBody>
          <a:bodyPr lIns="91440">
            <a:noAutofit/>
          </a:bodyPr>
          <a:lstStyle>
            <a:lvl1pPr marL="0" indent="0" algn="l">
              <a:lnSpc>
                <a:spcPct val="100000"/>
              </a:lnSpc>
              <a:spcBef>
                <a:spcPts val="0"/>
              </a:spcBef>
              <a:buFont typeface="Arial" charset="0"/>
              <a:buNone/>
              <a:defRPr sz="3000" b="0" i="0">
                <a:solidFill>
                  <a:schemeClr val="tx1"/>
                </a:solidFill>
                <a:latin typeface="+mn-lt"/>
                <a:ea typeface="PS TT Commons Light" charset="0"/>
                <a:cs typeface="PS TT Commons Light" charset="0"/>
              </a:defRPr>
            </a:lvl1pPr>
          </a:lstStyle>
          <a:p>
            <a:pPr lvl="0"/>
            <a:endParaRPr lang="en-US"/>
          </a:p>
        </p:txBody>
      </p:sp>
      <p:sp>
        <p:nvSpPr>
          <p:cNvPr id="6" name="Text Placeholder 6"/>
          <p:cNvSpPr>
            <a:spLocks noGrp="1"/>
          </p:cNvSpPr>
          <p:nvPr>
            <p:ph type="body" sz="quarter" idx="10" hasCustomPrompt="1"/>
          </p:nvPr>
        </p:nvSpPr>
        <p:spPr>
          <a:xfrm>
            <a:off x="402283" y="438913"/>
            <a:ext cx="17483382" cy="5567206"/>
          </a:xfrm>
          <a:prstGeom prst="rect">
            <a:avLst/>
          </a:prstGeom>
        </p:spPr>
        <p:txBody>
          <a:bodyPr anchor="b">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lumMod val="85000"/>
          </a:schemeClr>
        </a:solidFill>
        <a:effectLst/>
      </p:bgPr>
    </p:bg>
    <p:spTree>
      <p:nvGrpSpPr>
        <p:cNvPr id="1" name=""/>
        <p:cNvGrpSpPr/>
        <p:nvPr/>
      </p:nvGrpSpPr>
      <p:grpSpPr>
        <a:xfrm>
          <a:off x="0" y="0"/>
          <a:ext cx="0" cy="0"/>
          <a:chOff x="0" y="0"/>
          <a:chExt cx="0" cy="0"/>
        </a:xfrm>
      </p:grpSpPr>
      <p:sp>
        <p:nvSpPr>
          <p:cNvPr id="8" name="Rectangle 7"/>
          <p:cNvSpPr/>
          <p:nvPr/>
        </p:nvSpPr>
        <p:spPr>
          <a:xfrm>
            <a:off x="-4" y="6345938"/>
            <a:ext cx="18288004" cy="3941064"/>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2" name="Title 1"/>
          <p:cNvSpPr>
            <a:spLocks noGrp="1"/>
          </p:cNvSpPr>
          <p:nvPr>
            <p:ph type="title" hasCustomPrompt="1"/>
          </p:nvPr>
        </p:nvSpPr>
        <p:spPr>
          <a:xfrm>
            <a:off x="402281" y="6726746"/>
            <a:ext cx="17483382" cy="815748"/>
          </a:xfrm>
        </p:spPr>
        <p:txBody>
          <a:bodyPr/>
          <a:lstStyle>
            <a:lvl1pPr algn="l">
              <a:defRPr sz="4400" baseline="0">
                <a:solidFill>
                  <a:schemeClr val="tx1"/>
                </a:solidFill>
              </a:defRPr>
            </a:lvl1pPr>
          </a:lstStyle>
          <a:p>
            <a:r>
              <a:rPr lang="en-US"/>
              <a:t>Add Title Slide in Title Case</a:t>
            </a:r>
          </a:p>
        </p:txBody>
      </p:sp>
      <p:sp>
        <p:nvSpPr>
          <p:cNvPr id="6" name="Text Placeholder 6"/>
          <p:cNvSpPr>
            <a:spLocks noGrp="1"/>
          </p:cNvSpPr>
          <p:nvPr>
            <p:ph type="body" sz="quarter" idx="10" hasCustomPrompt="1"/>
          </p:nvPr>
        </p:nvSpPr>
        <p:spPr>
          <a:xfrm>
            <a:off x="402283" y="438913"/>
            <a:ext cx="17483382" cy="5567206"/>
          </a:xfrm>
          <a:prstGeom prst="rect">
            <a:avLst/>
          </a:prstGeom>
        </p:spPr>
        <p:txBody>
          <a:bodyPr anchor="b">
            <a:noAutofit/>
          </a:bodyPr>
          <a:lstStyle>
            <a:lvl1pPr marL="0" indent="0">
              <a:lnSpc>
                <a:spcPct val="110000"/>
              </a:lnSpc>
              <a:buNone/>
              <a:defRPr sz="2600" baseline="0">
                <a:solidFill>
                  <a:schemeClr val="tx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
        <p:nvSpPr>
          <p:cNvPr id="7" name="Text Placeholder 8"/>
          <p:cNvSpPr>
            <a:spLocks noGrp="1"/>
          </p:cNvSpPr>
          <p:nvPr>
            <p:ph type="body" sz="quarter" idx="18" hasCustomPrompt="1"/>
          </p:nvPr>
        </p:nvSpPr>
        <p:spPr>
          <a:xfrm>
            <a:off x="402281" y="7670800"/>
            <a:ext cx="17483382" cy="2131568"/>
          </a:xfrm>
          <a:prstGeom prst="rect">
            <a:avLst/>
          </a:prstGeom>
        </p:spPr>
        <p:txBody>
          <a:bodyPr lIns="91440">
            <a:noAutofit/>
          </a:bodyPr>
          <a:lstStyle>
            <a:lvl1pPr marL="0" indent="0" algn="l">
              <a:lnSpc>
                <a:spcPct val="100000"/>
              </a:lnSpc>
              <a:spcBef>
                <a:spcPts val="0"/>
              </a:spcBef>
              <a:buNone/>
              <a:defRPr sz="3000" b="0" i="0">
                <a:solidFill>
                  <a:schemeClr val="tx1"/>
                </a:solidFill>
                <a:latin typeface="+mn-lt"/>
                <a:ea typeface="PS TT Commons Light" charset="0"/>
                <a:cs typeface="PS TT Commons Light" charset="0"/>
              </a:defRPr>
            </a:lvl1pPr>
          </a:lstStyle>
          <a:p>
            <a:pPr lvl="0"/>
            <a:r>
              <a:rPr lang="en-US"/>
              <a:t>Add text here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a:solidFill>
                  <a:schemeClr val="bg1"/>
                </a:solidFill>
              </a:defRPr>
            </a:lvl1pPr>
          </a:lstStyle>
          <a:p>
            <a:r>
              <a:rPr lang="en-US"/>
              <a:t>Add Title Slide in Title Case</a:t>
            </a:r>
          </a:p>
        </p:txBody>
      </p:sp>
      <p:sp>
        <p:nvSpPr>
          <p:cNvPr id="5" name="Text Placeholder 6"/>
          <p:cNvSpPr>
            <a:spLocks noGrp="1"/>
          </p:cNvSpPr>
          <p:nvPr>
            <p:ph type="body" sz="quarter" idx="10" hasCustomPrompt="1"/>
          </p:nvPr>
        </p:nvSpPr>
        <p:spPr>
          <a:xfrm>
            <a:off x="402283" y="2048256"/>
            <a:ext cx="17465094" cy="7772400"/>
          </a:xfrm>
          <a:prstGeom prst="rect">
            <a:avLst/>
          </a:prstGeom>
        </p:spPr>
        <p:txBody>
          <a:bodyPr anchor="ctr">
            <a:noAutofit/>
          </a:bodyPr>
          <a:lstStyle>
            <a:lvl1pPr marL="0" indent="0">
              <a:lnSpc>
                <a:spcPct val="110000"/>
              </a:lnSpc>
              <a:spcBef>
                <a:spcPts val="0"/>
              </a:spcBef>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de: Light Full Page with Title">
    <p:bg>
      <p:bgPr>
        <a:solidFill>
          <a:srgbClr val="D9D9D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7300" y="859536"/>
            <a:ext cx="15773400" cy="815748"/>
          </a:xfrm>
        </p:spPr>
        <p:txBody>
          <a:bodyPr/>
          <a:lstStyle>
            <a:lvl1pPr>
              <a:defRPr>
                <a:solidFill>
                  <a:schemeClr val="tx1"/>
                </a:solidFill>
              </a:defRPr>
            </a:lvl1pPr>
          </a:lstStyle>
          <a:p>
            <a:r>
              <a:rPr lang="en-US"/>
              <a:t>Add Title Slide in Title Case</a:t>
            </a:r>
          </a:p>
        </p:txBody>
      </p:sp>
      <p:sp>
        <p:nvSpPr>
          <p:cNvPr id="5" name="Text Placeholder 6"/>
          <p:cNvSpPr>
            <a:spLocks noGrp="1"/>
          </p:cNvSpPr>
          <p:nvPr>
            <p:ph type="body" sz="quarter" idx="10" hasCustomPrompt="1"/>
          </p:nvPr>
        </p:nvSpPr>
        <p:spPr>
          <a:xfrm>
            <a:off x="402283" y="2048256"/>
            <a:ext cx="17465094" cy="7772400"/>
          </a:xfrm>
          <a:prstGeom prst="rect">
            <a:avLst/>
          </a:prstGeom>
        </p:spPr>
        <p:txBody>
          <a:bodyPr anchor="ctr">
            <a:noAutofit/>
          </a:bodyPr>
          <a:lstStyle>
            <a:lvl1pPr marL="0" indent="0">
              <a:lnSpc>
                <a:spcPct val="110000"/>
              </a:lnSpc>
              <a:spcBef>
                <a:spcPts val="0"/>
              </a:spcBef>
              <a:buNone/>
              <a:defRPr sz="2600" baseline="0">
                <a:solidFill>
                  <a:schemeClr val="tx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pPr lvl="0"/>
            <a:r>
              <a:rPr lang="en-US" dirty="0"/>
              <a:t>Add code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7" name="Rectangle 6"/>
          <p:cNvSpPr/>
          <p:nvPr userDrawn="1"/>
        </p:nvSpPr>
        <p:spPr>
          <a:xfrm>
            <a:off x="1" y="2"/>
            <a:ext cx="6953249" cy="10287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050" dirty="0"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953250" cy="10287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
            <a:ext cx="6953250" cy="10287000"/>
          </a:xfrm>
          <a:prstGeom prst="rect">
            <a:avLst/>
          </a:prstGeom>
        </p:spPr>
      </p:pic>
      <p:sp>
        <p:nvSpPr>
          <p:cNvPr id="10" name="Text Placeholder 9"/>
          <p:cNvSpPr>
            <a:spLocks noGrp="1"/>
          </p:cNvSpPr>
          <p:nvPr>
            <p:ph type="body" sz="quarter" idx="13" hasCustomPrompt="1"/>
          </p:nvPr>
        </p:nvSpPr>
        <p:spPr>
          <a:xfrm>
            <a:off x="1115674" y="2738804"/>
            <a:ext cx="4721900" cy="1005365"/>
          </a:xfrm>
          <a:prstGeom prst="rect">
            <a:avLst/>
          </a:prstGeom>
        </p:spPr>
        <p:txBody>
          <a:bodyPr anchor="b" anchorCtr="0">
            <a:noAutofit/>
          </a:bodyPr>
          <a:lstStyle>
            <a:lvl1pPr marL="0" indent="0" algn="ctr">
              <a:buNone/>
              <a:defRPr sz="4800" baseline="0">
                <a:solidFill>
                  <a:schemeClr val="bg1"/>
                </a:solidFill>
                <a:latin typeface="+mj-lt"/>
              </a:defRPr>
            </a:lvl1pPr>
            <a:lvl2pPr marL="445610" indent="0" algn="ctr">
              <a:buNone/>
              <a:defRPr sz="5400">
                <a:latin typeface="+mj-lt"/>
              </a:defRPr>
            </a:lvl2pPr>
            <a:lvl3pPr marL="894264" indent="0" algn="ctr">
              <a:buNone/>
              <a:defRPr sz="5400">
                <a:latin typeface="+mj-lt"/>
              </a:defRPr>
            </a:lvl3pPr>
            <a:lvl4pPr marL="1323975" indent="0" algn="ctr">
              <a:buNone/>
              <a:defRPr sz="5400">
                <a:latin typeface="+mj-lt"/>
              </a:defRPr>
            </a:lvl4pPr>
            <a:lvl5pPr marL="1645443" indent="0" algn="ctr">
              <a:buNone/>
              <a:defRPr sz="5400">
                <a:latin typeface="+mj-lt"/>
              </a:defRPr>
            </a:lvl5pPr>
          </a:lstStyle>
          <a:p>
            <a:pPr lvl="0"/>
            <a:r>
              <a:rPr lang="en-US" dirty="0"/>
              <a:t>Slide Title</a:t>
            </a:r>
          </a:p>
        </p:txBody>
      </p:sp>
      <p:sp>
        <p:nvSpPr>
          <p:cNvPr id="8" name="Rectangle 7"/>
          <p:cNvSpPr/>
          <p:nvPr userDrawn="1"/>
        </p:nvSpPr>
        <p:spPr>
          <a:xfrm>
            <a:off x="6960399" y="-795717"/>
            <a:ext cx="7164906" cy="461665"/>
          </a:xfrm>
          <a:prstGeom prst="rect">
            <a:avLst/>
          </a:prstGeom>
        </p:spPr>
        <p:txBody>
          <a:bodyPr wrap="square">
            <a:spAutoFit/>
          </a:bodyPr>
          <a:lstStyle/>
          <a:p>
            <a:pPr algn="l" defTabSz="1828756"/>
            <a:r>
              <a:rPr lang="en-US" sz="2400" b="1" i="0" dirty="0">
                <a:solidFill>
                  <a:srgbClr val="404040"/>
                </a:solidFill>
                <a:latin typeface="PS TT Commons DemiBold" charset="0"/>
                <a:ea typeface="PS TT Commons DemiBold" charset="0"/>
                <a:cs typeface="PS TT Commons DemiBold" charset="0"/>
              </a:rPr>
              <a:t>This bullet list </a:t>
            </a:r>
            <a:r>
              <a:rPr lang="en-US" sz="2400" b="1" i="0">
                <a:solidFill>
                  <a:srgbClr val="404040"/>
                </a:solidFill>
                <a:latin typeface="PS TT Commons DemiBold" charset="0"/>
                <a:ea typeface="PS TT Commons DemiBold" charset="0"/>
                <a:cs typeface="PS TT Commons DemiBold" charset="0"/>
              </a:rPr>
              <a:t>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
        <p:nvSpPr>
          <p:cNvPr id="3" name="Text Placeholder 2"/>
          <p:cNvSpPr>
            <a:spLocks noGrp="1"/>
          </p:cNvSpPr>
          <p:nvPr>
            <p:ph type="body" sz="quarter" idx="14" hasCustomPrompt="1"/>
          </p:nvPr>
        </p:nvSpPr>
        <p:spPr>
          <a:xfrm>
            <a:off x="7772400" y="813816"/>
            <a:ext cx="9692640" cy="8668512"/>
          </a:xfrm>
        </p:spPr>
        <p:txBody>
          <a:bodyPr anchor="ctr"/>
          <a:lstStyle>
            <a:lvl1pPr>
              <a:spcBef>
                <a:spcPts val="2700"/>
              </a:spcBef>
              <a:defRPr sz="3600">
                <a:solidFill>
                  <a:schemeClr val="accent1"/>
                </a:solidFill>
                <a:latin typeface="+mn-lt"/>
              </a:defRPr>
            </a:lvl1pPr>
            <a:lvl2pPr>
              <a:defRPr sz="3600" b="0" i="0">
                <a:solidFill>
                  <a:schemeClr val="accent1"/>
                </a:solidFill>
                <a:latin typeface="PS TT Commons" charset="0"/>
                <a:ea typeface="PS TT Commons" charset="0"/>
                <a:cs typeface="PS TT Commons" charset="0"/>
              </a:defRPr>
            </a:lvl2pPr>
            <a:lvl3pPr>
              <a:defRPr sz="3600" b="0" i="0">
                <a:solidFill>
                  <a:schemeClr val="accent1"/>
                </a:solidFill>
                <a:latin typeface="PS TT Commons" charset="0"/>
                <a:ea typeface="PS TT Commons" charset="0"/>
                <a:cs typeface="PS TT Commons" charset="0"/>
              </a:defRPr>
            </a:lvl3pPr>
            <a:lvl4pPr>
              <a:defRPr sz="3600" b="0" i="0">
                <a:solidFill>
                  <a:schemeClr val="accent1"/>
                </a:solidFill>
                <a:latin typeface="PS TT Commons" charset="0"/>
                <a:ea typeface="PS TT Commons" charset="0"/>
                <a:cs typeface="PS TT Commons" charset="0"/>
              </a:defRPr>
            </a:lvl4pPr>
          </a:lstStyle>
          <a:p>
            <a:pPr lvl="0"/>
            <a:r>
              <a:rPr lang="en-US"/>
              <a:t>Click to add text</a:t>
            </a:r>
          </a:p>
          <a:p>
            <a:pPr lvl="0"/>
            <a:r>
              <a:rPr lang="en-US"/>
              <a:t>Click to add text</a:t>
            </a:r>
          </a:p>
          <a:p>
            <a:pPr lvl="1"/>
            <a:r>
              <a:rPr lang="en-US"/>
              <a:t>Second level</a:t>
            </a:r>
          </a:p>
          <a:p>
            <a:pPr lvl="2"/>
            <a:r>
              <a:rPr lang="en-US"/>
              <a:t>Third level</a:t>
            </a:r>
          </a:p>
          <a:p>
            <a:pPr lvl="3"/>
            <a:r>
              <a:rPr lang="en-US"/>
              <a:t>Fourth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de: Dark Half Page Vertical with Points">
    <p:bg>
      <p:bgPr>
        <a:solidFill>
          <a:schemeClr val="bg2">
            <a:lumMod val="10000"/>
          </a:schemeClr>
        </a:solidFill>
        <a:effectLst/>
      </p:bgPr>
    </p:bg>
    <p:spTree>
      <p:nvGrpSpPr>
        <p:cNvPr id="1" name=""/>
        <p:cNvGrpSpPr/>
        <p:nvPr/>
      </p:nvGrpSpPr>
      <p:grpSpPr>
        <a:xfrm>
          <a:off x="0" y="0"/>
          <a:ext cx="0" cy="0"/>
          <a:chOff x="0" y="0"/>
          <a:chExt cx="0" cy="0"/>
        </a:xfrm>
      </p:grpSpPr>
      <p:sp>
        <p:nvSpPr>
          <p:cNvPr id="8" name="Rectangle 7"/>
          <p:cNvSpPr/>
          <p:nvPr/>
        </p:nvSpPr>
        <p:spPr>
          <a:xfrm>
            <a:off x="9162288" y="1"/>
            <a:ext cx="9125712" cy="10287002"/>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402283" y="457199"/>
            <a:ext cx="8229654" cy="9281160"/>
          </a:xfrm>
          <a:prstGeom prst="rect">
            <a:avLst/>
          </a:prstGeom>
        </p:spPr>
        <p:txBody>
          <a:bodyPr anchor="t">
            <a:noAutofit/>
          </a:bodyPr>
          <a:lstStyle>
            <a:lvl1pPr marL="0" indent="0">
              <a:lnSpc>
                <a:spcPct val="110000"/>
              </a:lnSpc>
              <a:buNone/>
              <a:defRPr sz="2600" baseline="0">
                <a:solidFill>
                  <a:schemeClr val="bg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r>
              <a:rPr lang="en-US" dirty="0"/>
              <a:t>// Put code on this side</a:t>
            </a:r>
          </a:p>
          <a:p>
            <a:r>
              <a:rPr lang="en-US" dirty="0"/>
              <a:t>let website = {</a:t>
            </a:r>
            <a:br>
              <a:rPr lang="en-US" dirty="0"/>
            </a:br>
            <a:r>
              <a:rPr lang="en-US" dirty="0"/>
              <a:t>  name: 'Pluralsight',</a:t>
            </a:r>
          </a:p>
          <a:p>
            <a:pPr>
              <a:spcBef>
                <a:spcPts val="300"/>
              </a:spcBef>
            </a:pPr>
            <a:r>
              <a:rPr lang="en-US" dirty="0"/>
              <a:t>  </a:t>
            </a:r>
            <a:r>
              <a:rPr lang="en-US" dirty="0" err="1"/>
              <a:t>url</a:t>
            </a:r>
            <a:r>
              <a:rPr lang="en-US" dirty="0"/>
              <a:t>: 'https://</a:t>
            </a:r>
            <a:r>
              <a:rPr lang="en-US" dirty="0" err="1"/>
              <a:t>pluralsight.com</a:t>
            </a:r>
            <a:r>
              <a:rPr lang="en-US" dirty="0"/>
              <a:t>'</a:t>
            </a:r>
            <a:br>
              <a:rPr lang="en-US" dirty="0"/>
            </a:br>
            <a:r>
              <a:rPr lang="en-US" dirty="0"/>
              <a:t>};</a:t>
            </a:r>
          </a:p>
          <a:p>
            <a:pPr>
              <a:spcBef>
                <a:spcPts val="0"/>
              </a:spcBef>
            </a:pPr>
            <a:br>
              <a:rPr lang="en-US" dirty="0"/>
            </a:br>
            <a:r>
              <a:rPr lang="en-US" dirty="0"/>
              <a:t>function </a:t>
            </a:r>
            <a:r>
              <a:rPr lang="en-US" dirty="0" err="1"/>
              <a:t>makeUrl</a:t>
            </a:r>
            <a:r>
              <a:rPr lang="en-US" dirty="0"/>
              <a:t>() {}</a:t>
            </a:r>
          </a:p>
          <a:p>
            <a:pPr>
              <a:spcBef>
                <a:spcPts val="0"/>
              </a:spcBef>
            </a:pPr>
            <a:endParaRPr lang="en-US" dirty="0"/>
          </a:p>
          <a:p>
            <a:pPr>
              <a:spcBef>
                <a:spcPts val="0"/>
              </a:spcBef>
            </a:pPr>
            <a:r>
              <a:rPr lang="en-US" dirty="0"/>
              <a:t>let sites = []</a:t>
            </a:r>
          </a:p>
          <a:p>
            <a:pPr>
              <a:spcBef>
                <a:spcPts val="0"/>
              </a:spcBef>
            </a:pPr>
            <a:r>
              <a:rPr lang="en-US" dirty="0" err="1"/>
              <a:t>sites.push</a:t>
            </a:r>
            <a:r>
              <a:rPr lang="en-US" dirty="0"/>
              <a:t>(website)</a:t>
            </a:r>
          </a:p>
          <a:p>
            <a:pPr>
              <a:spcBef>
                <a:spcPts val="0"/>
              </a:spcBef>
            </a:pPr>
            <a:endParaRPr lang="en-US" dirty="0"/>
          </a:p>
          <a:p>
            <a:pPr>
              <a:spcBef>
                <a:spcPts val="0"/>
              </a:spcBef>
            </a:pPr>
            <a:r>
              <a:rPr lang="en-US" dirty="0" err="1"/>
              <a:t>console.log</a:t>
            </a:r>
            <a:r>
              <a:rPr lang="en-US" dirty="0"/>
              <a:t>(sites[0].name</a:t>
            </a:r>
          </a:p>
        </p:txBody>
      </p:sp>
      <p:sp>
        <p:nvSpPr>
          <p:cNvPr id="7" name="Text Placeholder 5"/>
          <p:cNvSpPr>
            <a:spLocks noGrp="1"/>
          </p:cNvSpPr>
          <p:nvPr>
            <p:ph type="body" sz="quarter" idx="18" hasCustomPrompt="1"/>
          </p:nvPr>
        </p:nvSpPr>
        <p:spPr>
          <a:xfrm>
            <a:off x="9410499" y="457199"/>
            <a:ext cx="8476488" cy="9281160"/>
          </a:xfrm>
          <a:prstGeom prst="rect">
            <a:avLst/>
          </a:prstGeom>
        </p:spPr>
        <p:txBody>
          <a:bodyPr>
            <a:noAutofit/>
          </a:bodyPr>
          <a:lstStyle>
            <a:lvl1pPr marL="358775" indent="-358775">
              <a:lnSpc>
                <a:spcPct val="100000"/>
              </a:lnSpc>
              <a:spcBef>
                <a:spcPts val="0"/>
              </a:spcBef>
              <a:buSzPct val="70000"/>
              <a:buFont typeface="Wingdings 3" panose="05040102010807070707" pitchFamily="18" charset="2"/>
              <a:buChar char="t"/>
              <a:tabLst/>
              <a:defRPr sz="2800" b="0" i="0" baseline="0">
                <a:solidFill>
                  <a:schemeClr val="tx1"/>
                </a:solidFill>
                <a:latin typeface="+mn-lt"/>
                <a:ea typeface="PS TT Commons Light" charset="0"/>
                <a:cs typeface="PS TT Commons Light" charset="0"/>
              </a:defRPr>
            </a:lvl1pPr>
            <a:lvl2pPr marL="568326" indent="0">
              <a:lnSpc>
                <a:spcPts val="4000"/>
              </a:lnSpc>
              <a:buFontTx/>
              <a:buNone/>
              <a:defRPr/>
            </a:lvl2pPr>
            <a:lvl3pPr marL="568326" indent="0">
              <a:buFontTx/>
              <a:buNone/>
              <a:defRPr/>
            </a:lvl3pPr>
            <a:lvl4pPr marL="568326" indent="0">
              <a:buFontTx/>
              <a:buNone/>
              <a:defRPr/>
            </a:lvl4pPr>
            <a:lvl5pPr marL="568326" indent="0">
              <a:buFontTx/>
              <a:buNone/>
              <a:defRPr/>
            </a:lvl5pPr>
          </a:lstStyle>
          <a:p>
            <a:pPr marL="267335">
              <a:lnSpc>
                <a:spcPct val="120000"/>
              </a:lnSpc>
            </a:pPr>
            <a:r>
              <a:rPr lang="en-US" dirty="0"/>
              <a:t>Line up with these notes</a:t>
            </a:r>
          </a:p>
          <a:p>
            <a:pPr marL="267335">
              <a:lnSpc>
                <a:spcPct val="120000"/>
              </a:lnSpc>
            </a:pPr>
            <a:endParaRPr lang="en-US" dirty="0"/>
          </a:p>
          <a:p>
            <a:pPr marL="267335">
              <a:lnSpc>
                <a:spcPct val="120000"/>
              </a:lnSpc>
            </a:pPr>
            <a:r>
              <a:rPr lang="en-US" dirty="0"/>
              <a:t>Create an object</a:t>
            </a:r>
            <a:br>
              <a:rPr lang="en-US" dirty="0"/>
            </a:br>
            <a:br>
              <a:rPr lang="en-US" dirty="0"/>
            </a:br>
            <a:br>
              <a:rPr lang="en-US" dirty="0"/>
            </a:br>
            <a:endParaRPr lang="en-US" dirty="0"/>
          </a:p>
          <a:p>
            <a:pPr marL="267335">
              <a:lnSpc>
                <a:spcPct val="120000"/>
              </a:lnSpc>
            </a:pPr>
            <a:r>
              <a:rPr lang="en-US" dirty="0"/>
              <a:t>Define a function</a:t>
            </a:r>
            <a:br>
              <a:rPr lang="en-US" dirty="0"/>
            </a:br>
            <a:endParaRPr lang="en-US" dirty="0"/>
          </a:p>
          <a:p>
            <a:pPr marL="267335">
              <a:lnSpc>
                <a:spcPct val="120000"/>
              </a:lnSpc>
            </a:pPr>
            <a:r>
              <a:rPr lang="en-US" dirty="0"/>
              <a:t>Add the object to an array</a:t>
            </a:r>
          </a:p>
          <a:p>
            <a:pPr marL="267335">
              <a:lnSpc>
                <a:spcPct val="120000"/>
              </a:lnSpc>
            </a:pPr>
            <a:endParaRPr lang="en-US" dirty="0"/>
          </a:p>
          <a:p>
            <a:pPr marL="267335">
              <a:lnSpc>
                <a:spcPct val="120000"/>
              </a:lnSpc>
            </a:pPr>
            <a:r>
              <a:rPr lang="en-US" dirty="0"/>
              <a:t>Log the site name to the console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BEBEBE"/>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BEBEBE"/>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BEBEBE"/>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rgbClr val="BEBEBE"/>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rgbClr val="BEBEB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BEBEBE"/>
                      </p:to>
                    </p:animClr>
                  </p:sub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Code: Dark Half Page Vertical with Points">
    <p:bg>
      <p:bgPr>
        <a:solidFill>
          <a:schemeClr val="bg1">
            <a:lumMod val="85000"/>
          </a:schemeClr>
        </a:solidFill>
        <a:effectLst/>
      </p:bgPr>
    </p:bg>
    <p:spTree>
      <p:nvGrpSpPr>
        <p:cNvPr id="1" name=""/>
        <p:cNvGrpSpPr/>
        <p:nvPr/>
      </p:nvGrpSpPr>
      <p:grpSpPr>
        <a:xfrm>
          <a:off x="0" y="0"/>
          <a:ext cx="0" cy="0"/>
          <a:chOff x="0" y="0"/>
          <a:chExt cx="0" cy="0"/>
        </a:xfrm>
      </p:grpSpPr>
      <p:sp>
        <p:nvSpPr>
          <p:cNvPr id="8" name="Rectangle 7"/>
          <p:cNvSpPr/>
          <p:nvPr/>
        </p:nvSpPr>
        <p:spPr>
          <a:xfrm>
            <a:off x="9162288" y="1"/>
            <a:ext cx="9125712" cy="10287002"/>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365760" tIns="365760" rIns="365760" bIns="365760" rtlCol="0" anchor="t" anchorCtr="0"/>
          <a:lstStyle/>
          <a:p>
            <a:pPr algn="ctr">
              <a:spcBef>
                <a:spcPts val="1200"/>
              </a:spcBef>
            </a:pPr>
            <a:endParaRPr lang="en-US" sz="4000" b="0" i="0" dirty="0">
              <a:solidFill>
                <a:schemeClr val="bg1"/>
              </a:solidFill>
              <a:latin typeface="PS TT Commons" charset="0"/>
              <a:ea typeface="PS TT Commons" charset="0"/>
              <a:cs typeface="PS TT Commons" charset="0"/>
            </a:endParaRPr>
          </a:p>
        </p:txBody>
      </p:sp>
      <p:sp>
        <p:nvSpPr>
          <p:cNvPr id="6" name="Text Placeholder 6"/>
          <p:cNvSpPr>
            <a:spLocks noGrp="1"/>
          </p:cNvSpPr>
          <p:nvPr>
            <p:ph type="body" sz="quarter" idx="10" hasCustomPrompt="1"/>
          </p:nvPr>
        </p:nvSpPr>
        <p:spPr>
          <a:xfrm>
            <a:off x="402283" y="457200"/>
            <a:ext cx="8229654" cy="9282222"/>
          </a:xfrm>
          <a:prstGeom prst="rect">
            <a:avLst/>
          </a:prstGeom>
        </p:spPr>
        <p:txBody>
          <a:bodyPr anchor="t">
            <a:noAutofit/>
          </a:bodyPr>
          <a:lstStyle>
            <a:lvl1pPr marL="0" indent="0">
              <a:lnSpc>
                <a:spcPct val="110000"/>
              </a:lnSpc>
              <a:buNone/>
              <a:defRPr sz="2600" baseline="0">
                <a:solidFill>
                  <a:schemeClr val="tx1"/>
                </a:solidFill>
                <a:latin typeface="Roboto Mono" pitchFamily="2" charset="0"/>
                <a:ea typeface="Roboto Mono" pitchFamily="2" charset="0"/>
                <a:cs typeface="Consolas" panose="020B0609020204030204" pitchFamily="49" charset="0"/>
              </a:defRPr>
            </a:lvl1pPr>
            <a:lvl2pPr marL="594146" indent="0">
              <a:buNone/>
              <a:defRPr>
                <a:solidFill>
                  <a:schemeClr val="bg1"/>
                </a:solidFill>
                <a:latin typeface="Consolas" panose="020B0609020204030204" pitchFamily="49" charset="0"/>
                <a:cs typeface="Consolas" panose="020B0609020204030204" pitchFamily="49" charset="0"/>
              </a:defRPr>
            </a:lvl2pPr>
            <a:lvl3pPr marL="1192348" indent="0">
              <a:buNone/>
              <a:defRPr>
                <a:solidFill>
                  <a:schemeClr val="bg1"/>
                </a:solidFill>
                <a:latin typeface="Consolas" panose="020B0609020204030204" pitchFamily="49" charset="0"/>
                <a:cs typeface="Consolas" panose="020B0609020204030204" pitchFamily="49" charset="0"/>
              </a:defRPr>
            </a:lvl3pPr>
            <a:lvl4pPr marL="1766150" indent="0">
              <a:buNone/>
              <a:defRPr>
                <a:solidFill>
                  <a:schemeClr val="bg1"/>
                </a:solidFill>
                <a:latin typeface="Consolas" panose="020B0609020204030204" pitchFamily="49" charset="0"/>
                <a:cs typeface="Consolas" panose="020B0609020204030204" pitchFamily="49" charset="0"/>
              </a:defRPr>
            </a:lvl4pPr>
            <a:lvl5pPr marL="2193440" indent="0">
              <a:buNone/>
              <a:defRPr>
                <a:solidFill>
                  <a:schemeClr val="bg1"/>
                </a:solidFill>
                <a:latin typeface="Consolas" panose="020B0609020204030204" pitchFamily="49" charset="0"/>
                <a:cs typeface="Consolas" panose="020B0609020204030204" pitchFamily="49" charset="0"/>
              </a:defRPr>
            </a:lvl5pPr>
          </a:lstStyle>
          <a:p>
            <a:r>
              <a:rPr lang="en-US" dirty="0"/>
              <a:t>// Put code on this side</a:t>
            </a:r>
          </a:p>
          <a:p>
            <a:r>
              <a:rPr lang="en-US" dirty="0"/>
              <a:t>let website = {</a:t>
            </a:r>
            <a:br>
              <a:rPr lang="en-US" dirty="0"/>
            </a:br>
            <a:r>
              <a:rPr lang="en-US" dirty="0"/>
              <a:t>  name: 'Pluralsight',</a:t>
            </a:r>
          </a:p>
          <a:p>
            <a:pPr>
              <a:spcBef>
                <a:spcPts val="300"/>
              </a:spcBef>
            </a:pPr>
            <a:r>
              <a:rPr lang="en-US" dirty="0"/>
              <a:t>  </a:t>
            </a:r>
            <a:r>
              <a:rPr lang="en-US" dirty="0" err="1"/>
              <a:t>url</a:t>
            </a:r>
            <a:r>
              <a:rPr lang="en-US" dirty="0"/>
              <a:t>: 'https://</a:t>
            </a:r>
            <a:r>
              <a:rPr lang="en-US" dirty="0" err="1"/>
              <a:t>pluralsight.com</a:t>
            </a:r>
            <a:r>
              <a:rPr lang="en-US" dirty="0"/>
              <a:t>'</a:t>
            </a:r>
            <a:br>
              <a:rPr lang="en-US" dirty="0"/>
            </a:br>
            <a:r>
              <a:rPr lang="en-US" dirty="0"/>
              <a:t>};</a:t>
            </a:r>
          </a:p>
          <a:p>
            <a:pPr>
              <a:spcBef>
                <a:spcPts val="0"/>
              </a:spcBef>
            </a:pPr>
            <a:br>
              <a:rPr lang="en-US" dirty="0"/>
            </a:br>
            <a:r>
              <a:rPr lang="en-US" dirty="0"/>
              <a:t>function </a:t>
            </a:r>
            <a:r>
              <a:rPr lang="en-US" dirty="0" err="1"/>
              <a:t>makeUrl</a:t>
            </a:r>
            <a:r>
              <a:rPr lang="en-US" dirty="0"/>
              <a:t>() {}</a:t>
            </a:r>
          </a:p>
          <a:p>
            <a:pPr>
              <a:spcBef>
                <a:spcPts val="0"/>
              </a:spcBef>
            </a:pPr>
            <a:endParaRPr lang="en-US" dirty="0"/>
          </a:p>
          <a:p>
            <a:pPr>
              <a:spcBef>
                <a:spcPts val="0"/>
              </a:spcBef>
            </a:pPr>
            <a:r>
              <a:rPr lang="en-US" dirty="0"/>
              <a:t>let sites = []</a:t>
            </a:r>
          </a:p>
          <a:p>
            <a:pPr>
              <a:spcBef>
                <a:spcPts val="0"/>
              </a:spcBef>
            </a:pPr>
            <a:r>
              <a:rPr lang="en-US" dirty="0" err="1"/>
              <a:t>sites.push</a:t>
            </a:r>
            <a:r>
              <a:rPr lang="en-US" dirty="0"/>
              <a:t>(website)</a:t>
            </a:r>
          </a:p>
          <a:p>
            <a:pPr>
              <a:spcBef>
                <a:spcPts val="0"/>
              </a:spcBef>
            </a:pPr>
            <a:endParaRPr lang="en-US" dirty="0"/>
          </a:p>
          <a:p>
            <a:pPr>
              <a:spcBef>
                <a:spcPts val="0"/>
              </a:spcBef>
            </a:pPr>
            <a:r>
              <a:rPr lang="en-US" dirty="0" err="1"/>
              <a:t>console.log</a:t>
            </a:r>
            <a:r>
              <a:rPr lang="en-US" dirty="0"/>
              <a:t>(sites[0].name</a:t>
            </a:r>
          </a:p>
        </p:txBody>
      </p:sp>
      <p:sp>
        <p:nvSpPr>
          <p:cNvPr id="7" name="Text Placeholder 5"/>
          <p:cNvSpPr>
            <a:spLocks noGrp="1"/>
          </p:cNvSpPr>
          <p:nvPr>
            <p:ph type="body" sz="quarter" idx="18" hasCustomPrompt="1"/>
          </p:nvPr>
        </p:nvSpPr>
        <p:spPr>
          <a:xfrm>
            <a:off x="9410499" y="457199"/>
            <a:ext cx="8473464" cy="9282223"/>
          </a:xfrm>
          <a:prstGeom prst="rect">
            <a:avLst/>
          </a:prstGeom>
        </p:spPr>
        <p:txBody>
          <a:bodyPr>
            <a:noAutofit/>
          </a:bodyPr>
          <a:lstStyle>
            <a:lvl1pPr marL="0" indent="-358775">
              <a:lnSpc>
                <a:spcPct val="70000"/>
              </a:lnSpc>
              <a:spcBef>
                <a:spcPts val="0"/>
              </a:spcBef>
              <a:buSzPct val="70000"/>
              <a:buFont typeface="Wingdings 3" panose="05040102010807070707" pitchFamily="18" charset="2"/>
              <a:buChar char="t"/>
              <a:tabLst/>
              <a:defRPr sz="2800" b="0" i="0" baseline="0">
                <a:solidFill>
                  <a:schemeClr val="tx1"/>
                </a:solidFill>
                <a:latin typeface="+mn-lt"/>
                <a:ea typeface="PS TT Commons Light" charset="0"/>
                <a:cs typeface="PS TT Commons Light" charset="0"/>
              </a:defRPr>
            </a:lvl1pPr>
            <a:lvl2pPr marL="568326" indent="0">
              <a:lnSpc>
                <a:spcPts val="4000"/>
              </a:lnSpc>
              <a:buFontTx/>
              <a:buNone/>
              <a:defRPr/>
            </a:lvl2pPr>
            <a:lvl3pPr marL="568326" indent="0">
              <a:buFontTx/>
              <a:buNone/>
              <a:defRPr/>
            </a:lvl3pPr>
            <a:lvl4pPr marL="568326" indent="0">
              <a:buFontTx/>
              <a:buNone/>
              <a:defRPr/>
            </a:lvl4pPr>
            <a:lvl5pPr marL="568326" indent="0">
              <a:buFontTx/>
              <a:buNone/>
              <a:defRPr/>
            </a:lvl5pPr>
          </a:lstStyle>
          <a:p>
            <a:pPr marL="267335">
              <a:lnSpc>
                <a:spcPct val="120000"/>
              </a:lnSpc>
            </a:pPr>
            <a:r>
              <a:rPr lang="en-US" dirty="0"/>
              <a:t>Line up with these notes</a:t>
            </a:r>
          </a:p>
          <a:p>
            <a:pPr marL="267335">
              <a:lnSpc>
                <a:spcPct val="120000"/>
              </a:lnSpc>
            </a:pPr>
            <a:endParaRPr lang="en-US" dirty="0"/>
          </a:p>
          <a:p>
            <a:pPr marL="267335">
              <a:lnSpc>
                <a:spcPct val="120000"/>
              </a:lnSpc>
            </a:pPr>
            <a:r>
              <a:rPr lang="en-US" dirty="0"/>
              <a:t>Create an object</a:t>
            </a:r>
            <a:br>
              <a:rPr lang="en-US" dirty="0"/>
            </a:br>
            <a:br>
              <a:rPr lang="en-US" dirty="0"/>
            </a:br>
            <a:br>
              <a:rPr lang="en-US" dirty="0"/>
            </a:br>
            <a:endParaRPr lang="en-US" dirty="0"/>
          </a:p>
          <a:p>
            <a:pPr marL="267335">
              <a:lnSpc>
                <a:spcPct val="120000"/>
              </a:lnSpc>
            </a:pPr>
            <a:r>
              <a:rPr lang="en-US" dirty="0"/>
              <a:t>Define a function</a:t>
            </a:r>
            <a:br>
              <a:rPr lang="en-US" dirty="0"/>
            </a:br>
            <a:endParaRPr lang="en-US" dirty="0"/>
          </a:p>
          <a:p>
            <a:pPr marL="267335">
              <a:lnSpc>
                <a:spcPct val="120000"/>
              </a:lnSpc>
            </a:pPr>
            <a:r>
              <a:rPr lang="en-US" dirty="0"/>
              <a:t>Add the object to an array</a:t>
            </a:r>
          </a:p>
          <a:p>
            <a:pPr marL="267335">
              <a:lnSpc>
                <a:spcPct val="120000"/>
              </a:lnSpc>
            </a:pPr>
            <a:endParaRPr lang="en-US" dirty="0"/>
          </a:p>
          <a:p>
            <a:pPr marL="267335">
              <a:lnSpc>
                <a:spcPct val="120000"/>
              </a:lnSpc>
            </a:pPr>
            <a:r>
              <a:rPr lang="en-US" dirty="0"/>
              <a:t>Log the site name to the console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BEBEBE"/>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BEBEBE"/>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BEBEBE"/>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rgbClr val="BEBEBE"/>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rgbClr val="BEBEB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BEBEBE"/>
                      </p:to>
                    </p:animClr>
                  </p:sub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Left | Title/Image Right">
    <p:spTree>
      <p:nvGrpSpPr>
        <p:cNvPr id="1" name=""/>
        <p:cNvGrpSpPr/>
        <p:nvPr/>
      </p:nvGrpSpPr>
      <p:grpSpPr>
        <a:xfrm>
          <a:off x="0" y="0"/>
          <a:ext cx="0" cy="0"/>
          <a:chOff x="0" y="0"/>
          <a:chExt cx="0" cy="0"/>
        </a:xfrm>
      </p:grpSpPr>
      <p:sp>
        <p:nvSpPr>
          <p:cNvPr id="7" name="Text Placeholder 16"/>
          <p:cNvSpPr>
            <a:spLocks noGrp="1"/>
          </p:cNvSpPr>
          <p:nvPr>
            <p:ph type="body" sz="quarter" idx="12" hasCustomPrompt="1"/>
          </p:nvPr>
        </p:nvSpPr>
        <p:spPr>
          <a:xfrm>
            <a:off x="947059" y="703581"/>
            <a:ext cx="5618334" cy="8879842"/>
          </a:xfrm>
          <a:prstGeom prst="rect">
            <a:avLst/>
          </a:prstGeom>
        </p:spPr>
        <p:txBody>
          <a:bodyPr anchor="ctr">
            <a:noAutofit/>
          </a:bodyPr>
          <a:lstStyle>
            <a:lvl1pPr algn="r">
              <a:defRPr sz="3400" b="0" i="0">
                <a:solidFill>
                  <a:schemeClr val="accent1"/>
                </a:solidFill>
                <a:latin typeface="+mn-lt"/>
                <a:ea typeface="PS TT Commons DemiBold" charset="0"/>
                <a:cs typeface="PS TT Commons DemiBold" charset="0"/>
              </a:defRPr>
            </a:lvl1pPr>
            <a:lvl2pPr marL="1172006" indent="-577860" algn="r">
              <a:buFont typeface="Myriad Pro" panose="020B0503030403020204" pitchFamily="34" charset="0"/>
              <a:buChar char=" "/>
              <a:defRPr sz="3400" b="0" i="0">
                <a:solidFill>
                  <a:schemeClr val="accent1"/>
                </a:solidFill>
                <a:latin typeface="+mn-lt"/>
                <a:ea typeface="PS TT Commons" charset="0"/>
                <a:cs typeface="PS TT Commons" charset="0"/>
              </a:defRPr>
            </a:lvl2pPr>
            <a:lvl3pPr marL="1766148" indent="-573796" algn="r">
              <a:buFont typeface="Myriad Pro" panose="020B0503030403020204" pitchFamily="34" charset="0"/>
              <a:buChar char=" "/>
              <a:defRPr sz="3400" b="0" i="0">
                <a:solidFill>
                  <a:schemeClr val="accent1"/>
                </a:solidFill>
                <a:latin typeface="+mn-lt"/>
                <a:ea typeface="PS TT Commons" charset="0"/>
                <a:cs typeface="PS TT Commons" charset="0"/>
              </a:defRPr>
            </a:lvl3pPr>
            <a:lvl4pPr marL="2193448" indent="-427296" algn="r">
              <a:buFont typeface="Myriad Pro" panose="020B0503030403020204" pitchFamily="34" charset="0"/>
              <a:buChar char=" "/>
              <a:defRPr sz="3400" b="0" i="0">
                <a:solidFill>
                  <a:schemeClr val="accent1"/>
                </a:solidFill>
                <a:latin typeface="+mn-lt"/>
                <a:ea typeface="PS TT Commons" charset="0"/>
                <a:cs typeface="PS TT Commons" charset="0"/>
              </a:defRPr>
            </a:lvl4pPr>
            <a:lvl5pPr marL="2193444" indent="0" algn="r">
              <a:buFont typeface="Myriad Pro" panose="020B0503030403020204" pitchFamily="34" charset="0"/>
              <a:buNone/>
              <a:defRPr sz="3400" b="0" i="0">
                <a:solidFill>
                  <a:schemeClr val="accent1"/>
                </a:solidFill>
                <a:latin typeface="+mn-lt"/>
                <a:ea typeface="PS TT Commons" charset="0"/>
                <a:cs typeface="PS TT Commons"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p:nvCxnSpPr>
        <p:spPr>
          <a:xfrm>
            <a:off x="7072376" y="703581"/>
            <a:ext cx="0" cy="8879842"/>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sz="quarter" idx="14" hasCustomPrompt="1"/>
          </p:nvPr>
        </p:nvSpPr>
        <p:spPr>
          <a:xfrm>
            <a:off x="7579363" y="1497477"/>
            <a:ext cx="9855198" cy="7292050"/>
          </a:xfrm>
          <a:prstGeom prst="rect">
            <a:avLst/>
          </a:prstGeom>
        </p:spPr>
        <p:txBody>
          <a:bodyPr anchor="ctr">
            <a:noAutofit/>
          </a:bodyPr>
          <a:lstStyle>
            <a:lvl1pPr>
              <a:lnSpc>
                <a:spcPct val="100000"/>
              </a:lnSpc>
              <a:defRPr sz="5400" b="0" i="0">
                <a:latin typeface="+mj-lt"/>
                <a:ea typeface="PS TT Commons Light" charset="0"/>
                <a:cs typeface="PS TT Commons Light" charset="0"/>
              </a:defRPr>
            </a:lvl1pPr>
          </a:lstStyle>
          <a:p>
            <a:pPr lvl="0"/>
            <a:r>
              <a:rPr lang="en-US" dirty="0"/>
              <a:t>Click to Add Title or </a:t>
            </a:r>
            <a:r>
              <a:rPr lang="en-US"/>
              <a:t>Click </a:t>
            </a:r>
            <a:br>
              <a:rPr lang="en-US"/>
            </a:br>
            <a:r>
              <a:rPr lang="en-US"/>
              <a:t>Icon </a:t>
            </a:r>
            <a:r>
              <a:rPr lang="en-US" dirty="0"/>
              <a:t>to Add Graphic</a:t>
            </a:r>
          </a:p>
        </p:txBody>
      </p:sp>
      <p:sp>
        <p:nvSpPr>
          <p:cNvPr id="11" name="Rectangle 10"/>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r Image Left | Content Right">
    <p:spTree>
      <p:nvGrpSpPr>
        <p:cNvPr id="1" name=""/>
        <p:cNvGrpSpPr/>
        <p:nvPr/>
      </p:nvGrpSpPr>
      <p:grpSpPr>
        <a:xfrm>
          <a:off x="0" y="0"/>
          <a:ext cx="0" cy="0"/>
          <a:chOff x="0" y="0"/>
          <a:chExt cx="0" cy="0"/>
        </a:xfrm>
      </p:grpSpPr>
      <p:sp>
        <p:nvSpPr>
          <p:cNvPr id="9" name="Content Placeholder 2"/>
          <p:cNvSpPr>
            <a:spLocks noGrp="1"/>
          </p:cNvSpPr>
          <p:nvPr>
            <p:ph sz="quarter" idx="14" hasCustomPrompt="1"/>
          </p:nvPr>
        </p:nvSpPr>
        <p:spPr>
          <a:xfrm>
            <a:off x="833121" y="703581"/>
            <a:ext cx="5384802" cy="8879842"/>
          </a:xfrm>
          <a:prstGeom prst="rect">
            <a:avLst/>
          </a:prstGeom>
        </p:spPr>
        <p:txBody>
          <a:bodyPr anchor="ctr">
            <a:noAutofit/>
          </a:bodyPr>
          <a:lstStyle>
            <a:lvl1pPr algn="r">
              <a:lnSpc>
                <a:spcPct val="100000"/>
              </a:lnSpc>
              <a:defRPr sz="5400" b="0" i="0">
                <a:latin typeface="+mj-lt"/>
                <a:ea typeface="PS TT Commons Light" charset="0"/>
                <a:cs typeface="PS TT Commons Light" charset="0"/>
              </a:defRPr>
            </a:lvl1pPr>
          </a:lstStyle>
          <a:p>
            <a:pPr lvl="0"/>
            <a:r>
              <a:rPr lang="en-US" dirty="0"/>
              <a:t>Click to Add Title or Click Icon to Add Graphic</a:t>
            </a:r>
          </a:p>
        </p:txBody>
      </p:sp>
      <p:cxnSp>
        <p:nvCxnSpPr>
          <p:cNvPr id="5" name="Straight Connector 4"/>
          <p:cNvCxnSpPr/>
          <p:nvPr/>
        </p:nvCxnSpPr>
        <p:spPr>
          <a:xfrm>
            <a:off x="6913880" y="703581"/>
            <a:ext cx="0" cy="8879842"/>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0" hasCustomPrompt="1"/>
          </p:nvPr>
        </p:nvSpPr>
        <p:spPr>
          <a:xfrm>
            <a:off x="7609840" y="703581"/>
            <a:ext cx="9763760" cy="8879842"/>
          </a:xfrm>
          <a:prstGeom prst="rect">
            <a:avLst/>
          </a:prstGeom>
        </p:spPr>
        <p:txBody>
          <a:bodyPr lIns="0" anchor="ctr">
            <a:noAutofit/>
          </a:bodyPr>
          <a:lstStyle>
            <a:lvl1pPr algn="l">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marL="1206500" indent="-312738" algn="l">
              <a:tabLst/>
              <a:defRPr sz="3400" b="0" i="0">
                <a:solidFill>
                  <a:schemeClr val="accent1"/>
                </a:solidFill>
                <a:latin typeface="+mn-lt"/>
                <a:ea typeface="PS TT Commons" charset="0"/>
                <a:cs typeface="PS TT Commons" charset="0"/>
              </a:defRPr>
            </a:lvl3pPr>
            <a:lvl4pPr marL="1608138" indent="-284163" algn="l">
              <a:tabLst/>
              <a:defRPr sz="3400" b="0" i="0">
                <a:solidFill>
                  <a:schemeClr val="accent1"/>
                </a:solidFill>
                <a:latin typeface="+mn-lt"/>
                <a:ea typeface="PS TT Commons" charset="0"/>
                <a:cs typeface="PS TT Commons" charset="0"/>
              </a:defRPr>
            </a:lvl4pPr>
            <a:lvl5pPr marL="1905000" indent="-260350" algn="l">
              <a:tabLst/>
              <a:defRPr sz="3400" b="0" i="0">
                <a:solidFill>
                  <a:schemeClr val="accent1"/>
                </a:solidFill>
                <a:latin typeface="+mn-lt"/>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itle or Image Left |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937E-1F6E-4748-B7B4-7B58CEB11A1E}"/>
              </a:ext>
            </a:extLst>
          </p:cNvPr>
          <p:cNvSpPr>
            <a:spLocks noGrp="1"/>
          </p:cNvSpPr>
          <p:nvPr>
            <p:ph type="title" hasCustomPrompt="1"/>
          </p:nvPr>
        </p:nvSpPr>
        <p:spPr/>
        <p:txBody>
          <a:bodyPr/>
          <a:lstStyle>
            <a:lvl1pPr>
              <a:defRPr baseline="0"/>
            </a:lvl1pPr>
          </a:lstStyle>
          <a:p>
            <a:r>
              <a:rPr lang="en-US"/>
              <a:t>Add Slide Title in Title Case</a:t>
            </a:r>
          </a:p>
        </p:txBody>
      </p:sp>
      <p:sp>
        <p:nvSpPr>
          <p:cNvPr id="3" name="Content Placeholder 2">
            <a:extLst>
              <a:ext uri="{FF2B5EF4-FFF2-40B4-BE49-F238E27FC236}">
                <a16:creationId xmlns:a16="http://schemas.microsoft.com/office/drawing/2014/main" id="{7AE5B6AF-0944-49FB-913E-31C7E9779510}"/>
              </a:ext>
            </a:extLst>
          </p:cNvPr>
          <p:cNvSpPr>
            <a:spLocks noGrp="1"/>
          </p:cNvSpPr>
          <p:nvPr>
            <p:ph sz="half" idx="1" hasCustomPrompt="1"/>
          </p:nvPr>
        </p:nvSpPr>
        <p:spPr>
          <a:xfrm>
            <a:off x="1257299" y="2438401"/>
            <a:ext cx="5245102" cy="6827046"/>
          </a:xfrm>
          <a:prstGeom prst="rect">
            <a:avLst/>
          </a:prstGeom>
        </p:spPr>
        <p:txBody>
          <a:bodyPr anchor="ctr">
            <a:noAutofit/>
          </a:bodyPr>
          <a:lstStyle>
            <a:lvl1pPr algn="r">
              <a:defRPr sz="5400" baseline="0">
                <a:latin typeface="+mj-lt"/>
              </a:defRPr>
            </a:lvl1pPr>
          </a:lstStyle>
          <a:p>
            <a:pPr lvl="0"/>
            <a:r>
              <a:rPr lang="en-US"/>
              <a:t>Click to add title or click icon to add graphic</a:t>
            </a:r>
          </a:p>
        </p:txBody>
      </p:sp>
      <p:cxnSp>
        <p:nvCxnSpPr>
          <p:cNvPr id="8" name="Straight Connector 7"/>
          <p:cNvCxnSpPr/>
          <p:nvPr/>
        </p:nvCxnSpPr>
        <p:spPr>
          <a:xfrm>
            <a:off x="7076440" y="2438401"/>
            <a:ext cx="0" cy="682704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
        <p:nvSpPr>
          <p:cNvPr id="7" name="Text Placeholder 7"/>
          <p:cNvSpPr>
            <a:spLocks noGrp="1"/>
          </p:cNvSpPr>
          <p:nvPr>
            <p:ph type="body" sz="quarter" idx="10" hasCustomPrompt="1"/>
          </p:nvPr>
        </p:nvSpPr>
        <p:spPr>
          <a:xfrm>
            <a:off x="7609840" y="2438401"/>
            <a:ext cx="9763760" cy="6827046"/>
          </a:xfrm>
          <a:prstGeom prst="rect">
            <a:avLst/>
          </a:prstGeom>
        </p:spPr>
        <p:txBody>
          <a:bodyPr lIns="0" anchor="ctr">
            <a:noAutofit/>
          </a:bodyPr>
          <a:lstStyle>
            <a:lvl1pPr algn="l">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marL="1206500" indent="-312738" algn="l">
              <a:tabLst/>
              <a:defRPr sz="3400" b="0" i="0">
                <a:solidFill>
                  <a:schemeClr val="accent1"/>
                </a:solidFill>
                <a:latin typeface="+mn-lt"/>
                <a:ea typeface="PS TT Commons" charset="0"/>
                <a:cs typeface="PS TT Commons" charset="0"/>
              </a:defRPr>
            </a:lvl3pPr>
            <a:lvl4pPr marL="1608138" indent="-284163" algn="l">
              <a:tabLst/>
              <a:defRPr sz="3400" b="0" i="0">
                <a:solidFill>
                  <a:schemeClr val="accent1"/>
                </a:solidFill>
                <a:latin typeface="+mn-lt"/>
                <a:ea typeface="PS TT Commons" charset="0"/>
                <a:cs typeface="PS TT Commons" charset="0"/>
              </a:defRPr>
            </a:lvl4pPr>
            <a:lvl5pPr marL="1905000" indent="-260350" algn="l">
              <a:tabLst/>
              <a:defRPr sz="3400" b="0" i="0">
                <a:solidFill>
                  <a:schemeClr val="accent1"/>
                </a:solidFill>
                <a:latin typeface="+mn-lt"/>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uiExpand="1" build="p" bldLvl="5">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Title or Image Left |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937E-1F6E-4748-B7B4-7B58CEB11A1E}"/>
              </a:ext>
            </a:extLst>
          </p:cNvPr>
          <p:cNvSpPr>
            <a:spLocks noGrp="1"/>
          </p:cNvSpPr>
          <p:nvPr>
            <p:ph type="title" hasCustomPrompt="1"/>
          </p:nvPr>
        </p:nvSpPr>
        <p:spPr/>
        <p:txBody>
          <a:bodyPr/>
          <a:lstStyle>
            <a:lvl1pPr>
              <a:defRPr baseline="0"/>
            </a:lvl1pPr>
          </a:lstStyle>
          <a:p>
            <a:r>
              <a:rPr lang="en-US"/>
              <a:t>Click to Add Slide Title in Title Case</a:t>
            </a:r>
          </a:p>
        </p:txBody>
      </p:sp>
      <p:sp>
        <p:nvSpPr>
          <p:cNvPr id="3" name="Content Placeholder 2">
            <a:extLst>
              <a:ext uri="{FF2B5EF4-FFF2-40B4-BE49-F238E27FC236}">
                <a16:creationId xmlns:a16="http://schemas.microsoft.com/office/drawing/2014/main" id="{7AE5B6AF-0944-49FB-913E-31C7E9779510}"/>
              </a:ext>
            </a:extLst>
          </p:cNvPr>
          <p:cNvSpPr>
            <a:spLocks noGrp="1"/>
          </p:cNvSpPr>
          <p:nvPr>
            <p:ph sz="half" idx="1" hasCustomPrompt="1"/>
          </p:nvPr>
        </p:nvSpPr>
        <p:spPr>
          <a:xfrm>
            <a:off x="11069440" y="2438401"/>
            <a:ext cx="5961260" cy="6827046"/>
          </a:xfrm>
          <a:prstGeom prst="rect">
            <a:avLst/>
          </a:prstGeom>
        </p:spPr>
        <p:txBody>
          <a:bodyPr anchor="ctr">
            <a:noAutofit/>
          </a:bodyPr>
          <a:lstStyle>
            <a:lvl1pPr algn="l">
              <a:defRPr sz="5400" baseline="0">
                <a:latin typeface="+mj-lt"/>
              </a:defRPr>
            </a:lvl1pPr>
          </a:lstStyle>
          <a:p>
            <a:pPr lvl="0"/>
            <a:r>
              <a:rPr lang="en-US"/>
              <a:t>Click to add title or click icon to add graphic</a:t>
            </a:r>
          </a:p>
        </p:txBody>
      </p:sp>
      <p:cxnSp>
        <p:nvCxnSpPr>
          <p:cNvPr id="8" name="Straight Connector 7"/>
          <p:cNvCxnSpPr/>
          <p:nvPr/>
        </p:nvCxnSpPr>
        <p:spPr>
          <a:xfrm>
            <a:off x="10691510" y="2438401"/>
            <a:ext cx="0" cy="6827046"/>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Text Placeholder 7"/>
          <p:cNvSpPr>
            <a:spLocks noGrp="1"/>
          </p:cNvSpPr>
          <p:nvPr>
            <p:ph type="body" sz="quarter" idx="10" hasCustomPrompt="1"/>
          </p:nvPr>
        </p:nvSpPr>
        <p:spPr>
          <a:xfrm>
            <a:off x="1257300" y="2438401"/>
            <a:ext cx="9056281" cy="6827046"/>
          </a:xfrm>
          <a:prstGeom prst="rect">
            <a:avLst/>
          </a:prstGeom>
        </p:spPr>
        <p:txBody>
          <a:bodyPr lIns="0" anchor="ctr">
            <a:noAutofit/>
          </a:bodyPr>
          <a:lstStyle>
            <a:lvl1pPr marL="0" indent="0" algn="r">
              <a:buNone/>
              <a:defRPr sz="3400" b="0" i="0" baseline="0">
                <a:solidFill>
                  <a:schemeClr val="accent1"/>
                </a:solidFill>
                <a:latin typeface="+mn-lt"/>
                <a:ea typeface="PS TT Commons DemiBold" charset="0"/>
                <a:cs typeface="PS TT Commons DemiBold" charset="0"/>
              </a:defRPr>
            </a:lvl1pPr>
            <a:lvl2pPr marL="445598" indent="0" algn="r">
              <a:buSzPct val="100000"/>
              <a:buNone/>
              <a:defRPr sz="3400" b="0" i="0">
                <a:solidFill>
                  <a:schemeClr val="accent1"/>
                </a:solidFill>
                <a:latin typeface="+mn-lt"/>
                <a:ea typeface="PS TT Commons" charset="0"/>
                <a:cs typeface="PS TT Commons" charset="0"/>
              </a:defRPr>
            </a:lvl2pPr>
            <a:lvl3pPr marL="894244" indent="0" algn="r">
              <a:buNone/>
              <a:defRPr sz="3400" b="0" i="0">
                <a:solidFill>
                  <a:schemeClr val="accent1"/>
                </a:solidFill>
                <a:latin typeface="+mn-lt"/>
                <a:ea typeface="PS TT Commons" charset="0"/>
                <a:cs typeface="PS TT Commons" charset="0"/>
              </a:defRPr>
            </a:lvl3pPr>
            <a:lvl4pPr marL="1323944" indent="0" algn="r">
              <a:buNone/>
              <a:defRPr sz="3400" b="0" i="0">
                <a:solidFill>
                  <a:schemeClr val="accent1"/>
                </a:solidFill>
                <a:latin typeface="+mn-lt"/>
                <a:ea typeface="PS TT Commons" charset="0"/>
                <a:cs typeface="PS TT Commons" charset="0"/>
              </a:defRPr>
            </a:lvl4pPr>
            <a:lvl5pPr marL="1645402" indent="0" algn="r">
              <a:buNone/>
              <a:defRPr sz="3400" b="0" i="0">
                <a:solidFill>
                  <a:schemeClr val="accent1"/>
                </a:solidFill>
                <a:latin typeface="+mn-lt"/>
                <a:ea typeface="PS TT Commons" charset="0"/>
                <a:cs typeface="PS TT Commons" charset="0"/>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2"/>
                      </p:to>
                    </p:animClr>
                  </p:sub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Edge Bleed Image Left | Content Right">
    <p:spTree>
      <p:nvGrpSpPr>
        <p:cNvPr id="1" name=""/>
        <p:cNvGrpSpPr/>
        <p:nvPr/>
      </p:nvGrpSpPr>
      <p:grpSpPr>
        <a:xfrm>
          <a:off x="0" y="0"/>
          <a:ext cx="0" cy="0"/>
          <a:chOff x="0" y="0"/>
          <a:chExt cx="0" cy="0"/>
        </a:xfrm>
      </p:grpSpPr>
      <p:sp>
        <p:nvSpPr>
          <p:cNvPr id="3" name="Text Placeholder 16"/>
          <p:cNvSpPr>
            <a:spLocks noGrp="1"/>
          </p:cNvSpPr>
          <p:nvPr>
            <p:ph type="body" sz="quarter" idx="12" hasCustomPrompt="1"/>
          </p:nvPr>
        </p:nvSpPr>
        <p:spPr>
          <a:xfrm>
            <a:off x="8046720" y="723901"/>
            <a:ext cx="9509760" cy="8839202"/>
          </a:xfrm>
          <a:prstGeom prst="rect">
            <a:avLst/>
          </a:prstGeom>
        </p:spPr>
        <p:txBody>
          <a:bodyPr anchor="ctr">
            <a:noAutofit/>
          </a:bodyPr>
          <a:lstStyle>
            <a:lvl1pPr algn="l">
              <a:lnSpc>
                <a:spcPct val="100000"/>
              </a:lnSpc>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marL="1206500" indent="-312738" algn="l">
              <a:tabLst/>
              <a:defRPr sz="3400" b="0" i="0">
                <a:solidFill>
                  <a:schemeClr val="accent1"/>
                </a:solidFill>
                <a:latin typeface="+mn-lt"/>
                <a:ea typeface="PS TT Commons" charset="0"/>
                <a:cs typeface="PS TT Commons" charset="0"/>
              </a:defRPr>
            </a:lvl3pPr>
            <a:lvl4pPr marL="1671638" indent="-347663" algn="l">
              <a:tabLst/>
              <a:defRPr sz="3400" b="0" i="0">
                <a:solidFill>
                  <a:schemeClr val="accent1"/>
                </a:solidFill>
                <a:latin typeface="+mn-lt"/>
                <a:ea typeface="PS TT Commons" charset="0"/>
                <a:cs typeface="PS TT Commons" charset="0"/>
              </a:defRPr>
            </a:lvl4pPr>
            <a:lvl5pPr marL="1946275" indent="-301625" algn="l">
              <a:tabLst/>
              <a:defRPr sz="3400" b="0" i="0">
                <a:solidFill>
                  <a:schemeClr val="accent1"/>
                </a:solidFill>
                <a:latin typeface="+mn-lt"/>
                <a:ea typeface="PS TT Commons" charset="0"/>
                <a:cs typeface="PS TT Commons"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Picture Placeholder 8"/>
          <p:cNvSpPr>
            <a:spLocks noGrp="1"/>
          </p:cNvSpPr>
          <p:nvPr>
            <p:ph type="pic" sz="quarter" idx="13" hasCustomPrompt="1"/>
          </p:nvPr>
        </p:nvSpPr>
        <p:spPr>
          <a:xfrm>
            <a:off x="1" y="0"/>
            <a:ext cx="7233918" cy="10287000"/>
          </a:xfrm>
          <a:prstGeom prst="rect">
            <a:avLst/>
          </a:prstGeom>
          <a:solidFill>
            <a:schemeClr val="bg1"/>
          </a:solidFill>
        </p:spPr>
        <p:txBody>
          <a:bodyPr anchor="ctr">
            <a:noAutofit/>
          </a:bodyPr>
          <a:lstStyle>
            <a:lvl1pPr algn="ctr">
              <a:defRPr sz="4600" b="0" i="0">
                <a:latin typeface="PS TT Commons Light" charset="0"/>
                <a:ea typeface="PS TT Commons Light" charset="0"/>
                <a:cs typeface="PS TT Commons Light" charset="0"/>
              </a:defRPr>
            </a:lvl1pPr>
          </a:lstStyle>
          <a:p>
            <a:pPr lvl="0"/>
            <a:r>
              <a:rPr lang="en-US" dirty="0"/>
              <a:t>Click Icon</a:t>
            </a:r>
            <a:br>
              <a:rPr lang="en-US" dirty="0"/>
            </a:br>
            <a:r>
              <a:rPr lang="en-US" dirty="0"/>
              <a:t>to Add Graphic</a:t>
            </a:r>
          </a:p>
        </p:txBody>
      </p:sp>
      <p:sp>
        <p:nvSpPr>
          <p:cNvPr id="5" name="Rectangle 4"/>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84813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ircle Image Left | Title and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84848" y="3368115"/>
            <a:ext cx="10168128" cy="1118808"/>
          </a:xfrm>
        </p:spPr>
        <p:txBody>
          <a:bodyPr anchor="b">
            <a:noAutofit/>
          </a:bodyPr>
          <a:lstStyle>
            <a:lvl1pPr algn="l">
              <a:defRPr sz="5000"/>
            </a:lvl1pPr>
          </a:lstStyle>
          <a:p>
            <a:r>
              <a:rPr lang="en-US"/>
              <a:t>Add Slide Title in Title Case</a:t>
            </a:r>
          </a:p>
        </p:txBody>
      </p:sp>
      <p:sp>
        <p:nvSpPr>
          <p:cNvPr id="3" name="Picture Placeholder 2"/>
          <p:cNvSpPr>
            <a:spLocks noGrp="1"/>
          </p:cNvSpPr>
          <p:nvPr>
            <p:ph type="pic" sz="quarter" idx="15" hasCustomPrompt="1"/>
          </p:nvPr>
        </p:nvSpPr>
        <p:spPr>
          <a:xfrm>
            <a:off x="1431929" y="2932440"/>
            <a:ext cx="4330658" cy="4330658"/>
          </a:xfrm>
          <a:prstGeom prst="ellipse">
            <a:avLst/>
          </a:prstGeom>
          <a:noFill/>
          <a:ln>
            <a:solidFill>
              <a:schemeClr val="bg1">
                <a:lumMod val="95000"/>
              </a:schemeClr>
            </a:solidFill>
          </a:ln>
        </p:spPr>
        <p:txBody>
          <a:bodyPr anchor="ctr"/>
          <a:lstStyle>
            <a:lvl1pPr algn="ctr">
              <a:defRPr sz="4000" b="0" i="0">
                <a:latin typeface="PS TT Commons Light" charset="0"/>
                <a:ea typeface="PS TT Commons Light" charset="0"/>
                <a:cs typeface="PS TT Commons Light" charset="0"/>
              </a:defRPr>
            </a:lvl1pPr>
          </a:lstStyle>
          <a:p>
            <a:r>
              <a:rPr lang="en-US" dirty="0"/>
              <a:t>Click to </a:t>
            </a:r>
            <a:br>
              <a:rPr lang="en-US" dirty="0"/>
            </a:br>
            <a:r>
              <a:rPr lang="en-US" dirty="0"/>
              <a:t>add photo</a:t>
            </a:r>
          </a:p>
        </p:txBody>
      </p:sp>
      <p:sp>
        <p:nvSpPr>
          <p:cNvPr id="4" name="Text Placeholder 16"/>
          <p:cNvSpPr>
            <a:spLocks noGrp="1"/>
          </p:cNvSpPr>
          <p:nvPr>
            <p:ph type="body" sz="quarter" idx="12" hasCustomPrompt="1"/>
          </p:nvPr>
        </p:nvSpPr>
        <p:spPr>
          <a:xfrm>
            <a:off x="6784848" y="4870970"/>
            <a:ext cx="10168128" cy="3815830"/>
          </a:xfrm>
          <a:prstGeom prst="rect">
            <a:avLst/>
          </a:prstGeom>
        </p:spPr>
        <p:txBody>
          <a:bodyPr anchor="t">
            <a:noAutofit/>
          </a:bodyPr>
          <a:lstStyle>
            <a:lvl1pPr algn="l">
              <a:lnSpc>
                <a:spcPct val="100000"/>
              </a:lnSpc>
              <a:defRPr sz="3400" b="0" i="0" baseline="0">
                <a:solidFill>
                  <a:schemeClr val="accent1"/>
                </a:solidFill>
                <a:latin typeface="+mn-lt"/>
                <a:ea typeface="PS TT Commons DemiBold" charset="0"/>
                <a:cs typeface="PS TT Commons DemiBold" charset="0"/>
              </a:defRPr>
            </a:lvl1pPr>
            <a:lvl2pPr algn="l">
              <a:buSzPct val="100000"/>
              <a:defRPr sz="3400" b="0" i="0">
                <a:solidFill>
                  <a:schemeClr val="accent1"/>
                </a:solidFill>
                <a:latin typeface="+mn-lt"/>
                <a:ea typeface="PS TT Commons" charset="0"/>
                <a:cs typeface="PS TT Commons" charset="0"/>
              </a:defRPr>
            </a:lvl2pPr>
            <a:lvl3pPr algn="l">
              <a:defRPr sz="3600" b="0" i="0">
                <a:solidFill>
                  <a:schemeClr val="accent1"/>
                </a:solidFill>
                <a:latin typeface="PS TT Commons" charset="0"/>
                <a:ea typeface="PS TT Commons" charset="0"/>
                <a:cs typeface="PS TT Commons" charset="0"/>
              </a:defRPr>
            </a:lvl3pPr>
            <a:lvl4pPr algn="l">
              <a:defRPr sz="3600" b="0" i="0">
                <a:solidFill>
                  <a:schemeClr val="accent1"/>
                </a:solidFill>
                <a:latin typeface="PS TT Commons" charset="0"/>
                <a:ea typeface="PS TT Commons" charset="0"/>
                <a:cs typeface="PS TT Commons" charset="0"/>
              </a:defRPr>
            </a:lvl4pPr>
            <a:lvl5pPr algn="l">
              <a:defRPr sz="3600" b="0" i="0">
                <a:solidFill>
                  <a:schemeClr val="accent1"/>
                </a:solidFill>
                <a:latin typeface="PS TT Commons" charset="0"/>
                <a:ea typeface="PS TT Commons" charset="0"/>
                <a:cs typeface="PS TT Commons"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dirty="0"/>
              <a:t>Click to add text</a:t>
            </a:r>
          </a:p>
          <a:p>
            <a:pPr lvl="1"/>
            <a:r>
              <a:rPr lang="en-US"/>
              <a:t>Second level</a:t>
            </a:r>
            <a:endParaRPr lang="en-US" dirty="0"/>
          </a:p>
        </p:txBody>
      </p:sp>
      <p:sp>
        <p:nvSpPr>
          <p:cNvPr id="5" name="Rectangle 4"/>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10176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oint-by-Poi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Add Slide Title in Title Case</a:t>
            </a:r>
          </a:p>
        </p:txBody>
      </p:sp>
      <p:cxnSp>
        <p:nvCxnSpPr>
          <p:cNvPr id="3" name="Straight Connector 2"/>
          <p:cNvCxnSpPr/>
          <p:nvPr/>
        </p:nvCxnSpPr>
        <p:spPr>
          <a:xfrm>
            <a:off x="9144000" y="2447291"/>
            <a:ext cx="0" cy="696087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809751" y="2447291"/>
            <a:ext cx="7927848" cy="675646"/>
          </a:xfrm>
          <a:prstGeom prst="rect">
            <a:avLst/>
          </a:prstGeom>
        </p:spPr>
        <p:txBody>
          <a:bodyPr>
            <a:noAutofit/>
          </a:bodyPr>
          <a:lstStyle>
            <a:lvl1pPr algn="r">
              <a:defRPr sz="3400" b="0" i="0" baseline="0">
                <a:solidFill>
                  <a:schemeClr val="accent1"/>
                </a:solidFill>
                <a:latin typeface="+mn-lt"/>
                <a:ea typeface="PS TT Commons DemiBold" charset="0"/>
                <a:cs typeface="PS TT Commons DemiBold" charset="0"/>
              </a:defRPr>
            </a:lvl1pPr>
          </a:lstStyle>
          <a:p>
            <a:pPr lvl="0"/>
            <a:r>
              <a:rPr lang="en-US"/>
              <a:t>Compare item one</a:t>
            </a:r>
            <a:endParaRPr lang="en-US" dirty="0"/>
          </a:p>
        </p:txBody>
      </p:sp>
      <p:sp>
        <p:nvSpPr>
          <p:cNvPr id="5" name="Text Placeholder 3"/>
          <p:cNvSpPr>
            <a:spLocks noGrp="1"/>
          </p:cNvSpPr>
          <p:nvPr>
            <p:ph type="body" sz="quarter" idx="15" hasCustomPrompt="1"/>
          </p:nvPr>
        </p:nvSpPr>
        <p:spPr>
          <a:xfrm>
            <a:off x="809751" y="3352800"/>
            <a:ext cx="7927850" cy="5892800"/>
          </a:xfrm>
          <a:prstGeom prst="rect">
            <a:avLst/>
          </a:prstGeom>
        </p:spPr>
        <p:txBody>
          <a:bodyPr>
            <a:noAutofit/>
          </a:bodyPr>
          <a:lstStyle>
            <a:lvl1pPr marL="0" marR="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sz="3200" b="0" i="0">
                <a:latin typeface="+mn-lt"/>
                <a:ea typeface="PS TT Commons Light" charset="0"/>
                <a:cs typeface="PS TT Commons Light" charset="0"/>
              </a:defRPr>
            </a:lvl1pPr>
          </a:lstStyle>
          <a:p>
            <a:pPr lvl="0"/>
            <a:r>
              <a:rPr lang="en-US"/>
              <a:t>Point number 1</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2</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3</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4</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5</a:t>
            </a:r>
          </a:p>
          <a:p>
            <a:pPr lvl="0"/>
            <a:endParaRPr lang="en-US" dirty="0"/>
          </a:p>
        </p:txBody>
      </p:sp>
      <p:sp>
        <p:nvSpPr>
          <p:cNvPr id="7" name="Text Placeholder 6"/>
          <p:cNvSpPr>
            <a:spLocks noGrp="1"/>
          </p:cNvSpPr>
          <p:nvPr>
            <p:ph type="body" sz="quarter" idx="16" hasCustomPrompt="1"/>
          </p:nvPr>
        </p:nvSpPr>
        <p:spPr>
          <a:xfrm>
            <a:off x="9550400" y="2447291"/>
            <a:ext cx="7927848" cy="675646"/>
          </a:xfrm>
          <a:prstGeom prst="rect">
            <a:avLst/>
          </a:prstGeom>
        </p:spPr>
        <p:txBody>
          <a:bodyPr lIns="0">
            <a:noAutofit/>
          </a:bodyPr>
          <a:lstStyle>
            <a:lvl1pPr algn="l">
              <a:defRPr sz="3400" b="0" i="0" baseline="0">
                <a:solidFill>
                  <a:schemeClr val="accent1"/>
                </a:solidFill>
                <a:latin typeface="+mn-lt"/>
                <a:ea typeface="PS TT Commons DemiBold" charset="0"/>
                <a:cs typeface="PS TT Commons DemiBold" charset="0"/>
              </a:defRPr>
            </a:lvl1pPr>
          </a:lstStyle>
          <a:p>
            <a:pPr lvl="0"/>
            <a:r>
              <a:rPr lang="en-US"/>
              <a:t>Compare item two</a:t>
            </a:r>
            <a:endParaRPr lang="en-US" dirty="0"/>
          </a:p>
        </p:txBody>
      </p:sp>
      <p:sp>
        <p:nvSpPr>
          <p:cNvPr id="8" name="Text Placeholder 3"/>
          <p:cNvSpPr>
            <a:spLocks noGrp="1"/>
          </p:cNvSpPr>
          <p:nvPr>
            <p:ph type="body" sz="quarter" idx="17" hasCustomPrompt="1"/>
          </p:nvPr>
        </p:nvSpPr>
        <p:spPr>
          <a:xfrm>
            <a:off x="9550402" y="3352800"/>
            <a:ext cx="7929523" cy="5892800"/>
          </a:xfrm>
          <a:prstGeom prst="rect">
            <a:avLst/>
          </a:prstGeom>
        </p:spPr>
        <p:txBody>
          <a:bodyPr>
            <a:noAutofit/>
          </a:bodyPr>
          <a:lstStyle>
            <a:lvl1pPr marL="0" marR="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sz="3200" b="0" i="0" baseline="0">
                <a:latin typeface="+mn-lt"/>
                <a:ea typeface="PS TT Commons Light" charset="0"/>
                <a:cs typeface="PS TT Commons Light" charset="0"/>
              </a:defRPr>
            </a:lvl1pPr>
          </a:lstStyle>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1</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2</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3</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4</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5</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endParaRPr lang="en-US"/>
          </a:p>
          <a:p>
            <a:pPr lvl="0"/>
            <a:endParaRPr lang="en-US" dirty="0"/>
          </a:p>
        </p:txBody>
      </p:sp>
      <p:sp>
        <p:nvSpPr>
          <p:cNvPr id="9" name="Rectangle 8"/>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by Ite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Add Slide Title in Title Case</a:t>
            </a:r>
          </a:p>
        </p:txBody>
      </p:sp>
      <p:cxnSp>
        <p:nvCxnSpPr>
          <p:cNvPr id="3" name="Straight Connector 2"/>
          <p:cNvCxnSpPr/>
          <p:nvPr/>
        </p:nvCxnSpPr>
        <p:spPr>
          <a:xfrm>
            <a:off x="9144000" y="2447291"/>
            <a:ext cx="0" cy="6960870"/>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 name="Text Placeholder 6"/>
          <p:cNvSpPr>
            <a:spLocks noGrp="1"/>
          </p:cNvSpPr>
          <p:nvPr>
            <p:ph type="body" sz="quarter" idx="10" hasCustomPrompt="1"/>
          </p:nvPr>
        </p:nvSpPr>
        <p:spPr>
          <a:xfrm>
            <a:off x="809750" y="2447291"/>
            <a:ext cx="7927848" cy="675646"/>
          </a:xfrm>
          <a:prstGeom prst="rect">
            <a:avLst/>
          </a:prstGeom>
        </p:spPr>
        <p:txBody>
          <a:bodyPr>
            <a:noAutofit/>
          </a:bodyPr>
          <a:lstStyle>
            <a:lvl1pPr algn="r">
              <a:defRPr sz="3400" b="0" i="0" baseline="0">
                <a:solidFill>
                  <a:schemeClr val="accent1"/>
                </a:solidFill>
                <a:latin typeface="+mn-lt"/>
                <a:ea typeface="PS TT Commons DemiBold" charset="0"/>
                <a:cs typeface="PS TT Commons DemiBold" charset="0"/>
              </a:defRPr>
            </a:lvl1pPr>
          </a:lstStyle>
          <a:p>
            <a:pPr lvl="0"/>
            <a:r>
              <a:rPr lang="en-US"/>
              <a:t>Compare first thing</a:t>
            </a:r>
            <a:endParaRPr lang="en-US" dirty="0"/>
          </a:p>
        </p:txBody>
      </p:sp>
      <p:sp>
        <p:nvSpPr>
          <p:cNvPr id="5" name="Text Placeholder 3"/>
          <p:cNvSpPr>
            <a:spLocks noGrp="1"/>
          </p:cNvSpPr>
          <p:nvPr>
            <p:ph type="body" sz="quarter" idx="15" hasCustomPrompt="1"/>
          </p:nvPr>
        </p:nvSpPr>
        <p:spPr>
          <a:xfrm>
            <a:off x="809749" y="3352800"/>
            <a:ext cx="7927851" cy="5892800"/>
          </a:xfrm>
          <a:prstGeom prst="rect">
            <a:avLst/>
          </a:prstGeom>
        </p:spPr>
        <p:txBody>
          <a:bodyPr>
            <a:noAutofit/>
          </a:bodyPr>
          <a:lstStyle>
            <a:lvl1pPr marL="0" marR="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sz="3200" b="0" i="0">
                <a:latin typeface="+mn-lt"/>
                <a:ea typeface="PS TT Commons Light" charset="0"/>
                <a:cs typeface="PS TT Commons Light" charset="0"/>
              </a:defRPr>
            </a:lvl1pPr>
          </a:lstStyle>
          <a:p>
            <a:pPr lvl="0"/>
            <a:r>
              <a:rPr lang="en-US"/>
              <a:t>Point number 1</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2</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3</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4</a:t>
            </a:r>
          </a:p>
          <a:p>
            <a:pPr marL="0" marR="0" lvl="0" indent="0" algn="r"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Point number 5</a:t>
            </a:r>
          </a:p>
          <a:p>
            <a:pPr lvl="0"/>
            <a:endParaRPr lang="en-US" dirty="0"/>
          </a:p>
        </p:txBody>
      </p:sp>
      <p:sp>
        <p:nvSpPr>
          <p:cNvPr id="7" name="Text Placeholder 6"/>
          <p:cNvSpPr>
            <a:spLocks noGrp="1"/>
          </p:cNvSpPr>
          <p:nvPr>
            <p:ph type="body" sz="quarter" idx="16" hasCustomPrompt="1"/>
          </p:nvPr>
        </p:nvSpPr>
        <p:spPr>
          <a:xfrm>
            <a:off x="9550401" y="2447291"/>
            <a:ext cx="7927848" cy="675646"/>
          </a:xfrm>
          <a:prstGeom prst="rect">
            <a:avLst/>
          </a:prstGeom>
        </p:spPr>
        <p:txBody>
          <a:bodyPr lIns="0">
            <a:noAutofit/>
          </a:bodyPr>
          <a:lstStyle>
            <a:lvl1pPr algn="l">
              <a:defRPr sz="3400" b="0" i="0" baseline="0">
                <a:solidFill>
                  <a:schemeClr val="accent1"/>
                </a:solidFill>
                <a:latin typeface="+mn-lt"/>
                <a:ea typeface="PS TT Commons DemiBold" charset="0"/>
                <a:cs typeface="PS TT Commons DemiBold" charset="0"/>
              </a:defRPr>
            </a:lvl1pPr>
          </a:lstStyle>
          <a:p>
            <a:pPr lvl="0"/>
            <a:r>
              <a:rPr lang="en-US"/>
              <a:t>Compare second thing</a:t>
            </a:r>
            <a:endParaRPr lang="en-US" dirty="0"/>
          </a:p>
        </p:txBody>
      </p:sp>
      <p:sp>
        <p:nvSpPr>
          <p:cNvPr id="8" name="Text Placeholder 3"/>
          <p:cNvSpPr>
            <a:spLocks noGrp="1"/>
          </p:cNvSpPr>
          <p:nvPr>
            <p:ph type="body" sz="quarter" idx="17" hasCustomPrompt="1"/>
          </p:nvPr>
        </p:nvSpPr>
        <p:spPr>
          <a:xfrm>
            <a:off x="9550403" y="3352800"/>
            <a:ext cx="7927848" cy="5892800"/>
          </a:xfrm>
          <a:prstGeom prst="rect">
            <a:avLst/>
          </a:prstGeom>
        </p:spPr>
        <p:txBody>
          <a:bodyPr>
            <a:noAutofit/>
          </a:bodyPr>
          <a:lstStyle>
            <a:lvl1pPr marL="0" marR="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sz="3200" b="0" i="0" baseline="0">
                <a:latin typeface="+mn-lt"/>
                <a:ea typeface="PS TT Commons Light" charset="0"/>
                <a:cs typeface="PS TT Commons Light" charset="0"/>
              </a:defRPr>
            </a:lvl1pPr>
          </a:lstStyle>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1</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2</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3</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4</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r>
              <a:rPr lang="en-US"/>
              <a:t>Counterpoint number 5</a:t>
            </a:r>
          </a:p>
          <a:p>
            <a:pPr marL="0" marR="0" lvl="0" indent="0" algn="l" defTabSz="878982" rtl="0" eaLnBrk="1" fontAlgn="auto" latinLnBrk="0" hangingPunct="1">
              <a:lnSpc>
                <a:spcPct val="90000"/>
              </a:lnSpc>
              <a:spcBef>
                <a:spcPts val="2700"/>
              </a:spcBef>
              <a:spcAft>
                <a:spcPts val="0"/>
              </a:spcAft>
              <a:buClrTx/>
              <a:buSzPct val="75000"/>
              <a:buFont typeface="Myriad Pro" panose="020B0503030403020204" pitchFamily="34" charset="0"/>
              <a:buNone/>
              <a:tabLst/>
              <a:defRPr/>
            </a:pPr>
            <a:endParaRPr lang="en-US"/>
          </a:p>
          <a:p>
            <a:pPr lvl="0"/>
            <a:endParaRPr lang="en-US" dirty="0"/>
          </a:p>
        </p:txBody>
      </p:sp>
      <p:sp>
        <p:nvSpPr>
          <p:cNvPr id="9" name="Rectangle 8"/>
          <p:cNvSpPr/>
          <p:nvPr/>
        </p:nvSpPr>
        <p:spPr>
          <a:xfrm>
            <a:off x="1" y="-795717"/>
            <a:ext cx="7164906" cy="461665"/>
          </a:xfrm>
          <a:prstGeom prst="rect">
            <a:avLst/>
          </a:prstGeom>
        </p:spPr>
        <p:txBody>
          <a:bodyPr wrap="square">
            <a:spAutoFit/>
          </a:bodyPr>
          <a:lstStyle/>
          <a:p>
            <a:pPr algn="l" defTabSz="1828756"/>
            <a:r>
              <a:rPr lang="en-US" sz="2400" b="1" i="0">
                <a:solidFill>
                  <a:srgbClr val="404040"/>
                </a:solidFill>
                <a:latin typeface="PS TT Commons DemiBold" charset="0"/>
                <a:ea typeface="PS TT Commons DemiBold" charset="0"/>
                <a:cs typeface="PS TT Commons DemiBold" charset="0"/>
              </a:rPr>
              <a:t>This slidelist is </a:t>
            </a:r>
            <a:r>
              <a:rPr lang="en-US" sz="2400" b="1" i="0">
                <a:solidFill>
                  <a:srgbClr val="F05A28"/>
                </a:solidFill>
                <a:latin typeface="PS TT Commons DemiBold" charset="0"/>
                <a:ea typeface="PS TT Commons DemiBold" charset="0"/>
                <a:cs typeface="PS TT Commons DemiBold" charset="0"/>
              </a:rPr>
              <a:t>preset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rgbClr val="F05A28"/>
                </a:solidFill>
                <a:latin typeface="PS TT Commons DemiBold" charset="0"/>
                <a:ea typeface="PS TT Commons DemiBold" charset="0"/>
                <a:cs typeface="PS TT Commons DemiBold" charset="0"/>
              </a:rPr>
              <a:t>animations</a:t>
            </a:r>
            <a:endParaRPr lang="en-US" sz="24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172820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8" grpId="0" build="p">
        <p:tmplLst>
          <p:tmpl lvl="1">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7" name="Rectangle 6"/>
          <p:cNvSpPr/>
          <p:nvPr userDrawn="1"/>
        </p:nvSpPr>
        <p:spPr>
          <a:xfrm>
            <a:off x="0" y="0"/>
            <a:ext cx="6953250" cy="10287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050" dirty="0" err="1">
              <a:solidFill>
                <a:schemeClr val="bg1"/>
              </a:solidFill>
              <a:latin typeface="Gotham Medium" panose="02000604030000020004" pitchFamily="50"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953250" cy="10287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6953250" cy="10287000"/>
          </a:xfrm>
          <a:prstGeom prst="rect">
            <a:avLst/>
          </a:prstGeom>
        </p:spPr>
      </p:pic>
      <p:sp>
        <p:nvSpPr>
          <p:cNvPr id="10" name="TextBox 9"/>
          <p:cNvSpPr txBox="1"/>
          <p:nvPr userDrawn="1"/>
        </p:nvSpPr>
        <p:spPr>
          <a:xfrm>
            <a:off x="1" y="3081927"/>
            <a:ext cx="6943724" cy="669414"/>
          </a:xfrm>
          <a:prstGeom prst="rect">
            <a:avLst/>
          </a:prstGeom>
          <a:noFill/>
        </p:spPr>
        <p:txBody>
          <a:bodyPr wrap="square" rtlCol="0">
            <a:noAutofit/>
          </a:bodyPr>
          <a:lstStyle/>
          <a:p>
            <a:pPr algn="ctr">
              <a:lnSpc>
                <a:spcPts val="4500"/>
              </a:lnSpc>
            </a:pPr>
            <a:r>
              <a:rPr lang="en-US" sz="5400" b="0" i="0" dirty="0">
                <a:solidFill>
                  <a:schemeClr val="bg1"/>
                </a:solidFill>
                <a:latin typeface="+mj-lt"/>
                <a:ea typeface="Gotham Light" charset="0"/>
                <a:cs typeface="Gotham Light" charset="0"/>
              </a:rPr>
              <a:t>Demo</a:t>
            </a:r>
          </a:p>
        </p:txBody>
      </p:sp>
      <p:sp>
        <p:nvSpPr>
          <p:cNvPr id="9" name="Rectangle 8"/>
          <p:cNvSpPr/>
          <p:nvPr userDrawn="1"/>
        </p:nvSpPr>
        <p:spPr>
          <a:xfrm>
            <a:off x="6960399" y="-795717"/>
            <a:ext cx="7164906" cy="461665"/>
          </a:xfrm>
          <a:prstGeom prst="rect">
            <a:avLst/>
          </a:prstGeom>
        </p:spPr>
        <p:txBody>
          <a:bodyPr wrap="square">
            <a:spAutoFit/>
          </a:bodyPr>
          <a:lstStyle/>
          <a:p>
            <a:pPr algn="l" defTabSz="1828756"/>
            <a:r>
              <a:rPr lang="en-US" sz="2400" b="1" i="0" dirty="0">
                <a:solidFill>
                  <a:srgbClr val="404040"/>
                </a:solidFill>
                <a:latin typeface="PS TT Commons DemiBold" charset="0"/>
                <a:ea typeface="PS TT Commons DemiBold" charset="0"/>
                <a:cs typeface="PS TT Commons DemiBold" charset="0"/>
              </a:rPr>
              <a:t>This bullet list </a:t>
            </a:r>
            <a:r>
              <a:rPr lang="en-US" sz="2400" b="1" i="0">
                <a:solidFill>
                  <a:srgbClr val="404040"/>
                </a:solidFill>
                <a:latin typeface="PS TT Commons DemiBold" charset="0"/>
                <a:ea typeface="PS TT Commons DemiBold" charset="0"/>
                <a:cs typeface="PS TT Commons DemiBold" charset="0"/>
              </a:rPr>
              <a:t>is </a:t>
            </a:r>
            <a:r>
              <a:rPr lang="en-US" sz="2400" b="1" i="0">
                <a:solidFill>
                  <a:schemeClr val="accent2"/>
                </a:solidFill>
                <a:latin typeface="PS TT Commons DemiBold" charset="0"/>
                <a:ea typeface="PS TT Commons DemiBold" charset="0"/>
                <a:cs typeface="PS TT Commons DemiBold" charset="0"/>
              </a:rPr>
              <a:t>preset</a:t>
            </a:r>
            <a:r>
              <a:rPr lang="en-US" sz="2400" b="1" i="0">
                <a:solidFill>
                  <a:schemeClr val="accent1"/>
                </a:solidFill>
                <a:latin typeface="PS TT Commons DemiBold" charset="0"/>
                <a:ea typeface="PS TT Commons DemiBold" charset="0"/>
                <a:cs typeface="PS TT Commons DemiBold" charset="0"/>
              </a:rPr>
              <a:t> </a:t>
            </a:r>
            <a:r>
              <a:rPr lang="en-US" sz="2400" b="1" i="0">
                <a:solidFill>
                  <a:srgbClr val="404040"/>
                </a:solidFill>
                <a:latin typeface="PS TT Commons DemiBold" charset="0"/>
                <a:ea typeface="PS TT Commons DemiBold" charset="0"/>
                <a:cs typeface="PS TT Commons DemiBold" charset="0"/>
              </a:rPr>
              <a:t>with</a:t>
            </a:r>
            <a:r>
              <a:rPr lang="en-US" sz="2400" b="1" i="0" baseline="0">
                <a:solidFill>
                  <a:srgbClr val="404040"/>
                </a:solidFill>
                <a:latin typeface="PS TT Commons DemiBold" charset="0"/>
                <a:ea typeface="PS TT Commons DemiBold" charset="0"/>
                <a:cs typeface="PS TT Commons DemiBold" charset="0"/>
              </a:rPr>
              <a:t> </a:t>
            </a:r>
            <a:r>
              <a:rPr lang="en-US" sz="2400" b="1" i="0">
                <a:solidFill>
                  <a:schemeClr val="accent2"/>
                </a:solidFill>
                <a:latin typeface="PS TT Commons DemiBold" charset="0"/>
                <a:ea typeface="PS TT Commons DemiBold" charset="0"/>
                <a:cs typeface="PS TT Commons DemiBold" charset="0"/>
              </a:rPr>
              <a:t>animations</a:t>
            </a:r>
            <a:endParaRPr lang="en-US" sz="2400" b="1" i="0" dirty="0">
              <a:solidFill>
                <a:schemeClr val="accent2"/>
              </a:solidFill>
              <a:latin typeface="PS TT Commons DemiBold" charset="0"/>
              <a:ea typeface="PS TT Commons DemiBold" charset="0"/>
              <a:cs typeface="PS TT Commons DemiBold" charset="0"/>
            </a:endParaRPr>
          </a:p>
        </p:txBody>
      </p:sp>
      <p:sp>
        <p:nvSpPr>
          <p:cNvPr id="15" name="Text Placeholder 2"/>
          <p:cNvSpPr>
            <a:spLocks noGrp="1"/>
          </p:cNvSpPr>
          <p:nvPr>
            <p:ph type="body" sz="quarter" idx="14" hasCustomPrompt="1"/>
          </p:nvPr>
        </p:nvSpPr>
        <p:spPr>
          <a:xfrm>
            <a:off x="7772400" y="813816"/>
            <a:ext cx="9692640" cy="8668512"/>
          </a:xfrm>
        </p:spPr>
        <p:txBody>
          <a:bodyPr anchor="ctr"/>
          <a:lstStyle>
            <a:lvl1pPr>
              <a:defRPr sz="3600">
                <a:solidFill>
                  <a:schemeClr val="accent2"/>
                </a:solidFill>
              </a:defRPr>
            </a:lvl1pPr>
            <a:lvl2pPr>
              <a:defRPr sz="3600" b="0" i="0">
                <a:solidFill>
                  <a:schemeClr val="accent2"/>
                </a:solidFill>
                <a:latin typeface="PS TT Commons" charset="0"/>
                <a:ea typeface="PS TT Commons" charset="0"/>
                <a:cs typeface="PS TT Commons" charset="0"/>
              </a:defRPr>
            </a:lvl2pPr>
            <a:lvl3pPr>
              <a:defRPr sz="3600" b="0" i="0">
                <a:solidFill>
                  <a:schemeClr val="accent2"/>
                </a:solidFill>
                <a:latin typeface="PS TT Commons" charset="0"/>
                <a:ea typeface="PS TT Commons" charset="0"/>
                <a:cs typeface="PS TT Commons" charset="0"/>
              </a:defRPr>
            </a:lvl3pPr>
            <a:lvl4pPr>
              <a:defRPr sz="3600" b="0" i="0">
                <a:solidFill>
                  <a:schemeClr val="accent2"/>
                </a:solidFill>
                <a:latin typeface="PS TT Commons" charset="0"/>
                <a:ea typeface="PS TT Commons" charset="0"/>
                <a:cs typeface="PS TT Commons" charset="0"/>
              </a:defRPr>
            </a:lvl4pPr>
          </a:lstStyle>
          <a:p>
            <a:pPr lvl="0"/>
            <a:r>
              <a:rPr lang="en-US"/>
              <a:t>Click to add text</a:t>
            </a:r>
          </a:p>
          <a:p>
            <a:pPr lvl="0"/>
            <a:r>
              <a:rPr lang="en-US"/>
              <a:t>Click to add text</a:t>
            </a:r>
          </a:p>
          <a:p>
            <a:pPr lvl="1"/>
            <a:r>
              <a:rPr lang="en-US"/>
              <a:t>Second level</a:t>
            </a:r>
          </a:p>
          <a:p>
            <a:pPr lvl="2"/>
            <a:r>
              <a:rPr lang="en-US"/>
              <a:t>Third level</a:t>
            </a:r>
          </a:p>
          <a:p>
            <a:pPr lvl="3"/>
            <a:r>
              <a:rPr lang="en-US"/>
              <a:t>Fourth level</a:t>
            </a:r>
          </a:p>
        </p:txBody>
      </p:sp>
      <p:sp>
        <p:nvSpPr>
          <p:cNvPr id="2" name="TextBox 1"/>
          <p:cNvSpPr txBox="1"/>
          <p:nvPr userDrawn="1"/>
        </p:nvSpPr>
        <p:spPr>
          <a:xfrm>
            <a:off x="12307824" y="6583680"/>
            <a:ext cx="914400" cy="914400"/>
          </a:xfrm>
          <a:prstGeom prst="rect">
            <a:avLst/>
          </a:prstGeom>
        </p:spPr>
        <p:txBody>
          <a:bodyPr vert="horz" wrap="none" lIns="0" tIns="32970" rIns="65939" bIns="32970" rtlCol="0" anchor="b" anchorCtr="0">
            <a:noAutofit/>
          </a:bodyPr>
          <a:lstStyle/>
          <a:p>
            <a:pPr marL="0" marR="0" indent="0" algn="l" defTabSz="439502" rtl="0" eaLnBrk="1" fontAlgn="auto" latinLnBrk="0" hangingPunct="1">
              <a:lnSpc>
                <a:spcPct val="85000"/>
              </a:lnSpc>
              <a:spcBef>
                <a:spcPct val="0"/>
              </a:spcBef>
              <a:spcAft>
                <a:spcPts val="0"/>
              </a:spcAft>
              <a:buClrTx/>
              <a:buSzTx/>
              <a:buFontTx/>
              <a:buNone/>
              <a:tabLst/>
            </a:pPr>
            <a:endParaRPr kumimoji="0" lang="en-US" sz="3525"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1" end="1"/>
                                            </p:txEl>
                                          </p:spTgt>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2" end="2"/>
                                            </p:txEl>
                                          </p:spTgt>
                                        </p:tgtEl>
                                        <p:attrNameLst>
                                          <p:attrName>ppt_c</p:attrName>
                                        </p:attrNameLst>
                                      </p:cBhvr>
                                      <p:to>
                                        <a:schemeClr val="tx1"/>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3" end="3"/>
                                            </p:txEl>
                                          </p:spTgt>
                                        </p:tgtEl>
                                        <p:attrNameLst>
                                          <p:attrName>ppt_c</p:attrName>
                                        </p:attrNameLst>
                                      </p:cBhvr>
                                      <p:to>
                                        <a:schemeClr val="tx1"/>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bldLvl="5">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mportant Statem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88970" y="1751488"/>
            <a:ext cx="11910060" cy="6784024"/>
          </a:xfrm>
        </p:spPr>
        <p:txBody>
          <a:bodyPr/>
          <a:lstStyle>
            <a:lvl1pPr>
              <a:lnSpc>
                <a:spcPct val="100000"/>
              </a:lnSpc>
              <a:defRPr sz="6600" baseline="0">
                <a:solidFill>
                  <a:schemeClr val="bg1"/>
                </a:solidFill>
              </a:defRPr>
            </a:lvl1pPr>
          </a:lstStyle>
          <a:p>
            <a:r>
              <a:rPr lang="en-US"/>
              <a:t>This is a short, important statement to bring attention to something.</a:t>
            </a:r>
          </a:p>
        </p:txBody>
      </p:sp>
    </p:spTree>
    <p:extLst>
      <p:ext uri="{BB962C8B-B14F-4D97-AF65-F5344CB8AC3E}">
        <p14:creationId xmlns:p14="http://schemas.microsoft.com/office/powerpoint/2010/main" val="491568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ation-short">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615440" y="1583695"/>
            <a:ext cx="15057120" cy="3902706"/>
          </a:xfrm>
        </p:spPr>
        <p:txBody>
          <a:bodyPr anchor="b">
            <a:noAutofit/>
          </a:bodyPr>
          <a:lstStyle>
            <a:lvl1pPr marL="0" marR="0" indent="0" algn="l" defTabSz="1172006" rtl="0" eaLnBrk="1" fontAlgn="auto" latinLnBrk="0" hangingPunct="1">
              <a:lnSpc>
                <a:spcPct val="100000"/>
              </a:lnSpc>
              <a:spcBef>
                <a:spcPct val="0"/>
              </a:spcBef>
              <a:spcAft>
                <a:spcPts val="0"/>
              </a:spcAft>
              <a:buClrTx/>
              <a:buSzTx/>
              <a:buFontTx/>
              <a:buNone/>
              <a:tabLst/>
              <a:defRPr lang="en-US" sz="6600" b="0" i="0" baseline="0" smtClean="0">
                <a:solidFill>
                  <a:schemeClr val="accent4"/>
                </a:solidFill>
                <a:effectLst/>
                <a:latin typeface="PS TT Commons Light" charset="0"/>
                <a:ea typeface="PS TT Commons Light" charset="0"/>
                <a:cs typeface="PS TT Commons Light" charset="0"/>
              </a:defRPr>
            </a:lvl1pPr>
          </a:lstStyle>
          <a:p>
            <a:r>
              <a:rPr lang="en-US"/>
              <a:t>“Insert a short quote here”</a:t>
            </a:r>
            <a:endParaRPr lang="en-US" dirty="0"/>
          </a:p>
        </p:txBody>
      </p:sp>
      <p:sp>
        <p:nvSpPr>
          <p:cNvPr id="4" name="Text Placeholder 4"/>
          <p:cNvSpPr>
            <a:spLocks noGrp="1"/>
          </p:cNvSpPr>
          <p:nvPr>
            <p:ph type="body" sz="quarter" idx="10" hasCustomPrompt="1"/>
          </p:nvPr>
        </p:nvSpPr>
        <p:spPr>
          <a:xfrm>
            <a:off x="1615440" y="5807714"/>
            <a:ext cx="15057120" cy="816608"/>
          </a:xfrm>
          <a:prstGeom prst="rect">
            <a:avLst/>
          </a:prstGeom>
        </p:spPr>
        <p:txBody>
          <a:bodyPr>
            <a:noAutofit/>
          </a:bodyPr>
          <a:lstStyle>
            <a:lvl1pPr marL="0" indent="0">
              <a:buNone/>
              <a:defRPr sz="3400" b="0" i="0" baseline="0">
                <a:latin typeface="PS TT Commons DemiBold" charset="0"/>
                <a:ea typeface="PS TT Commons DemiBold" charset="0"/>
                <a:cs typeface="PS TT Commons DemiBold" charset="0"/>
              </a:defRPr>
            </a:lvl1pPr>
          </a:lstStyle>
          <a:p>
            <a:pPr lvl="0"/>
            <a:r>
              <a:rPr lang="en-US"/>
              <a:t>Quote credit</a:t>
            </a:r>
            <a:endParaRPr lang="en-US" dirty="0"/>
          </a:p>
        </p:txBody>
      </p:sp>
    </p:spTree>
    <p:extLst>
      <p:ext uri="{BB962C8B-B14F-4D97-AF65-F5344CB8AC3E}">
        <p14:creationId xmlns:p14="http://schemas.microsoft.com/office/powerpoint/2010/main" val="12957260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ation-long">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615440" y="1563375"/>
            <a:ext cx="15057120" cy="5101586"/>
          </a:xfrm>
        </p:spPr>
        <p:txBody>
          <a:bodyPr anchor="b">
            <a:noAutofit/>
          </a:bodyPr>
          <a:lstStyle>
            <a:lvl1pPr marL="0" marR="0" indent="0" algn="l" defTabSz="1172006" rtl="0" eaLnBrk="1" fontAlgn="auto" latinLnBrk="0" hangingPunct="1">
              <a:lnSpc>
                <a:spcPct val="100000"/>
              </a:lnSpc>
              <a:spcBef>
                <a:spcPct val="0"/>
              </a:spcBef>
              <a:spcAft>
                <a:spcPts val="0"/>
              </a:spcAft>
              <a:buClrTx/>
              <a:buSzTx/>
              <a:buFontTx/>
              <a:buNone/>
              <a:tabLst/>
              <a:defRPr lang="en-US" sz="6600" b="0" i="0" baseline="0" smtClean="0">
                <a:solidFill>
                  <a:schemeClr val="accent6"/>
                </a:solidFill>
                <a:effectLst/>
                <a:latin typeface="+mj-lt"/>
                <a:ea typeface="PS TT Commons Light" charset="0"/>
                <a:cs typeface="PS TT Commons Light" charset="0"/>
              </a:defRPr>
            </a:lvl1pPr>
          </a:lstStyle>
          <a:p>
            <a:r>
              <a:rPr lang="en-US"/>
              <a:t>“Insert a longer quote here”</a:t>
            </a:r>
            <a:endParaRPr lang="en-US" dirty="0"/>
          </a:p>
        </p:txBody>
      </p:sp>
      <p:sp>
        <p:nvSpPr>
          <p:cNvPr id="4" name="Text Placeholder 4"/>
          <p:cNvSpPr>
            <a:spLocks noGrp="1"/>
          </p:cNvSpPr>
          <p:nvPr>
            <p:ph type="body" sz="quarter" idx="10" hasCustomPrompt="1"/>
          </p:nvPr>
        </p:nvSpPr>
        <p:spPr>
          <a:xfrm>
            <a:off x="1615440" y="6925314"/>
            <a:ext cx="15057120" cy="816608"/>
          </a:xfrm>
          <a:prstGeom prst="rect">
            <a:avLst/>
          </a:prstGeom>
        </p:spPr>
        <p:txBody>
          <a:bodyPr>
            <a:noAutofit/>
          </a:bodyPr>
          <a:lstStyle>
            <a:lvl1pPr marL="0" indent="0">
              <a:buNone/>
              <a:defRPr sz="3400" b="0" i="0" baseline="0">
                <a:latin typeface="PS TT Commons DemiBold" charset="0"/>
                <a:ea typeface="PS TT Commons DemiBold" charset="0"/>
                <a:cs typeface="PS TT Commons DemiBold" charset="0"/>
              </a:defRPr>
            </a:lvl1pPr>
          </a:lstStyle>
          <a:p>
            <a:pPr lvl="0"/>
            <a:r>
              <a:rPr lang="en-US"/>
              <a:t>Quote credit</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1615440" y="2885440"/>
            <a:ext cx="15057120" cy="1178560"/>
          </a:xfrm>
        </p:spPr>
        <p:txBody>
          <a:bodyPr anchor="b">
            <a:noAutofit/>
          </a:bodyPr>
          <a:lstStyle>
            <a:lvl1pPr marL="0" marR="0" indent="0" algn="l" defTabSz="1172006" rtl="0" eaLnBrk="1" fontAlgn="auto" latinLnBrk="0" hangingPunct="1">
              <a:lnSpc>
                <a:spcPct val="100000"/>
              </a:lnSpc>
              <a:spcBef>
                <a:spcPct val="0"/>
              </a:spcBef>
              <a:spcAft>
                <a:spcPts val="0"/>
              </a:spcAft>
              <a:buClrTx/>
              <a:buSzTx/>
              <a:buFontTx/>
              <a:buNone/>
              <a:tabLst/>
              <a:defRPr lang="en-US" sz="6600" b="0" i="0" baseline="0" smtClean="0">
                <a:solidFill>
                  <a:schemeClr val="accent4"/>
                </a:solidFill>
                <a:effectLst/>
                <a:latin typeface="+mj-lt"/>
                <a:ea typeface="PS TT Commons Light" charset="0"/>
                <a:cs typeface="PS TT Commons Light" charset="0"/>
              </a:defRPr>
            </a:lvl1pPr>
          </a:lstStyle>
          <a:p>
            <a:r>
              <a:rPr lang="en-US"/>
              <a:t>Word to define</a:t>
            </a:r>
            <a:endParaRPr lang="en-US" dirty="0"/>
          </a:p>
        </p:txBody>
      </p:sp>
      <p:sp>
        <p:nvSpPr>
          <p:cNvPr id="4" name="Text Placeholder 4"/>
          <p:cNvSpPr>
            <a:spLocks noGrp="1"/>
          </p:cNvSpPr>
          <p:nvPr>
            <p:ph type="body" sz="quarter" idx="10" hasCustomPrompt="1"/>
          </p:nvPr>
        </p:nvSpPr>
        <p:spPr>
          <a:xfrm>
            <a:off x="1615440" y="4344673"/>
            <a:ext cx="15057120" cy="3945886"/>
          </a:xfrm>
          <a:prstGeom prst="rect">
            <a:avLst/>
          </a:prstGeom>
        </p:spPr>
        <p:txBody>
          <a:bodyPr>
            <a:noAutofit/>
          </a:bodyPr>
          <a:lstStyle>
            <a:lvl1pPr marL="0" indent="0">
              <a:buNone/>
              <a:defRPr sz="3400" b="0" i="0" spc="0" baseline="0">
                <a:latin typeface="+mn-lt"/>
                <a:ea typeface="PS TT Commons" charset="0"/>
                <a:cs typeface="PS TT Commons" charset="0"/>
              </a:defRPr>
            </a:lvl1pPr>
          </a:lstStyle>
          <a:p>
            <a:pPr lvl="0"/>
            <a:r>
              <a:rPr lang="en-US"/>
              <a:t>Add definition here</a:t>
            </a:r>
            <a:endParaRPr lang="en-US" dirty="0"/>
          </a:p>
        </p:txBody>
      </p:sp>
      <p:sp>
        <p:nvSpPr>
          <p:cNvPr id="8" name="Text Placeholder 7"/>
          <p:cNvSpPr>
            <a:spLocks noGrp="1"/>
          </p:cNvSpPr>
          <p:nvPr>
            <p:ph type="body" sz="quarter" idx="12" hasCustomPrompt="1"/>
          </p:nvPr>
        </p:nvSpPr>
        <p:spPr>
          <a:xfrm>
            <a:off x="1616075" y="9420336"/>
            <a:ext cx="15056485" cy="638175"/>
          </a:xfrm>
          <a:prstGeom prst="rect">
            <a:avLst/>
          </a:prstGeom>
        </p:spPr>
        <p:txBody>
          <a:bodyPr anchor="ctr">
            <a:noAutofit/>
          </a:bodyPr>
          <a:lstStyle>
            <a:lvl1pPr>
              <a:defRPr sz="2400" b="0" i="0" baseline="0">
                <a:latin typeface="PS TT Commons Light" charset="0"/>
                <a:ea typeface="PS TT Commons Light" charset="0"/>
                <a:cs typeface="PS TT Commons Light" charset="0"/>
              </a:defRPr>
            </a:lvl1pPr>
          </a:lstStyle>
          <a:p>
            <a:pPr lvl="0"/>
            <a:r>
              <a:rPr lang="en-US"/>
              <a:t>Citation: Author/Source, Title, Link/Short Url</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ore information">
    <p:spTree>
      <p:nvGrpSpPr>
        <p:cNvPr id="1" name=""/>
        <p:cNvGrpSpPr/>
        <p:nvPr/>
      </p:nvGrpSpPr>
      <p:grpSpPr>
        <a:xfrm>
          <a:off x="0" y="0"/>
          <a:ext cx="0" cy="0"/>
          <a:chOff x="0" y="0"/>
          <a:chExt cx="0" cy="0"/>
        </a:xfrm>
      </p:grpSpPr>
      <p:sp>
        <p:nvSpPr>
          <p:cNvPr id="9" name="Rectangle 8"/>
          <p:cNvSpPr/>
          <p:nvPr userDrawn="1"/>
        </p:nvSpPr>
        <p:spPr>
          <a:xfrm>
            <a:off x="0" y="0"/>
            <a:ext cx="3857625"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314575" y="3813592"/>
            <a:ext cx="3429000" cy="2875588"/>
          </a:xfrm>
          <a:prstGeom prst="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549176" y="3813592"/>
            <a:ext cx="5675127" cy="1036297"/>
          </a:xfrm>
        </p:spPr>
        <p:txBody>
          <a:bodyPr anchor="b">
            <a:noAutofit/>
          </a:bodyPr>
          <a:lstStyle>
            <a:lvl1pPr algn="l">
              <a:defRPr sz="4600">
                <a:solidFill>
                  <a:schemeClr val="tx2"/>
                </a:solidFill>
                <a:latin typeface="+mn-lt"/>
              </a:defRPr>
            </a:lvl1pPr>
          </a:lstStyle>
          <a:p>
            <a:r>
              <a:rPr lang="en-US"/>
              <a:t>More Information</a:t>
            </a:r>
          </a:p>
        </p:txBody>
      </p:sp>
      <p:sp>
        <p:nvSpPr>
          <p:cNvPr id="4" name="Text Placeholder 16"/>
          <p:cNvSpPr>
            <a:spLocks noGrp="1"/>
          </p:cNvSpPr>
          <p:nvPr>
            <p:ph type="body" sz="quarter" idx="12" hasCustomPrompt="1"/>
          </p:nvPr>
        </p:nvSpPr>
        <p:spPr>
          <a:xfrm>
            <a:off x="6549174" y="5007007"/>
            <a:ext cx="7367452" cy="953556"/>
          </a:xfrm>
          <a:prstGeom prst="rect">
            <a:avLst/>
          </a:prstGeom>
        </p:spPr>
        <p:txBody>
          <a:bodyPr lIns="0" tIns="45720" rIns="91440" bIns="91440" anchor="b" anchorCtr="0">
            <a:noAutofit/>
          </a:bodyPr>
          <a:lstStyle>
            <a:lvl1pPr>
              <a:defRPr sz="3600" b="0" i="0" spc="0" baseline="0">
                <a:solidFill>
                  <a:schemeClr val="accent1"/>
                </a:solidFill>
                <a:latin typeface="+mn-lt"/>
                <a:ea typeface="PS TT Commons Light" charset="0"/>
                <a:cs typeface="PS TT Commons Light" charset="0"/>
              </a:defRPr>
            </a:lvl1pPr>
          </a:lstStyle>
          <a:p>
            <a:pPr lvl="0"/>
            <a:r>
              <a:rPr lang="en-US"/>
              <a:t>Title of Course</a:t>
            </a:r>
          </a:p>
        </p:txBody>
      </p:sp>
      <p:sp>
        <p:nvSpPr>
          <p:cNvPr id="5" name="Text Placeholder 18"/>
          <p:cNvSpPr>
            <a:spLocks noGrp="1"/>
          </p:cNvSpPr>
          <p:nvPr>
            <p:ph type="body" sz="quarter" idx="13" hasCustomPrompt="1"/>
          </p:nvPr>
        </p:nvSpPr>
        <p:spPr>
          <a:xfrm>
            <a:off x="6549176" y="5976834"/>
            <a:ext cx="7367450" cy="712346"/>
          </a:xfrm>
          <a:prstGeom prst="rect">
            <a:avLst/>
          </a:prstGeom>
        </p:spPr>
        <p:txBody>
          <a:bodyPr lIns="0" tIns="45720" bIns="91440" anchor="ctr">
            <a:noAutofit/>
          </a:bodyPr>
          <a:lstStyle>
            <a:lvl1pPr>
              <a:defRPr sz="3200" b="0" i="0" spc="0" baseline="0">
                <a:latin typeface="PS TT Commons" charset="0"/>
                <a:ea typeface="PS TT Commons" charset="0"/>
                <a:cs typeface="PS TT Commons" charset="0"/>
              </a:defRPr>
            </a:lvl1pPr>
          </a:lstStyle>
          <a:p>
            <a:pPr lvl="0"/>
            <a:r>
              <a:rPr lang="en-US"/>
              <a:t>Author Name</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120176" y="4525938"/>
            <a:ext cx="1884497" cy="145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086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Rectangle 9"/>
          <p:cNvSpPr/>
          <p:nvPr userDrawn="1"/>
        </p:nvSpPr>
        <p:spPr>
          <a:xfrm>
            <a:off x="0" y="0"/>
            <a:ext cx="18287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249836" y="856298"/>
            <a:ext cx="13780864" cy="815748"/>
          </a:xfrm>
        </p:spPr>
        <p:txBody>
          <a:bodyPr/>
          <a:lstStyle>
            <a:lvl1pPr algn="l">
              <a:defRPr baseline="0"/>
            </a:lvl1pPr>
          </a:lstStyle>
          <a:p>
            <a:r>
              <a:rPr lang="en-US"/>
              <a:t>Resources Referenced in This Course</a:t>
            </a:r>
          </a:p>
        </p:txBody>
      </p:sp>
      <p:sp>
        <p:nvSpPr>
          <p:cNvPr id="3" name="Text Placeholder 3"/>
          <p:cNvSpPr>
            <a:spLocks noGrp="1"/>
          </p:cNvSpPr>
          <p:nvPr>
            <p:ph type="body" sz="quarter" idx="15" hasCustomPrompt="1"/>
          </p:nvPr>
        </p:nvSpPr>
        <p:spPr>
          <a:xfrm>
            <a:off x="3249836" y="2145186"/>
            <a:ext cx="13780864" cy="1628056"/>
          </a:xfrm>
          <a:prstGeom prst="rect">
            <a:avLst/>
          </a:prstGeom>
        </p:spPr>
        <p:txBody>
          <a:bodyPr lIns="182880" tIns="0" rIns="182880" bIns="0" anchor="ctr">
            <a:noAutofit/>
          </a:bodyPr>
          <a:lstStyle>
            <a:lvl1pPr marL="0" indent="0" algn="l">
              <a:buNone/>
              <a:defRPr sz="3200" b="0" i="0">
                <a:latin typeface="+mn-lt"/>
                <a:ea typeface="PS TT Commons Light" charset="0"/>
                <a:cs typeface="PS TT Commons Light" charset="0"/>
              </a:defRPr>
            </a:lvl1pPr>
          </a:lstStyle>
          <a:p>
            <a:pPr lvl="0"/>
            <a:r>
              <a:rPr lang="en-US" dirty="0"/>
              <a:t>Add text here</a:t>
            </a:r>
          </a:p>
        </p:txBody>
      </p:sp>
      <p:sp>
        <p:nvSpPr>
          <p:cNvPr id="4" name="Text Placeholder 3"/>
          <p:cNvSpPr>
            <a:spLocks noGrp="1"/>
          </p:cNvSpPr>
          <p:nvPr>
            <p:ph type="body" sz="quarter" idx="17" hasCustomPrompt="1"/>
          </p:nvPr>
        </p:nvSpPr>
        <p:spPr>
          <a:xfrm>
            <a:off x="3249836" y="4111178"/>
            <a:ext cx="13780864" cy="1628056"/>
          </a:xfrm>
          <a:prstGeom prst="rect">
            <a:avLst/>
          </a:prstGeom>
        </p:spPr>
        <p:txBody>
          <a:bodyPr lIns="182880" tIns="0" rIns="182880" bIns="0" anchor="ctr">
            <a:noAutofit/>
          </a:bodyPr>
          <a:lstStyle>
            <a:lvl1pPr marL="0" indent="0" algn="l">
              <a:buNone/>
              <a:defRPr sz="3200" b="0" i="0">
                <a:latin typeface="+mn-lt"/>
                <a:ea typeface="PS TT Commons Light" charset="0"/>
                <a:cs typeface="PS TT Commons Light" charset="0"/>
              </a:defRPr>
            </a:lvl1pPr>
          </a:lstStyle>
          <a:p>
            <a:pPr lvl="0"/>
            <a:r>
              <a:rPr lang="en-US" dirty="0"/>
              <a:t>Add text here</a:t>
            </a:r>
          </a:p>
        </p:txBody>
      </p:sp>
      <p:sp>
        <p:nvSpPr>
          <p:cNvPr id="5" name="Text Placeholder 3"/>
          <p:cNvSpPr>
            <a:spLocks noGrp="1"/>
          </p:cNvSpPr>
          <p:nvPr>
            <p:ph type="body" sz="quarter" idx="19" hasCustomPrompt="1"/>
          </p:nvPr>
        </p:nvSpPr>
        <p:spPr>
          <a:xfrm>
            <a:off x="3249836" y="6080288"/>
            <a:ext cx="13780864" cy="1628056"/>
          </a:xfrm>
          <a:prstGeom prst="rect">
            <a:avLst/>
          </a:prstGeom>
        </p:spPr>
        <p:txBody>
          <a:bodyPr lIns="182880" tIns="0" rIns="182880" bIns="0" anchor="ctr">
            <a:noAutofit/>
          </a:bodyPr>
          <a:lstStyle>
            <a:lvl1pPr marL="0" indent="0" algn="l">
              <a:buNone/>
              <a:defRPr sz="3200" b="0" i="0">
                <a:latin typeface="+mn-lt"/>
                <a:ea typeface="PS TT Commons Light" charset="0"/>
                <a:cs typeface="PS TT Commons Light" charset="0"/>
              </a:defRPr>
            </a:lvl1pPr>
          </a:lstStyle>
          <a:p>
            <a:pPr lvl="0"/>
            <a:r>
              <a:rPr lang="en-US" dirty="0"/>
              <a:t>Add text here</a:t>
            </a:r>
          </a:p>
        </p:txBody>
      </p:sp>
      <p:sp>
        <p:nvSpPr>
          <p:cNvPr id="6" name="Text Placeholder 3"/>
          <p:cNvSpPr>
            <a:spLocks noGrp="1"/>
          </p:cNvSpPr>
          <p:nvPr>
            <p:ph type="body" sz="quarter" idx="21" hasCustomPrompt="1"/>
          </p:nvPr>
        </p:nvSpPr>
        <p:spPr>
          <a:xfrm>
            <a:off x="3249836" y="8049396"/>
            <a:ext cx="13780864" cy="1628056"/>
          </a:xfrm>
          <a:prstGeom prst="rect">
            <a:avLst/>
          </a:prstGeom>
        </p:spPr>
        <p:txBody>
          <a:bodyPr lIns="182880" tIns="0" rIns="182880" bIns="0" anchor="ctr">
            <a:noAutofit/>
          </a:bodyPr>
          <a:lstStyle>
            <a:lvl1pPr marL="0" indent="0" algn="l">
              <a:buNone/>
              <a:defRPr sz="3200" b="0" i="0">
                <a:latin typeface="+mn-lt"/>
                <a:ea typeface="PS TT Commons Light" charset="0"/>
                <a:cs typeface="PS TT Commons Light" charset="0"/>
              </a:defRPr>
            </a:lvl1pPr>
          </a:lstStyle>
          <a:p>
            <a:pPr lvl="0"/>
            <a:r>
              <a:rPr lang="en-US" dirty="0"/>
              <a:t>Add text here</a:t>
            </a:r>
          </a:p>
        </p:txBody>
      </p:sp>
      <p:sp>
        <p:nvSpPr>
          <p:cNvPr id="11" name="Rectangle 10"/>
          <p:cNvSpPr/>
          <p:nvPr userDrawn="1"/>
        </p:nvSpPr>
        <p:spPr>
          <a:xfrm>
            <a:off x="1051455" y="2145186"/>
            <a:ext cx="1928812" cy="1628056"/>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51455" y="4111178"/>
            <a:ext cx="1928812" cy="1628056"/>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051455" y="6077170"/>
            <a:ext cx="1928812" cy="1628056"/>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51455" y="8043162"/>
            <a:ext cx="1928812" cy="1628056"/>
          </a:xfrm>
          <a:prstGeom prst="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153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353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12" name="Text Placeholder 11"/>
          <p:cNvSpPr>
            <a:spLocks noGrp="1"/>
          </p:cNvSpPr>
          <p:nvPr>
            <p:ph type="body" sz="quarter" idx="11" hasCustomPrompt="1"/>
          </p:nvPr>
        </p:nvSpPr>
        <p:spPr>
          <a:xfrm>
            <a:off x="1066800" y="2745409"/>
            <a:ext cx="14736763" cy="852292"/>
          </a:xfrm>
        </p:spPr>
        <p:txBody>
          <a:bodyPr anchor="ctr"/>
          <a:lstStyle>
            <a:lvl1pPr marL="0" indent="0">
              <a:buNone/>
              <a:defRPr sz="4500" baseline="0">
                <a:latin typeface="+mj-lt"/>
              </a:defRPr>
            </a:lvl1pPr>
          </a:lstStyle>
          <a:p>
            <a:pPr lvl="0"/>
            <a:r>
              <a:rPr lang="en-US"/>
              <a:t>Click to Add Subtitle in Title Case</a:t>
            </a:r>
          </a:p>
        </p:txBody>
      </p:sp>
      <p:sp>
        <p:nvSpPr>
          <p:cNvPr id="4" name="Text Placeholder 4"/>
          <p:cNvSpPr>
            <a:spLocks noGrp="1"/>
          </p:cNvSpPr>
          <p:nvPr>
            <p:ph type="body" sz="quarter" idx="10" hasCustomPrompt="1"/>
          </p:nvPr>
        </p:nvSpPr>
        <p:spPr>
          <a:xfrm>
            <a:off x="1067547" y="355600"/>
            <a:ext cx="15054790" cy="1219200"/>
          </a:xfrm>
          <a:prstGeom prst="rect">
            <a:avLst/>
          </a:prstGeom>
        </p:spPr>
        <p:txBody>
          <a:bodyPr lIns="91440" anchor="b">
            <a:noAutofit/>
          </a:bodyPr>
          <a:lstStyle>
            <a:lvl1pPr marL="0" indent="0">
              <a:lnSpc>
                <a:spcPct val="90000"/>
              </a:lnSpc>
              <a:spcBef>
                <a:spcPts val="1500"/>
              </a:spcBef>
              <a:buNone/>
              <a:defRPr sz="6000" spc="0" baseline="0">
                <a:latin typeface="+mj-lt"/>
              </a:defRPr>
            </a:lvl1pPr>
          </a:lstStyle>
          <a:p>
            <a:pPr lvl="0"/>
            <a:r>
              <a:rPr lang="en-US"/>
              <a:t>Click to Add Slide Title in Title Case</a:t>
            </a:r>
          </a:p>
        </p:txBody>
      </p:sp>
      <p:cxnSp>
        <p:nvCxnSpPr>
          <p:cNvPr id="5" name="Straight Connector 4"/>
          <p:cNvCxnSpPr/>
          <p:nvPr/>
        </p:nvCxnSpPr>
        <p:spPr>
          <a:xfrm>
            <a:off x="914400" y="1841942"/>
            <a:ext cx="16459200" cy="0"/>
          </a:xfrm>
          <a:prstGeom prst="line">
            <a:avLst/>
          </a:prstGeom>
          <a:noFill/>
          <a:ln w="57150" cap="flat" cmpd="sng" algn="ctr">
            <a:gradFill>
              <a:gsLst>
                <a:gs pos="0">
                  <a:srgbClr val="F05A28"/>
                </a:gs>
                <a:gs pos="100000">
                  <a:srgbClr val="EC0D7D"/>
                </a:gs>
              </a:gsLst>
              <a:lin ang="4800000" scaled="0"/>
            </a:gradFill>
            <a:prstDash val="solid"/>
            <a:headEnd type="none"/>
            <a:tailEnd type="none"/>
          </a:ln>
          <a:effectLst/>
        </p:spPr>
      </p:cxnSp>
      <p:sp>
        <p:nvSpPr>
          <p:cNvPr id="2" name="TextBox 1"/>
          <p:cNvSpPr txBox="1"/>
          <p:nvPr userDrawn="1"/>
        </p:nvSpPr>
        <p:spPr>
          <a:xfrm>
            <a:off x="2564296" y="1093304"/>
            <a:ext cx="914400" cy="914400"/>
          </a:xfrm>
          <a:prstGeom prst="rect">
            <a:avLst/>
          </a:prstGeom>
        </p:spPr>
        <p:txBody>
          <a:bodyPr vert="horz" wrap="none" lIns="0" tIns="32970" rIns="65939" bIns="32970" rtlCol="0" anchor="b" anchorCtr="0">
            <a:noAutofit/>
          </a:bodyPr>
          <a:lstStyle/>
          <a:p>
            <a:pPr marL="0" marR="0" indent="0" algn="l" defTabSz="439502" rtl="0" eaLnBrk="1" fontAlgn="auto" latinLnBrk="0" hangingPunct="1">
              <a:lnSpc>
                <a:spcPct val="85000"/>
              </a:lnSpc>
              <a:spcBef>
                <a:spcPct val="0"/>
              </a:spcBef>
              <a:spcAft>
                <a:spcPts val="0"/>
              </a:spcAft>
              <a:buClrTx/>
              <a:buSzTx/>
              <a:buFontTx/>
              <a:buNone/>
              <a:tabLst/>
            </a:pPr>
            <a:endParaRPr kumimoji="0" lang="en-US" sz="3525" b="0" i="0" u="none" strike="noStrike" kern="1200" cap="none" spc="0" normalizeH="0" baseline="0" noProof="0" dirty="0">
              <a:ln>
                <a:noFill/>
              </a:ln>
              <a:solidFill>
                <a:srgbClr val="E5E5E5">
                  <a:lumMod val="10000"/>
                </a:srgbClr>
              </a:solidFill>
              <a:effectLst/>
              <a:uLnTx/>
              <a:uFillTx/>
              <a:latin typeface="PS TT Commons" charset="0"/>
              <a:ea typeface="PS TT Commons" charset="0"/>
              <a:cs typeface="PS TT Commons"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Icon or Image Chunking: Three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622403" y="2743200"/>
            <a:ext cx="3825897" cy="3663894"/>
          </a:xfrm>
        </p:spPr>
        <p:txBody>
          <a:bodyPr lIns="182880" tIns="0" rIns="182880" bIns="0" anchor="ctr"/>
          <a:lstStyle>
            <a:lvl1pPr marL="0" indent="0" algn="ctr">
              <a:buNone/>
              <a:defRPr sz="3300" b="0" i="0" baseline="0">
                <a:latin typeface="Calibri" panose="020F0502020204030204" pitchFamily="34" charset="0"/>
                <a:ea typeface="Calibri" panose="020F0502020204030204" pitchFamily="34" charset="0"/>
                <a:cs typeface="Calibri" panose="020F0502020204030204" pitchFamily="34" charset="0"/>
              </a:defRPr>
            </a:lvl1pPr>
            <a:lvl2pPr algn="ctr">
              <a:defRPr sz="3300"/>
            </a:lvl2pPr>
            <a:lvl3pPr algn="ctr">
              <a:defRPr sz="3300"/>
            </a:lvl3pPr>
            <a:lvl4pPr algn="ctr">
              <a:defRPr sz="3300"/>
            </a:lvl4pPr>
            <a:lvl5pPr algn="ctr">
              <a:defRPr sz="3300"/>
            </a:lvl5pPr>
          </a:lstStyle>
          <a:p>
            <a:pPr lvl="0"/>
            <a:r>
              <a:rPr lang="en-US" dirty="0"/>
              <a:t>Image</a:t>
            </a:r>
          </a:p>
        </p:txBody>
      </p:sp>
      <p:sp>
        <p:nvSpPr>
          <p:cNvPr id="11" name="Content Placeholder 11"/>
          <p:cNvSpPr>
            <a:spLocks noGrp="1"/>
          </p:cNvSpPr>
          <p:nvPr>
            <p:ph sz="quarter" idx="13" hasCustomPrompt="1"/>
          </p:nvPr>
        </p:nvSpPr>
        <p:spPr>
          <a:xfrm>
            <a:off x="7226489" y="2738826"/>
            <a:ext cx="3835032" cy="3672642"/>
          </a:xfrm>
        </p:spPr>
        <p:txBody>
          <a:bodyPr lIns="182880" tIns="0" rIns="182880" bIns="0" anchor="ctr"/>
          <a:lstStyle>
            <a:lvl1pPr marL="0" indent="0" algn="ctr">
              <a:buNone/>
              <a:defRPr sz="3300" b="0" i="0" baseline="0">
                <a:latin typeface="Calibri" panose="020F0502020204030204" pitchFamily="34" charset="0"/>
                <a:ea typeface="Calibri" panose="020F0502020204030204" pitchFamily="34" charset="0"/>
                <a:cs typeface="Calibri" panose="020F0502020204030204" pitchFamily="34" charset="0"/>
              </a:defRPr>
            </a:lvl1pPr>
            <a:lvl2pPr algn="ctr">
              <a:defRPr sz="3300"/>
            </a:lvl2pPr>
            <a:lvl3pPr algn="ctr">
              <a:defRPr sz="3300"/>
            </a:lvl3pPr>
            <a:lvl4pPr algn="ctr">
              <a:defRPr sz="3300"/>
            </a:lvl4pPr>
            <a:lvl5pPr algn="ctr">
              <a:defRPr sz="3300"/>
            </a:lvl5pPr>
          </a:lstStyle>
          <a:p>
            <a:pPr lvl="0"/>
            <a:r>
              <a:rPr lang="en-US" dirty="0"/>
              <a:t>Image</a:t>
            </a:r>
          </a:p>
        </p:txBody>
      </p:sp>
      <p:sp>
        <p:nvSpPr>
          <p:cNvPr id="13" name="Content Placeholder 11"/>
          <p:cNvSpPr>
            <a:spLocks noGrp="1"/>
          </p:cNvSpPr>
          <p:nvPr>
            <p:ph sz="quarter" idx="14" hasCustomPrompt="1"/>
          </p:nvPr>
        </p:nvSpPr>
        <p:spPr>
          <a:xfrm>
            <a:off x="12852971" y="2763345"/>
            <a:ext cx="3783825" cy="3623604"/>
          </a:xfrm>
        </p:spPr>
        <p:txBody>
          <a:bodyPr lIns="182880" tIns="0" rIns="182880" bIns="0" anchor="ctr"/>
          <a:lstStyle>
            <a:lvl1pPr marL="0" indent="0" algn="ctr">
              <a:buNone/>
              <a:defRPr sz="3300" b="0" i="0" baseline="0">
                <a:latin typeface="Calibri" panose="020F0502020204030204" pitchFamily="34" charset="0"/>
                <a:ea typeface="Calibri" panose="020F0502020204030204" pitchFamily="34" charset="0"/>
                <a:cs typeface="Calibri" panose="020F0502020204030204" pitchFamily="34" charset="0"/>
              </a:defRPr>
            </a:lvl1pPr>
            <a:lvl2pPr algn="ctr">
              <a:defRPr sz="3300"/>
            </a:lvl2pPr>
            <a:lvl3pPr algn="ctr">
              <a:defRPr sz="3300"/>
            </a:lvl3pPr>
            <a:lvl4pPr algn="ctr">
              <a:defRPr sz="3300"/>
            </a:lvl4pPr>
            <a:lvl5pPr algn="ctr">
              <a:defRPr sz="3300"/>
            </a:lvl5pPr>
          </a:lstStyle>
          <a:p>
            <a:pPr lvl="0"/>
            <a:r>
              <a:rPr lang="en-US" dirty="0"/>
              <a:t>Image</a:t>
            </a:r>
          </a:p>
        </p:txBody>
      </p:sp>
      <p:sp>
        <p:nvSpPr>
          <p:cNvPr id="15" name="Text Placeholder 3"/>
          <p:cNvSpPr>
            <a:spLocks noGrp="1"/>
          </p:cNvSpPr>
          <p:nvPr>
            <p:ph type="body" sz="quarter" idx="15" hasCustomPrompt="1"/>
          </p:nvPr>
        </p:nvSpPr>
        <p:spPr>
          <a:xfrm>
            <a:off x="1058962" y="6852768"/>
            <a:ext cx="4944098" cy="1846659"/>
          </a:xfrm>
        </p:spPr>
        <p:txBody>
          <a:bodyPr lIns="182880" tIns="0" rIns="182880" bIns="0"/>
          <a:lstStyle>
            <a:lvl1pPr marL="0" indent="0" algn="ctr">
              <a:lnSpc>
                <a:spcPct val="100000"/>
              </a:lnSpc>
              <a:spcBef>
                <a:spcPts val="900"/>
              </a:spcBef>
              <a:buNone/>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Click to add text</a:t>
            </a:r>
          </a:p>
        </p:txBody>
      </p:sp>
      <p:sp>
        <p:nvSpPr>
          <p:cNvPr id="10" name="Title Placeholder 1"/>
          <p:cNvSpPr>
            <a:spLocks noGrp="1"/>
          </p:cNvSpPr>
          <p:nvPr>
            <p:ph type="title" hasCustomPrompt="1"/>
          </p:nvPr>
        </p:nvSpPr>
        <p:spPr>
          <a:xfrm>
            <a:off x="1059778" y="882587"/>
            <a:ext cx="16168457" cy="655697"/>
          </a:xfrm>
          <a:prstGeom prst="rect">
            <a:avLst/>
          </a:prstGeom>
        </p:spPr>
        <p:txBody>
          <a:bodyPr vert="horz" lIns="0" tIns="43960" rIns="87919" bIns="43960" rtlCol="0" anchor="t" anchorCtr="0">
            <a:noAutofit/>
          </a:bodyPr>
          <a:lstStyle>
            <a:lvl1pPr algn="ctr">
              <a:defRPr baseline="0"/>
            </a:lvl1pPr>
          </a:lstStyle>
          <a:p>
            <a:r>
              <a:rPr lang="en-US" dirty="0"/>
              <a:t>Title</a:t>
            </a:r>
          </a:p>
        </p:txBody>
      </p:sp>
      <p:sp>
        <p:nvSpPr>
          <p:cNvPr id="9" name="Text Placeholder 3"/>
          <p:cNvSpPr>
            <a:spLocks noGrp="1"/>
          </p:cNvSpPr>
          <p:nvPr>
            <p:ph type="body" sz="quarter" idx="18" hasCustomPrompt="1"/>
          </p:nvPr>
        </p:nvSpPr>
        <p:spPr>
          <a:xfrm>
            <a:off x="6685039" y="6852768"/>
            <a:ext cx="4944098" cy="1846659"/>
          </a:xfrm>
        </p:spPr>
        <p:txBody>
          <a:bodyPr lIns="182880" tIns="0" rIns="182880" bIns="0"/>
          <a:lstStyle>
            <a:lvl1pPr marL="0" indent="0" algn="ctr">
              <a:lnSpc>
                <a:spcPct val="100000"/>
              </a:lnSpc>
              <a:spcBef>
                <a:spcPts val="900"/>
              </a:spcBef>
              <a:buNone/>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Click to add text</a:t>
            </a:r>
          </a:p>
        </p:txBody>
      </p:sp>
      <p:sp>
        <p:nvSpPr>
          <p:cNvPr id="14" name="Text Placeholder 3"/>
          <p:cNvSpPr>
            <a:spLocks noGrp="1"/>
          </p:cNvSpPr>
          <p:nvPr>
            <p:ph type="body" sz="quarter" idx="19" hasCustomPrompt="1"/>
          </p:nvPr>
        </p:nvSpPr>
        <p:spPr>
          <a:xfrm>
            <a:off x="12272836" y="6852768"/>
            <a:ext cx="4944098" cy="1846659"/>
          </a:xfrm>
        </p:spPr>
        <p:txBody>
          <a:bodyPr lIns="182880" tIns="0" rIns="182880" bIns="0"/>
          <a:lstStyle>
            <a:lvl1pPr marL="0" indent="0" algn="ctr">
              <a:lnSpc>
                <a:spcPct val="100000"/>
              </a:lnSpc>
              <a:spcBef>
                <a:spcPts val="900"/>
              </a:spcBef>
              <a:buNone/>
              <a:defRPr sz="3000" b="0" i="0" baseline="0">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Click to add text</a:t>
            </a:r>
          </a:p>
        </p:txBody>
      </p:sp>
    </p:spTree>
    <p:extLst>
      <p:ext uri="{BB962C8B-B14F-4D97-AF65-F5344CB8AC3E}">
        <p14:creationId xmlns:p14="http://schemas.microsoft.com/office/powerpoint/2010/main" val="334887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1" grpId="0" build="p">
        <p:tmplLst>
          <p:tmpl lvl="1">
            <p:tnLst>
              <p:par>
                <p:cTn presetID="1"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Image | Conten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7556047" y="640057"/>
            <a:ext cx="10164533" cy="8985638"/>
          </a:xfrm>
        </p:spPr>
        <p:txBody>
          <a:bodyPr anchor="ctr"/>
          <a:lstStyle>
            <a:lvl1pPr algn="l">
              <a:lnSpc>
                <a:spcPct val="100000"/>
              </a:lnSpc>
              <a:defRPr sz="3600">
                <a:solidFill>
                  <a:schemeClr val="accent1"/>
                </a:solidFill>
                <a:latin typeface="+mn-lt"/>
              </a:defRPr>
            </a:lvl1pPr>
            <a:lvl2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2140745" indent="0">
              <a:buNone/>
              <a:defRPr>
                <a:solidFill>
                  <a:schemeClr val="accent1"/>
                </a:solidFill>
              </a:defRPr>
            </a:lvl6pPr>
            <a:lvl7pPr>
              <a:defRPr>
                <a:solidFill>
                  <a:schemeClr val="accent1"/>
                </a:solidFill>
              </a:defRPr>
            </a:lvl7pPr>
            <a:lvl8pPr>
              <a:defRPr>
                <a:solidFill>
                  <a:schemeClr val="accent1"/>
                </a:solidFill>
              </a:defRPr>
            </a:lvl8pPr>
            <a:lvl9pPr marL="3429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6877050" y="640057"/>
            <a:ext cx="0" cy="89856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538222" y="2398355"/>
            <a:ext cx="5659835" cy="5469038"/>
          </a:xfrm>
        </p:spPr>
        <p:txBody>
          <a:bodyPr anchor="ctr"/>
          <a:lstStyle>
            <a:lvl1pPr algn="r">
              <a:lnSpc>
                <a:spcPct val="100000"/>
              </a:lnSpc>
              <a:defRPr sz="5400" b="0" i="0">
                <a:latin typeface="+mj-lt"/>
                <a:ea typeface="Gotham Rounded Light" charset="0"/>
                <a:cs typeface="Gotham Rounded Light" charset="0"/>
              </a:defRPr>
            </a:lvl1pPr>
          </a:lstStyle>
          <a:p>
            <a:pPr lvl="0"/>
            <a:r>
              <a:rPr lang="en-US" dirty="0"/>
              <a:t>Click to Add Title or Click Icon to Add Graphic</a:t>
            </a:r>
          </a:p>
        </p:txBody>
      </p:sp>
      <p:sp>
        <p:nvSpPr>
          <p:cNvPr id="6" name="Rectangle 5"/>
          <p:cNvSpPr/>
          <p:nvPr userDrawn="1"/>
        </p:nvSpPr>
        <p:spPr>
          <a:xfrm>
            <a:off x="-2194561" y="0"/>
            <a:ext cx="2194562" cy="1061829"/>
          </a:xfrm>
          <a:prstGeom prst="rect">
            <a:avLst/>
          </a:prstGeom>
        </p:spPr>
        <p:txBody>
          <a:bodyPr wrap="square">
            <a:spAutoFit/>
          </a:bodyPr>
          <a:lstStyle/>
          <a:p>
            <a:pPr algn="r"/>
            <a:r>
              <a:rPr lang="en-US" sz="2100" b="0" dirty="0">
                <a:latin typeface="Gotham Medium" panose="02000604030000020004" pitchFamily="50" charset="0"/>
              </a:rPr>
              <a:t>This slide is </a:t>
            </a:r>
            <a:r>
              <a:rPr lang="en-US" sz="2100" b="1" dirty="0">
                <a:solidFill>
                  <a:schemeClr val="accent1"/>
                </a:solidFill>
                <a:latin typeface="Gotham Medium" panose="02000604030000020004" pitchFamily="50" charset="0"/>
              </a:rPr>
              <a:t>preset</a:t>
            </a:r>
            <a:r>
              <a:rPr lang="en-US" sz="2100" b="0" dirty="0">
                <a:solidFill>
                  <a:schemeClr val="accent1"/>
                </a:solidFill>
                <a:latin typeface="Gotham Medium" panose="02000604030000020004" pitchFamily="50" charset="0"/>
              </a:rPr>
              <a:t> </a:t>
            </a:r>
            <a:r>
              <a:rPr lang="en-US" sz="2100" b="0" dirty="0">
                <a:latin typeface="Gotham Medium" panose="02000604030000020004" pitchFamily="50" charset="0"/>
              </a:rPr>
              <a:t>with </a:t>
            </a:r>
            <a:r>
              <a:rPr lang="en-US" sz="2100" b="1" dirty="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248003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152-5D1F-47B5-8951-616F8DA0C126}"/>
              </a:ext>
            </a:extLst>
          </p:cNvPr>
          <p:cNvSpPr>
            <a:spLocks noGrp="1"/>
          </p:cNvSpPr>
          <p:nvPr>
            <p:ph type="title" hasCustomPrompt="1"/>
          </p:nvPr>
        </p:nvSpPr>
        <p:spPr/>
        <p:txBody>
          <a:bodyPr/>
          <a:lstStyle>
            <a:lvl1pPr>
              <a:defRPr baseline="0">
                <a:latin typeface="+mj-lt"/>
              </a:defRPr>
            </a:lvl1pPr>
          </a:lstStyle>
          <a:p>
            <a:r>
              <a:rPr lang="en-US"/>
              <a:t>Add Slide Title in Title Case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Five Text Chunking">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9345780" y="6079019"/>
            <a:ext cx="5143500" cy="2465541"/>
          </a:xfrm>
          <a:solidFill>
            <a:schemeClr val="bg2"/>
          </a:solidFill>
        </p:spPr>
        <p:txBody>
          <a:bodyPr lIns="274320" tIns="274320" rIns="274320" bIns="274320" anchor="ctr">
            <a:normAutofit/>
          </a:bodyPr>
          <a:lstStyle>
            <a:lvl1pPr marL="0" indent="0" algn="ctr">
              <a:buNone/>
              <a:defRPr sz="36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8" name="Content Placeholder 10"/>
          <p:cNvSpPr>
            <a:spLocks noGrp="1"/>
          </p:cNvSpPr>
          <p:nvPr>
            <p:ph sz="quarter" idx="16" hasCustomPrompt="1"/>
          </p:nvPr>
        </p:nvSpPr>
        <p:spPr>
          <a:xfrm>
            <a:off x="3833303" y="6079019"/>
            <a:ext cx="5143500" cy="2465541"/>
          </a:xfrm>
          <a:solidFill>
            <a:schemeClr val="bg2"/>
          </a:solidFill>
        </p:spPr>
        <p:txBody>
          <a:bodyPr lIns="274320" tIns="274320" rIns="274320" bIns="274320" anchor="ctr">
            <a:normAutofit/>
          </a:bodyPr>
          <a:lstStyle>
            <a:lvl1pPr marL="0" indent="0" algn="ctr">
              <a:buNone/>
              <a:defRPr sz="36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20" name="Content Placeholder 10"/>
          <p:cNvSpPr>
            <a:spLocks noGrp="1"/>
          </p:cNvSpPr>
          <p:nvPr>
            <p:ph sz="quarter" idx="12" hasCustomPrompt="1"/>
          </p:nvPr>
        </p:nvSpPr>
        <p:spPr>
          <a:xfrm>
            <a:off x="12076959" y="3261360"/>
            <a:ext cx="5143500" cy="2465541"/>
          </a:xfrm>
          <a:solidFill>
            <a:schemeClr val="bg2"/>
          </a:solidFill>
        </p:spPr>
        <p:txBody>
          <a:bodyPr lIns="274320" tIns="274320" rIns="274320" bIns="274320" anchor="ctr">
            <a:normAutofit/>
          </a:bodyPr>
          <a:lstStyle>
            <a:lvl1pPr marL="0" indent="0" algn="ctr">
              <a:buNone/>
              <a:defRPr sz="36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7" name="Content Placeholder 10"/>
          <p:cNvSpPr>
            <a:spLocks noGrp="1"/>
          </p:cNvSpPr>
          <p:nvPr>
            <p:ph sz="quarter" idx="11" hasCustomPrompt="1"/>
          </p:nvPr>
        </p:nvSpPr>
        <p:spPr>
          <a:xfrm>
            <a:off x="6564480" y="3261360"/>
            <a:ext cx="5143500" cy="2465541"/>
          </a:xfrm>
          <a:solidFill>
            <a:schemeClr val="bg2"/>
          </a:solidFill>
        </p:spPr>
        <p:txBody>
          <a:bodyPr lIns="274320" tIns="274320" rIns="274320" bIns="274320" anchor="ctr">
            <a:normAutofit/>
          </a:bodyPr>
          <a:lstStyle>
            <a:lvl1pPr marL="0" indent="0" algn="ctr">
              <a:buNone/>
              <a:defRPr sz="36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9" name="Content Placeholder 10"/>
          <p:cNvSpPr>
            <a:spLocks noGrp="1"/>
          </p:cNvSpPr>
          <p:nvPr>
            <p:ph sz="quarter" idx="10" hasCustomPrompt="1"/>
          </p:nvPr>
        </p:nvSpPr>
        <p:spPr>
          <a:xfrm>
            <a:off x="1059777" y="3261360"/>
            <a:ext cx="5143500" cy="2465541"/>
          </a:xfrm>
          <a:solidFill>
            <a:schemeClr val="bg2"/>
          </a:solidFill>
        </p:spPr>
        <p:txBody>
          <a:bodyPr lIns="274320" tIns="274320" rIns="274320" bIns="274320" anchor="ctr">
            <a:normAutofit/>
          </a:bodyPr>
          <a:lstStyle>
            <a:lvl1pPr marL="0" indent="0" algn="ctr">
              <a:buNone/>
              <a:defRPr sz="3600" b="0" i="0">
                <a:latin typeface="+mn-lt"/>
                <a:ea typeface="Gotham Book" panose="02000604040000020004" pitchFamily="50" charset="0"/>
                <a:cs typeface="Gotham Book" panose="02000604040000020004" pitchFamily="50" charset="0"/>
              </a:defRPr>
            </a:lvl1pPr>
          </a:lstStyle>
          <a:p>
            <a:pPr lvl="0"/>
            <a:r>
              <a:rPr lang="en-US" dirty="0"/>
              <a:t>Click to add text</a:t>
            </a:r>
          </a:p>
        </p:txBody>
      </p:sp>
      <p:sp>
        <p:nvSpPr>
          <p:cNvPr id="11" name="Title Placeholder 1"/>
          <p:cNvSpPr>
            <a:spLocks noGrp="1"/>
          </p:cNvSpPr>
          <p:nvPr>
            <p:ph type="title" hasCustomPrompt="1"/>
          </p:nvPr>
        </p:nvSpPr>
        <p:spPr>
          <a:xfrm>
            <a:off x="1059778" y="882587"/>
            <a:ext cx="16168457" cy="655697"/>
          </a:xfrm>
          <a:prstGeom prst="rect">
            <a:avLst/>
          </a:prstGeom>
        </p:spPr>
        <p:txBody>
          <a:bodyPr vert="horz" lIns="0" tIns="43960" rIns="87919" bIns="43960" rtlCol="0" anchor="t" anchorCtr="0">
            <a:noAutofit/>
          </a:bodyPr>
          <a:lstStyle>
            <a:lvl1pPr algn="ctr">
              <a:defRPr baseline="0">
                <a:latin typeface="+mj-lt"/>
              </a:defRPr>
            </a:lvl1p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1855773271"/>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0A5D0951-B8B5-FC46-8ED6-AF81BBE65AD6}"/>
              </a:ext>
            </a:extLst>
          </p:cNvPr>
          <p:cNvSpPr>
            <a:spLocks noGrp="1"/>
          </p:cNvSpPr>
          <p:nvPr>
            <p:ph type="body" sz="quarter" idx="12" hasCustomPrompt="1"/>
          </p:nvPr>
        </p:nvSpPr>
        <p:spPr>
          <a:xfrm>
            <a:off x="567422" y="2355924"/>
            <a:ext cx="10164533" cy="6196407"/>
          </a:xfrm>
        </p:spPr>
        <p:txBody>
          <a:bodyPr anchor="ctr"/>
          <a:lstStyle>
            <a:lvl1pPr algn="l">
              <a:lnSpc>
                <a:spcPct val="100000"/>
              </a:lnSpc>
              <a:defRPr sz="3600">
                <a:solidFill>
                  <a:schemeClr val="accent1"/>
                </a:solidFill>
                <a:latin typeface="+mn-lt"/>
              </a:defRPr>
            </a:lvl1pPr>
            <a:lvl2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36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2140745" indent="0">
              <a:buNone/>
              <a:defRPr>
                <a:solidFill>
                  <a:schemeClr val="accent1"/>
                </a:solidFill>
              </a:defRPr>
            </a:lvl6pPr>
            <a:lvl7pPr>
              <a:defRPr>
                <a:solidFill>
                  <a:schemeClr val="accent1"/>
                </a:solidFill>
              </a:defRPr>
            </a:lvl7pPr>
            <a:lvl8pPr>
              <a:defRPr>
                <a:solidFill>
                  <a:schemeClr val="accent1"/>
                </a:solidFill>
              </a:defRPr>
            </a:lvl8pPr>
            <a:lvl9pPr marL="3429000" indent="0">
              <a:buNone/>
              <a:defRPr>
                <a:solidFill>
                  <a:schemeClr val="accent1"/>
                </a:solidFill>
              </a:defRPr>
            </a:lvl9pPr>
          </a:lstStyle>
          <a:p>
            <a:pPr lvl="0"/>
            <a:r>
              <a:rPr lang="en-US" dirty="0"/>
              <a:t>Click to add longer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41816401-8404-B14C-B309-9D0FBA59FB4C}"/>
              </a:ext>
            </a:extLst>
          </p:cNvPr>
          <p:cNvCxnSpPr/>
          <p:nvPr userDrawn="1"/>
        </p:nvCxnSpPr>
        <p:spPr>
          <a:xfrm>
            <a:off x="11434302" y="2355924"/>
            <a:ext cx="0" cy="6196407"/>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 name="Content Placeholder 2">
            <a:extLst>
              <a:ext uri="{FF2B5EF4-FFF2-40B4-BE49-F238E27FC236}">
                <a16:creationId xmlns:a16="http://schemas.microsoft.com/office/drawing/2014/main" id="{205886CF-D211-AD44-B6AA-F4A0ED18617B}"/>
              </a:ext>
            </a:extLst>
          </p:cNvPr>
          <p:cNvSpPr>
            <a:spLocks noGrp="1"/>
          </p:cNvSpPr>
          <p:nvPr>
            <p:ph sz="quarter" idx="14" hasCustomPrompt="1"/>
          </p:nvPr>
        </p:nvSpPr>
        <p:spPr>
          <a:xfrm>
            <a:off x="12060745" y="2719607"/>
            <a:ext cx="5659835" cy="5469038"/>
          </a:xfrm>
        </p:spPr>
        <p:txBody>
          <a:bodyPr anchor="ctr"/>
          <a:lstStyle>
            <a:lvl1pPr algn="r">
              <a:lnSpc>
                <a:spcPct val="100000"/>
              </a:lnSpc>
              <a:defRPr sz="4200" b="0" i="0">
                <a:latin typeface="+mj-lt"/>
                <a:ea typeface="Gotham Rounded Light" charset="0"/>
                <a:cs typeface="Gotham Rounded Light" charset="0"/>
              </a:defRPr>
            </a:lvl1pPr>
          </a:lstStyle>
          <a:p>
            <a:pPr lvl="0"/>
            <a:r>
              <a:rPr lang="en-US" dirty="0"/>
              <a:t>Click to Add Title </a:t>
            </a:r>
            <a:br>
              <a:rPr lang="en-US" dirty="0"/>
            </a:br>
            <a:r>
              <a:rPr lang="en-US" dirty="0"/>
              <a:t>or Click Icon </a:t>
            </a:r>
            <a:br>
              <a:rPr lang="en-US" dirty="0"/>
            </a:br>
            <a:r>
              <a:rPr lang="en-US" dirty="0"/>
              <a:t>to Add Graphic</a:t>
            </a:r>
          </a:p>
        </p:txBody>
      </p:sp>
      <p:sp>
        <p:nvSpPr>
          <p:cNvPr id="7" name="Title 1">
            <a:extLst>
              <a:ext uri="{FF2B5EF4-FFF2-40B4-BE49-F238E27FC236}">
                <a16:creationId xmlns:a16="http://schemas.microsoft.com/office/drawing/2014/main" id="{1292D8F6-2A57-6F42-9567-42E41CBF2700}"/>
              </a:ext>
            </a:extLst>
          </p:cNvPr>
          <p:cNvSpPr>
            <a:spLocks noGrp="1"/>
          </p:cNvSpPr>
          <p:nvPr>
            <p:ph type="title" hasCustomPrompt="1"/>
          </p:nvPr>
        </p:nvSpPr>
        <p:spPr>
          <a:xfrm>
            <a:off x="1059778" y="874771"/>
            <a:ext cx="16168457" cy="655697"/>
          </a:xfrm>
        </p:spPr>
        <p:txBody>
          <a:bodyPr/>
          <a:lstStyle/>
          <a:p>
            <a:r>
              <a:rPr lang="en-US" dirty="0"/>
              <a:t>Click to Add Slide Title in </a:t>
            </a:r>
            <a:r>
              <a:rPr lang="en-US" dirty="0" err="1"/>
              <a:t>Titlecase</a:t>
            </a:r>
            <a:endParaRPr lang="en-US" dirty="0"/>
          </a:p>
        </p:txBody>
      </p:sp>
    </p:spTree>
    <p:extLst>
      <p:ext uri="{BB962C8B-B14F-4D97-AF65-F5344CB8AC3E}">
        <p14:creationId xmlns:p14="http://schemas.microsoft.com/office/powerpoint/2010/main" val="5862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584667" y="4509991"/>
            <a:ext cx="15105359" cy="2587697"/>
          </a:xfrm>
        </p:spPr>
        <p:txBody>
          <a:bodyPr>
            <a:normAutofit/>
          </a:bodyPr>
          <a:lstStyle>
            <a:lvl1pPr marL="0" indent="0">
              <a:lnSpc>
                <a:spcPct val="100000"/>
              </a:lnSpc>
              <a:buNone/>
              <a:defRPr sz="41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a:t>Click to add definition</a:t>
            </a:r>
          </a:p>
        </p:txBody>
      </p:sp>
      <p:sp>
        <p:nvSpPr>
          <p:cNvPr id="13" name="Title 12"/>
          <p:cNvSpPr>
            <a:spLocks noGrp="1"/>
          </p:cNvSpPr>
          <p:nvPr>
            <p:ph type="title" hasCustomPrompt="1"/>
          </p:nvPr>
        </p:nvSpPr>
        <p:spPr>
          <a:xfrm>
            <a:off x="1584667" y="3107807"/>
            <a:ext cx="15105359" cy="1250066"/>
          </a:xfrm>
        </p:spPr>
        <p:txBody>
          <a:bodyPr anchor="b">
            <a:normAutofit/>
          </a:bodyPr>
          <a:lstStyle>
            <a:lvl1pPr algn="l">
              <a:defRPr sz="7199" spc="-168">
                <a:solidFill>
                  <a:schemeClr val="accent5"/>
                </a:solidFill>
                <a:latin typeface="+mj-lt"/>
              </a:defRPr>
            </a:lvl1pPr>
          </a:lstStyle>
          <a:p>
            <a:r>
              <a:rPr lang="en-US" dirty="0"/>
              <a:t>Word to define</a:t>
            </a:r>
          </a:p>
        </p:txBody>
      </p:sp>
    </p:spTree>
    <p:extLst>
      <p:ext uri="{BB962C8B-B14F-4D97-AF65-F5344CB8AC3E}">
        <p14:creationId xmlns:p14="http://schemas.microsoft.com/office/powerpoint/2010/main" val="186287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794750" y="3361508"/>
            <a:ext cx="7329914" cy="1845492"/>
          </a:xfrm>
          <a:prstGeom prst="rect">
            <a:avLst/>
          </a:prstGeom>
        </p:spPr>
        <p:txBody>
          <a:bodyPr anchor="b">
            <a:noAutofit/>
          </a:bodyPr>
          <a:lstStyle>
            <a:lvl1pPr marL="0" indent="0">
              <a:spcBef>
                <a:spcPts val="0"/>
              </a:spcBef>
              <a:buNone/>
              <a:defRPr sz="60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Topic or Title Introduction</a:t>
            </a:r>
          </a:p>
        </p:txBody>
      </p:sp>
      <p:sp>
        <p:nvSpPr>
          <p:cNvPr id="8" name="Picture Placeholder 7"/>
          <p:cNvSpPr>
            <a:spLocks noGrp="1"/>
          </p:cNvSpPr>
          <p:nvPr>
            <p:ph type="pic" sz="quarter" idx="12" hasCustomPrompt="1"/>
          </p:nvPr>
        </p:nvSpPr>
        <p:spPr>
          <a:xfrm>
            <a:off x="819152" y="841379"/>
            <a:ext cx="7175500" cy="8604250"/>
          </a:xfrm>
          <a:prstGeom prst="rect">
            <a:avLst/>
          </a:prstGeom>
        </p:spPr>
        <p:txBody>
          <a:bodyPr anchor="ctr">
            <a:normAutofit/>
          </a:bodyPr>
          <a:lstStyle>
            <a:lvl1pPr algn="ctr">
              <a:defRPr sz="4600" baseline="0">
                <a:solidFill>
                  <a:schemeClr val="bg1"/>
                </a:solidFill>
                <a:latin typeface="+mj-lt"/>
              </a:defRPr>
            </a:lvl1pPr>
          </a:lstStyle>
          <a:p>
            <a:r>
              <a:rPr lang="en-US"/>
              <a:t>Insert Icon Only</a:t>
            </a:r>
          </a:p>
        </p:txBody>
      </p:sp>
      <p:sp>
        <p:nvSpPr>
          <p:cNvPr id="5" name="Text Placeholder 7"/>
          <p:cNvSpPr>
            <a:spLocks noGrp="1"/>
          </p:cNvSpPr>
          <p:nvPr>
            <p:ph type="body" sz="quarter" idx="13" hasCustomPrompt="1"/>
          </p:nvPr>
        </p:nvSpPr>
        <p:spPr>
          <a:xfrm>
            <a:off x="8794750" y="5600009"/>
            <a:ext cx="7329914" cy="2600326"/>
          </a:xfrm>
          <a:prstGeom prst="rect">
            <a:avLst/>
          </a:prstGeom>
        </p:spPr>
        <p:txBody>
          <a:bodyPr anchor="t">
            <a:noAutofit/>
          </a:bodyPr>
          <a:lstStyle>
            <a:lvl1pPr marL="0" indent="0" algn="l">
              <a:lnSpc>
                <a:spcPct val="110000"/>
              </a:lnSpc>
              <a:spcBef>
                <a:spcPts val="0"/>
              </a:spcBef>
              <a:buNone/>
              <a:defRPr sz="3200" b="0" i="0" baseline="0">
                <a:solidFill>
                  <a:schemeClr val="bg1"/>
                </a:solidFill>
                <a:latin typeface="PS TT Commons" charset="0"/>
                <a:ea typeface="PS TT Commons" charset="0"/>
                <a:cs typeface="PS TT Commons" charset="0"/>
              </a:defRPr>
            </a:lvl1pPr>
          </a:lstStyle>
          <a:p>
            <a:pPr lvl="0"/>
            <a:r>
              <a:rPr lang="en-US"/>
              <a:t>Add a short bit of description text in this area. This should be a quick intro slide to an idea without a lot of text. Stick to a few sentences.</a:t>
            </a:r>
            <a:endParaRPr lang="en-US" dirty="0"/>
          </a:p>
        </p:txBody>
      </p:sp>
    </p:spTree>
    <p:extLst>
      <p:ext uri="{BB962C8B-B14F-4D97-AF65-F5344CB8AC3E}">
        <p14:creationId xmlns:p14="http://schemas.microsoft.com/office/powerpoint/2010/main" val="188399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3300551" y="693285"/>
            <a:ext cx="11686906" cy="4916942"/>
          </a:xfrm>
          <a:prstGeom prst="rect">
            <a:avLst/>
          </a:prstGeom>
        </p:spPr>
        <p:txBody>
          <a:bodyPr anchor="ctr">
            <a:normAutofit/>
          </a:bodyPr>
          <a:lstStyle>
            <a:lvl1pPr algn="ctr">
              <a:defRPr sz="4600">
                <a:solidFill>
                  <a:schemeClr val="bg1"/>
                </a:solidFill>
                <a:latin typeface="+mj-lt"/>
              </a:defRPr>
            </a:lvl1pPr>
          </a:lstStyle>
          <a:p>
            <a:r>
              <a:rPr lang="en-US"/>
              <a:t>Insert Icon Only</a:t>
            </a:r>
          </a:p>
        </p:txBody>
      </p:sp>
      <p:sp>
        <p:nvSpPr>
          <p:cNvPr id="6" name="Text Placeholder 5"/>
          <p:cNvSpPr>
            <a:spLocks noGrp="1"/>
          </p:cNvSpPr>
          <p:nvPr>
            <p:ph type="body" sz="quarter" idx="11" hasCustomPrompt="1"/>
          </p:nvPr>
        </p:nvSpPr>
        <p:spPr>
          <a:xfrm>
            <a:off x="1663341" y="5992498"/>
            <a:ext cx="14961326" cy="1114424"/>
          </a:xfrm>
          <a:prstGeom prst="rect">
            <a:avLst/>
          </a:prstGeom>
        </p:spPr>
        <p:txBody>
          <a:bodyPr anchor="ctr">
            <a:noAutofit/>
          </a:bodyPr>
          <a:lstStyle>
            <a:lvl1pPr marL="0" indent="0" algn="ctr">
              <a:buNone/>
              <a:defRPr sz="6000" b="0" i="0">
                <a:solidFill>
                  <a:schemeClr val="bg1"/>
                </a:solidFill>
                <a:latin typeface="+mj-lt"/>
                <a:ea typeface="PS TT Commons" charset="0"/>
                <a:cs typeface="PS TT Commons" charset="0"/>
              </a:defRPr>
            </a:lvl1pPr>
          </a:lstStyle>
          <a:p>
            <a:pPr lvl="0"/>
            <a:r>
              <a:rPr lang="en-US"/>
              <a:t>Topic or Title Introduction</a:t>
            </a:r>
          </a:p>
        </p:txBody>
      </p:sp>
      <p:sp>
        <p:nvSpPr>
          <p:cNvPr id="8" name="Text Placeholder 7"/>
          <p:cNvSpPr>
            <a:spLocks noGrp="1"/>
          </p:cNvSpPr>
          <p:nvPr>
            <p:ph type="body" sz="quarter" idx="12" hasCustomPrompt="1"/>
          </p:nvPr>
        </p:nvSpPr>
        <p:spPr>
          <a:xfrm>
            <a:off x="4522620" y="7245353"/>
            <a:ext cx="9242768" cy="1708160"/>
          </a:xfrm>
          <a:prstGeom prst="rect">
            <a:avLst/>
          </a:prstGeom>
        </p:spPr>
        <p:txBody>
          <a:bodyPr anchor="t">
            <a:noAutofit/>
          </a:bodyPr>
          <a:lstStyle>
            <a:lvl1pPr marL="0" indent="0" algn="ctr">
              <a:lnSpc>
                <a:spcPct val="110000"/>
              </a:lnSpc>
              <a:spcBef>
                <a:spcPts val="0"/>
              </a:spcBef>
              <a:buNone/>
              <a:defRPr sz="3200" b="0" i="0" baseline="0">
                <a:solidFill>
                  <a:schemeClr val="bg1"/>
                </a:solidFill>
                <a:latin typeface="PS TT Commons" charset="0"/>
                <a:ea typeface="PS TT Commons" charset="0"/>
                <a:cs typeface="PS TT Commons" charset="0"/>
              </a:defRPr>
            </a:lvl1pPr>
          </a:lstStyle>
          <a:p>
            <a:pPr lvl="0"/>
            <a:r>
              <a:rPr lang="en-US"/>
              <a:t>Add a short bit of description text in this area. This should be a quick intro slide to an idea without a lot of text. Stick to a few sentences.</a:t>
            </a:r>
            <a:endParaRPr lang="en-US" dirty="0"/>
          </a:p>
        </p:txBody>
      </p:sp>
    </p:spTree>
    <p:extLst>
      <p:ext uri="{BB962C8B-B14F-4D97-AF65-F5344CB8AC3E}">
        <p14:creationId xmlns:p14="http://schemas.microsoft.com/office/powerpoint/2010/main" val="138926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Six Item List with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a:effectLst/>
              </a:defRPr>
            </a:lvl1pPr>
          </a:lstStyle>
          <a:p>
            <a:r>
              <a:rPr lang="en-US">
                <a:solidFill>
                  <a:srgbClr val="1A1A1A"/>
                </a:solidFill>
                <a:effectLst/>
                <a:latin typeface="PS TT Commons Light" charset="0"/>
              </a:rPr>
              <a:t>Two Column Six Item List with Icons</a:t>
            </a:r>
          </a:p>
        </p:txBody>
      </p:sp>
      <p:sp>
        <p:nvSpPr>
          <p:cNvPr id="4" name="Text Placeholder 3"/>
          <p:cNvSpPr>
            <a:spLocks noGrp="1"/>
          </p:cNvSpPr>
          <p:nvPr>
            <p:ph type="body" sz="quarter" idx="10" hasCustomPrompt="1"/>
          </p:nvPr>
        </p:nvSpPr>
        <p:spPr>
          <a:xfrm>
            <a:off x="3238500" y="2346370"/>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 </a:t>
            </a:r>
          </a:p>
        </p:txBody>
      </p:sp>
      <p:sp>
        <p:nvSpPr>
          <p:cNvPr id="6" name="Text Placeholder 5"/>
          <p:cNvSpPr>
            <a:spLocks noGrp="1"/>
          </p:cNvSpPr>
          <p:nvPr>
            <p:ph type="body" sz="quarter" idx="11" hasCustomPrompt="1"/>
          </p:nvPr>
        </p:nvSpPr>
        <p:spPr>
          <a:xfrm>
            <a:off x="3238500" y="4666792"/>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 </a:t>
            </a:r>
          </a:p>
        </p:txBody>
      </p:sp>
      <p:sp>
        <p:nvSpPr>
          <p:cNvPr id="8" name="Text Placeholder 7"/>
          <p:cNvSpPr>
            <a:spLocks noGrp="1"/>
          </p:cNvSpPr>
          <p:nvPr>
            <p:ph type="body" sz="quarter" idx="12" hasCustomPrompt="1"/>
          </p:nvPr>
        </p:nvSpPr>
        <p:spPr>
          <a:xfrm>
            <a:off x="3238500" y="6987214"/>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10" name="Text Placeholder 9"/>
          <p:cNvSpPr>
            <a:spLocks noGrp="1"/>
          </p:cNvSpPr>
          <p:nvPr>
            <p:ph type="body" sz="quarter" idx="13" hasCustomPrompt="1"/>
          </p:nvPr>
        </p:nvSpPr>
        <p:spPr>
          <a:xfrm>
            <a:off x="11544300" y="2346370"/>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a:t>
            </a:r>
          </a:p>
        </p:txBody>
      </p:sp>
      <p:sp>
        <p:nvSpPr>
          <p:cNvPr id="12" name="Text Placeholder 11"/>
          <p:cNvSpPr>
            <a:spLocks noGrp="1"/>
          </p:cNvSpPr>
          <p:nvPr>
            <p:ph type="body" sz="quarter" idx="14" hasCustomPrompt="1"/>
          </p:nvPr>
        </p:nvSpPr>
        <p:spPr>
          <a:xfrm>
            <a:off x="11544300" y="4656140"/>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 </a:t>
            </a:r>
          </a:p>
        </p:txBody>
      </p:sp>
      <p:sp>
        <p:nvSpPr>
          <p:cNvPr id="15" name="Text Placeholder 14"/>
          <p:cNvSpPr>
            <a:spLocks noGrp="1"/>
          </p:cNvSpPr>
          <p:nvPr>
            <p:ph type="body" sz="quarter" idx="15" hasCustomPrompt="1"/>
          </p:nvPr>
        </p:nvSpPr>
        <p:spPr>
          <a:xfrm>
            <a:off x="11544300" y="6987214"/>
            <a:ext cx="5486400" cy="2011680"/>
          </a:xfrm>
          <a:prstGeom prst="rect">
            <a:avLst/>
          </a:prstGeom>
        </p:spPr>
        <p:txBody>
          <a:bodyPr lIns="0" anchor="ctr">
            <a:noAutofit/>
          </a:bodyPr>
          <a:lstStyle>
            <a:lvl1pPr>
              <a:defRPr sz="3400" b="0" i="0">
                <a:latin typeface="+mn-lt"/>
                <a:ea typeface="PS TT Commons Light" charset="0"/>
                <a:cs typeface="PS TT Commons Light" charset="0"/>
              </a:defRPr>
            </a:lvl1pPr>
          </a:lstStyle>
          <a:p>
            <a:pPr lvl="0"/>
            <a:r>
              <a:rPr lang="en-US"/>
              <a:t>Click to add text </a:t>
            </a:r>
          </a:p>
        </p:txBody>
      </p:sp>
      <p:sp>
        <p:nvSpPr>
          <p:cNvPr id="17" name="Content Placeholder 16"/>
          <p:cNvSpPr>
            <a:spLocks noGrp="1"/>
          </p:cNvSpPr>
          <p:nvPr>
            <p:ph sz="quarter" idx="16" hasCustomPrompt="1"/>
          </p:nvPr>
        </p:nvSpPr>
        <p:spPr>
          <a:xfrm>
            <a:off x="1257303" y="2535921"/>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18" name="Content Placeholder 16"/>
          <p:cNvSpPr>
            <a:spLocks noGrp="1"/>
          </p:cNvSpPr>
          <p:nvPr>
            <p:ph sz="quarter" idx="17" hasCustomPrompt="1"/>
          </p:nvPr>
        </p:nvSpPr>
        <p:spPr>
          <a:xfrm>
            <a:off x="1257303" y="4852667"/>
            <a:ext cx="1639934" cy="1639934"/>
          </a:xfrm>
          <a:prstGeom prst="rect">
            <a:avLst/>
          </a:prstGeom>
        </p:spPr>
        <p:txBody>
          <a:bodyPr anchor="ctr">
            <a:normAutofit/>
          </a:bodyPr>
          <a:lstStyle>
            <a:lvl1pPr algn="ctr">
              <a:defRPr sz="2000" b="0" i="0" baseline="0">
                <a:latin typeface="PS TT Commons Book" charset="0"/>
                <a:ea typeface="PS TT Commons Book" charset="0"/>
                <a:cs typeface="PS TT Commons Book" charset="0"/>
              </a:defRPr>
            </a:lvl1pPr>
          </a:lstStyle>
          <a:p>
            <a:pPr lvl="0"/>
            <a:r>
              <a:rPr lang="en-US"/>
              <a:t>Click image icon</a:t>
            </a:r>
          </a:p>
        </p:txBody>
      </p:sp>
      <p:sp>
        <p:nvSpPr>
          <p:cNvPr id="23" name="Content Placeholder 16"/>
          <p:cNvSpPr>
            <a:spLocks noGrp="1"/>
          </p:cNvSpPr>
          <p:nvPr>
            <p:ph sz="quarter" idx="18" hasCustomPrompt="1"/>
          </p:nvPr>
        </p:nvSpPr>
        <p:spPr>
          <a:xfrm>
            <a:off x="1257303" y="7173089"/>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24" name="Content Placeholder 16"/>
          <p:cNvSpPr>
            <a:spLocks noGrp="1"/>
          </p:cNvSpPr>
          <p:nvPr>
            <p:ph sz="quarter" idx="19" hasCustomPrompt="1"/>
          </p:nvPr>
        </p:nvSpPr>
        <p:spPr>
          <a:xfrm>
            <a:off x="9552581" y="2535921"/>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
        <p:nvSpPr>
          <p:cNvPr id="25" name="Content Placeholder 16"/>
          <p:cNvSpPr>
            <a:spLocks noGrp="1"/>
          </p:cNvSpPr>
          <p:nvPr>
            <p:ph sz="quarter" idx="20" hasCustomPrompt="1"/>
          </p:nvPr>
        </p:nvSpPr>
        <p:spPr>
          <a:xfrm>
            <a:off x="9552581" y="4852667"/>
            <a:ext cx="1639934" cy="1639934"/>
          </a:xfrm>
          <a:prstGeom prst="rect">
            <a:avLst/>
          </a:prstGeom>
        </p:spPr>
        <p:txBody>
          <a:bodyPr anchor="ctr">
            <a:normAutofit/>
          </a:bodyPr>
          <a:lstStyle>
            <a:lvl1pPr algn="ctr">
              <a:defRPr sz="2000" b="0" i="0" baseline="0">
                <a:latin typeface="PS TT Commons Book" charset="0"/>
                <a:ea typeface="PS TT Commons Book" charset="0"/>
                <a:cs typeface="PS TT Commons Book" charset="0"/>
              </a:defRPr>
            </a:lvl1pPr>
          </a:lstStyle>
          <a:p>
            <a:pPr lvl="0"/>
            <a:r>
              <a:rPr lang="en-US"/>
              <a:t>Click image icon</a:t>
            </a:r>
          </a:p>
        </p:txBody>
      </p:sp>
      <p:sp>
        <p:nvSpPr>
          <p:cNvPr id="26" name="Content Placeholder 16"/>
          <p:cNvSpPr>
            <a:spLocks noGrp="1"/>
          </p:cNvSpPr>
          <p:nvPr>
            <p:ph sz="quarter" idx="21" hasCustomPrompt="1"/>
          </p:nvPr>
        </p:nvSpPr>
        <p:spPr>
          <a:xfrm>
            <a:off x="9552581" y="7173089"/>
            <a:ext cx="1639934" cy="1639934"/>
          </a:xfrm>
          <a:prstGeom prst="rect">
            <a:avLst/>
          </a:prstGeom>
        </p:spPr>
        <p:txBody>
          <a:bodyPr anchor="ctr">
            <a:normAutofit/>
          </a:bodyPr>
          <a:lstStyle>
            <a:lvl1pPr algn="ctr">
              <a:defRPr sz="2000" b="0" i="0">
                <a:latin typeface="PS TT Commons Book" charset="0"/>
                <a:ea typeface="PS TT Commons Book" charset="0"/>
                <a:cs typeface="PS TT Commons Book" charset="0"/>
              </a:defRPr>
            </a:lvl1pPr>
          </a:lstStyle>
          <a:p>
            <a:pPr lvl="0"/>
            <a:r>
              <a:rPr lang="en-US"/>
              <a:t>Click image icon</a:t>
            </a:r>
          </a:p>
        </p:txBody>
      </p:sp>
    </p:spTree>
    <p:extLst>
      <p:ext uri="{BB962C8B-B14F-4D97-AF65-F5344CB8AC3E}">
        <p14:creationId xmlns:p14="http://schemas.microsoft.com/office/powerpoint/2010/main" val="6780994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795F9-FA16-4818-A4C7-40BE166CFE04}"/>
              </a:ext>
            </a:extLst>
          </p:cNvPr>
          <p:cNvSpPr>
            <a:spLocks noGrp="1"/>
          </p:cNvSpPr>
          <p:nvPr>
            <p:ph type="title"/>
          </p:nvPr>
        </p:nvSpPr>
        <p:spPr>
          <a:xfrm>
            <a:off x="1257300" y="856298"/>
            <a:ext cx="15773400" cy="815748"/>
          </a:xfrm>
          <a:prstGeom prst="rect">
            <a:avLst/>
          </a:prstGeom>
        </p:spPr>
        <p:txBody>
          <a:bodyPr vert="horz" lIns="91440" tIns="45720" rIns="91440" bIns="45720" rtlCol="0" anchor="ctr">
            <a:noAutofit/>
          </a:bodyPr>
          <a:lstStyle/>
          <a:p>
            <a:r>
              <a:rPr lang="en-US" dirty="0"/>
              <a:t>Click to Add Title in Title Case</a:t>
            </a:r>
          </a:p>
        </p:txBody>
      </p:sp>
      <p:sp>
        <p:nvSpPr>
          <p:cNvPr id="5" name="Text Placeholder 4"/>
          <p:cNvSpPr>
            <a:spLocks noGrp="1"/>
          </p:cNvSpPr>
          <p:nvPr>
            <p:ph type="body" idx="1"/>
          </p:nvPr>
        </p:nvSpPr>
        <p:spPr>
          <a:xfrm>
            <a:off x="1257300" y="2738438"/>
            <a:ext cx="15773400" cy="65278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64" cstate="print">
            <a:alphaModFix amt="60000"/>
            <a:extLst>
              <a:ext uri="{BEBA8EAE-BF5A-486C-A8C5-ECC9F3942E4B}">
                <a14:imgProps xmlns:a14="http://schemas.microsoft.com/office/drawing/2010/main">
                  <a14:imgLayer r:embed="rId6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228234" y="9224195"/>
            <a:ext cx="674736" cy="674736"/>
          </a:xfrm>
          <a:prstGeom prst="rect">
            <a:avLst/>
          </a:prstGeom>
        </p:spPr>
      </p:pic>
    </p:spTree>
    <p:extLst>
      <p:ext uri="{BB962C8B-B14F-4D97-AF65-F5344CB8AC3E}">
        <p14:creationId xmlns:p14="http://schemas.microsoft.com/office/powerpoint/2010/main" val="16141840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715" r:id="rId3"/>
    <p:sldLayoutId id="2147483732" r:id="rId4"/>
    <p:sldLayoutId id="2147483733" r:id="rId5"/>
    <p:sldLayoutId id="2147483666" r:id="rId6"/>
    <p:sldLayoutId id="2147483675" r:id="rId7"/>
    <p:sldLayoutId id="2147483676" r:id="rId8"/>
    <p:sldLayoutId id="2147483681" r:id="rId9"/>
    <p:sldLayoutId id="2147483677" r:id="rId10"/>
    <p:sldLayoutId id="2147483679" r:id="rId11"/>
    <p:sldLayoutId id="2147483680" r:id="rId12"/>
    <p:sldLayoutId id="2147483686" r:id="rId13"/>
    <p:sldLayoutId id="2147483730" r:id="rId14"/>
    <p:sldLayoutId id="2147483683" r:id="rId15"/>
    <p:sldLayoutId id="2147483729" r:id="rId16"/>
    <p:sldLayoutId id="2147483684" r:id="rId17"/>
    <p:sldLayoutId id="2147483728" r:id="rId18"/>
    <p:sldLayoutId id="2147483685"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7" r:id="rId28"/>
    <p:sldLayoutId id="2147483695" r:id="rId29"/>
    <p:sldLayoutId id="2147483696" r:id="rId30"/>
    <p:sldLayoutId id="2147483698" r:id="rId31"/>
    <p:sldLayoutId id="2147483699" r:id="rId32"/>
    <p:sldLayoutId id="2147483700" r:id="rId33"/>
    <p:sldLayoutId id="2147483737" r:id="rId34"/>
    <p:sldLayoutId id="2147483701" r:id="rId35"/>
    <p:sldLayoutId id="2147483702" r:id="rId36"/>
    <p:sldLayoutId id="2147483703" r:id="rId37"/>
    <p:sldLayoutId id="2147483704" r:id="rId38"/>
    <p:sldLayoutId id="2147483705" r:id="rId39"/>
    <p:sldLayoutId id="2147483706" r:id="rId40"/>
    <p:sldLayoutId id="2147483707" r:id="rId41"/>
    <p:sldLayoutId id="2147483662" r:id="rId42"/>
    <p:sldLayoutId id="2147483708" r:id="rId43"/>
    <p:sldLayoutId id="2147483664" r:id="rId44"/>
    <p:sldLayoutId id="2147483735" r:id="rId45"/>
    <p:sldLayoutId id="2147483709" r:id="rId46"/>
    <p:sldLayoutId id="2147483710" r:id="rId47"/>
    <p:sldLayoutId id="2147483731" r:id="rId48"/>
    <p:sldLayoutId id="2147483711" r:id="rId49"/>
    <p:sldLayoutId id="2147483712" r:id="rId50"/>
    <p:sldLayoutId id="2147483713" r:id="rId51"/>
    <p:sldLayoutId id="2147483719" r:id="rId52"/>
    <p:sldLayoutId id="2147483720" r:id="rId53"/>
    <p:sldLayoutId id="2147483722" r:id="rId54"/>
    <p:sldLayoutId id="2147483734" r:id="rId55"/>
    <p:sldLayoutId id="2147483714" r:id="rId56"/>
    <p:sldLayoutId id="2147483736" r:id="rId57"/>
    <p:sldLayoutId id="2147483738" r:id="rId58"/>
    <p:sldLayoutId id="2147483741" r:id="rId59"/>
    <p:sldLayoutId id="2147483742" r:id="rId60"/>
    <p:sldLayoutId id="2147483747" r:id="rId61"/>
    <p:sldLayoutId id="2147483748" r:id="rId6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1371566" rtl="0" eaLnBrk="1" latinLnBrk="0" hangingPunct="1">
        <a:lnSpc>
          <a:spcPct val="90000"/>
        </a:lnSpc>
        <a:spcBef>
          <a:spcPct val="0"/>
        </a:spcBef>
        <a:buNone/>
        <a:defRPr sz="5600" kern="1200" baseline="0">
          <a:solidFill>
            <a:schemeClr val="tx1"/>
          </a:solidFill>
          <a:latin typeface="+mj-lt"/>
          <a:ea typeface="+mj-ea"/>
          <a:cs typeface="+mj-cs"/>
        </a:defRPr>
      </a:lvl1pPr>
    </p:titleStyle>
    <p:bodyStyle>
      <a:lvl1pPr marL="85724" marR="0" indent="-85724" algn="l" defTabSz="878982" rtl="0" eaLnBrk="1" fontAlgn="auto" latinLnBrk="0" hangingPunct="1">
        <a:lnSpc>
          <a:spcPct val="100000"/>
        </a:lnSpc>
        <a:spcBef>
          <a:spcPts val="2700"/>
        </a:spcBef>
        <a:spcAft>
          <a:spcPts val="0"/>
        </a:spcAft>
        <a:buClrTx/>
        <a:buSzPct val="75000"/>
        <a:buFont typeface="Myriad Pro" panose="020B0503030403020204" pitchFamily="34" charset="0"/>
        <a:buChar char=" "/>
        <a:tabLst/>
        <a:defRPr sz="3000" kern="1200">
          <a:solidFill>
            <a:schemeClr val="tx1"/>
          </a:solidFill>
          <a:latin typeface="+mn-lt"/>
          <a:ea typeface="+mn-ea"/>
          <a:cs typeface="+mn-cs"/>
        </a:defRPr>
      </a:lvl1pPr>
      <a:lvl2pPr marL="878982" marR="0" indent="-433384" algn="l" defTabSz="878982" rtl="0" eaLnBrk="1" fontAlgn="auto" latinLnBrk="0" hangingPunct="1">
        <a:lnSpc>
          <a:spcPct val="100000"/>
        </a:lnSpc>
        <a:spcBef>
          <a:spcPts val="900"/>
        </a:spcBef>
        <a:spcAft>
          <a:spcPts val="0"/>
        </a:spcAft>
        <a:buClrTx/>
        <a:buSzPct val="75000"/>
        <a:buFont typeface="Lucida Grande"/>
        <a:buChar char="-"/>
        <a:tabLst/>
        <a:defRPr sz="3000" b="0" i="0" kern="1200" baseline="0">
          <a:solidFill>
            <a:schemeClr val="tx1"/>
          </a:solidFill>
          <a:latin typeface="PS TT Commons" charset="0"/>
          <a:ea typeface="PS TT Commons" charset="0"/>
          <a:cs typeface="PS TT Commons" charset="0"/>
        </a:defRPr>
      </a:lvl2pPr>
      <a:lvl3pPr marL="1324580" marR="0" indent="-430336" algn="l" defTabSz="878982" rtl="0" eaLnBrk="1" fontAlgn="auto" latinLnBrk="0" hangingPunct="1">
        <a:lnSpc>
          <a:spcPct val="100000"/>
        </a:lnSpc>
        <a:spcBef>
          <a:spcPts val="900"/>
        </a:spcBef>
        <a:spcAft>
          <a:spcPts val="0"/>
        </a:spcAft>
        <a:buClrTx/>
        <a:buSzPct val="75000"/>
        <a:buFont typeface="Lucida Grande"/>
        <a:buChar char="•"/>
        <a:tabLst/>
        <a:defRPr sz="3000" b="0" i="0" kern="1200">
          <a:solidFill>
            <a:schemeClr val="tx1"/>
          </a:solidFill>
          <a:latin typeface="PS TT Commons" charset="0"/>
          <a:ea typeface="PS TT Commons" charset="0"/>
          <a:cs typeface="PS TT Commons" charset="0"/>
        </a:defRPr>
      </a:lvl3pPr>
      <a:lvl4pPr marL="1800182" marR="0" indent="-476238" algn="l" defTabSz="878982" rtl="0" eaLnBrk="1" fontAlgn="auto" latinLnBrk="0" hangingPunct="1">
        <a:lnSpc>
          <a:spcPct val="100000"/>
        </a:lnSpc>
        <a:spcBef>
          <a:spcPts val="900"/>
        </a:spcBef>
        <a:spcAft>
          <a:spcPts val="0"/>
        </a:spcAft>
        <a:buClrTx/>
        <a:buSzPct val="75000"/>
        <a:buFont typeface="Wingdings" panose="05000000000000000000" pitchFamily="2" charset="2"/>
        <a:buChar char="§"/>
        <a:tabLst/>
        <a:defRPr sz="3000" b="0" i="0" kern="1200">
          <a:solidFill>
            <a:schemeClr val="tx1"/>
          </a:solidFill>
          <a:latin typeface="PS TT Commons" charset="0"/>
          <a:ea typeface="PS TT Commons" charset="0"/>
          <a:cs typeface="PS TT Commons" charset="0"/>
        </a:defRPr>
      </a:lvl4pPr>
      <a:lvl5pPr marL="2057350" marR="0" indent="-411948" algn="l" defTabSz="878982" rtl="0" eaLnBrk="1" fontAlgn="auto" latinLnBrk="0" hangingPunct="1">
        <a:lnSpc>
          <a:spcPct val="100000"/>
        </a:lnSpc>
        <a:spcBef>
          <a:spcPts val="900"/>
        </a:spcBef>
        <a:spcAft>
          <a:spcPts val="0"/>
        </a:spcAft>
        <a:buClrTx/>
        <a:buSzPct val="75000"/>
        <a:buFont typeface="Myriad Pro Light" panose="020B0403030403020204" pitchFamily="34" charset="0"/>
        <a:buChar char="-"/>
        <a:tabLst/>
        <a:defRPr sz="3000" b="0" i="0" kern="1200">
          <a:solidFill>
            <a:schemeClr val="tx1"/>
          </a:solidFill>
          <a:latin typeface="PS TT Commons" charset="0"/>
          <a:ea typeface="PS TT Commons" charset="0"/>
          <a:cs typeface="PS TT Commons" charset="0"/>
        </a:defRPr>
      </a:lvl5pPr>
      <a:lvl6pPr marL="2578830" marR="0" indent="-438140" algn="l" defTabSz="878982" rtl="0" eaLnBrk="1" fontAlgn="auto" latinLnBrk="0" hangingPunct="1">
        <a:lnSpc>
          <a:spcPct val="100000"/>
        </a:lnSpc>
        <a:spcBef>
          <a:spcPts val="672"/>
        </a:spcBef>
        <a:spcAft>
          <a:spcPts val="0"/>
        </a:spcAft>
        <a:buClr>
          <a:srgbClr val="404040"/>
        </a:buClr>
        <a:buSzPct val="70000"/>
        <a:buFont typeface="Montserrat"/>
        <a:buChar char=" "/>
        <a:tabLst/>
        <a:defRPr sz="2700" kern="1200">
          <a:solidFill>
            <a:schemeClr val="tx1"/>
          </a:solidFill>
          <a:latin typeface="+mn-lt"/>
          <a:ea typeface="+mn-ea"/>
          <a:cs typeface="+mn-cs"/>
        </a:defRPr>
      </a:lvl6pPr>
      <a:lvl7pPr marL="3005062" marR="0" indent="-433378"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7pPr>
      <a:lvl8pPr marL="3428914" marR="0" indent="-423852"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8pPr>
      <a:lvl9pPr marL="3857530" marR="0" indent="-428616" algn="l" defTabSz="878982" rtl="0" eaLnBrk="1" fontAlgn="auto" latinLnBrk="0" hangingPunct="1">
        <a:lnSpc>
          <a:spcPct val="100000"/>
        </a:lnSpc>
        <a:spcBef>
          <a:spcPct val="20000"/>
        </a:spcBef>
        <a:spcAft>
          <a:spcPts val="0"/>
        </a:spcAft>
        <a:buClrTx/>
        <a:buSzPct val="70000"/>
        <a:buFont typeface="Montserrat"/>
        <a:buChar char=" "/>
        <a:tabLst/>
        <a:defRPr sz="2700" kern="1200">
          <a:solidFill>
            <a:schemeClr val="tx1"/>
          </a:solidFill>
          <a:latin typeface="+mn-lt"/>
          <a:ea typeface="+mn-ea"/>
          <a:cs typeface="+mn-cs"/>
        </a:defRPr>
      </a:lvl9pPr>
    </p:bodyStyle>
    <p:otherStyle>
      <a:defPPr>
        <a:defRPr lang="en-US"/>
      </a:defPPr>
      <a:lvl1pPr marL="0" algn="l" defTabSz="1371566" rtl="0" eaLnBrk="1" latinLnBrk="0" hangingPunct="1">
        <a:defRPr sz="2700" kern="1200">
          <a:solidFill>
            <a:schemeClr val="tx1"/>
          </a:solidFill>
          <a:latin typeface="+mn-lt"/>
          <a:ea typeface="+mn-ea"/>
          <a:cs typeface="+mn-cs"/>
        </a:defRPr>
      </a:lvl1pPr>
      <a:lvl2pPr marL="685784" algn="l" defTabSz="1371566" rtl="0" eaLnBrk="1" latinLnBrk="0" hangingPunct="1">
        <a:defRPr sz="2700" kern="1200">
          <a:solidFill>
            <a:schemeClr val="tx1"/>
          </a:solidFill>
          <a:latin typeface="+mn-lt"/>
          <a:ea typeface="+mn-ea"/>
          <a:cs typeface="+mn-cs"/>
        </a:defRPr>
      </a:lvl2pPr>
      <a:lvl3pPr marL="1371566" algn="l" defTabSz="1371566" rtl="0" eaLnBrk="1" latinLnBrk="0" hangingPunct="1">
        <a:defRPr sz="2700" kern="1200">
          <a:solidFill>
            <a:schemeClr val="tx1"/>
          </a:solidFill>
          <a:latin typeface="+mn-lt"/>
          <a:ea typeface="+mn-ea"/>
          <a:cs typeface="+mn-cs"/>
        </a:defRPr>
      </a:lvl3pPr>
      <a:lvl4pPr marL="2057350" algn="l" defTabSz="1371566" rtl="0" eaLnBrk="1" latinLnBrk="0" hangingPunct="1">
        <a:defRPr sz="2700" kern="1200">
          <a:solidFill>
            <a:schemeClr val="tx1"/>
          </a:solidFill>
          <a:latin typeface="+mn-lt"/>
          <a:ea typeface="+mn-ea"/>
          <a:cs typeface="+mn-cs"/>
        </a:defRPr>
      </a:lvl4pPr>
      <a:lvl5pPr marL="2743132" algn="l" defTabSz="1371566" rtl="0" eaLnBrk="1" latinLnBrk="0" hangingPunct="1">
        <a:defRPr sz="2700" kern="1200">
          <a:solidFill>
            <a:schemeClr val="tx1"/>
          </a:solidFill>
          <a:latin typeface="+mn-lt"/>
          <a:ea typeface="+mn-ea"/>
          <a:cs typeface="+mn-cs"/>
        </a:defRPr>
      </a:lvl5pPr>
      <a:lvl6pPr marL="3428914" algn="l" defTabSz="1371566" rtl="0" eaLnBrk="1" latinLnBrk="0" hangingPunct="1">
        <a:defRPr sz="2700" kern="1200">
          <a:solidFill>
            <a:schemeClr val="tx1"/>
          </a:solidFill>
          <a:latin typeface="+mn-lt"/>
          <a:ea typeface="+mn-ea"/>
          <a:cs typeface="+mn-cs"/>
        </a:defRPr>
      </a:lvl6pPr>
      <a:lvl7pPr marL="4114696" algn="l" defTabSz="1371566" rtl="0" eaLnBrk="1" latinLnBrk="0" hangingPunct="1">
        <a:defRPr sz="2700" kern="1200">
          <a:solidFill>
            <a:schemeClr val="tx1"/>
          </a:solidFill>
          <a:latin typeface="+mn-lt"/>
          <a:ea typeface="+mn-ea"/>
          <a:cs typeface="+mn-cs"/>
        </a:defRPr>
      </a:lvl7pPr>
      <a:lvl8pPr marL="4800480" algn="l" defTabSz="1371566" rtl="0" eaLnBrk="1" latinLnBrk="0" hangingPunct="1">
        <a:defRPr sz="2700" kern="1200">
          <a:solidFill>
            <a:schemeClr val="tx1"/>
          </a:solidFill>
          <a:latin typeface="+mn-lt"/>
          <a:ea typeface="+mn-ea"/>
          <a:cs typeface="+mn-cs"/>
        </a:defRPr>
      </a:lvl8pPr>
      <a:lvl9pPr marL="5486264" algn="l" defTabSz="1371566"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hyperlink" Target="https://www.techopedia.com/definition/5366/internet-protocol-ip" TargetMode="External"/><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80D4A6-14D4-4FFF-AC4F-95453450E2BC}"/>
              </a:ext>
            </a:extLst>
          </p:cNvPr>
          <p:cNvSpPr>
            <a:spLocks noGrp="1"/>
          </p:cNvSpPr>
          <p:nvPr>
            <p:ph type="body" sz="quarter" idx="10"/>
          </p:nvPr>
        </p:nvSpPr>
        <p:spPr>
          <a:xfrm>
            <a:off x="1396136" y="798427"/>
            <a:ext cx="15744381" cy="3517042"/>
          </a:xfrm>
        </p:spPr>
        <p:txBody>
          <a:bodyPr/>
          <a:lstStyle/>
          <a:p>
            <a:r>
              <a:rPr lang="en-US" dirty="0"/>
              <a:t>IT Professional Fundamentals: Networking</a:t>
            </a:r>
          </a:p>
        </p:txBody>
      </p:sp>
      <p:sp>
        <p:nvSpPr>
          <p:cNvPr id="3" name="Text Placeholder 2">
            <a:extLst>
              <a:ext uri="{FF2B5EF4-FFF2-40B4-BE49-F238E27FC236}">
                <a16:creationId xmlns:a16="http://schemas.microsoft.com/office/drawing/2014/main" id="{BE222D1C-94B9-4735-AF78-E1BCBBA3967C}"/>
              </a:ext>
            </a:extLst>
          </p:cNvPr>
          <p:cNvSpPr>
            <a:spLocks noGrp="1"/>
          </p:cNvSpPr>
          <p:nvPr>
            <p:ph type="body" sz="quarter" idx="11"/>
          </p:nvPr>
        </p:nvSpPr>
        <p:spPr/>
        <p:txBody>
          <a:bodyPr/>
          <a:lstStyle/>
          <a:p>
            <a:r>
              <a:rPr lang="en-US" dirty="0"/>
              <a:t>Why Networking Is Important</a:t>
            </a:r>
          </a:p>
        </p:txBody>
      </p:sp>
      <p:sp>
        <p:nvSpPr>
          <p:cNvPr id="4" name="Text Placeholder 3">
            <a:extLst>
              <a:ext uri="{FF2B5EF4-FFF2-40B4-BE49-F238E27FC236}">
                <a16:creationId xmlns:a16="http://schemas.microsoft.com/office/drawing/2014/main" id="{459C4AAB-B21A-4414-89E0-098DE417E078}"/>
              </a:ext>
            </a:extLst>
          </p:cNvPr>
          <p:cNvSpPr>
            <a:spLocks noGrp="1"/>
          </p:cNvSpPr>
          <p:nvPr>
            <p:ph type="body" sz="quarter" idx="12"/>
          </p:nvPr>
        </p:nvSpPr>
        <p:spPr/>
        <p:txBody>
          <a:bodyPr/>
          <a:lstStyle/>
          <a:p>
            <a:r>
              <a:rPr lang="en-US" dirty="0"/>
              <a:t>Vlad Catrinescu</a:t>
            </a:r>
          </a:p>
        </p:txBody>
      </p:sp>
      <p:sp>
        <p:nvSpPr>
          <p:cNvPr id="5" name="Text Placeholder 4">
            <a:extLst>
              <a:ext uri="{FF2B5EF4-FFF2-40B4-BE49-F238E27FC236}">
                <a16:creationId xmlns:a16="http://schemas.microsoft.com/office/drawing/2014/main" id="{CF45A5CD-C14F-42B5-9E82-405E748CE5DA}"/>
              </a:ext>
            </a:extLst>
          </p:cNvPr>
          <p:cNvSpPr>
            <a:spLocks noGrp="1"/>
          </p:cNvSpPr>
          <p:nvPr>
            <p:ph type="body" sz="quarter" idx="13"/>
          </p:nvPr>
        </p:nvSpPr>
        <p:spPr>
          <a:xfrm>
            <a:off x="4693922" y="7565040"/>
            <a:ext cx="9579637" cy="683713"/>
          </a:xfrm>
        </p:spPr>
        <p:txBody>
          <a:bodyPr/>
          <a:lstStyle/>
          <a:p>
            <a:r>
              <a:rPr lang="en-US" dirty="0"/>
              <a:t>Office Apps and Services MVP</a:t>
            </a:r>
          </a:p>
        </p:txBody>
      </p:sp>
      <p:sp>
        <p:nvSpPr>
          <p:cNvPr id="6" name="Text Placeholder 5">
            <a:extLst>
              <a:ext uri="{FF2B5EF4-FFF2-40B4-BE49-F238E27FC236}">
                <a16:creationId xmlns:a16="http://schemas.microsoft.com/office/drawing/2014/main" id="{1E3FDE72-F3B8-4C30-A8E4-8FEE594FB25E}"/>
              </a:ext>
            </a:extLst>
          </p:cNvPr>
          <p:cNvSpPr>
            <a:spLocks noGrp="1"/>
          </p:cNvSpPr>
          <p:nvPr>
            <p:ph type="body" sz="quarter" idx="14"/>
          </p:nvPr>
        </p:nvSpPr>
        <p:spPr>
          <a:xfrm>
            <a:off x="4692649" y="8207297"/>
            <a:ext cx="9580909" cy="825287"/>
          </a:xfrm>
        </p:spPr>
        <p:txBody>
          <a:bodyPr/>
          <a:lstStyle/>
          <a:p>
            <a:r>
              <a:rPr lang="en-US" dirty="0"/>
              <a:t>@vladcatrinescu	https://VladTalksTech.com</a:t>
            </a:r>
          </a:p>
        </p:txBody>
      </p:sp>
      <p:pic>
        <p:nvPicPr>
          <p:cNvPr id="9" name="Picture Placeholder 8" descr="A person smiling for the picture&#10;&#10;Description automatically generated with medium confidence">
            <a:extLst>
              <a:ext uri="{FF2B5EF4-FFF2-40B4-BE49-F238E27FC236}">
                <a16:creationId xmlns:a16="http://schemas.microsoft.com/office/drawing/2014/main" id="{1F3178F8-CDE0-4CD9-9D0B-84C5566CDA95}"/>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8" r="28"/>
          <a:stretch/>
        </p:blipFill>
        <p:spPr/>
      </p:pic>
    </p:spTree>
    <p:extLst>
      <p:ext uri="{BB962C8B-B14F-4D97-AF65-F5344CB8AC3E}">
        <p14:creationId xmlns:p14="http://schemas.microsoft.com/office/powerpoint/2010/main" val="104440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077205-8607-47F3-8C83-CD3EB74E7E9B}"/>
              </a:ext>
            </a:extLst>
          </p:cNvPr>
          <p:cNvSpPr>
            <a:spLocks noGrp="1"/>
          </p:cNvSpPr>
          <p:nvPr>
            <p:ph type="title"/>
          </p:nvPr>
        </p:nvSpPr>
        <p:spPr/>
        <p:txBody>
          <a:bodyPr/>
          <a:lstStyle/>
          <a:p>
            <a:r>
              <a:rPr lang="en-US" dirty="0"/>
              <a:t>We Are Always Connected</a:t>
            </a:r>
          </a:p>
        </p:txBody>
      </p:sp>
      <p:pic>
        <p:nvPicPr>
          <p:cNvPr id="23" name="Picture 4" descr="https://s.pluralsight.com/authorkit/img/Tech_Objects/Green/smartphone_1_Green.png">
            <a:extLst>
              <a:ext uri="{FF2B5EF4-FFF2-40B4-BE49-F238E27FC236}">
                <a16:creationId xmlns:a16="http://schemas.microsoft.com/office/drawing/2014/main" id="{00636EB1-704E-47B5-94FB-35E976B00A89}"/>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tretch>
            <a:fillRect/>
          </a:stretch>
        </p:blipFill>
        <p:spPr bwMode="auto">
          <a:xfrm>
            <a:off x="8316692" y="3032125"/>
            <a:ext cx="1654617" cy="268446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s.pluralsight.com/authorkit/img/Tech_Objects/Blue/laptop_website_Blue.png">
            <a:extLst>
              <a:ext uri="{FF2B5EF4-FFF2-40B4-BE49-F238E27FC236}">
                <a16:creationId xmlns:a16="http://schemas.microsoft.com/office/drawing/2014/main" id="{39BD20D6-FABF-4BEB-A5B4-4BF9C037066B}"/>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tretch>
            <a:fillRect/>
          </a:stretch>
        </p:blipFill>
        <p:spPr bwMode="auto">
          <a:xfrm>
            <a:off x="1605421" y="3032125"/>
            <a:ext cx="4293270" cy="26844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s.pluralsight.com/authorkit/img/Tech_Objects/Gray/workstation_1_Gray.png">
            <a:extLst>
              <a:ext uri="{FF2B5EF4-FFF2-40B4-BE49-F238E27FC236}">
                <a16:creationId xmlns:a16="http://schemas.microsoft.com/office/drawing/2014/main" id="{A6566EE4-AF52-436D-B197-CB8D77602B7D}"/>
              </a:ext>
            </a:extLst>
          </p:cNvPr>
          <p:cNvPicPr>
            <a:picLocks noGrp="1" noChangeAspect="1" noChangeArrowheads="1"/>
          </p:cNvPicPr>
          <p:nvPr>
            <p:ph sz="quarter" idx="12"/>
          </p:nvPr>
        </p:nvPicPr>
        <p:blipFill>
          <a:blip r:embed="rId5">
            <a:extLst>
              <a:ext uri="{28A0092B-C50C-407E-A947-70E740481C1C}">
                <a14:useLocalDpi xmlns:a14="http://schemas.microsoft.com/office/drawing/2010/main" val="0"/>
              </a:ext>
            </a:extLst>
          </a:blip>
          <a:stretch>
            <a:fillRect/>
          </a:stretch>
        </p:blipFill>
        <p:spPr bwMode="auto">
          <a:xfrm>
            <a:off x="12397992" y="3032125"/>
            <a:ext cx="4275903" cy="268446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https://s.pluralsight.com/authorkit/img/Non_Tech_Objects/Gray/fire_detector_Gray.png">
            <a:extLst>
              <a:ext uri="{FF2B5EF4-FFF2-40B4-BE49-F238E27FC236}">
                <a16:creationId xmlns:a16="http://schemas.microsoft.com/office/drawing/2014/main" id="{836A7DE1-F5A6-431F-A6BC-1EAD6548607A}"/>
              </a:ext>
            </a:extLst>
          </p:cNvPr>
          <p:cNvPicPr>
            <a:picLocks noGrp="1" noChangeAspect="1" noChangeArrowheads="1"/>
          </p:cNvPicPr>
          <p:nvPr>
            <p:ph sz="quarter" idx="13"/>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005522" y="6170613"/>
            <a:ext cx="2480994" cy="26844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s://s.pluralsight.com/authorkit/img/Tech_Objects/Gray/motion_sensor_Gray.png">
            <a:extLst>
              <a:ext uri="{FF2B5EF4-FFF2-40B4-BE49-F238E27FC236}">
                <a16:creationId xmlns:a16="http://schemas.microsoft.com/office/drawing/2014/main" id="{33812701-F283-4C19-9E87-1B288A085B3A}"/>
              </a:ext>
            </a:extLst>
          </p:cNvPr>
          <p:cNvPicPr>
            <a:picLocks noGrp="1" noChangeAspect="1" noChangeArrowheads="1"/>
          </p:cNvPicPr>
          <p:nvPr>
            <p:ph sz="quarter" idx="15"/>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980706" y="6170613"/>
            <a:ext cx="3316100" cy="26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1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pluralsight.com/authorkit/img/Abstract_Ideas/Gray/internet_global_Gray.png">
            <a:extLst>
              <a:ext uri="{FF2B5EF4-FFF2-40B4-BE49-F238E27FC236}">
                <a16:creationId xmlns:a16="http://schemas.microsoft.com/office/drawing/2014/main" id="{28E2BB0E-B0A7-4B23-8E4E-64EAF2A439BE}"/>
              </a:ext>
            </a:extLst>
          </p:cNvPr>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794" y="1366178"/>
            <a:ext cx="1508760"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pluralsight.com/authorkit/img/Abstract_Ideas/Gray/firewall_Gray.png">
            <a:extLst>
              <a:ext uri="{FF2B5EF4-FFF2-40B4-BE49-F238E27FC236}">
                <a16:creationId xmlns:a16="http://schemas.microsoft.com/office/drawing/2014/main" id="{0AEBE363-80E5-4E97-8E9D-A9B7BA33605B}"/>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46687" y="1366178"/>
            <a:ext cx="1456605"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pluralsight.com/authorkit/img/Abstract_Ideas/Gray/router_Gray.png">
            <a:extLst>
              <a:ext uri="{FF2B5EF4-FFF2-40B4-BE49-F238E27FC236}">
                <a16:creationId xmlns:a16="http://schemas.microsoft.com/office/drawing/2014/main" id="{C6AA127F-D827-4AEF-B5D1-FB1931455539}"/>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48935" y="1366178"/>
            <a:ext cx="1508760"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s.pluralsight.com/authorkit/img/Abstract_Ideas/Gray/wireless_access_Gray.png">
            <a:extLst>
              <a:ext uri="{FF2B5EF4-FFF2-40B4-BE49-F238E27FC236}">
                <a16:creationId xmlns:a16="http://schemas.microsoft.com/office/drawing/2014/main" id="{31981727-BF63-4A66-A635-144EB971BAA2}"/>
              </a:ext>
            </a:extLst>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8069" y="5737568"/>
            <a:ext cx="1754049"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s.pluralsight.com/authorkit/img/Tech_Objects/Gray/laptop_website_Gray.png">
            <a:extLst>
              <a:ext uri="{FF2B5EF4-FFF2-40B4-BE49-F238E27FC236}">
                <a16:creationId xmlns:a16="http://schemas.microsoft.com/office/drawing/2014/main" id="{271BFFA0-2932-4AFB-9D8A-47F45762FB92}"/>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5801" y="5342142"/>
            <a:ext cx="2412966"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s.pluralsight.com/authorkit/img/Tech_Objects/Gray/laptop_video_Gray.png">
            <a:extLst>
              <a:ext uri="{FF2B5EF4-FFF2-40B4-BE49-F238E27FC236}">
                <a16:creationId xmlns:a16="http://schemas.microsoft.com/office/drawing/2014/main" id="{07CD4BCB-0BC5-4AF5-ABDC-D90FEB21A790}"/>
              </a:ext>
            </a:extLst>
          </p:cNvPr>
          <p:cNvPicPr>
            <a:picLocks noChangeAspect="1" noChangeArrowheads="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42510" y="8446493"/>
            <a:ext cx="2412966"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s://s.pluralsight.com/authorkit/img/Tech_Objects/Gray/laptop_chart_Gray.png">
            <a:extLst>
              <a:ext uri="{FF2B5EF4-FFF2-40B4-BE49-F238E27FC236}">
                <a16:creationId xmlns:a16="http://schemas.microsoft.com/office/drawing/2014/main" id="{F58FEFA8-EA52-46CB-BA1B-7DB36E61D323}"/>
              </a:ext>
            </a:extLst>
          </p:cNvPr>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7782" y="7246328"/>
            <a:ext cx="2412966"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https://s.pluralsight.com/authorkit/img/Tech_Objects/Gray/workstation_1_Gray.png">
            <a:extLst>
              <a:ext uri="{FF2B5EF4-FFF2-40B4-BE49-F238E27FC236}">
                <a16:creationId xmlns:a16="http://schemas.microsoft.com/office/drawing/2014/main" id="{6AA33F4B-6921-4F7C-AFC4-C2B5062F4AC8}"/>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32388" y="5431869"/>
            <a:ext cx="240320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s://s.pluralsight.com/authorkit/img/Tech_Objects/Gray/workstation_1_Gray.png">
            <a:extLst>
              <a:ext uri="{FF2B5EF4-FFF2-40B4-BE49-F238E27FC236}">
                <a16:creationId xmlns:a16="http://schemas.microsoft.com/office/drawing/2014/main" id="{01DAFB3C-4047-4C2A-B888-ABB74995DF01}"/>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42277" y="5409398"/>
            <a:ext cx="240320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https://s.pluralsight.com/authorkit/img/Tech_Objects/Gray/workstation_1_Gray.png">
            <a:extLst>
              <a:ext uri="{FF2B5EF4-FFF2-40B4-BE49-F238E27FC236}">
                <a16:creationId xmlns:a16="http://schemas.microsoft.com/office/drawing/2014/main" id="{6B8A98EF-0E13-49DD-AAAA-1214ADD4544D}"/>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32388" y="7844117"/>
            <a:ext cx="240320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https://s.pluralsight.com/authorkit/img/Tech_Objects/Gray/workstation_1_Gray.png">
            <a:extLst>
              <a:ext uri="{FF2B5EF4-FFF2-40B4-BE49-F238E27FC236}">
                <a16:creationId xmlns:a16="http://schemas.microsoft.com/office/drawing/2014/main" id="{0E3A7E70-255A-47B5-9117-4715D31A8E83}"/>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42277" y="7844117"/>
            <a:ext cx="2403204"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https://s.pluralsight.com/authorkit/img/Tech_Objects/Gray/switch_box_Gray.png">
            <a:extLst>
              <a:ext uri="{FF2B5EF4-FFF2-40B4-BE49-F238E27FC236}">
                <a16:creationId xmlns:a16="http://schemas.microsoft.com/office/drawing/2014/main" id="{B02E3627-6E4E-4F7C-AD61-03D562C7A2B1}"/>
              </a:ext>
            </a:extLst>
          </p:cNvPr>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1708" y="3668000"/>
            <a:ext cx="2403204" cy="8646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https://s.pluralsight.com/authorkit/img/Tech_Objects/Gray/switch_box_Gray.png">
            <a:extLst>
              <a:ext uri="{FF2B5EF4-FFF2-40B4-BE49-F238E27FC236}">
                <a16:creationId xmlns:a16="http://schemas.microsoft.com/office/drawing/2014/main" id="{A7CD016B-AA9F-4446-9BF8-6F91B9A8789D}"/>
              </a:ext>
            </a:extLst>
          </p:cNvPr>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14475" y="3667999"/>
            <a:ext cx="2403204" cy="864677"/>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https://s.pluralsight.com/authorkit/img/Tech_Objects/Gray/server_mail_Gray.png">
            <a:extLst>
              <a:ext uri="{FF2B5EF4-FFF2-40B4-BE49-F238E27FC236}">
                <a16:creationId xmlns:a16="http://schemas.microsoft.com/office/drawing/2014/main" id="{315FDB8A-6579-4F72-AC67-9DACA5A79C2F}"/>
              </a:ext>
            </a:extLst>
          </p:cNvPr>
          <p:cNvPicPr>
            <a:picLocks noChangeAspect="1" noChangeArrowheads="1"/>
          </p:cNvPicPr>
          <p:nvPr/>
        </p:nvPicPr>
        <p:blipFill>
          <a:blip r:embed="rId1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073142" y="243032"/>
            <a:ext cx="1541480"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s://s.pluralsight.com/authorkit/img/Tech_Objects/Gray/file_server_1_Gray.png">
            <a:extLst>
              <a:ext uri="{FF2B5EF4-FFF2-40B4-BE49-F238E27FC236}">
                <a16:creationId xmlns:a16="http://schemas.microsoft.com/office/drawing/2014/main" id="{46B886CD-C87F-49A3-8769-DC4EAE4ACA04}"/>
              </a:ext>
            </a:extLst>
          </p:cNvPr>
          <p:cNvPicPr>
            <a:picLocks noChangeAspect="1" noChangeArrowheads="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42648" y="1366178"/>
            <a:ext cx="1537845" cy="150876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s://s.pluralsight.com/authorkit/img/Tech_Objects/Gray/virtual_switch_Gray.png">
            <a:extLst>
              <a:ext uri="{FF2B5EF4-FFF2-40B4-BE49-F238E27FC236}">
                <a16:creationId xmlns:a16="http://schemas.microsoft.com/office/drawing/2014/main" id="{B5ABDDBA-A50E-446B-B282-4918E164C91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807420" y="1688504"/>
            <a:ext cx="2396214" cy="86410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085800CF-E3C3-4D82-85DC-733D8F47AC52}"/>
              </a:ext>
            </a:extLst>
          </p:cNvPr>
          <p:cNvCxnSpPr>
            <a:cxnSpLocks/>
            <a:stCxn id="3074" idx="3"/>
            <a:endCxn id="3076" idx="1"/>
          </p:cNvCxnSpPr>
          <p:nvPr/>
        </p:nvCxnSpPr>
        <p:spPr>
          <a:xfrm>
            <a:off x="2157554" y="2120558"/>
            <a:ext cx="1689134"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0C57DD4-AFAC-448E-9C6E-19F227FC95B1}"/>
              </a:ext>
            </a:extLst>
          </p:cNvPr>
          <p:cNvCxnSpPr>
            <a:cxnSpLocks/>
            <a:stCxn id="3076" idx="3"/>
            <a:endCxn id="3078" idx="1"/>
          </p:cNvCxnSpPr>
          <p:nvPr/>
        </p:nvCxnSpPr>
        <p:spPr>
          <a:xfrm>
            <a:off x="5303293" y="2120558"/>
            <a:ext cx="1645643"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A1F38E-CA94-434E-9BEF-E9695C26FF2D}"/>
              </a:ext>
            </a:extLst>
          </p:cNvPr>
          <p:cNvCxnSpPr>
            <a:cxnSpLocks/>
            <a:stCxn id="3078" idx="3"/>
            <a:endCxn id="3098" idx="1"/>
          </p:cNvCxnSpPr>
          <p:nvPr/>
        </p:nvCxnSpPr>
        <p:spPr>
          <a:xfrm>
            <a:off x="8457695" y="2120558"/>
            <a:ext cx="1349726"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A6C16B2-B512-462B-B1F1-62283D920DD8}"/>
              </a:ext>
            </a:extLst>
          </p:cNvPr>
          <p:cNvCxnSpPr>
            <a:cxnSpLocks/>
            <a:stCxn id="3098" idx="3"/>
            <a:endCxn id="3096" idx="1"/>
          </p:cNvCxnSpPr>
          <p:nvPr/>
        </p:nvCxnSpPr>
        <p:spPr>
          <a:xfrm>
            <a:off x="12203634" y="2120558"/>
            <a:ext cx="3739014"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CBD8FB4-54E3-4794-A913-2357A0A1D5B1}"/>
              </a:ext>
            </a:extLst>
          </p:cNvPr>
          <p:cNvCxnSpPr>
            <a:cxnSpLocks/>
          </p:cNvCxnSpPr>
          <p:nvPr/>
        </p:nvCxnSpPr>
        <p:spPr>
          <a:xfrm>
            <a:off x="14441313" y="1688504"/>
            <a:ext cx="0" cy="432054"/>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1288754-D751-4C89-B7A0-CD3284406499}"/>
              </a:ext>
            </a:extLst>
          </p:cNvPr>
          <p:cNvCxnSpPr>
            <a:cxnSpLocks/>
          </p:cNvCxnSpPr>
          <p:nvPr/>
        </p:nvCxnSpPr>
        <p:spPr>
          <a:xfrm>
            <a:off x="14441313" y="1904531"/>
            <a:ext cx="0" cy="432054"/>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3094" name="Picture 22" descr="https://s.pluralsight.com/authorkit/img/Tech_Objects/Gray/server_active_directory_Gray.png">
            <a:extLst>
              <a:ext uri="{FF2B5EF4-FFF2-40B4-BE49-F238E27FC236}">
                <a16:creationId xmlns:a16="http://schemas.microsoft.com/office/drawing/2014/main" id="{07686562-91B4-469B-955D-3C30550285D6}"/>
              </a:ext>
            </a:extLst>
          </p:cNvPr>
          <p:cNvPicPr>
            <a:picLocks noChangeAspect="1" noChangeArrowheads="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073140" y="2299317"/>
            <a:ext cx="1541480" cy="150876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FED523D3-F2AA-4324-8398-4E0ADEAD131C}"/>
              </a:ext>
            </a:extLst>
          </p:cNvPr>
          <p:cNvCxnSpPr>
            <a:cxnSpLocks/>
            <a:stCxn id="3090" idx="0"/>
            <a:endCxn id="3078" idx="2"/>
          </p:cNvCxnSpPr>
          <p:nvPr/>
        </p:nvCxnSpPr>
        <p:spPr>
          <a:xfrm flipV="1">
            <a:off x="5993311" y="2874938"/>
            <a:ext cx="1710005" cy="793062"/>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C7F1483-D92D-4975-835A-D8AED95321AF}"/>
              </a:ext>
            </a:extLst>
          </p:cNvPr>
          <p:cNvCxnSpPr>
            <a:cxnSpLocks/>
            <a:stCxn id="21" idx="0"/>
            <a:endCxn id="3078" idx="2"/>
          </p:cNvCxnSpPr>
          <p:nvPr/>
        </p:nvCxnSpPr>
        <p:spPr>
          <a:xfrm flipH="1" flipV="1">
            <a:off x="7703315" y="2874938"/>
            <a:ext cx="1512762" cy="793061"/>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760BB7BF-6883-43E7-A085-1A559B103976}"/>
              </a:ext>
            </a:extLst>
          </p:cNvPr>
          <p:cNvCxnSpPr>
            <a:cxnSpLocks/>
            <a:stCxn id="3090" idx="2"/>
            <a:endCxn id="3080" idx="0"/>
          </p:cNvCxnSpPr>
          <p:nvPr/>
        </p:nvCxnSpPr>
        <p:spPr>
          <a:xfrm flipH="1">
            <a:off x="5985093" y="4532677"/>
            <a:ext cx="8217" cy="1204892"/>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48A7F85-53CF-4B20-B378-F34CB8168279}"/>
              </a:ext>
            </a:extLst>
          </p:cNvPr>
          <p:cNvCxnSpPr>
            <a:cxnSpLocks/>
            <a:endCxn id="3080" idx="1"/>
          </p:cNvCxnSpPr>
          <p:nvPr/>
        </p:nvCxnSpPr>
        <p:spPr>
          <a:xfrm>
            <a:off x="4100798" y="6106301"/>
            <a:ext cx="1007271" cy="385647"/>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372F7822-3A4D-4737-9BE8-17D1ECCA9681}"/>
              </a:ext>
            </a:extLst>
          </p:cNvPr>
          <p:cNvCxnSpPr>
            <a:cxnSpLocks/>
            <a:stCxn id="3086" idx="3"/>
            <a:endCxn id="3080" idx="1"/>
          </p:cNvCxnSpPr>
          <p:nvPr/>
        </p:nvCxnSpPr>
        <p:spPr>
          <a:xfrm flipV="1">
            <a:off x="2660749" y="6491948"/>
            <a:ext cx="2447321" cy="150876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CE8390-47B2-4196-B916-E41AB767A9A6}"/>
              </a:ext>
            </a:extLst>
          </p:cNvPr>
          <p:cNvCxnSpPr>
            <a:cxnSpLocks/>
            <a:stCxn id="3084" idx="0"/>
            <a:endCxn id="3080" idx="1"/>
          </p:cNvCxnSpPr>
          <p:nvPr/>
        </p:nvCxnSpPr>
        <p:spPr>
          <a:xfrm flipV="1">
            <a:off x="3848993" y="6491948"/>
            <a:ext cx="1259076" cy="1954545"/>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B2729B6-469E-4D9C-BEF4-ACA302D89418}"/>
              </a:ext>
            </a:extLst>
          </p:cNvPr>
          <p:cNvCxnSpPr>
            <a:cxnSpLocks/>
            <a:endCxn id="21" idx="2"/>
          </p:cNvCxnSpPr>
          <p:nvPr/>
        </p:nvCxnSpPr>
        <p:spPr>
          <a:xfrm flipV="1">
            <a:off x="9216077" y="4532675"/>
            <a:ext cx="0" cy="2936546"/>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79C1CA28-E5A8-435C-A06D-F3183537EA7F}"/>
              </a:ext>
            </a:extLst>
          </p:cNvPr>
          <p:cNvCxnSpPr>
            <a:cxnSpLocks/>
          </p:cNvCxnSpPr>
          <p:nvPr/>
        </p:nvCxnSpPr>
        <p:spPr>
          <a:xfrm>
            <a:off x="9216077" y="7469220"/>
            <a:ext cx="6439194" cy="0"/>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450C4F7-851E-4A3D-B8B9-9D80D8C9D939}"/>
              </a:ext>
            </a:extLst>
          </p:cNvPr>
          <p:cNvCxnSpPr>
            <a:cxnSpLocks/>
          </p:cNvCxnSpPr>
          <p:nvPr/>
        </p:nvCxnSpPr>
        <p:spPr>
          <a:xfrm>
            <a:off x="12579362" y="6918158"/>
            <a:ext cx="0" cy="925959"/>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2BA0F180-4FF6-4F93-B410-F1919C663F55}"/>
              </a:ext>
            </a:extLst>
          </p:cNvPr>
          <p:cNvCxnSpPr>
            <a:cxnSpLocks/>
          </p:cNvCxnSpPr>
          <p:nvPr/>
        </p:nvCxnSpPr>
        <p:spPr>
          <a:xfrm>
            <a:off x="15655271" y="6918158"/>
            <a:ext cx="0" cy="948431"/>
          </a:xfrm>
          <a:prstGeom prst="line">
            <a:avLst/>
          </a:prstGeom>
          <a:ln>
            <a:solidFill>
              <a:schemeClr val="tx1">
                <a:lumMod val="60000"/>
                <a:lumOff val="4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6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750"/>
                            </p:stCondLst>
                            <p:childTnLst>
                              <p:par>
                                <p:cTn id="12" presetID="1" presetClass="entr" presetSubtype="0" fill="hold" nodeType="afterEffect">
                                  <p:stCondLst>
                                    <p:cond delay="250"/>
                                  </p:stCondLst>
                                  <p:childTnLst>
                                    <p:set>
                                      <p:cBhvr>
                                        <p:cTn id="13" dur="1" fill="hold">
                                          <p:stCondLst>
                                            <p:cond delay="0"/>
                                          </p:stCondLst>
                                        </p:cTn>
                                        <p:tgtEl>
                                          <p:spTgt spid="3076"/>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nodeType="afterEffect">
                                  <p:stCondLst>
                                    <p:cond delay="25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1750"/>
                            </p:stCondLst>
                            <p:childTnLst>
                              <p:par>
                                <p:cTn id="19" presetID="1" presetClass="entr" presetSubtype="0" fill="hold" nodeType="afterEffect">
                                  <p:stCondLst>
                                    <p:cond delay="250"/>
                                  </p:stCondLst>
                                  <p:childTnLst>
                                    <p:set>
                                      <p:cBhvr>
                                        <p:cTn id="20" dur="1" fill="hold">
                                          <p:stCondLst>
                                            <p:cond delay="0"/>
                                          </p:stCondLst>
                                        </p:cTn>
                                        <p:tgtEl>
                                          <p:spTgt spid="3078"/>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8" fill="hold" nodeType="afterEffect">
                                  <p:stCondLst>
                                    <p:cond delay="25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1" fill="hold" nodeType="withEffect">
                                  <p:stCondLst>
                                    <p:cond delay="25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par>
                                <p:cTn id="28" presetID="22" presetClass="entr" presetSubtype="1" fill="hold" nodeType="withEffect">
                                  <p:stCondLst>
                                    <p:cond delay="25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2750"/>
                            </p:stCondLst>
                            <p:childTnLst>
                              <p:par>
                                <p:cTn id="32" presetID="1" presetClass="entr" presetSubtype="0" fill="hold" nodeType="afterEffect">
                                  <p:stCondLst>
                                    <p:cond delay="50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p:stCondLst>
                              <p:cond delay="3250"/>
                            </p:stCondLst>
                            <p:childTnLst>
                              <p:par>
                                <p:cTn id="35" presetID="1" presetClass="entr" presetSubtype="0" fill="hold" nodeType="afterEffect">
                                  <p:stCondLst>
                                    <p:cond delay="250"/>
                                  </p:stCondLst>
                                  <p:childTnLst>
                                    <p:set>
                                      <p:cBhvr>
                                        <p:cTn id="36" dur="1" fill="hold">
                                          <p:stCondLst>
                                            <p:cond delay="0"/>
                                          </p:stCondLst>
                                        </p:cTn>
                                        <p:tgtEl>
                                          <p:spTgt spid="3090"/>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nodeType="afterEffect">
                                  <p:stCondLst>
                                    <p:cond delay="250"/>
                                  </p:stCondLst>
                                  <p:childTnLst>
                                    <p:set>
                                      <p:cBhvr>
                                        <p:cTn id="39" dur="1" fill="hold">
                                          <p:stCondLst>
                                            <p:cond delay="0"/>
                                          </p:stCondLst>
                                        </p:cTn>
                                        <p:tgtEl>
                                          <p:spTgt spid="3098"/>
                                        </p:tgtEl>
                                        <p:attrNameLst>
                                          <p:attrName>style.visibility</p:attrName>
                                        </p:attrNameLst>
                                      </p:cBhvr>
                                      <p:to>
                                        <p:strVal val="visible"/>
                                      </p:to>
                                    </p:set>
                                  </p:childTnLst>
                                </p:cTn>
                              </p:par>
                            </p:childTnLst>
                          </p:cTn>
                        </p:par>
                        <p:par>
                          <p:cTn id="40" fill="hold">
                            <p:stCondLst>
                              <p:cond delay="3750"/>
                            </p:stCondLst>
                            <p:childTnLst>
                              <p:par>
                                <p:cTn id="41" presetID="22" presetClass="entr" presetSubtype="8" fill="hold" nodeType="afterEffect">
                                  <p:stCondLst>
                                    <p:cond delay="25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2" presetClass="entr" presetSubtype="1" fill="hold" nodeType="withEffect">
                                  <p:stCondLst>
                                    <p:cond delay="250"/>
                                  </p:stCondLst>
                                  <p:childTnLst>
                                    <p:set>
                                      <p:cBhvr>
                                        <p:cTn id="45" dur="1" fill="hold">
                                          <p:stCondLst>
                                            <p:cond delay="0"/>
                                          </p:stCondLst>
                                        </p:cTn>
                                        <p:tgtEl>
                                          <p:spTgt spid="64"/>
                                        </p:tgtEl>
                                        <p:attrNameLst>
                                          <p:attrName>style.visibility</p:attrName>
                                        </p:attrNameLst>
                                      </p:cBhvr>
                                      <p:to>
                                        <p:strVal val="visible"/>
                                      </p:to>
                                    </p:set>
                                    <p:animEffect transition="in" filter="wipe(up)">
                                      <p:cBhvr>
                                        <p:cTn id="46" dur="500"/>
                                        <p:tgtEl>
                                          <p:spTgt spid="64"/>
                                        </p:tgtEl>
                                      </p:cBhvr>
                                    </p:animEffect>
                                  </p:childTnLst>
                                </p:cTn>
                              </p:par>
                              <p:par>
                                <p:cTn id="47" presetID="22" presetClass="entr" presetSubtype="1" fill="hold" nodeType="withEffect">
                                  <p:stCondLst>
                                    <p:cond delay="25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childTnLst>
                          </p:cTn>
                        </p:par>
                        <p:par>
                          <p:cTn id="50" fill="hold">
                            <p:stCondLst>
                              <p:cond delay="4500"/>
                            </p:stCondLst>
                            <p:childTnLst>
                              <p:par>
                                <p:cTn id="51" presetID="1" presetClass="entr" presetSubtype="0" fill="hold" nodeType="afterEffect">
                                  <p:stCondLst>
                                    <p:cond delay="250"/>
                                  </p:stCondLst>
                                  <p:childTnLst>
                                    <p:set>
                                      <p:cBhvr>
                                        <p:cTn id="52" dur="1" fill="hold">
                                          <p:stCondLst>
                                            <p:cond delay="0"/>
                                          </p:stCondLst>
                                        </p:cTn>
                                        <p:tgtEl>
                                          <p:spTgt spid="3080"/>
                                        </p:tgtEl>
                                        <p:attrNameLst>
                                          <p:attrName>style.visibility</p:attrName>
                                        </p:attrNameLst>
                                      </p:cBhvr>
                                      <p:to>
                                        <p:strVal val="visible"/>
                                      </p:to>
                                    </p:set>
                                  </p:childTnLst>
                                </p:cTn>
                              </p:par>
                              <p:par>
                                <p:cTn id="53" presetID="1" presetClass="entr" presetSubtype="0" fill="hold" nodeType="withEffect">
                                  <p:stCondLst>
                                    <p:cond delay="250"/>
                                  </p:stCondLst>
                                  <p:childTnLst>
                                    <p:set>
                                      <p:cBhvr>
                                        <p:cTn id="54" dur="1" fill="hold">
                                          <p:stCondLst>
                                            <p:cond delay="0"/>
                                          </p:stCondLst>
                                        </p:cTn>
                                        <p:tgtEl>
                                          <p:spTgt spid="67"/>
                                        </p:tgtEl>
                                        <p:attrNameLst>
                                          <p:attrName>style.visibility</p:attrName>
                                        </p:attrNameLst>
                                      </p:cBhvr>
                                      <p:to>
                                        <p:strVal val="visible"/>
                                      </p:to>
                                    </p:set>
                                  </p:childTnLst>
                                </p:cTn>
                              </p:par>
                            </p:childTnLst>
                          </p:cTn>
                        </p:par>
                        <p:par>
                          <p:cTn id="55" fill="hold">
                            <p:stCondLst>
                              <p:cond delay="4750"/>
                            </p:stCondLst>
                            <p:childTnLst>
                              <p:par>
                                <p:cTn id="56" presetID="1" presetClass="entr" presetSubtype="0" fill="hold" nodeType="afterEffect">
                                  <p:stCondLst>
                                    <p:cond delay="250"/>
                                  </p:stCondLst>
                                  <p:childTnLst>
                                    <p:set>
                                      <p:cBhvr>
                                        <p:cTn id="57" dur="1" fill="hold">
                                          <p:stCondLst>
                                            <p:cond delay="0"/>
                                          </p:stCondLst>
                                        </p:cTn>
                                        <p:tgtEl>
                                          <p:spTgt spid="71"/>
                                        </p:tgtEl>
                                        <p:attrNameLst>
                                          <p:attrName>style.visibility</p:attrName>
                                        </p:attrNameLst>
                                      </p:cBhvr>
                                      <p:to>
                                        <p:strVal val="visible"/>
                                      </p:to>
                                    </p:set>
                                  </p:childTnLst>
                                </p:cTn>
                              </p:par>
                            </p:childTnLst>
                          </p:cTn>
                        </p:par>
                        <p:par>
                          <p:cTn id="58" fill="hold">
                            <p:stCondLst>
                              <p:cond delay="5000"/>
                            </p:stCondLst>
                            <p:childTnLst>
                              <p:par>
                                <p:cTn id="59" presetID="1" presetClass="entr" presetSubtype="0" fill="hold" nodeType="afterEffect">
                                  <p:stCondLst>
                                    <p:cond delay="250"/>
                                  </p:stCondLst>
                                  <p:childTnLst>
                                    <p:set>
                                      <p:cBhvr>
                                        <p:cTn id="60" dur="1" fill="hold">
                                          <p:stCondLst>
                                            <p:cond delay="0"/>
                                          </p:stCondLst>
                                        </p:cTn>
                                        <p:tgtEl>
                                          <p:spTgt spid="74"/>
                                        </p:tgtEl>
                                        <p:attrNameLst>
                                          <p:attrName>style.visibility</p:attrName>
                                        </p:attrNameLst>
                                      </p:cBhvr>
                                      <p:to>
                                        <p:strVal val="visible"/>
                                      </p:to>
                                    </p:set>
                                  </p:childTnLst>
                                </p:cTn>
                              </p:par>
                            </p:childTnLst>
                          </p:cTn>
                        </p:par>
                        <p:par>
                          <p:cTn id="61" fill="hold">
                            <p:stCondLst>
                              <p:cond delay="5250"/>
                            </p:stCondLst>
                            <p:childTnLst>
                              <p:par>
                                <p:cTn id="62" presetID="1" presetClass="entr" presetSubtype="0" fill="hold" nodeType="afterEffect">
                                  <p:stCondLst>
                                    <p:cond delay="250"/>
                                  </p:stCondLst>
                                  <p:childTnLst>
                                    <p:set>
                                      <p:cBhvr>
                                        <p:cTn id="63" dur="1" fill="hold">
                                          <p:stCondLst>
                                            <p:cond delay="0"/>
                                          </p:stCondLst>
                                        </p:cTn>
                                        <p:tgtEl>
                                          <p:spTgt spid="17"/>
                                        </p:tgtEl>
                                        <p:attrNameLst>
                                          <p:attrName>style.visibility</p:attrName>
                                        </p:attrNameLst>
                                      </p:cBhvr>
                                      <p:to>
                                        <p:strVal val="visible"/>
                                      </p:to>
                                    </p:set>
                                  </p:childTnLst>
                                </p:cTn>
                              </p:par>
                            </p:childTnLst>
                          </p:cTn>
                        </p:par>
                        <p:par>
                          <p:cTn id="64" fill="hold">
                            <p:stCondLst>
                              <p:cond delay="5500"/>
                            </p:stCondLst>
                            <p:childTnLst>
                              <p:par>
                                <p:cTn id="65" presetID="1" presetClass="entr" presetSubtype="0" fill="hold" nodeType="afterEffect">
                                  <p:stCondLst>
                                    <p:cond delay="250"/>
                                  </p:stCondLst>
                                  <p:childTnLst>
                                    <p:set>
                                      <p:cBhvr>
                                        <p:cTn id="66" dur="1" fill="hold">
                                          <p:stCondLst>
                                            <p:cond delay="0"/>
                                          </p:stCondLst>
                                        </p:cTn>
                                        <p:tgtEl>
                                          <p:spTgt spid="3088"/>
                                        </p:tgtEl>
                                        <p:attrNameLst>
                                          <p:attrName>style.visibility</p:attrName>
                                        </p:attrNameLst>
                                      </p:cBhvr>
                                      <p:to>
                                        <p:strVal val="visible"/>
                                      </p:to>
                                    </p:set>
                                  </p:childTnLst>
                                </p:cTn>
                              </p:par>
                            </p:childTnLst>
                          </p:cTn>
                        </p:par>
                        <p:par>
                          <p:cTn id="67" fill="hold">
                            <p:stCondLst>
                              <p:cond delay="5750"/>
                            </p:stCondLst>
                            <p:childTnLst>
                              <p:par>
                                <p:cTn id="68" presetID="1" presetClass="entr" presetSubtype="0" fill="hold" nodeType="afterEffect">
                                  <p:stCondLst>
                                    <p:cond delay="250"/>
                                  </p:stCondLst>
                                  <p:childTnLst>
                                    <p:set>
                                      <p:cBhvr>
                                        <p:cTn id="69" dur="1" fill="hold">
                                          <p:stCondLst>
                                            <p:cond delay="0"/>
                                          </p:stCondLst>
                                        </p:cTn>
                                        <p:tgtEl>
                                          <p:spTgt spid="18"/>
                                        </p:tgtEl>
                                        <p:attrNameLst>
                                          <p:attrName>style.visibility</p:attrName>
                                        </p:attrNameLst>
                                      </p:cBhvr>
                                      <p:to>
                                        <p:strVal val="visible"/>
                                      </p:to>
                                    </p:set>
                                  </p:childTnLst>
                                </p:cTn>
                              </p:par>
                            </p:childTnLst>
                          </p:cTn>
                        </p:par>
                        <p:par>
                          <p:cTn id="70" fill="hold">
                            <p:stCondLst>
                              <p:cond delay="6000"/>
                            </p:stCondLst>
                            <p:childTnLst>
                              <p:par>
                                <p:cTn id="71" presetID="1" presetClass="entr" presetSubtype="0" fill="hold" nodeType="afterEffect">
                                  <p:stCondLst>
                                    <p:cond delay="250"/>
                                  </p:stCondLst>
                                  <p:childTnLst>
                                    <p:set>
                                      <p:cBhvr>
                                        <p:cTn id="72" dur="1" fill="hold">
                                          <p:stCondLst>
                                            <p:cond delay="0"/>
                                          </p:stCondLst>
                                        </p:cTn>
                                        <p:tgtEl>
                                          <p:spTgt spid="19"/>
                                        </p:tgtEl>
                                        <p:attrNameLst>
                                          <p:attrName>style.visibility</p:attrName>
                                        </p:attrNameLst>
                                      </p:cBhvr>
                                      <p:to>
                                        <p:strVal val="visible"/>
                                      </p:to>
                                    </p:set>
                                  </p:childTnLst>
                                </p:cTn>
                              </p:par>
                            </p:childTnLst>
                          </p:cTn>
                        </p:par>
                        <p:par>
                          <p:cTn id="73" fill="hold">
                            <p:stCondLst>
                              <p:cond delay="6250"/>
                            </p:stCondLst>
                            <p:childTnLst>
                              <p:par>
                                <p:cTn id="74" presetID="1" presetClass="entr" presetSubtype="0" fill="hold" nodeType="afterEffect">
                                  <p:stCondLst>
                                    <p:cond delay="250"/>
                                  </p:stCondLst>
                                  <p:childTnLst>
                                    <p:set>
                                      <p:cBhvr>
                                        <p:cTn id="75" dur="1" fill="hold">
                                          <p:stCondLst>
                                            <p:cond delay="0"/>
                                          </p:stCondLst>
                                        </p:cTn>
                                        <p:tgtEl>
                                          <p:spTgt spid="3094"/>
                                        </p:tgtEl>
                                        <p:attrNameLst>
                                          <p:attrName>style.visibility</p:attrName>
                                        </p:attrNameLst>
                                      </p:cBhvr>
                                      <p:to>
                                        <p:strVal val="visible"/>
                                      </p:to>
                                    </p:set>
                                  </p:childTnLst>
                                </p:cTn>
                              </p:par>
                            </p:childTnLst>
                          </p:cTn>
                        </p:par>
                        <p:par>
                          <p:cTn id="76" fill="hold">
                            <p:stCondLst>
                              <p:cond delay="6500"/>
                            </p:stCondLst>
                            <p:childTnLst>
                              <p:par>
                                <p:cTn id="77" presetID="1" presetClass="entr" presetSubtype="0" fill="hold" nodeType="afterEffect">
                                  <p:stCondLst>
                                    <p:cond delay="250"/>
                                  </p:stCondLst>
                                  <p:childTnLst>
                                    <p:set>
                                      <p:cBhvr>
                                        <p:cTn id="78" dur="1" fill="hold">
                                          <p:stCondLst>
                                            <p:cond delay="0"/>
                                          </p:stCondLst>
                                        </p:cTn>
                                        <p:tgtEl>
                                          <p:spTgt spid="3096"/>
                                        </p:tgtEl>
                                        <p:attrNameLst>
                                          <p:attrName>style.visibility</p:attrName>
                                        </p:attrNameLst>
                                      </p:cBhvr>
                                      <p:to>
                                        <p:strVal val="visible"/>
                                      </p:to>
                                    </p:set>
                                  </p:childTnLst>
                                </p:cTn>
                              </p:par>
                            </p:childTnLst>
                          </p:cTn>
                        </p:par>
                        <p:par>
                          <p:cTn id="79" fill="hold">
                            <p:stCondLst>
                              <p:cond delay="6750"/>
                            </p:stCondLst>
                            <p:childTnLst>
                              <p:par>
                                <p:cTn id="80" presetID="1" presetClass="entr" presetSubtype="0" fill="hold" nodeType="afterEffect">
                                  <p:stCondLst>
                                    <p:cond delay="250"/>
                                  </p:stCondLst>
                                  <p:childTnLst>
                                    <p:set>
                                      <p:cBhvr>
                                        <p:cTn id="81" dur="1" fill="hold">
                                          <p:stCondLst>
                                            <p:cond delay="0"/>
                                          </p:stCondLst>
                                        </p:cTn>
                                        <p:tgtEl>
                                          <p:spTgt spid="42"/>
                                        </p:tgtEl>
                                        <p:attrNameLst>
                                          <p:attrName>style.visibility</p:attrName>
                                        </p:attrNameLst>
                                      </p:cBhvr>
                                      <p:to>
                                        <p:strVal val="visible"/>
                                      </p:to>
                                    </p:set>
                                  </p:childTnLst>
                                </p:cTn>
                              </p:par>
                            </p:childTnLst>
                          </p:cTn>
                        </p:par>
                        <p:par>
                          <p:cTn id="82" fill="hold">
                            <p:stCondLst>
                              <p:cond delay="7000"/>
                            </p:stCondLst>
                            <p:childTnLst>
                              <p:par>
                                <p:cTn id="83" presetID="1" presetClass="entr" presetSubtype="0" fill="hold" nodeType="afterEffect">
                                  <p:stCondLst>
                                    <p:cond delay="250"/>
                                  </p:stCondLst>
                                  <p:childTnLst>
                                    <p:set>
                                      <p:cBhvr>
                                        <p:cTn id="84" dur="1" fill="hold">
                                          <p:stCondLst>
                                            <p:cond delay="0"/>
                                          </p:stCondLst>
                                        </p:cTn>
                                        <p:tgtEl>
                                          <p:spTgt spid="3092"/>
                                        </p:tgtEl>
                                        <p:attrNameLst>
                                          <p:attrName>style.visibility</p:attrName>
                                        </p:attrNameLst>
                                      </p:cBhvr>
                                      <p:to>
                                        <p:strVal val="visible"/>
                                      </p:to>
                                    </p:set>
                                  </p:childTnLst>
                                </p:cTn>
                              </p:par>
                            </p:childTnLst>
                          </p:cTn>
                        </p:par>
                        <p:par>
                          <p:cTn id="85" fill="hold">
                            <p:stCondLst>
                              <p:cond delay="7250"/>
                            </p:stCondLst>
                            <p:childTnLst>
                              <p:par>
                                <p:cTn id="86" presetID="1" presetClass="entr" presetSubtype="0" fill="hold" nodeType="afterEffect">
                                  <p:stCondLst>
                                    <p:cond delay="250"/>
                                  </p:stCondLst>
                                  <p:childTnLst>
                                    <p:set>
                                      <p:cBhvr>
                                        <p:cTn id="87" dur="1" fill="hold">
                                          <p:stCondLst>
                                            <p:cond delay="0"/>
                                          </p:stCondLst>
                                        </p:cTn>
                                        <p:tgtEl>
                                          <p:spTgt spid="37"/>
                                        </p:tgtEl>
                                        <p:attrNameLst>
                                          <p:attrName>style.visibility</p:attrName>
                                        </p:attrNameLst>
                                      </p:cBhvr>
                                      <p:to>
                                        <p:strVal val="visible"/>
                                      </p:to>
                                    </p:set>
                                  </p:childTnLst>
                                </p:cTn>
                              </p:par>
                            </p:childTnLst>
                          </p:cTn>
                        </p:par>
                        <p:par>
                          <p:cTn id="88" fill="hold">
                            <p:stCondLst>
                              <p:cond delay="7500"/>
                            </p:stCondLst>
                            <p:childTnLst>
                              <p:par>
                                <p:cTn id="89" presetID="1" presetClass="entr" presetSubtype="0" fill="hold" nodeType="afterEffect">
                                  <p:stCondLst>
                                    <p:cond delay="250"/>
                                  </p:stCondLst>
                                  <p:childTnLst>
                                    <p:set>
                                      <p:cBhvr>
                                        <p:cTn id="90" dur="1" fill="hold">
                                          <p:stCondLst>
                                            <p:cond delay="0"/>
                                          </p:stCondLst>
                                        </p:cTn>
                                        <p:tgtEl>
                                          <p:spTgt spid="3082"/>
                                        </p:tgtEl>
                                        <p:attrNameLst>
                                          <p:attrName>style.visibility</p:attrName>
                                        </p:attrNameLst>
                                      </p:cBhvr>
                                      <p:to>
                                        <p:strVal val="visible"/>
                                      </p:to>
                                    </p:set>
                                  </p:childTnLst>
                                </p:cTn>
                              </p:par>
                            </p:childTnLst>
                          </p:cTn>
                        </p:par>
                        <p:par>
                          <p:cTn id="91" fill="hold">
                            <p:stCondLst>
                              <p:cond delay="7750"/>
                            </p:stCondLst>
                            <p:childTnLst>
                              <p:par>
                                <p:cTn id="92" presetID="1" presetClass="entr" presetSubtype="0" fill="hold" nodeType="afterEffect">
                                  <p:stCondLst>
                                    <p:cond delay="250"/>
                                  </p:stCondLst>
                                  <p:childTnLst>
                                    <p:set>
                                      <p:cBhvr>
                                        <p:cTn id="93" dur="1" fill="hold">
                                          <p:stCondLst>
                                            <p:cond delay="0"/>
                                          </p:stCondLst>
                                        </p:cTn>
                                        <p:tgtEl>
                                          <p:spTgt spid="3086"/>
                                        </p:tgtEl>
                                        <p:attrNameLst>
                                          <p:attrName>style.visibility</p:attrName>
                                        </p:attrNameLst>
                                      </p:cBhvr>
                                      <p:to>
                                        <p:strVal val="visible"/>
                                      </p:to>
                                    </p:set>
                                  </p:childTnLst>
                                </p:cTn>
                              </p:par>
                            </p:childTnLst>
                          </p:cTn>
                        </p:par>
                        <p:par>
                          <p:cTn id="94" fill="hold">
                            <p:stCondLst>
                              <p:cond delay="8000"/>
                            </p:stCondLst>
                            <p:childTnLst>
                              <p:par>
                                <p:cTn id="95" presetID="1" presetClass="entr" presetSubtype="0" fill="hold" nodeType="afterEffect">
                                  <p:stCondLst>
                                    <p:cond delay="250"/>
                                  </p:stCondLst>
                                  <p:childTnLst>
                                    <p:set>
                                      <p:cBhvr>
                                        <p:cTn id="96" dur="1" fill="hold">
                                          <p:stCondLst>
                                            <p:cond delay="0"/>
                                          </p:stCondLst>
                                        </p:cTn>
                                        <p:tgtEl>
                                          <p:spTgt spid="3084"/>
                                        </p:tgtEl>
                                        <p:attrNameLst>
                                          <p:attrName>style.visibility</p:attrName>
                                        </p:attrNameLst>
                                      </p:cBhvr>
                                      <p:to>
                                        <p:strVal val="visible"/>
                                      </p:to>
                                    </p:set>
                                  </p:childTnLst>
                                </p:cTn>
                              </p:par>
                            </p:childTnLst>
                          </p:cTn>
                        </p:par>
                        <p:par>
                          <p:cTn id="97" fill="hold">
                            <p:stCondLst>
                              <p:cond delay="8250"/>
                            </p:stCondLst>
                            <p:childTnLst>
                              <p:par>
                                <p:cTn id="98" presetID="22" presetClass="entr" presetSubtype="8" fill="hold" nodeType="afterEffect">
                                  <p:stCondLst>
                                    <p:cond delay="250"/>
                                  </p:stCondLst>
                                  <p:childTnLst>
                                    <p:set>
                                      <p:cBhvr>
                                        <p:cTn id="99" dur="1" fill="hold">
                                          <p:stCondLst>
                                            <p:cond delay="0"/>
                                          </p:stCondLst>
                                        </p:cTn>
                                        <p:tgtEl>
                                          <p:spTgt spid="61"/>
                                        </p:tgtEl>
                                        <p:attrNameLst>
                                          <p:attrName>style.visibility</p:attrName>
                                        </p:attrNameLst>
                                      </p:cBhvr>
                                      <p:to>
                                        <p:strVal val="visible"/>
                                      </p:to>
                                    </p:set>
                                    <p:animEffect transition="in" filter="wipe(left)">
                                      <p:cBhvr>
                                        <p:cTn id="100" dur="500"/>
                                        <p:tgtEl>
                                          <p:spTgt spid="61"/>
                                        </p:tgtEl>
                                      </p:cBhvr>
                                    </p:animEffect>
                                  </p:childTnLst>
                                </p:cTn>
                              </p:par>
                            </p:childTnLst>
                          </p:cTn>
                        </p:par>
                        <p:par>
                          <p:cTn id="101" fill="hold">
                            <p:stCondLst>
                              <p:cond delay="9000"/>
                            </p:stCondLst>
                            <p:childTnLst>
                              <p:par>
                                <p:cTn id="102" presetID="22" presetClass="entr" presetSubtype="8" fill="hold" nodeType="afterEffect">
                                  <p:stCondLst>
                                    <p:cond delay="25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par>
                          <p:cTn id="105" fill="hold">
                            <p:stCondLst>
                              <p:cond delay="9750"/>
                            </p:stCondLst>
                            <p:childTnLst>
                              <p:par>
                                <p:cTn id="106" presetID="22" presetClass="entr" presetSubtype="8" fill="hold" nodeType="afterEffect">
                                  <p:stCondLst>
                                    <p:cond delay="250"/>
                                  </p:stCondLst>
                                  <p:childTnLst>
                                    <p:set>
                                      <p:cBhvr>
                                        <p:cTn id="107" dur="1" fill="hold">
                                          <p:stCondLst>
                                            <p:cond delay="0"/>
                                          </p:stCondLst>
                                        </p:cTn>
                                        <p:tgtEl>
                                          <p:spTgt spid="54"/>
                                        </p:tgtEl>
                                        <p:attrNameLst>
                                          <p:attrName>style.visibility</p:attrName>
                                        </p:attrNameLst>
                                      </p:cBhvr>
                                      <p:to>
                                        <p:strVal val="visible"/>
                                      </p:to>
                                    </p:set>
                                    <p:animEffect transition="in" filter="wipe(left)">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8853E-A041-4956-A32C-88A146A6C4A5}"/>
              </a:ext>
            </a:extLst>
          </p:cNvPr>
          <p:cNvSpPr>
            <a:spLocks noGrp="1"/>
          </p:cNvSpPr>
          <p:nvPr>
            <p:ph type="title"/>
          </p:nvPr>
        </p:nvSpPr>
        <p:spPr/>
        <p:txBody>
          <a:bodyPr/>
          <a:lstStyle/>
          <a:p>
            <a:r>
              <a:rPr lang="en-US" dirty="0"/>
              <a:t>Internet Protocol</a:t>
            </a:r>
          </a:p>
        </p:txBody>
      </p:sp>
      <p:sp>
        <p:nvSpPr>
          <p:cNvPr id="4" name="Text Placeholder 3">
            <a:extLst>
              <a:ext uri="{FF2B5EF4-FFF2-40B4-BE49-F238E27FC236}">
                <a16:creationId xmlns:a16="http://schemas.microsoft.com/office/drawing/2014/main" id="{235D4B19-8B38-4CF3-9C0B-2763A66EE93F}"/>
              </a:ext>
            </a:extLst>
          </p:cNvPr>
          <p:cNvSpPr>
            <a:spLocks noGrp="1"/>
          </p:cNvSpPr>
          <p:nvPr>
            <p:ph type="body" sz="quarter" idx="10"/>
          </p:nvPr>
        </p:nvSpPr>
        <p:spPr/>
        <p:txBody>
          <a:bodyPr>
            <a:normAutofit/>
          </a:bodyPr>
          <a:lstStyle/>
          <a:p>
            <a:r>
              <a:rPr lang="en-US" dirty="0"/>
              <a:t>Internet Protocol (IP) is the principal set of digital message formats and rules for exchanging messages between computers across a single network or a series of interconnected networks.</a:t>
            </a:r>
          </a:p>
        </p:txBody>
      </p:sp>
      <p:sp>
        <p:nvSpPr>
          <p:cNvPr id="2" name="Text Placeholder 1">
            <a:extLst>
              <a:ext uri="{FF2B5EF4-FFF2-40B4-BE49-F238E27FC236}">
                <a16:creationId xmlns:a16="http://schemas.microsoft.com/office/drawing/2014/main" id="{FC17BD87-F33B-475C-88F3-B4C647E3D928}"/>
              </a:ext>
            </a:extLst>
          </p:cNvPr>
          <p:cNvSpPr>
            <a:spLocks noGrp="1"/>
          </p:cNvSpPr>
          <p:nvPr>
            <p:ph type="body" sz="quarter" idx="12"/>
          </p:nvPr>
        </p:nvSpPr>
        <p:spPr/>
        <p:txBody>
          <a:bodyPr/>
          <a:lstStyle/>
          <a:p>
            <a:r>
              <a:rPr lang="en-US" sz="2400" dirty="0">
                <a:hlinkClick r:id="rId3"/>
              </a:rPr>
              <a:t>https://www.techopedia.com/definition/5366/internet-protocol-ip</a:t>
            </a:r>
            <a:r>
              <a:rPr lang="en-US" sz="2400" dirty="0"/>
              <a:t> </a:t>
            </a:r>
          </a:p>
        </p:txBody>
      </p:sp>
    </p:spTree>
    <p:extLst>
      <p:ext uri="{BB962C8B-B14F-4D97-AF65-F5344CB8AC3E}">
        <p14:creationId xmlns:p14="http://schemas.microsoft.com/office/powerpoint/2010/main" val="72720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593F1-B437-4E94-865A-C9A7FE158A96}"/>
              </a:ext>
            </a:extLst>
          </p:cNvPr>
          <p:cNvSpPr>
            <a:spLocks noGrp="1"/>
          </p:cNvSpPr>
          <p:nvPr>
            <p:ph type="title"/>
          </p:nvPr>
        </p:nvSpPr>
        <p:spPr/>
        <p:txBody>
          <a:bodyPr/>
          <a:lstStyle/>
          <a:p>
            <a:r>
              <a:rPr lang="en-US" dirty="0"/>
              <a:t>Course Agenda</a:t>
            </a:r>
          </a:p>
        </p:txBody>
      </p:sp>
      <p:sp>
        <p:nvSpPr>
          <p:cNvPr id="7" name="Content Placeholder 6">
            <a:extLst>
              <a:ext uri="{FF2B5EF4-FFF2-40B4-BE49-F238E27FC236}">
                <a16:creationId xmlns:a16="http://schemas.microsoft.com/office/drawing/2014/main" id="{BFDE3E42-46DA-4B99-916D-48F4E75568CB}"/>
              </a:ext>
            </a:extLst>
          </p:cNvPr>
          <p:cNvSpPr>
            <a:spLocks noGrp="1"/>
          </p:cNvSpPr>
          <p:nvPr>
            <p:ph sz="quarter" idx="11"/>
          </p:nvPr>
        </p:nvSpPr>
        <p:spPr/>
        <p:txBody>
          <a:bodyPr/>
          <a:lstStyle/>
          <a:p>
            <a:r>
              <a:rPr lang="en-US" dirty="0"/>
              <a:t>Networking Hardware</a:t>
            </a:r>
          </a:p>
        </p:txBody>
      </p:sp>
      <p:sp>
        <p:nvSpPr>
          <p:cNvPr id="6" name="Content Placeholder 5">
            <a:extLst>
              <a:ext uri="{FF2B5EF4-FFF2-40B4-BE49-F238E27FC236}">
                <a16:creationId xmlns:a16="http://schemas.microsoft.com/office/drawing/2014/main" id="{A406CAC9-6F5A-4CE2-8989-98B9C0DE1959}"/>
              </a:ext>
            </a:extLst>
          </p:cNvPr>
          <p:cNvSpPr>
            <a:spLocks noGrp="1"/>
          </p:cNvSpPr>
          <p:nvPr>
            <p:ph sz="quarter" idx="10"/>
          </p:nvPr>
        </p:nvSpPr>
        <p:spPr/>
        <p:txBody>
          <a:bodyPr/>
          <a:lstStyle/>
          <a:p>
            <a:r>
              <a:rPr lang="en-US" dirty="0"/>
              <a:t>Network Configuration Concepts</a:t>
            </a:r>
          </a:p>
        </p:txBody>
      </p:sp>
      <p:sp>
        <p:nvSpPr>
          <p:cNvPr id="8" name="Content Placeholder 7">
            <a:extLst>
              <a:ext uri="{FF2B5EF4-FFF2-40B4-BE49-F238E27FC236}">
                <a16:creationId xmlns:a16="http://schemas.microsoft.com/office/drawing/2014/main" id="{187E8E3C-8C81-411B-9F8B-3889144A610B}"/>
              </a:ext>
            </a:extLst>
          </p:cNvPr>
          <p:cNvSpPr>
            <a:spLocks noGrp="1"/>
          </p:cNvSpPr>
          <p:nvPr>
            <p:ph sz="quarter" idx="12"/>
          </p:nvPr>
        </p:nvSpPr>
        <p:spPr/>
        <p:txBody>
          <a:bodyPr/>
          <a:lstStyle/>
          <a:p>
            <a:r>
              <a:rPr lang="en-US" dirty="0"/>
              <a:t>Network and Internet Connection Types </a:t>
            </a:r>
          </a:p>
        </p:txBody>
      </p:sp>
      <p:sp>
        <p:nvSpPr>
          <p:cNvPr id="9" name="Content Placeholder 8">
            <a:extLst>
              <a:ext uri="{FF2B5EF4-FFF2-40B4-BE49-F238E27FC236}">
                <a16:creationId xmlns:a16="http://schemas.microsoft.com/office/drawing/2014/main" id="{5BED8DB5-ED56-434D-AF50-038B8C63D43D}"/>
              </a:ext>
            </a:extLst>
          </p:cNvPr>
          <p:cNvSpPr>
            <a:spLocks noGrp="1"/>
          </p:cNvSpPr>
          <p:nvPr>
            <p:ph sz="quarter" idx="13"/>
          </p:nvPr>
        </p:nvSpPr>
        <p:spPr/>
        <p:txBody>
          <a:bodyPr/>
          <a:lstStyle/>
          <a:p>
            <a:r>
              <a:rPr lang="en-US" dirty="0"/>
              <a:t>Networked Hosts and Their Services</a:t>
            </a:r>
          </a:p>
        </p:txBody>
      </p:sp>
      <p:sp>
        <p:nvSpPr>
          <p:cNvPr id="10" name="Content Placeholder 9">
            <a:extLst>
              <a:ext uri="{FF2B5EF4-FFF2-40B4-BE49-F238E27FC236}">
                <a16:creationId xmlns:a16="http://schemas.microsoft.com/office/drawing/2014/main" id="{3C2BEF9C-9F29-486C-A939-A20AA300C81D}"/>
              </a:ext>
            </a:extLst>
          </p:cNvPr>
          <p:cNvSpPr>
            <a:spLocks noGrp="1"/>
          </p:cNvSpPr>
          <p:nvPr>
            <p:ph sz="quarter" idx="14"/>
          </p:nvPr>
        </p:nvSpPr>
        <p:spPr/>
        <p:txBody>
          <a:bodyPr/>
          <a:lstStyle/>
          <a:p>
            <a:r>
              <a:rPr lang="en-US" dirty="0"/>
              <a:t>Protocols for Wireless Networking</a:t>
            </a:r>
          </a:p>
        </p:txBody>
      </p:sp>
      <p:sp>
        <p:nvSpPr>
          <p:cNvPr id="11" name="Content Placeholder 10">
            <a:extLst>
              <a:ext uri="{FF2B5EF4-FFF2-40B4-BE49-F238E27FC236}">
                <a16:creationId xmlns:a16="http://schemas.microsoft.com/office/drawing/2014/main" id="{A44A01A8-12A3-450C-B865-FE80A748185F}"/>
              </a:ext>
            </a:extLst>
          </p:cNvPr>
          <p:cNvSpPr>
            <a:spLocks noGrp="1"/>
          </p:cNvSpPr>
          <p:nvPr>
            <p:ph sz="quarter" idx="15"/>
          </p:nvPr>
        </p:nvSpPr>
        <p:spPr/>
        <p:txBody>
          <a:bodyPr/>
          <a:lstStyle/>
          <a:p>
            <a:r>
              <a:rPr lang="en-US" dirty="0"/>
              <a:t>Network Troubleshooting Tools</a:t>
            </a:r>
          </a:p>
        </p:txBody>
      </p:sp>
    </p:spTree>
    <p:extLst>
      <p:ext uri="{BB962C8B-B14F-4D97-AF65-F5344CB8AC3E}">
        <p14:creationId xmlns:p14="http://schemas.microsoft.com/office/powerpoint/2010/main" val="3450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6" grpId="0" uiExpand="1" build="p" animBg="1"/>
      <p:bldP spid="8" grpId="0" uiExpand="1" build="p" animBg="1"/>
      <p:bldP spid="9" grpId="0" uiExpand="1" build="p" animBg="1"/>
      <p:bldP spid="10" grpId="0" uiExpand="1" build="p" animBg="1"/>
      <p:bldP spid="11"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Details</a:t>
            </a:r>
          </a:p>
        </p:txBody>
      </p:sp>
      <p:cxnSp>
        <p:nvCxnSpPr>
          <p:cNvPr id="13" name="Straight Connector 12"/>
          <p:cNvCxnSpPr/>
          <p:nvPr/>
        </p:nvCxnSpPr>
        <p:spPr>
          <a:xfrm flipH="1">
            <a:off x="5264726" y="2597234"/>
            <a:ext cx="2" cy="509253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2791268" y="2539800"/>
            <a:ext cx="0" cy="514996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8194" name="Picture 2" descr="https://dl.dropboxusercontent.com/u/1989993/ICON_SEARCH_FILES/img/People/Gray/Group_Informal_G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27" y="4214537"/>
            <a:ext cx="4496871" cy="1861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64726" y="4052837"/>
            <a:ext cx="7516331" cy="553998"/>
          </a:xfrm>
          <a:prstGeom prst="rect">
            <a:avLst/>
          </a:prstGeom>
          <a:noFill/>
        </p:spPr>
        <p:txBody>
          <a:bodyPr wrap="square" rtlCol="0">
            <a:spAutoFit/>
          </a:bodyPr>
          <a:lstStyle/>
          <a:p>
            <a:pPr algn="ctr"/>
            <a:r>
              <a:rPr lang="en-US" sz="3000" dirty="0"/>
              <a:t>General networking knowledge</a:t>
            </a:r>
          </a:p>
        </p:txBody>
      </p:sp>
      <p:sp>
        <p:nvSpPr>
          <p:cNvPr id="12" name="TextBox 11"/>
          <p:cNvSpPr txBox="1"/>
          <p:nvPr/>
        </p:nvSpPr>
        <p:spPr>
          <a:xfrm>
            <a:off x="12801482" y="4798829"/>
            <a:ext cx="5496732" cy="646331"/>
          </a:xfrm>
          <a:prstGeom prst="rect">
            <a:avLst/>
          </a:prstGeom>
          <a:noFill/>
        </p:spPr>
        <p:txBody>
          <a:bodyPr wrap="square" rtlCol="0">
            <a:spAutoFit/>
          </a:bodyPr>
          <a:lstStyle/>
          <a:p>
            <a:pPr algn="ctr"/>
            <a:r>
              <a:rPr lang="en-US" sz="3600" dirty="0"/>
              <a:t>Basic computer skills</a:t>
            </a:r>
          </a:p>
        </p:txBody>
      </p:sp>
      <p:pic>
        <p:nvPicPr>
          <p:cNvPr id="4098" name="Picture 2" descr="CompTIA A+ Certification">
            <a:extLst>
              <a:ext uri="{FF2B5EF4-FFF2-40B4-BE49-F238E27FC236}">
                <a16:creationId xmlns:a16="http://schemas.microsoft.com/office/drawing/2014/main" id="{93D36AE5-87E3-481C-8A70-D35A4DDD71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1067" y="4903902"/>
            <a:ext cx="2785866" cy="278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5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E2FCD6-6630-4745-BA88-8296B433E2D1}"/>
              </a:ext>
            </a:extLst>
          </p:cNvPr>
          <p:cNvSpPr>
            <a:spLocks noGrp="1"/>
          </p:cNvSpPr>
          <p:nvPr>
            <p:ph type="body" sz="quarter" idx="10"/>
          </p:nvPr>
        </p:nvSpPr>
        <p:spPr>
          <a:xfrm>
            <a:off x="1067546" y="711200"/>
            <a:ext cx="16020303" cy="4673600"/>
          </a:xfrm>
        </p:spPr>
        <p:txBody>
          <a:bodyPr/>
          <a:lstStyle/>
          <a:p>
            <a:r>
              <a:rPr lang="en-US" dirty="0"/>
              <a:t>Up Next:</a:t>
            </a:r>
          </a:p>
          <a:p>
            <a:r>
              <a:rPr lang="en-US" dirty="0"/>
              <a:t>Common Network Configuration Concepts</a:t>
            </a:r>
          </a:p>
        </p:txBody>
      </p:sp>
    </p:spTree>
    <p:extLst>
      <p:ext uri="{BB962C8B-B14F-4D97-AF65-F5344CB8AC3E}">
        <p14:creationId xmlns:p14="http://schemas.microsoft.com/office/powerpoint/2010/main" val="1666214445"/>
      </p:ext>
    </p:extLst>
  </p:cSld>
  <p:clrMapOvr>
    <a:masterClrMapping/>
  </p:clrMapOvr>
</p:sld>
</file>

<file path=ppt/theme/theme1.xml><?xml version="1.0" encoding="utf-8"?>
<a:theme xmlns:a="http://schemas.openxmlformats.org/drawingml/2006/main" name="PSTTCommons">
  <a:themeElements>
    <a:clrScheme name="F15B2A">
      <a:dk1>
        <a:srgbClr val="404040"/>
      </a:dk1>
      <a:lt1>
        <a:srgbClr val="FFFFFF"/>
      </a:lt1>
      <a:dk2>
        <a:srgbClr val="303030"/>
      </a:dk2>
      <a:lt2>
        <a:srgbClr val="E5E5E5"/>
      </a:lt2>
      <a:accent1>
        <a:srgbClr val="F15B2A"/>
      </a:accent1>
      <a:accent2>
        <a:srgbClr val="2A9FBC"/>
      </a:accent2>
      <a:accent3>
        <a:srgbClr val="2D2D2D"/>
      </a:accent3>
      <a:accent4>
        <a:srgbClr val="A62E5C"/>
      </a:accent4>
      <a:accent5>
        <a:srgbClr val="9BC850"/>
      </a:accent5>
      <a:accent6>
        <a:srgbClr val="675BA7"/>
      </a:accent6>
      <a:hlink>
        <a:srgbClr val="2A9FBC"/>
      </a:hlink>
      <a:folHlink>
        <a:srgbClr val="2A9FBC"/>
      </a:folHlink>
    </a:clrScheme>
    <a:fontScheme name="PSTTCommons">
      <a:majorFont>
        <a:latin typeface="PS TT Commons Light"/>
        <a:ea typeface=""/>
        <a:cs typeface=""/>
      </a:majorFont>
      <a:minorFont>
        <a:latin typeface="PS TT Commons Demi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32970" rIns="65939" bIns="32970" rtlCol="0" anchor="b" anchorCtr="0">
        <a:noAutofit/>
      </a:bodyPr>
      <a:lstStyle>
        <a:defPPr marL="0" marR="0" indent="0" algn="l" defTabSz="439502" rtl="0" eaLnBrk="1" fontAlgn="auto" latinLnBrk="0" hangingPunct="1">
          <a:lnSpc>
            <a:spcPct val="85000"/>
          </a:lnSpc>
          <a:spcBef>
            <a:spcPct val="0"/>
          </a:spcBef>
          <a:spcAft>
            <a:spcPts val="0"/>
          </a:spcAft>
          <a:buClrTx/>
          <a:buSzTx/>
          <a:buFontTx/>
          <a:buNone/>
          <a:tabLst/>
          <a:defRPr kumimoji="0" sz="3525" b="0" i="0" u="none" strike="noStrike" kern="1200" cap="none" spc="0" normalizeH="0" baseline="0" noProof="0" dirty="0" smtClean="0">
            <a:ln>
              <a:noFill/>
            </a:ln>
            <a:solidFill>
              <a:srgbClr val="E5E5E5">
                <a:lumMod val="10000"/>
              </a:srgbClr>
            </a:solidFill>
            <a:effectLst/>
            <a:uLnTx/>
            <a:uFillTx/>
            <a:latin typeface="PS TT Commons" charset="0"/>
            <a:ea typeface="PS TT Commons" charset="0"/>
            <a:cs typeface="PS TT Commons" charset="0"/>
          </a:defRPr>
        </a:defPPr>
      </a:lstStyle>
    </a:txDef>
  </a:objectDefaults>
  <a:extraClrSchemeLst/>
  <a:extLst>
    <a:ext uri="{05A4C25C-085E-4340-85A3-A5531E510DB2}">
      <thm15:themeFamily xmlns:thm15="http://schemas.microsoft.com/office/thememl/2012/main" name="PSTTCommons" id="{415A3CED-455C-48C1-87D2-6E28B4E15F13}" vid="{B499725F-017E-4D18-8546-0C7168FF96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PSTTCommons</Template>
  <TotalTime>19317</TotalTime>
  <Words>920</Words>
  <Application>Microsoft Office PowerPoint</Application>
  <PresentationFormat>Custom</PresentationFormat>
  <Paragraphs>35</Paragraphs>
  <Slides>7</Slides>
  <Notes>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vt:i4>
      </vt:variant>
    </vt:vector>
  </HeadingPairs>
  <TitlesOfParts>
    <vt:vector size="26" baseType="lpstr">
      <vt:lpstr>Arial</vt:lpstr>
      <vt:lpstr>Calibri</vt:lpstr>
      <vt:lpstr>Consolas</vt:lpstr>
      <vt:lpstr>Gotham Book</vt:lpstr>
      <vt:lpstr>Gotham Medium</vt:lpstr>
      <vt:lpstr>Lucida Grande</vt:lpstr>
      <vt:lpstr>Montserrat</vt:lpstr>
      <vt:lpstr>Montserrat Light</vt:lpstr>
      <vt:lpstr>Montserrat Medium</vt:lpstr>
      <vt:lpstr>Myriad Pro</vt:lpstr>
      <vt:lpstr>Myriad Pro Light</vt:lpstr>
      <vt:lpstr>PS TT Commons</vt:lpstr>
      <vt:lpstr>PS TT Commons Book</vt:lpstr>
      <vt:lpstr>PS TT Commons DemiBold</vt:lpstr>
      <vt:lpstr>PS TT Commons Light</vt:lpstr>
      <vt:lpstr>Roboto Mono</vt:lpstr>
      <vt:lpstr>Wingdings</vt:lpstr>
      <vt:lpstr>Wingdings 3</vt:lpstr>
      <vt:lpstr>PSTTCommons</vt:lpstr>
      <vt:lpstr>PowerPoint Presentation</vt:lpstr>
      <vt:lpstr>We Are Always Connected</vt:lpstr>
      <vt:lpstr>PowerPoint Presentation</vt:lpstr>
      <vt:lpstr>Internet Protocol</vt:lpstr>
      <vt:lpstr>Course Agenda</vt:lpstr>
      <vt:lpstr>Course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Grafelman</dc:creator>
  <cp:lastModifiedBy>Vlad Catrinescu</cp:lastModifiedBy>
  <cp:revision>2004</cp:revision>
  <cp:lastPrinted>2021-01-14T21:20:43Z</cp:lastPrinted>
  <dcterms:created xsi:type="dcterms:W3CDTF">2020-12-18T20:24:02Z</dcterms:created>
  <dcterms:modified xsi:type="dcterms:W3CDTF">2021-09-07T22:48:05Z</dcterms:modified>
</cp:coreProperties>
</file>