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B52"/>
    <a:srgbClr val="2B4C81"/>
    <a:srgbClr val="00642D"/>
    <a:srgbClr val="005024"/>
    <a:srgbClr val="009644"/>
    <a:srgbClr val="534F4F"/>
    <a:srgbClr val="954ECA"/>
    <a:srgbClr val="FFA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V" userId="3cc8d68550a3911f" providerId="LiveId" clId="{7D673190-8CB6-4B7C-8B09-1DDC47113A3D}"/>
    <pc:docChg chg="modSld">
      <pc:chgData name="Sandeep V" userId="3cc8d68550a3911f" providerId="LiveId" clId="{7D673190-8CB6-4B7C-8B09-1DDC47113A3D}" dt="2022-10-16T11:31:01.627" v="21" actId="207"/>
      <pc:docMkLst>
        <pc:docMk/>
      </pc:docMkLst>
      <pc:sldChg chg="modSp mod">
        <pc:chgData name="Sandeep V" userId="3cc8d68550a3911f" providerId="LiveId" clId="{7D673190-8CB6-4B7C-8B09-1DDC47113A3D}" dt="2022-10-16T11:31:01.627" v="21" actId="207"/>
        <pc:sldMkLst>
          <pc:docMk/>
          <pc:sldMk cId="2699685783" sldId="261"/>
        </pc:sldMkLst>
        <pc:spChg chg="mod">
          <ac:chgData name="Sandeep V" userId="3cc8d68550a3911f" providerId="LiveId" clId="{7D673190-8CB6-4B7C-8B09-1DDC47113A3D}" dt="2022-10-16T11:30:08.955" v="15" actId="208"/>
          <ac:spMkLst>
            <pc:docMk/>
            <pc:sldMk cId="2699685783" sldId="261"/>
            <ac:spMk id="9" creationId="{2CCDDFF5-F2B7-B888-8433-6237DB507151}"/>
          </ac:spMkLst>
        </pc:spChg>
        <pc:spChg chg="mod">
          <ac:chgData name="Sandeep V" userId="3cc8d68550a3911f" providerId="LiveId" clId="{7D673190-8CB6-4B7C-8B09-1DDC47113A3D}" dt="2022-10-16T11:30:40.721" v="19" actId="207"/>
          <ac:spMkLst>
            <pc:docMk/>
            <pc:sldMk cId="2699685783" sldId="261"/>
            <ac:spMk id="11" creationId="{63789B61-A036-F2B7-B528-706242AD4AFB}"/>
          </ac:spMkLst>
        </pc:spChg>
        <pc:spChg chg="mod">
          <ac:chgData name="Sandeep V" userId="3cc8d68550a3911f" providerId="LiveId" clId="{7D673190-8CB6-4B7C-8B09-1DDC47113A3D}" dt="2022-10-16T11:28:54.417" v="4" actId="208"/>
          <ac:spMkLst>
            <pc:docMk/>
            <pc:sldMk cId="2699685783" sldId="261"/>
            <ac:spMk id="61" creationId="{5A2291E3-6C16-3E80-5002-BA22B98EFC63}"/>
          </ac:spMkLst>
        </pc:spChg>
        <pc:spChg chg="mod">
          <ac:chgData name="Sandeep V" userId="3cc8d68550a3911f" providerId="LiveId" clId="{7D673190-8CB6-4B7C-8B09-1DDC47113A3D}" dt="2022-10-16T11:30:16.550" v="17" actId="208"/>
          <ac:spMkLst>
            <pc:docMk/>
            <pc:sldMk cId="2699685783" sldId="261"/>
            <ac:spMk id="63" creationId="{B84952BF-CB6E-F294-DECE-64A7C0DB273C}"/>
          </ac:spMkLst>
        </pc:spChg>
        <pc:spChg chg="mod">
          <ac:chgData name="Sandeep V" userId="3cc8d68550a3911f" providerId="LiveId" clId="{7D673190-8CB6-4B7C-8B09-1DDC47113A3D}" dt="2022-10-16T11:31:01.627" v="21" actId="207"/>
          <ac:spMkLst>
            <pc:docMk/>
            <pc:sldMk cId="2699685783" sldId="261"/>
            <ac:spMk id="78" creationId="{1B109B07-0842-6393-F09C-9D84F60AB8D8}"/>
          </ac:spMkLst>
        </pc:spChg>
        <pc:cxnChg chg="mod">
          <ac:chgData name="Sandeep V" userId="3cc8d68550a3911f" providerId="LiveId" clId="{7D673190-8CB6-4B7C-8B09-1DDC47113A3D}" dt="2022-10-16T11:29:54.436" v="12" actId="208"/>
          <ac:cxnSpMkLst>
            <pc:docMk/>
            <pc:sldMk cId="2699685783" sldId="261"/>
            <ac:cxnSpMk id="48" creationId="{394DAC15-F4B4-E062-E389-5B230F187194}"/>
          </ac:cxnSpMkLst>
        </pc:cxnChg>
        <pc:cxnChg chg="mod">
          <ac:chgData name="Sandeep V" userId="3cc8d68550a3911f" providerId="LiveId" clId="{7D673190-8CB6-4B7C-8B09-1DDC47113A3D}" dt="2022-10-16T11:30:01.364" v="13" actId="208"/>
          <ac:cxnSpMkLst>
            <pc:docMk/>
            <pc:sldMk cId="2699685783" sldId="261"/>
            <ac:cxnSpMk id="66" creationId="{8EBA6802-23D8-42FE-03A0-EAB0725BDBFD}"/>
          </ac:cxnSpMkLst>
        </pc:cxnChg>
        <pc:cxnChg chg="mod">
          <ac:chgData name="Sandeep V" userId="3cc8d68550a3911f" providerId="LiveId" clId="{7D673190-8CB6-4B7C-8B09-1DDC47113A3D}" dt="2022-10-16T11:29:49.153" v="9" actId="208"/>
          <ac:cxnSpMkLst>
            <pc:docMk/>
            <pc:sldMk cId="2699685783" sldId="261"/>
            <ac:cxnSpMk id="72" creationId="{440C5AC8-50D0-E797-5B01-1E955F7E0F1D}"/>
          </ac:cxnSpMkLst>
        </pc:cxnChg>
        <pc:cxnChg chg="mod">
          <ac:chgData name="Sandeep V" userId="3cc8d68550a3911f" providerId="LiveId" clId="{7D673190-8CB6-4B7C-8B09-1DDC47113A3D}" dt="2022-10-16T11:30:01.364" v="13" actId="208"/>
          <ac:cxnSpMkLst>
            <pc:docMk/>
            <pc:sldMk cId="2699685783" sldId="261"/>
            <ac:cxnSpMk id="84" creationId="{39DB75FF-31CC-9EA5-6A01-EA942412FE85}"/>
          </ac:cxnSpMkLst>
        </pc:cxnChg>
        <pc:cxnChg chg="mod">
          <ac:chgData name="Sandeep V" userId="3cc8d68550a3911f" providerId="LiveId" clId="{7D673190-8CB6-4B7C-8B09-1DDC47113A3D}" dt="2022-10-16T11:30:01.364" v="13" actId="208"/>
          <ac:cxnSpMkLst>
            <pc:docMk/>
            <pc:sldMk cId="2699685783" sldId="261"/>
            <ac:cxnSpMk id="85" creationId="{49313C2A-AD81-B6DF-59AD-F37258CE20AB}"/>
          </ac:cxnSpMkLst>
        </pc:cxnChg>
      </pc:sldChg>
    </pc:docChg>
  </pc:docChgLst>
  <pc:docChgLst>
    <pc:chgData name="Sandeep V" userId="3cc8d68550a3911f" providerId="LiveId" clId="{9192DD24-C10C-8441-8A5C-E34861DE2634}"/>
    <pc:docChg chg="modSld">
      <pc:chgData name="Sandeep V" userId="3cc8d68550a3911f" providerId="LiveId" clId="{9192DD24-C10C-8441-8A5C-E34861DE2634}" dt="2022-10-16T14:32:29.118" v="16" actId="20577"/>
      <pc:docMkLst>
        <pc:docMk/>
      </pc:docMkLst>
      <pc:sldChg chg="modSp">
        <pc:chgData name="Sandeep V" userId="3cc8d68550a3911f" providerId="LiveId" clId="{9192DD24-C10C-8441-8A5C-E34861DE2634}" dt="2022-10-16T14:28:29.948" v="4" actId="20577"/>
        <pc:sldMkLst>
          <pc:docMk/>
          <pc:sldMk cId="2699685783" sldId="261"/>
        </pc:sldMkLst>
        <pc:spChg chg="mod">
          <ac:chgData name="Sandeep V" userId="3cc8d68550a3911f" providerId="LiveId" clId="{9192DD24-C10C-8441-8A5C-E34861DE2634}" dt="2022-10-16T14:28:29.948" v="4" actId="20577"/>
          <ac:spMkLst>
            <pc:docMk/>
            <pc:sldMk cId="2699685783" sldId="261"/>
            <ac:spMk id="2" creationId="{296D3994-E336-20C1-3C08-6DBA38D3FEDF}"/>
          </ac:spMkLst>
        </pc:spChg>
      </pc:sldChg>
      <pc:sldChg chg="modSp">
        <pc:chgData name="Sandeep V" userId="3cc8d68550a3911f" providerId="LiveId" clId="{9192DD24-C10C-8441-8A5C-E34861DE2634}" dt="2022-10-16T14:32:29.118" v="16" actId="20577"/>
        <pc:sldMkLst>
          <pc:docMk/>
          <pc:sldMk cId="1595139830" sldId="265"/>
        </pc:sldMkLst>
        <pc:spChg chg="mod">
          <ac:chgData name="Sandeep V" userId="3cc8d68550a3911f" providerId="LiveId" clId="{9192DD24-C10C-8441-8A5C-E34861DE2634}" dt="2022-10-16T14:32:29.118" v="16" actId="20577"/>
          <ac:spMkLst>
            <pc:docMk/>
            <pc:sldMk cId="1595139830" sldId="265"/>
            <ac:spMk id="3" creationId="{DB8FB7EE-E2F4-B904-224A-24CF9274E411}"/>
          </ac:spMkLst>
        </pc:spChg>
      </pc:sldChg>
    </pc:docChg>
  </pc:docChgLst>
  <pc:docChgLst>
    <pc:chgData name="Sandeep V" userId="3cc8d68550a3911f" providerId="LiveId" clId="{9BCD9EB5-AEE5-428A-B626-5F322CAEABD8}"/>
    <pc:docChg chg="undo redo custSel addSld modSld">
      <pc:chgData name="Sandeep V" userId="3cc8d68550a3911f" providerId="LiveId" clId="{9BCD9EB5-AEE5-428A-B626-5F322CAEABD8}" dt="2022-10-16T11:22:34.790" v="896" actId="207"/>
      <pc:docMkLst>
        <pc:docMk/>
      </pc:docMkLst>
      <pc:sldChg chg="modSp mod">
        <pc:chgData name="Sandeep V" userId="3cc8d68550a3911f" providerId="LiveId" clId="{9BCD9EB5-AEE5-428A-B626-5F322CAEABD8}" dt="2022-10-16T10:44:31.555" v="45" actId="122"/>
        <pc:sldMkLst>
          <pc:docMk/>
          <pc:sldMk cId="3168093028" sldId="257"/>
        </pc:sldMkLst>
        <pc:spChg chg="mod">
          <ac:chgData name="Sandeep V" userId="3cc8d68550a3911f" providerId="LiveId" clId="{9BCD9EB5-AEE5-428A-B626-5F322CAEABD8}" dt="2022-10-16T10:44:31.555" v="45" actId="122"/>
          <ac:spMkLst>
            <pc:docMk/>
            <pc:sldMk cId="3168093028" sldId="257"/>
            <ac:spMk id="2" creationId="{7C2FFCBC-D667-B1D2-0364-9350B8428E4A}"/>
          </ac:spMkLst>
        </pc:spChg>
      </pc:sldChg>
      <pc:sldChg chg="modSp mod">
        <pc:chgData name="Sandeep V" userId="3cc8d68550a3911f" providerId="LiveId" clId="{9BCD9EB5-AEE5-428A-B626-5F322CAEABD8}" dt="2022-10-16T10:44:28.497" v="44" actId="122"/>
        <pc:sldMkLst>
          <pc:docMk/>
          <pc:sldMk cId="154290500" sldId="260"/>
        </pc:sldMkLst>
        <pc:spChg chg="mod">
          <ac:chgData name="Sandeep V" userId="3cc8d68550a3911f" providerId="LiveId" clId="{9BCD9EB5-AEE5-428A-B626-5F322CAEABD8}" dt="2022-10-16T10:44:28.497" v="44" actId="122"/>
          <ac:spMkLst>
            <pc:docMk/>
            <pc:sldMk cId="154290500" sldId="260"/>
            <ac:spMk id="2" creationId="{A43B4CD4-9E71-6BE7-4E4D-7CE35A2669A1}"/>
          </ac:spMkLst>
        </pc:spChg>
      </pc:sldChg>
      <pc:sldChg chg="addSp delSp modSp mod">
        <pc:chgData name="Sandeep V" userId="3cc8d68550a3911f" providerId="LiveId" clId="{9BCD9EB5-AEE5-428A-B626-5F322CAEABD8}" dt="2022-10-16T11:22:34.790" v="896" actId="207"/>
        <pc:sldMkLst>
          <pc:docMk/>
          <pc:sldMk cId="2699685783" sldId="261"/>
        </pc:sldMkLst>
        <pc:spChg chg="mod">
          <ac:chgData name="Sandeep V" userId="3cc8d68550a3911f" providerId="LiveId" clId="{9BCD9EB5-AEE5-428A-B626-5F322CAEABD8}" dt="2022-10-16T11:04:34.072" v="508" actId="20577"/>
          <ac:spMkLst>
            <pc:docMk/>
            <pc:sldMk cId="2699685783" sldId="261"/>
            <ac:spMk id="2" creationId="{296D3994-E336-20C1-3C08-6DBA38D3FEDF}"/>
          </ac:spMkLst>
        </pc:spChg>
        <pc:spChg chg="del">
          <ac:chgData name="Sandeep V" userId="3cc8d68550a3911f" providerId="LiveId" clId="{9BCD9EB5-AEE5-428A-B626-5F322CAEABD8}" dt="2022-10-16T10:42:33.836" v="14" actId="478"/>
          <ac:spMkLst>
            <pc:docMk/>
            <pc:sldMk cId="2699685783" sldId="261"/>
            <ac:spMk id="3" creationId="{12793936-4D3B-218A-9499-EB27C4CF23A2}"/>
          </ac:spMkLst>
        </pc:spChg>
        <pc:spChg chg="add del mod">
          <ac:chgData name="Sandeep V" userId="3cc8d68550a3911f" providerId="LiveId" clId="{9BCD9EB5-AEE5-428A-B626-5F322CAEABD8}" dt="2022-10-16T10:43:04.735" v="15" actId="1032"/>
          <ac:spMkLst>
            <pc:docMk/>
            <pc:sldMk cId="2699685783" sldId="261"/>
            <ac:spMk id="5" creationId="{3BDCE846-B840-1D67-82DD-606916672992}"/>
          </ac:spMkLst>
        </pc:spChg>
        <pc:spChg chg="add del mod">
          <ac:chgData name="Sandeep V" userId="3cc8d68550a3911f" providerId="LiveId" clId="{9BCD9EB5-AEE5-428A-B626-5F322CAEABD8}" dt="2022-10-16T10:43:16.726" v="17" actId="478"/>
          <ac:spMkLst>
            <pc:docMk/>
            <pc:sldMk cId="2699685783" sldId="261"/>
            <ac:spMk id="8" creationId="{5323E50F-382F-E5FB-A2C4-EA9EF2FD529C}"/>
          </ac:spMkLst>
        </pc:spChg>
        <pc:spChg chg="add mod ord topLvl">
          <ac:chgData name="Sandeep V" userId="3cc8d68550a3911f" providerId="LiveId" clId="{9BCD9EB5-AEE5-428A-B626-5F322CAEABD8}" dt="2022-10-16T11:18:36.060" v="767" actId="1076"/>
          <ac:spMkLst>
            <pc:docMk/>
            <pc:sldMk cId="2699685783" sldId="261"/>
            <ac:spMk id="9" creationId="{2CCDDFF5-F2B7-B888-8433-6237DB507151}"/>
          </ac:spMkLst>
        </pc:spChg>
        <pc:spChg chg="add mod">
          <ac:chgData name="Sandeep V" userId="3cc8d68550a3911f" providerId="LiveId" clId="{9BCD9EB5-AEE5-428A-B626-5F322CAEABD8}" dt="2022-10-16T11:15:02.770" v="732" actId="20577"/>
          <ac:spMkLst>
            <pc:docMk/>
            <pc:sldMk cId="2699685783" sldId="261"/>
            <ac:spMk id="10" creationId="{AC92B0E8-5491-6854-BD03-021110AC0097}"/>
          </ac:spMkLst>
        </pc:spChg>
        <pc:spChg chg="add mod topLvl">
          <ac:chgData name="Sandeep V" userId="3cc8d68550a3911f" providerId="LiveId" clId="{9BCD9EB5-AEE5-428A-B626-5F322CAEABD8}" dt="2022-10-16T11:22:34.790" v="896" actId="207"/>
          <ac:spMkLst>
            <pc:docMk/>
            <pc:sldMk cId="2699685783" sldId="261"/>
            <ac:spMk id="11" creationId="{63789B61-A036-F2B7-B528-706242AD4AFB}"/>
          </ac:spMkLst>
        </pc:spChg>
        <pc:spChg chg="add del mod">
          <ac:chgData name="Sandeep V" userId="3cc8d68550a3911f" providerId="LiveId" clId="{9BCD9EB5-AEE5-428A-B626-5F322CAEABD8}" dt="2022-10-16T10:49:44.364" v="227" actId="478"/>
          <ac:spMkLst>
            <pc:docMk/>
            <pc:sldMk cId="2699685783" sldId="261"/>
            <ac:spMk id="12" creationId="{84C6370C-848E-99F7-D37F-2CB0FF48218E}"/>
          </ac:spMkLst>
        </pc:spChg>
        <pc:spChg chg="add del mod topLvl">
          <ac:chgData name="Sandeep V" userId="3cc8d68550a3911f" providerId="LiveId" clId="{9BCD9EB5-AEE5-428A-B626-5F322CAEABD8}" dt="2022-10-16T11:21:57.059" v="888" actId="14100"/>
          <ac:spMkLst>
            <pc:docMk/>
            <pc:sldMk cId="2699685783" sldId="261"/>
            <ac:spMk id="14" creationId="{734B5553-3757-FFFE-B257-0B0ECBD2930D}"/>
          </ac:spMkLst>
        </pc:spChg>
        <pc:spChg chg="add mod">
          <ac:chgData name="Sandeep V" userId="3cc8d68550a3911f" providerId="LiveId" clId="{9BCD9EB5-AEE5-428A-B626-5F322CAEABD8}" dt="2022-10-16T11:21:53.379" v="887" actId="1076"/>
          <ac:spMkLst>
            <pc:docMk/>
            <pc:sldMk cId="2699685783" sldId="261"/>
            <ac:spMk id="60" creationId="{4AF109D3-EB7B-50C5-2306-05A40A6EC513}"/>
          </ac:spMkLst>
        </pc:spChg>
        <pc:spChg chg="add mod">
          <ac:chgData name="Sandeep V" userId="3cc8d68550a3911f" providerId="LiveId" clId="{9BCD9EB5-AEE5-428A-B626-5F322CAEABD8}" dt="2022-10-16T11:22:07.253" v="890" actId="1076"/>
          <ac:spMkLst>
            <pc:docMk/>
            <pc:sldMk cId="2699685783" sldId="261"/>
            <ac:spMk id="61" creationId="{5A2291E3-6C16-3E80-5002-BA22B98EFC63}"/>
          </ac:spMkLst>
        </pc:spChg>
        <pc:spChg chg="add mod">
          <ac:chgData name="Sandeep V" userId="3cc8d68550a3911f" providerId="LiveId" clId="{9BCD9EB5-AEE5-428A-B626-5F322CAEABD8}" dt="2022-10-16T11:19:52.699" v="830" actId="1076"/>
          <ac:spMkLst>
            <pc:docMk/>
            <pc:sldMk cId="2699685783" sldId="261"/>
            <ac:spMk id="63" creationId="{B84952BF-CB6E-F294-DECE-64A7C0DB273C}"/>
          </ac:spMkLst>
        </pc:spChg>
        <pc:spChg chg="add del mod">
          <ac:chgData name="Sandeep V" userId="3cc8d68550a3911f" providerId="LiveId" clId="{9BCD9EB5-AEE5-428A-B626-5F322CAEABD8}" dt="2022-10-16T11:17:10.100" v="752" actId="478"/>
          <ac:spMkLst>
            <pc:docMk/>
            <pc:sldMk cId="2699685783" sldId="261"/>
            <ac:spMk id="77" creationId="{AA3141B2-0C9A-D599-FC5E-C7DD1885866E}"/>
          </ac:spMkLst>
        </pc:spChg>
        <pc:spChg chg="add mod">
          <ac:chgData name="Sandeep V" userId="3cc8d68550a3911f" providerId="LiveId" clId="{9BCD9EB5-AEE5-428A-B626-5F322CAEABD8}" dt="2022-10-16T11:18:12.921" v="762" actId="208"/>
          <ac:spMkLst>
            <pc:docMk/>
            <pc:sldMk cId="2699685783" sldId="261"/>
            <ac:spMk id="78" creationId="{1B109B07-0842-6393-F09C-9D84F60AB8D8}"/>
          </ac:spMkLst>
        </pc:spChg>
        <pc:grpChg chg="add del mod">
          <ac:chgData name="Sandeep V" userId="3cc8d68550a3911f" providerId="LiveId" clId="{9BCD9EB5-AEE5-428A-B626-5F322CAEABD8}" dt="2022-10-16T10:53:23.004" v="273" actId="165"/>
          <ac:grpSpMkLst>
            <pc:docMk/>
            <pc:sldMk cId="2699685783" sldId="261"/>
            <ac:grpSpMk id="13" creationId="{9F72061F-06B5-09B3-EB01-F515296A5928}"/>
          </ac:grpSpMkLst>
        </pc:grpChg>
        <pc:grpChg chg="add del mod">
          <ac:chgData name="Sandeep V" userId="3cc8d68550a3911f" providerId="LiveId" clId="{9BCD9EB5-AEE5-428A-B626-5F322CAEABD8}" dt="2022-10-16T11:08:30.111" v="564" actId="165"/>
          <ac:grpSpMkLst>
            <pc:docMk/>
            <pc:sldMk cId="2699685783" sldId="261"/>
            <ac:grpSpMk id="42" creationId="{6B2648A6-5CAC-D6F7-14FB-43FDF96EB42C}"/>
          </ac:grpSpMkLst>
        </pc:grpChg>
        <pc:grpChg chg="add del mod">
          <ac:chgData name="Sandeep V" userId="3cc8d68550a3911f" providerId="LiveId" clId="{9BCD9EB5-AEE5-428A-B626-5F322CAEABD8}" dt="2022-10-16T11:09:57.611" v="599" actId="478"/>
          <ac:grpSpMkLst>
            <pc:docMk/>
            <pc:sldMk cId="2699685783" sldId="261"/>
            <ac:grpSpMk id="59" creationId="{74CAB1B0-1D2B-4537-C607-455ECC17BA1F}"/>
          </ac:grpSpMkLst>
        </pc:grpChg>
        <pc:grpChg chg="add mod">
          <ac:chgData name="Sandeep V" userId="3cc8d68550a3911f" providerId="LiveId" clId="{9BCD9EB5-AEE5-428A-B626-5F322CAEABD8}" dt="2022-10-16T11:22:15.709" v="895" actId="1036"/>
          <ac:grpSpMkLst>
            <pc:docMk/>
            <pc:sldMk cId="2699685783" sldId="261"/>
            <ac:grpSpMk id="62" creationId="{11221630-B673-01CB-4AF0-3F29C6F58A7F}"/>
          </ac:grpSpMkLst>
        </pc:grpChg>
        <pc:graphicFrameChg chg="add del modGraphic">
          <ac:chgData name="Sandeep V" userId="3cc8d68550a3911f" providerId="LiveId" clId="{9BCD9EB5-AEE5-428A-B626-5F322CAEABD8}" dt="2022-10-16T10:43:12.325" v="16" actId="478"/>
          <ac:graphicFrameMkLst>
            <pc:docMk/>
            <pc:sldMk cId="2699685783" sldId="261"/>
            <ac:graphicFrameMk id="6" creationId="{4436D0C4-8F83-A2FC-6A14-11DC59E7C17C}"/>
          </ac:graphicFrameMkLst>
        </pc:graphicFrameChg>
        <pc:picChg chg="add del mod topLvl">
          <ac:chgData name="Sandeep V" userId="3cc8d68550a3911f" providerId="LiveId" clId="{9BCD9EB5-AEE5-428A-B626-5F322CAEABD8}" dt="2022-10-16T11:09:57.611" v="599" actId="478"/>
          <ac:picMkLst>
            <pc:docMk/>
            <pc:sldMk cId="2699685783" sldId="261"/>
            <ac:picMk id="15" creationId="{5FE20384-DF0E-D8CF-6308-93625D8AE9D6}"/>
          </ac:picMkLst>
        </pc:picChg>
        <pc:cxnChg chg="add del mod">
          <ac:chgData name="Sandeep V" userId="3cc8d68550a3911f" providerId="LiveId" clId="{9BCD9EB5-AEE5-428A-B626-5F322CAEABD8}" dt="2022-10-16T11:06:31.071" v="538" actId="21"/>
          <ac:cxnSpMkLst>
            <pc:docMk/>
            <pc:sldMk cId="2699685783" sldId="261"/>
            <ac:cxnSpMk id="17" creationId="{13E97625-B14C-A78A-6E8D-613BD89B8488}"/>
          </ac:cxnSpMkLst>
        </pc:cxnChg>
        <pc:cxnChg chg="add del mod">
          <ac:chgData name="Sandeep V" userId="3cc8d68550a3911f" providerId="LiveId" clId="{9BCD9EB5-AEE5-428A-B626-5F322CAEABD8}" dt="2022-10-16T11:07:01.735" v="544" actId="478"/>
          <ac:cxnSpMkLst>
            <pc:docMk/>
            <pc:sldMk cId="2699685783" sldId="261"/>
            <ac:cxnSpMk id="21" creationId="{730EE1C4-A15E-79F4-B714-50AE1CB3C19C}"/>
          </ac:cxnSpMkLst>
        </pc:cxnChg>
        <pc:cxnChg chg="add del mod">
          <ac:chgData name="Sandeep V" userId="3cc8d68550a3911f" providerId="LiveId" clId="{9BCD9EB5-AEE5-428A-B626-5F322CAEABD8}" dt="2022-10-16T11:05:31.182" v="520" actId="478"/>
          <ac:cxnSpMkLst>
            <pc:docMk/>
            <pc:sldMk cId="2699685783" sldId="261"/>
            <ac:cxnSpMk id="25" creationId="{BB119440-16BB-F1EE-A0CD-043A0BF2BB6D}"/>
          </ac:cxnSpMkLst>
        </pc:cxnChg>
        <pc:cxnChg chg="add del mod">
          <ac:chgData name="Sandeep V" userId="3cc8d68550a3911f" providerId="LiveId" clId="{9BCD9EB5-AEE5-428A-B626-5F322CAEABD8}" dt="2022-10-16T10:55:44.784" v="294" actId="478"/>
          <ac:cxnSpMkLst>
            <pc:docMk/>
            <pc:sldMk cId="2699685783" sldId="261"/>
            <ac:cxnSpMk id="29" creationId="{A3F8493B-4D0E-A931-F84F-AE5287F45AE2}"/>
          </ac:cxnSpMkLst>
        </pc:cxnChg>
        <pc:cxnChg chg="add del mod">
          <ac:chgData name="Sandeep V" userId="3cc8d68550a3911f" providerId="LiveId" clId="{9BCD9EB5-AEE5-428A-B626-5F322CAEABD8}" dt="2022-10-16T11:05:33.101" v="521" actId="478"/>
          <ac:cxnSpMkLst>
            <pc:docMk/>
            <pc:sldMk cId="2699685783" sldId="261"/>
            <ac:cxnSpMk id="30" creationId="{1F75130E-FCA9-6BFC-D531-9CB4D7A3555F}"/>
          </ac:cxnSpMkLst>
        </pc:cxnChg>
        <pc:cxnChg chg="add del mod">
          <ac:chgData name="Sandeep V" userId="3cc8d68550a3911f" providerId="LiveId" clId="{9BCD9EB5-AEE5-428A-B626-5F322CAEABD8}" dt="2022-10-16T10:59:21.743" v="328" actId="478"/>
          <ac:cxnSpMkLst>
            <pc:docMk/>
            <pc:sldMk cId="2699685783" sldId="261"/>
            <ac:cxnSpMk id="37" creationId="{96B6ABAC-36FD-78CD-A427-7D906FEF1271}"/>
          </ac:cxnSpMkLst>
        </pc:cxnChg>
        <pc:cxnChg chg="add del mod">
          <ac:chgData name="Sandeep V" userId="3cc8d68550a3911f" providerId="LiveId" clId="{9BCD9EB5-AEE5-428A-B626-5F322CAEABD8}" dt="2022-10-16T10:59:22.493" v="329" actId="478"/>
          <ac:cxnSpMkLst>
            <pc:docMk/>
            <pc:sldMk cId="2699685783" sldId="261"/>
            <ac:cxnSpMk id="38" creationId="{4026A9E6-0D17-6BE2-8485-1A533DD53094}"/>
          </ac:cxnSpMkLst>
        </pc:cxnChg>
        <pc:cxnChg chg="add del mod">
          <ac:chgData name="Sandeep V" userId="3cc8d68550a3911f" providerId="LiveId" clId="{9BCD9EB5-AEE5-428A-B626-5F322CAEABD8}" dt="2022-10-16T11:02:44.452" v="417" actId="478"/>
          <ac:cxnSpMkLst>
            <pc:docMk/>
            <pc:sldMk cId="2699685783" sldId="261"/>
            <ac:cxnSpMk id="39" creationId="{CCEB3C9A-6E06-2E60-924E-8AC97B276F1A}"/>
          </ac:cxnSpMkLst>
        </pc:cxnChg>
        <pc:cxnChg chg="add del mod">
          <ac:chgData name="Sandeep V" userId="3cc8d68550a3911f" providerId="LiveId" clId="{9BCD9EB5-AEE5-428A-B626-5F322CAEABD8}" dt="2022-10-16T11:03:32.252" v="423" actId="478"/>
          <ac:cxnSpMkLst>
            <pc:docMk/>
            <pc:sldMk cId="2699685783" sldId="261"/>
            <ac:cxnSpMk id="40" creationId="{AD2FEA20-2676-5E10-93EC-D3FE79AD4C9A}"/>
          </ac:cxnSpMkLst>
        </pc:cxnChg>
        <pc:cxnChg chg="add del mod">
          <ac:chgData name="Sandeep V" userId="3cc8d68550a3911f" providerId="LiveId" clId="{9BCD9EB5-AEE5-428A-B626-5F322CAEABD8}" dt="2022-10-16T11:02:42.392" v="415" actId="478"/>
          <ac:cxnSpMkLst>
            <pc:docMk/>
            <pc:sldMk cId="2699685783" sldId="261"/>
            <ac:cxnSpMk id="41" creationId="{22DB766C-3A06-A8A4-26A1-1513BC4735FE}"/>
          </ac:cxnSpMkLst>
        </pc:cxnChg>
        <pc:cxnChg chg="add mod">
          <ac:chgData name="Sandeep V" userId="3cc8d68550a3911f" providerId="LiveId" clId="{9BCD9EB5-AEE5-428A-B626-5F322CAEABD8}" dt="2022-10-16T11:18:19.697" v="764" actId="1076"/>
          <ac:cxnSpMkLst>
            <pc:docMk/>
            <pc:sldMk cId="2699685783" sldId="261"/>
            <ac:cxnSpMk id="44" creationId="{2A94B81C-D841-6E60-1D97-5A4ECB347C75}"/>
          </ac:cxnSpMkLst>
        </pc:cxnChg>
        <pc:cxnChg chg="add mod">
          <ac:chgData name="Sandeep V" userId="3cc8d68550a3911f" providerId="LiveId" clId="{9BCD9EB5-AEE5-428A-B626-5F322CAEABD8}" dt="2022-10-16T11:19:32.696" v="826" actId="14100"/>
          <ac:cxnSpMkLst>
            <pc:docMk/>
            <pc:sldMk cId="2699685783" sldId="261"/>
            <ac:cxnSpMk id="48" creationId="{394DAC15-F4B4-E062-E389-5B230F187194}"/>
          </ac:cxnSpMkLst>
        </pc:cxnChg>
        <pc:cxnChg chg="add del mod">
          <ac:chgData name="Sandeep V" userId="3cc8d68550a3911f" providerId="LiveId" clId="{9BCD9EB5-AEE5-428A-B626-5F322CAEABD8}" dt="2022-10-16T11:08:41.971" v="568" actId="478"/>
          <ac:cxnSpMkLst>
            <pc:docMk/>
            <pc:sldMk cId="2699685783" sldId="261"/>
            <ac:cxnSpMk id="53" creationId="{8D2B969E-906F-F78C-7E38-39B3706B3A1B}"/>
          </ac:cxnSpMkLst>
        </pc:cxnChg>
        <pc:cxnChg chg="add del mod">
          <ac:chgData name="Sandeep V" userId="3cc8d68550a3911f" providerId="LiveId" clId="{9BCD9EB5-AEE5-428A-B626-5F322CAEABD8}" dt="2022-10-16T11:20:14.070" v="835" actId="478"/>
          <ac:cxnSpMkLst>
            <pc:docMk/>
            <pc:sldMk cId="2699685783" sldId="261"/>
            <ac:cxnSpMk id="65" creationId="{10813C99-E043-DA15-1D96-82DACD23E124}"/>
          </ac:cxnSpMkLst>
        </pc:cxnChg>
        <pc:cxnChg chg="add mod">
          <ac:chgData name="Sandeep V" userId="3cc8d68550a3911f" providerId="LiveId" clId="{9BCD9EB5-AEE5-428A-B626-5F322CAEABD8}" dt="2022-10-16T11:20:22.739" v="837" actId="1036"/>
          <ac:cxnSpMkLst>
            <pc:docMk/>
            <pc:sldMk cId="2699685783" sldId="261"/>
            <ac:cxnSpMk id="66" creationId="{8EBA6802-23D8-42FE-03A0-EAB0725BDBFD}"/>
          </ac:cxnSpMkLst>
        </pc:cxnChg>
        <pc:cxnChg chg="add del mod">
          <ac:chgData name="Sandeep V" userId="3cc8d68550a3911f" providerId="LiveId" clId="{9BCD9EB5-AEE5-428A-B626-5F322CAEABD8}" dt="2022-10-16T11:20:09.809" v="834" actId="478"/>
          <ac:cxnSpMkLst>
            <pc:docMk/>
            <pc:sldMk cId="2699685783" sldId="261"/>
            <ac:cxnSpMk id="67" creationId="{16E473D6-409A-1F65-0842-DD56460AB968}"/>
          </ac:cxnSpMkLst>
        </pc:cxnChg>
        <pc:cxnChg chg="add mod">
          <ac:chgData name="Sandeep V" userId="3cc8d68550a3911f" providerId="LiveId" clId="{9BCD9EB5-AEE5-428A-B626-5F322CAEABD8}" dt="2022-10-16T11:21:00.736" v="882" actId="208"/>
          <ac:cxnSpMkLst>
            <pc:docMk/>
            <pc:sldMk cId="2699685783" sldId="261"/>
            <ac:cxnSpMk id="69" creationId="{B89FFEE4-0752-8B74-804F-5BCF83E76B4B}"/>
          </ac:cxnSpMkLst>
        </pc:cxnChg>
        <pc:cxnChg chg="add mod">
          <ac:chgData name="Sandeep V" userId="3cc8d68550a3911f" providerId="LiveId" clId="{9BCD9EB5-AEE5-428A-B626-5F322CAEABD8}" dt="2022-10-16T11:19:36.859" v="827" actId="1076"/>
          <ac:cxnSpMkLst>
            <pc:docMk/>
            <pc:sldMk cId="2699685783" sldId="261"/>
            <ac:cxnSpMk id="72" creationId="{440C5AC8-50D0-E797-5B01-1E955F7E0F1D}"/>
          </ac:cxnSpMkLst>
        </pc:cxnChg>
        <pc:cxnChg chg="add mod">
          <ac:chgData name="Sandeep V" userId="3cc8d68550a3911f" providerId="LiveId" clId="{9BCD9EB5-AEE5-428A-B626-5F322CAEABD8}" dt="2022-10-16T11:20:31.112" v="860" actId="1037"/>
          <ac:cxnSpMkLst>
            <pc:docMk/>
            <pc:sldMk cId="2699685783" sldId="261"/>
            <ac:cxnSpMk id="84" creationId="{39DB75FF-31CC-9EA5-6A01-EA942412FE85}"/>
          </ac:cxnSpMkLst>
        </pc:cxnChg>
        <pc:cxnChg chg="add mod">
          <ac:chgData name="Sandeep V" userId="3cc8d68550a3911f" providerId="LiveId" clId="{9BCD9EB5-AEE5-428A-B626-5F322CAEABD8}" dt="2022-10-16T11:20:45.193" v="881" actId="1036"/>
          <ac:cxnSpMkLst>
            <pc:docMk/>
            <pc:sldMk cId="2699685783" sldId="261"/>
            <ac:cxnSpMk id="85" creationId="{49313C2A-AD81-B6DF-59AD-F37258CE20AB}"/>
          </ac:cxnSpMkLst>
        </pc:cxnChg>
      </pc:sldChg>
      <pc:sldChg chg="modSp mod">
        <pc:chgData name="Sandeep V" userId="3cc8d68550a3911f" providerId="LiveId" clId="{9BCD9EB5-AEE5-428A-B626-5F322CAEABD8}" dt="2022-10-16T10:44:42.885" v="47" actId="122"/>
        <pc:sldMkLst>
          <pc:docMk/>
          <pc:sldMk cId="1403671820" sldId="262"/>
        </pc:sldMkLst>
        <pc:spChg chg="mod">
          <ac:chgData name="Sandeep V" userId="3cc8d68550a3911f" providerId="LiveId" clId="{9BCD9EB5-AEE5-428A-B626-5F322CAEABD8}" dt="2022-10-16T10:44:42.885" v="47" actId="122"/>
          <ac:spMkLst>
            <pc:docMk/>
            <pc:sldMk cId="1403671820" sldId="262"/>
            <ac:spMk id="2" creationId="{61926495-0564-11B3-1CD3-74BD035EF786}"/>
          </ac:spMkLst>
        </pc:spChg>
      </pc:sldChg>
      <pc:sldChg chg="modSp mod">
        <pc:chgData name="Sandeep V" userId="3cc8d68550a3911f" providerId="LiveId" clId="{9BCD9EB5-AEE5-428A-B626-5F322CAEABD8}" dt="2022-10-16T10:44:48.260" v="48" actId="122"/>
        <pc:sldMkLst>
          <pc:docMk/>
          <pc:sldMk cId="3705009264" sldId="263"/>
        </pc:sldMkLst>
        <pc:spChg chg="mod">
          <ac:chgData name="Sandeep V" userId="3cc8d68550a3911f" providerId="LiveId" clId="{9BCD9EB5-AEE5-428A-B626-5F322CAEABD8}" dt="2022-10-16T10:44:48.260" v="48" actId="122"/>
          <ac:spMkLst>
            <pc:docMk/>
            <pc:sldMk cId="3705009264" sldId="263"/>
            <ac:spMk id="2" creationId="{3602D9B7-0019-02E7-B48F-09DF4B763738}"/>
          </ac:spMkLst>
        </pc:spChg>
      </pc:sldChg>
      <pc:sldChg chg="modSp mod">
        <pc:chgData name="Sandeep V" userId="3cc8d68550a3911f" providerId="LiveId" clId="{9BCD9EB5-AEE5-428A-B626-5F322CAEABD8}" dt="2022-10-16T10:44:51.215" v="49" actId="122"/>
        <pc:sldMkLst>
          <pc:docMk/>
          <pc:sldMk cId="1447139495" sldId="264"/>
        </pc:sldMkLst>
        <pc:spChg chg="mod">
          <ac:chgData name="Sandeep V" userId="3cc8d68550a3911f" providerId="LiveId" clId="{9BCD9EB5-AEE5-428A-B626-5F322CAEABD8}" dt="2022-10-16T10:44:51.215" v="49" actId="122"/>
          <ac:spMkLst>
            <pc:docMk/>
            <pc:sldMk cId="1447139495" sldId="264"/>
            <ac:spMk id="2" creationId="{25EFB86D-AE8F-E7D3-4BC6-9FC091A4CE24}"/>
          </ac:spMkLst>
        </pc:spChg>
      </pc:sldChg>
      <pc:sldChg chg="modSp mod">
        <pc:chgData name="Sandeep V" userId="3cc8d68550a3911f" providerId="LiveId" clId="{9BCD9EB5-AEE5-428A-B626-5F322CAEABD8}" dt="2022-10-16T10:44:54.115" v="50" actId="122"/>
        <pc:sldMkLst>
          <pc:docMk/>
          <pc:sldMk cId="1595139830" sldId="265"/>
        </pc:sldMkLst>
        <pc:spChg chg="mod">
          <ac:chgData name="Sandeep V" userId="3cc8d68550a3911f" providerId="LiveId" clId="{9BCD9EB5-AEE5-428A-B626-5F322CAEABD8}" dt="2022-10-16T10:44:54.115" v="50" actId="122"/>
          <ac:spMkLst>
            <pc:docMk/>
            <pc:sldMk cId="1595139830" sldId="265"/>
            <ac:spMk id="2" creationId="{3DB80CA3-B6AB-63E7-E3BF-CF89715D67AF}"/>
          </ac:spMkLst>
        </pc:spChg>
      </pc:sldChg>
      <pc:sldChg chg="modSp mod">
        <pc:chgData name="Sandeep V" userId="3cc8d68550a3911f" providerId="LiveId" clId="{9BCD9EB5-AEE5-428A-B626-5F322CAEABD8}" dt="2022-10-16T10:44:56.605" v="51" actId="122"/>
        <pc:sldMkLst>
          <pc:docMk/>
          <pc:sldMk cId="626666326" sldId="266"/>
        </pc:sldMkLst>
        <pc:spChg chg="mod">
          <ac:chgData name="Sandeep V" userId="3cc8d68550a3911f" providerId="LiveId" clId="{9BCD9EB5-AEE5-428A-B626-5F322CAEABD8}" dt="2022-10-16T10:44:56.605" v="51" actId="122"/>
          <ac:spMkLst>
            <pc:docMk/>
            <pc:sldMk cId="626666326" sldId="266"/>
            <ac:spMk id="2" creationId="{18AF2C90-CA1C-0638-1F2A-67077F72E9FC}"/>
          </ac:spMkLst>
        </pc:spChg>
      </pc:sldChg>
      <pc:sldChg chg="modSp mod">
        <pc:chgData name="Sandeep V" userId="3cc8d68550a3911f" providerId="LiveId" clId="{9BCD9EB5-AEE5-428A-B626-5F322CAEABD8}" dt="2022-10-16T10:45:10.105" v="55" actId="1076"/>
        <pc:sldMkLst>
          <pc:docMk/>
          <pc:sldMk cId="1342721558" sldId="267"/>
        </pc:sldMkLst>
        <pc:spChg chg="mod">
          <ac:chgData name="Sandeep V" userId="3cc8d68550a3911f" providerId="LiveId" clId="{9BCD9EB5-AEE5-428A-B626-5F322CAEABD8}" dt="2022-10-16T10:45:10.105" v="55" actId="1076"/>
          <ac:spMkLst>
            <pc:docMk/>
            <pc:sldMk cId="1342721558" sldId="267"/>
            <ac:spMk id="2" creationId="{87AD738F-6DFF-B995-F73D-349873A8BE03}"/>
          </ac:spMkLst>
        </pc:spChg>
        <pc:spChg chg="mod">
          <ac:chgData name="Sandeep V" userId="3cc8d68550a3911f" providerId="LiveId" clId="{9BCD9EB5-AEE5-428A-B626-5F322CAEABD8}" dt="2022-10-16T10:45:06.025" v="54" actId="242"/>
          <ac:spMkLst>
            <pc:docMk/>
            <pc:sldMk cId="1342721558" sldId="267"/>
            <ac:spMk id="3" creationId="{32668A73-B946-E6D5-1144-1F326357C692}"/>
          </ac:spMkLst>
        </pc:spChg>
      </pc:sldChg>
      <pc:sldChg chg="modSp add mod">
        <pc:chgData name="Sandeep V" userId="3cc8d68550a3911f" providerId="LiveId" clId="{9BCD9EB5-AEE5-428A-B626-5F322CAEABD8}" dt="2022-10-16T10:45:53.514" v="57" actId="20577"/>
        <pc:sldMkLst>
          <pc:docMk/>
          <pc:sldMk cId="2966979276" sldId="268"/>
        </pc:sldMkLst>
        <pc:spChg chg="mod">
          <ac:chgData name="Sandeep V" userId="3cc8d68550a3911f" providerId="LiveId" clId="{9BCD9EB5-AEE5-428A-B626-5F322CAEABD8}" dt="2022-10-16T10:44:40.275" v="46" actId="122"/>
          <ac:spMkLst>
            <pc:docMk/>
            <pc:sldMk cId="2966979276" sldId="268"/>
            <ac:spMk id="2" creationId="{296D3994-E336-20C1-3C08-6DBA38D3FEDF}"/>
          </ac:spMkLst>
        </pc:spChg>
        <pc:spChg chg="mod">
          <ac:chgData name="Sandeep V" userId="3cc8d68550a3911f" providerId="LiveId" clId="{9BCD9EB5-AEE5-428A-B626-5F322CAEABD8}" dt="2022-10-16T10:45:53.514" v="57" actId="20577"/>
          <ac:spMkLst>
            <pc:docMk/>
            <pc:sldMk cId="2966979276" sldId="268"/>
            <ac:spMk id="3" creationId="{12793936-4D3B-218A-9499-EB27C4CF23A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0:22:1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7285 10261,'0'0'80,"40"-311"0,-19 88-80,4-54 0,-1-64 64,4-74-48,2-69 128,10-77 0,15-58-128,18-49-16,31-31-128,34-2 64,24 3-544,12 32-1153,3 45-3201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0:22:1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6784 7155,'0'0'2460,"0"-33"-2214,0-482 1949,33-886-223,226-562-1065,174 32-2097,-310 1441-1289,-18 40-1584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0:22:1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10773,'0'0'128,"-21"16"-1313,21 3-2208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0:22:1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15143,'0'0'0,"-55"207"-2241,21-40-4834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0:22:1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16247,'0'0'0</inkml:trace>
  <inkml:trace contextRef="#ctx0" brushRef="#br0" timeOffset="1">190 0 7796,'0'0'0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0:22:0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177 273 4882,'0'0'1137,"-131"-160"-1617,116 100 239,-16 8-1359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0:22:3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18088,'0'0'128,"0"-61"-18344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FC83-3BBF-49D7-8ED6-5068F4A711D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BF-77D1-4978-9001-D164CCB5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FC83-3BBF-49D7-8ED6-5068F4A711D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BF-77D1-4978-9001-D164CCB5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5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FC83-3BBF-49D7-8ED6-5068F4A711D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BF-77D1-4978-9001-D164CCB5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FC83-3BBF-49D7-8ED6-5068F4A711D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BF-77D1-4978-9001-D164CCB5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0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FC83-3BBF-49D7-8ED6-5068F4A711D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BF-77D1-4978-9001-D164CCB5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FC83-3BBF-49D7-8ED6-5068F4A711D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BF-77D1-4978-9001-D164CCB5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FC83-3BBF-49D7-8ED6-5068F4A711D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BF-77D1-4978-9001-D164CCB5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FC83-3BBF-49D7-8ED6-5068F4A711D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BF-77D1-4978-9001-D164CCB5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FC83-3BBF-49D7-8ED6-5068F4A711D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BF-77D1-4978-9001-D164CCB5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6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FC83-3BBF-49D7-8ED6-5068F4A711D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BF-77D1-4978-9001-D164CCB5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FC83-3BBF-49D7-8ED6-5068F4A711D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BF-77D1-4978-9001-D164CCB5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FC83-3BBF-49D7-8ED6-5068F4A711D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D3BF-77D1-4978-9001-D164CCB5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9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 /><Relationship Id="rId3" Type="http://schemas.openxmlformats.org/officeDocument/2006/relationships/image" Target="../media/image1.png" /><Relationship Id="rId7" Type="http://schemas.openxmlformats.org/officeDocument/2006/relationships/image" Target="../media/image3.png" /><Relationship Id="rId12" Type="http://schemas.openxmlformats.org/officeDocument/2006/relationships/image" Target="../media/image6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.xml" /><Relationship Id="rId6" Type="http://schemas.openxmlformats.org/officeDocument/2006/relationships/customXml" Target="../ink/ink3.xml" /><Relationship Id="rId11" Type="http://schemas.openxmlformats.org/officeDocument/2006/relationships/image" Target="../media/image5.png" /><Relationship Id="rId5" Type="http://schemas.openxmlformats.org/officeDocument/2006/relationships/image" Target="../media/image2.png" /><Relationship Id="rId10" Type="http://schemas.openxmlformats.org/officeDocument/2006/relationships/customXml" Target="../ink/ink5.xml" /><Relationship Id="rId4" Type="http://schemas.openxmlformats.org/officeDocument/2006/relationships/customXml" Target="../ink/ink2.xml" /><Relationship Id="rId9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customXml" Target="../ink/ink7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-usa.arduino.cc/products/arduino-uno-rev3" TargetMode="External" /><Relationship Id="rId2" Type="http://schemas.openxmlformats.org/officeDocument/2006/relationships/hyperlink" Target="https://www.raspberrypi.com/products/raspberry-pi-4-model-b/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ansh2919/serial-communication-between-python-and-arduino-e7cce0" TargetMode="External" /><Relationship Id="rId2" Type="http://schemas.openxmlformats.org/officeDocument/2006/relationships/hyperlink" Target="https://www.arduino.cc/en/uploads/Main/Arduino_Uno_Rev3-schematic.pdf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arduino.cc/reference/en/language/functions/digital-io/digitalwrite/" TargetMode="External" /><Relationship Id="rId5" Type="http://schemas.openxmlformats.org/officeDocument/2006/relationships/hyperlink" Target="https://www.arduino.cc/reference/en/language/functions/analog-io/analogwrite/" TargetMode="External" /><Relationship Id="rId4" Type="http://schemas.openxmlformats.org/officeDocument/2006/relationships/hyperlink" Target="https://www.arduino.cc/en/Tutorial/BuiltInExamples/Blink" TargetMode="Externa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hyperlink" Target="https://www.raspberrypi.com/products/raspberry-pi-4-model-b/specifications/" TargetMode="External" /><Relationship Id="rId7" Type="http://schemas.openxmlformats.org/officeDocument/2006/relationships/customXml" Target="../ink/ink6.xml" /><Relationship Id="rId2" Type="http://schemas.openxmlformats.org/officeDocument/2006/relationships/hyperlink" Target="https://datasheets.raspberrypi.com/rpi4/raspberry-pi-4-reduced-schematics.pdf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pypi.org/project/RPi.GPIO/" TargetMode="External" /><Relationship Id="rId5" Type="http://schemas.openxmlformats.org/officeDocument/2006/relationships/hyperlink" Target="https://pinout.xyz/" TargetMode="External" /><Relationship Id="rId4" Type="http://schemas.openxmlformats.org/officeDocument/2006/relationships/hyperlink" Target="https://www.freecodecamp.org/news/shell-scripting-crash-course-how-to-write-bash-scripts-in-linux/#:~:text=A%20bash%20script%20is%20a,it%20using%20the%20command%20line." TargetMode="Externa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usb-2-0-and-usb-3-0/" TargetMode="External" /><Relationship Id="rId2" Type="http://schemas.openxmlformats.org/officeDocument/2006/relationships/hyperlink" Target="https://support.microsoft.com/en-us/windows/windows-11-system-requirements-86c11283-ea52-4782-9efd-7674389a7ba3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embedded/jetson-nano-developer-kit" TargetMode="External" /><Relationship Id="rId2" Type="http://schemas.openxmlformats.org/officeDocument/2006/relationships/hyperlink" Target="https://coral.ai/products/dev-board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44F6-D17A-5647-C120-3CCC8EBD4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730" y="3095012"/>
            <a:ext cx="9458537" cy="2387600"/>
          </a:xfrm>
        </p:spPr>
        <p:txBody>
          <a:bodyPr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Chip Librarian ~ Testing SBC</a:t>
            </a:r>
            <a:endParaRPr lang="en-US" sz="23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E2758-4B65-B86E-21A0-5A3A0D311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2800"/>
            <a:ext cx="9144000" cy="1655762"/>
          </a:xfrm>
        </p:spPr>
        <p:txBody>
          <a:bodyPr/>
          <a:lstStyle/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 set of Programs to Benchmark Functionality and Assess Damages Incurred to selected SBCs.</a:t>
            </a:r>
          </a:p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Coming to an LMES near you.</a:t>
            </a:r>
            <a:endParaRPr lang="en-US" dirty="0">
              <a:effectLst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25F3FB-27C5-CC89-3E5F-AD34331C9DBE}"/>
                  </a:ext>
                </a:extLst>
              </p14:cNvPr>
              <p14:cNvContentPartPr/>
              <p14:nvPr/>
            </p14:nvContentPartPr>
            <p14:xfrm>
              <a:off x="2049120" y="2382617"/>
              <a:ext cx="393120" cy="262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25F3FB-27C5-CC89-3E5F-AD34331C9D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0120" y="2373977"/>
                <a:ext cx="410760" cy="26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0E95A3-97F8-49C3-C8AE-58863AC0346D}"/>
                  </a:ext>
                </a:extLst>
              </p14:cNvPr>
              <p14:cNvContentPartPr/>
              <p14:nvPr/>
            </p14:nvContentPartPr>
            <p14:xfrm>
              <a:off x="-660240" y="1678817"/>
              <a:ext cx="343440" cy="244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0E95A3-97F8-49C3-C8AE-58863AC034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68880" y="1670177"/>
                <a:ext cx="361080" cy="24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9E96D3-1C72-F6D4-8CC6-A7D434B27096}"/>
                  </a:ext>
                </a:extLst>
              </p14:cNvPr>
              <p14:cNvContentPartPr/>
              <p14:nvPr/>
            </p14:nvContentPartPr>
            <p14:xfrm>
              <a:off x="-443520" y="2632097"/>
              <a:ext cx="7920" cy="13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9E96D3-1C72-F6D4-8CC6-A7D434B270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52160" y="2623457"/>
                <a:ext cx="25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453C80-B288-92D8-BF29-846C51E56137}"/>
                  </a:ext>
                </a:extLst>
              </p14:cNvPr>
              <p14:cNvContentPartPr/>
              <p14:nvPr/>
            </p14:nvContentPartPr>
            <p14:xfrm>
              <a:off x="-474480" y="3239057"/>
              <a:ext cx="32400" cy="13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453C80-B288-92D8-BF29-846C51E561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483120" y="3230057"/>
                <a:ext cx="50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DA6C31-5339-8DD1-B644-9FD2A4B1ADE4}"/>
                  </a:ext>
                </a:extLst>
              </p14:cNvPr>
              <p14:cNvContentPartPr/>
              <p14:nvPr/>
            </p14:nvContentPartPr>
            <p14:xfrm>
              <a:off x="-699840" y="5944457"/>
              <a:ext cx="68400" cy="131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DA6C31-5339-8DD1-B644-9FD2A4B1AD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708480" y="5935457"/>
                <a:ext cx="86040" cy="1486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295ED1D-B83A-45B7-3303-CEC9CB062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60" y="943065"/>
            <a:ext cx="2584269" cy="25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0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0CA3-B6AB-63E7-E3BF-CF89715D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🆗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B7EE-E2F4-B904-224A-24CF9274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 is quite simple to implement in the first iteration. However it is definitely not intended to be at par with industry standards level at this stage. </a:t>
            </a:r>
          </a:p>
          <a:p>
            <a:r>
              <a:rPr lang="en-US" dirty="0"/>
              <a:t>The project is open to suggestions and changes.</a:t>
            </a:r>
          </a:p>
        </p:txBody>
      </p:sp>
    </p:spTree>
    <p:extLst>
      <p:ext uri="{BB962C8B-B14F-4D97-AF65-F5344CB8AC3E}">
        <p14:creationId xmlns:p14="http://schemas.microsoft.com/office/powerpoint/2010/main" val="159513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2C90-CA1C-0638-1F2A-67077F72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🕣 Time 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8395-36C5-4364-714F-9E9494DE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Time of Completion would be around 2 months at the maximum.</a:t>
            </a:r>
          </a:p>
          <a:p>
            <a:r>
              <a:rPr lang="en-US" dirty="0"/>
              <a:t>Depending on the number of devices to be supported, the second iteration could take significantly more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6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738F-6DFF-B995-F73D-349873A8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8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🙏Thank You for your 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8A73-B946-E6D5-1144-1F326357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Hope it wasn’t too boring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F868C4-5096-199E-A371-38CA95C1FFFC}"/>
                  </a:ext>
                </a:extLst>
              </p14:cNvPr>
              <p14:cNvContentPartPr/>
              <p14:nvPr/>
            </p14:nvContentPartPr>
            <p14:xfrm>
              <a:off x="5150880" y="2060057"/>
              <a:ext cx="360" cy="21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F868C4-5096-199E-A371-38CA95C1FF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880" y="2051057"/>
                <a:ext cx="18000" cy="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72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7466-A08B-040D-9729-ACC0E4C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7F00-0A0B-C3DA-4516-8DA9014C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🗒️Problem Statement</a:t>
            </a:r>
          </a:p>
          <a:p>
            <a:r>
              <a:rPr lang="en-US" dirty="0"/>
              <a:t>✅Selected Solution and Description</a:t>
            </a:r>
          </a:p>
          <a:p>
            <a:r>
              <a:rPr lang="en-US" dirty="0"/>
              <a:t>🧪Working Principle</a:t>
            </a:r>
          </a:p>
          <a:p>
            <a:r>
              <a:rPr lang="en-US" dirty="0"/>
              <a:t>🛍️Required Apparatus and Materials</a:t>
            </a:r>
          </a:p>
          <a:p>
            <a:r>
              <a:rPr lang="en-US" dirty="0"/>
              <a:t>🥅First Iteration Goals and Future Plans</a:t>
            </a:r>
          </a:p>
          <a:p>
            <a:r>
              <a:rPr lang="en-US" dirty="0"/>
              <a:t>🆗Feasibility</a:t>
            </a:r>
          </a:p>
          <a:p>
            <a:r>
              <a:rPr lang="en-US" dirty="0"/>
              <a:t>🕣Time to Completion</a:t>
            </a:r>
          </a:p>
        </p:txBody>
      </p:sp>
    </p:spTree>
    <p:extLst>
      <p:ext uri="{BB962C8B-B14F-4D97-AF65-F5344CB8AC3E}">
        <p14:creationId xmlns:p14="http://schemas.microsoft.com/office/powerpoint/2010/main" val="426410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FCBC-D667-B1D2-0364-9350B842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🗒️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0557-6692-7E45-0439-F4739A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An institution is creating a program for leasing Single Board Computers to students, similar to a library.</a:t>
            </a:r>
          </a:p>
          <a:p>
            <a:r>
              <a:rPr lang="en-US" dirty="0"/>
              <a:t>In a system of leasing Single Board Computers, specific measures must be taken for assessing the condition of products both before and after use, i.e., the job of a Librarian.</a:t>
            </a:r>
          </a:p>
          <a:p>
            <a:r>
              <a:rPr lang="en-US" dirty="0"/>
              <a:t>This can include the physical condition and technical functionality of the device, which can influence the costs incurred.</a:t>
            </a:r>
          </a:p>
          <a:p>
            <a:r>
              <a:rPr lang="en-US" dirty="0"/>
              <a:t>A reliable method for assessment is required for this purpose, that can communicate with a database, to make auditing easier.</a:t>
            </a:r>
          </a:p>
        </p:txBody>
      </p:sp>
    </p:spTree>
    <p:extLst>
      <p:ext uri="{BB962C8B-B14F-4D97-AF65-F5344CB8AC3E}">
        <p14:creationId xmlns:p14="http://schemas.microsoft.com/office/powerpoint/2010/main" val="316809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4CD4-9E71-6BE7-4E4D-7CE35A26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8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✅ Selected Solution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B62F-FCD2-1E66-A5B0-4B7874E5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chosen to use a program that runs benchmarks on the selected device and  displays accumulated information in a meaningful way (both numerical and graphical).</a:t>
            </a:r>
          </a:p>
          <a:p>
            <a:r>
              <a:rPr lang="en-US" dirty="0"/>
              <a:t>The boards currently selected are </a:t>
            </a:r>
            <a:r>
              <a:rPr lang="en-US" dirty="0">
                <a:hlinkClick r:id="rId2"/>
              </a:rPr>
              <a:t>Raspberry Pi 4 model B</a:t>
            </a:r>
            <a:r>
              <a:rPr lang="en-US" dirty="0"/>
              <a:t>, and </a:t>
            </a:r>
            <a:r>
              <a:rPr lang="en-US" dirty="0">
                <a:hlinkClick r:id="rId3"/>
              </a:rPr>
              <a:t>Arduino Uno R3</a:t>
            </a:r>
            <a:r>
              <a:rPr lang="en-US" dirty="0"/>
              <a:t>, as these are most popular in the selected environment.</a:t>
            </a:r>
          </a:p>
          <a:p>
            <a:r>
              <a:rPr lang="en-US" dirty="0"/>
              <a:t>We will require only a General Purpose PC and a USB connection to run these benchmarks on these devices.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3994-E336-20C1-3C08-6DBA38D3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🧪 Working Principle – Block Diagram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92B0E8-5491-6854-BD03-021110AC0097}"/>
              </a:ext>
            </a:extLst>
          </p:cNvPr>
          <p:cNvSpPr/>
          <p:nvPr/>
        </p:nvSpPr>
        <p:spPr>
          <a:xfrm>
            <a:off x="4933403" y="1900329"/>
            <a:ext cx="2151017" cy="1497874"/>
          </a:xfrm>
          <a:prstGeom prst="roundRect">
            <a:avLst>
              <a:gd name="adj" fmla="val 8451"/>
            </a:avLst>
          </a:prstGeom>
          <a:solidFill>
            <a:srgbClr val="7030A0"/>
          </a:solidFill>
          <a:ln>
            <a:solidFill>
              <a:srgbClr val="954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Server(NAS)</a:t>
            </a:r>
          </a:p>
          <a:p>
            <a:pPr algn="ctr"/>
            <a:r>
              <a:rPr lang="en-US" dirty="0"/>
              <a:t>---------------------------------------------------------------------------------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789B61-A036-F2B7-B528-706242AD4AFB}"/>
              </a:ext>
            </a:extLst>
          </p:cNvPr>
          <p:cNvSpPr/>
          <p:nvPr/>
        </p:nvSpPr>
        <p:spPr>
          <a:xfrm>
            <a:off x="4101733" y="3903299"/>
            <a:ext cx="3814354" cy="2363765"/>
          </a:xfrm>
          <a:prstGeom prst="roundRect">
            <a:avLst>
              <a:gd name="adj" fmla="val 6639"/>
            </a:avLst>
          </a:prstGeom>
          <a:solidFill>
            <a:srgbClr val="2B4C81"/>
          </a:solidFill>
          <a:ln>
            <a:solidFill>
              <a:srgbClr val="53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Testing PC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CDDFF5-F2B7-B888-8433-6237DB507151}"/>
              </a:ext>
            </a:extLst>
          </p:cNvPr>
          <p:cNvSpPr/>
          <p:nvPr/>
        </p:nvSpPr>
        <p:spPr>
          <a:xfrm>
            <a:off x="5024843" y="4289356"/>
            <a:ext cx="1968134" cy="39539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Dashboard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94B81C-D841-6E60-1D97-5A4ECB347C7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6008910" y="3398203"/>
            <a:ext cx="2" cy="505096"/>
          </a:xfrm>
          <a:prstGeom prst="straightConnector1">
            <a:avLst/>
          </a:prstGeom>
          <a:ln w="63500">
            <a:solidFill>
              <a:srgbClr val="954E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4DAC15-F4B4-E062-E389-5B230F187194}"/>
              </a:ext>
            </a:extLst>
          </p:cNvPr>
          <p:cNvCxnSpPr>
            <a:cxnSpLocks/>
          </p:cNvCxnSpPr>
          <p:nvPr/>
        </p:nvCxnSpPr>
        <p:spPr>
          <a:xfrm flipH="1">
            <a:off x="6008909" y="3903299"/>
            <a:ext cx="1" cy="386057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221630-B673-01CB-4AF0-3F29C6F58A7F}"/>
              </a:ext>
            </a:extLst>
          </p:cNvPr>
          <p:cNvGrpSpPr/>
          <p:nvPr/>
        </p:nvGrpSpPr>
        <p:grpSpPr>
          <a:xfrm>
            <a:off x="1496290" y="5029761"/>
            <a:ext cx="1764144" cy="1113286"/>
            <a:chOff x="1828800" y="4899587"/>
            <a:chExt cx="1764144" cy="111328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34B5553-3757-FFFE-B257-0B0ECBD2930D}"/>
                </a:ext>
              </a:extLst>
            </p:cNvPr>
            <p:cNvSpPr/>
            <p:nvPr/>
          </p:nvSpPr>
          <p:spPr>
            <a:xfrm>
              <a:off x="1828800" y="4899587"/>
              <a:ext cx="1636150" cy="1113286"/>
            </a:xfrm>
            <a:prstGeom prst="roundRect">
              <a:avLst>
                <a:gd name="adj" fmla="val 7740"/>
              </a:avLst>
            </a:prstGeom>
            <a:solidFill>
              <a:srgbClr val="009644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SBC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F109D3-EB7B-50C5-2306-05A40A6EC513}"/>
                </a:ext>
              </a:extLst>
            </p:cNvPr>
            <p:cNvSpPr/>
            <p:nvPr/>
          </p:nvSpPr>
          <p:spPr>
            <a:xfrm>
              <a:off x="1869573" y="4928163"/>
              <a:ext cx="840509" cy="11601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A2291E3-6C16-3E80-5002-BA22B98EFC63}"/>
                </a:ext>
              </a:extLst>
            </p:cNvPr>
            <p:cNvSpPr/>
            <p:nvPr/>
          </p:nvSpPr>
          <p:spPr>
            <a:xfrm>
              <a:off x="3131127" y="4924438"/>
              <a:ext cx="461817" cy="378691"/>
            </a:xfrm>
            <a:prstGeom prst="roundRect">
              <a:avLst>
                <a:gd name="adj" fmla="val 15854"/>
              </a:avLst>
            </a:prstGeom>
            <a:solidFill>
              <a:srgbClr val="005024"/>
            </a:solidFill>
            <a:ln>
              <a:solidFill>
                <a:srgbClr val="00642D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84952BF-CB6E-F294-DECE-64A7C0DB273C}"/>
              </a:ext>
            </a:extLst>
          </p:cNvPr>
          <p:cNvSpPr/>
          <p:nvPr/>
        </p:nvSpPr>
        <p:spPr>
          <a:xfrm>
            <a:off x="5024842" y="4901763"/>
            <a:ext cx="1968134" cy="810842"/>
          </a:xfrm>
          <a:prstGeom prst="roundRect">
            <a:avLst>
              <a:gd name="adj" fmla="val 24006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Program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BA6802-23D8-42FE-03A0-EAB0725BDBFD}"/>
              </a:ext>
            </a:extLst>
          </p:cNvPr>
          <p:cNvCxnSpPr>
            <a:cxnSpLocks/>
          </p:cNvCxnSpPr>
          <p:nvPr/>
        </p:nvCxnSpPr>
        <p:spPr>
          <a:xfrm>
            <a:off x="5903220" y="4685279"/>
            <a:ext cx="0" cy="21701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89FFEE4-0752-8B74-804F-5BCF83E76B4B}"/>
              </a:ext>
            </a:extLst>
          </p:cNvPr>
          <p:cNvCxnSpPr>
            <a:cxnSpLocks/>
          </p:cNvCxnSpPr>
          <p:nvPr/>
        </p:nvCxnSpPr>
        <p:spPr>
          <a:xfrm flipH="1">
            <a:off x="3260435" y="5249427"/>
            <a:ext cx="841298" cy="0"/>
          </a:xfrm>
          <a:prstGeom prst="straightConnector1">
            <a:avLst/>
          </a:prstGeom>
          <a:ln w="63500">
            <a:solidFill>
              <a:srgbClr val="0096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0C5AC8-50D0-E797-5B01-1E955F7E0F1D}"/>
              </a:ext>
            </a:extLst>
          </p:cNvPr>
          <p:cNvCxnSpPr>
            <a:cxnSpLocks/>
          </p:cNvCxnSpPr>
          <p:nvPr/>
        </p:nvCxnSpPr>
        <p:spPr>
          <a:xfrm>
            <a:off x="4101733" y="5249235"/>
            <a:ext cx="923110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Rectangle: Top Corners Snipped 77">
            <a:extLst>
              <a:ext uri="{FF2B5EF4-FFF2-40B4-BE49-F238E27FC236}">
                <a16:creationId xmlns:a16="http://schemas.microsoft.com/office/drawing/2014/main" id="{1B109B07-0842-6393-F09C-9D84F60AB8D8}"/>
              </a:ext>
            </a:extLst>
          </p:cNvPr>
          <p:cNvSpPr/>
          <p:nvPr/>
        </p:nvSpPr>
        <p:spPr>
          <a:xfrm>
            <a:off x="4798946" y="6267064"/>
            <a:ext cx="2419927" cy="264997"/>
          </a:xfrm>
          <a:prstGeom prst="snip2SameRect">
            <a:avLst>
              <a:gd name="adj1" fmla="val 50000"/>
              <a:gd name="adj2" fmla="val 6536"/>
            </a:avLst>
          </a:prstGeom>
          <a:solidFill>
            <a:srgbClr val="283B52"/>
          </a:solidFill>
          <a:ln>
            <a:solidFill>
              <a:srgbClr val="53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DB75FF-31CC-9EA5-6A01-EA942412FE85}"/>
              </a:ext>
            </a:extLst>
          </p:cNvPr>
          <p:cNvCxnSpPr>
            <a:cxnSpLocks/>
          </p:cNvCxnSpPr>
          <p:nvPr/>
        </p:nvCxnSpPr>
        <p:spPr>
          <a:xfrm>
            <a:off x="5990441" y="4689372"/>
            <a:ext cx="0" cy="21701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9313C2A-AD81-B6DF-59AD-F37258CE20AB}"/>
              </a:ext>
            </a:extLst>
          </p:cNvPr>
          <p:cNvCxnSpPr>
            <a:cxnSpLocks/>
          </p:cNvCxnSpPr>
          <p:nvPr/>
        </p:nvCxnSpPr>
        <p:spPr>
          <a:xfrm>
            <a:off x="6078189" y="4685283"/>
            <a:ext cx="0" cy="21701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3994-E336-20C1-3C08-6DBA38D3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🧪 Working Principle – Arduino Uno 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3936-4D3B-218A-9499-EB27C4CF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Arduino Uno R3</a:t>
            </a:r>
            <a:r>
              <a:rPr lang="en-US" dirty="0"/>
              <a:t> has a serial connection that can be used to upload and debug various programs and get outputs via USB.</a:t>
            </a:r>
          </a:p>
          <a:p>
            <a:r>
              <a:rPr lang="en-US" dirty="0"/>
              <a:t>We can utilize the </a:t>
            </a:r>
            <a:r>
              <a:rPr lang="en-US" dirty="0">
                <a:hlinkClick r:id="rId3"/>
              </a:rPr>
              <a:t>PySerial</a:t>
            </a:r>
            <a:r>
              <a:rPr lang="en-US" dirty="0"/>
              <a:t> library to achieve this connection.</a:t>
            </a:r>
          </a:p>
          <a:p>
            <a:r>
              <a:rPr lang="en-US" dirty="0"/>
              <a:t>The program backend will be written in Python.</a:t>
            </a:r>
          </a:p>
          <a:p>
            <a:r>
              <a:rPr lang="en-US" dirty="0"/>
              <a:t>We will be running the </a:t>
            </a:r>
            <a:r>
              <a:rPr lang="en-US" dirty="0">
                <a:hlinkClick r:id="rId4"/>
              </a:rPr>
              <a:t>Blink program</a:t>
            </a:r>
            <a:r>
              <a:rPr lang="en-US" dirty="0"/>
              <a:t> to test the Atmega Chip, and </a:t>
            </a:r>
            <a:r>
              <a:rPr lang="en-US" dirty="0">
                <a:hlinkClick r:id="rId5"/>
              </a:rPr>
              <a:t>analogWrite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digitalWrite</a:t>
            </a:r>
            <a:r>
              <a:rPr lang="en-US" dirty="0"/>
              <a:t> programs to test the 6 Analog Pins and 14 Digital Pins, respectively.</a:t>
            </a:r>
          </a:p>
          <a:p>
            <a:r>
              <a:rPr lang="en-US" dirty="0"/>
              <a:t>A suitable physical board will have to be produced with sockets, for testing pins, with the use of an Arduino hat or ribbon-jumper cables.</a:t>
            </a:r>
          </a:p>
        </p:txBody>
      </p:sp>
    </p:spTree>
    <p:extLst>
      <p:ext uri="{BB962C8B-B14F-4D97-AF65-F5344CB8AC3E}">
        <p14:creationId xmlns:p14="http://schemas.microsoft.com/office/powerpoint/2010/main" val="296697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6495-0564-11B3-1CD3-74BD035E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🧪 Working Principle – Raspberry Pi 4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ECA1-6A9B-2DBC-9B51-419689C2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RPI4</a:t>
            </a:r>
            <a:r>
              <a:rPr lang="en-US" dirty="0"/>
              <a:t> runs Linux as the kernel and Bash as the shell, both of which run on a microSD card. This can be utilized to load a custom OS and shell script to analyze device health. Tests need to be run to check the availability of Ports, and Wireless Networking Cards.</a:t>
            </a:r>
          </a:p>
          <a:p>
            <a:r>
              <a:rPr lang="en-US" dirty="0">
                <a:hlinkClick r:id="rId3"/>
              </a:rPr>
              <a:t>Ports and NICs</a:t>
            </a:r>
            <a:r>
              <a:rPr lang="en-US" dirty="0"/>
              <a:t>: USB, micro-HDMI, Ethernet, microSD, Jack, Wi-Fi, and Bluetooth. This can be tested using </a:t>
            </a:r>
            <a:r>
              <a:rPr lang="en-US" dirty="0">
                <a:hlinkClick r:id="rId4"/>
              </a:rPr>
              <a:t>shell script with BASH</a:t>
            </a:r>
            <a:r>
              <a:rPr lang="en-US" dirty="0"/>
              <a:t>.</a:t>
            </a:r>
          </a:p>
          <a:p>
            <a:r>
              <a:rPr lang="en-US" dirty="0"/>
              <a:t>There are also </a:t>
            </a:r>
            <a:r>
              <a:rPr lang="en-US" dirty="0">
                <a:hlinkClick r:id="rId5"/>
              </a:rPr>
              <a:t>40 GPIO</a:t>
            </a:r>
            <a:r>
              <a:rPr lang="en-US" dirty="0"/>
              <a:t> pins. These can be tested using a custom board with sockets for testing output, with inputs given using the </a:t>
            </a:r>
            <a:r>
              <a:rPr lang="en-US" dirty="0">
                <a:hlinkClick r:id="rId6"/>
              </a:rPr>
              <a:t>RPi.GPIO</a:t>
            </a:r>
            <a:r>
              <a:rPr lang="en-US" dirty="0"/>
              <a:t> python library.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1C0AB3-8FA9-13E8-7F7F-A92132F83652}"/>
                  </a:ext>
                </a:extLst>
              </p14:cNvPr>
              <p14:cNvContentPartPr/>
              <p14:nvPr/>
            </p14:nvContentPartPr>
            <p14:xfrm>
              <a:off x="2959920" y="5366297"/>
              <a:ext cx="64080" cy="9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1C0AB3-8FA9-13E8-7F7F-A92132F836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50920" y="5357657"/>
                <a:ext cx="81720" cy="1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67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D9B7-0019-02E7-B48F-09DF4B76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🛍️ Required Apparatus and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DADA-0999-FA34-D012-B6251142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Personal Computer, preferably x86_64, capable of </a:t>
            </a:r>
            <a:r>
              <a:rPr lang="en-US" dirty="0">
                <a:hlinkClick r:id="rId2"/>
              </a:rPr>
              <a:t>Windows 11 minimum requirements</a:t>
            </a:r>
            <a:r>
              <a:rPr lang="en-US" dirty="0"/>
              <a:t>.</a:t>
            </a:r>
          </a:p>
          <a:p>
            <a:r>
              <a:rPr lang="en-US" dirty="0"/>
              <a:t>Any USB cable, but preferably </a:t>
            </a:r>
            <a:r>
              <a:rPr lang="en-US" dirty="0">
                <a:hlinkClick r:id="rId3"/>
              </a:rPr>
              <a:t>USB 3.0 or greater</a:t>
            </a:r>
            <a:r>
              <a:rPr lang="en-US" dirty="0"/>
              <a:t> for faster speeds.</a:t>
            </a:r>
          </a:p>
          <a:p>
            <a:r>
              <a:rPr lang="en-US" dirty="0"/>
              <a:t>Stable Power Supply and Internet Connection.</a:t>
            </a:r>
          </a:p>
          <a:p>
            <a:r>
              <a:rPr lang="en-US" dirty="0"/>
              <a:t>That’s all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0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B86D-AE8F-E7D3-4BC6-9FC091A4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🥅 First Iteration Goals and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1102-8AF3-5454-29C8-60372452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iteration is mostly R&amp;D, and only intended to support Arduino Uno R3 and Raspberry Pi 4 B. However, newer iterations can support more boards, and the user can expect significant optimization improvements from the second generation.</a:t>
            </a:r>
          </a:p>
          <a:p>
            <a:r>
              <a:rPr lang="en-US" dirty="0"/>
              <a:t>First generation is always predicted to have the most bugs and exploits, and has the highest risk of unintentional damage. Sorry in advance.</a:t>
            </a:r>
          </a:p>
          <a:p>
            <a:r>
              <a:rPr lang="en-US" dirty="0"/>
              <a:t>You can expect the second iteration to include several more universal boards like </a:t>
            </a:r>
            <a:r>
              <a:rPr lang="en-US" dirty="0">
                <a:hlinkClick r:id="rId2"/>
              </a:rPr>
              <a:t>Coral Dev Board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Jetson Nano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13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C0C0C0"/>
      </a:dk1>
      <a:lt1>
        <a:sysClr val="window" lastClr="19191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721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Chip Librarian ~ Testing SBC</vt:lpstr>
      <vt:lpstr>Contents</vt:lpstr>
      <vt:lpstr>🗒️ Problem Statement</vt:lpstr>
      <vt:lpstr>✅ Selected Solution and Description</vt:lpstr>
      <vt:lpstr>🧪 Working Principle – Block Diagram</vt:lpstr>
      <vt:lpstr>🧪 Working Principle – Arduino Uno R3</vt:lpstr>
      <vt:lpstr>🧪 Working Principle – Raspberry Pi 4 B</vt:lpstr>
      <vt:lpstr>🛍️ Required Apparatus and Materials</vt:lpstr>
      <vt:lpstr>🥅 First Iteration Goals and Future Plans</vt:lpstr>
      <vt:lpstr>🆗 Feasibility</vt:lpstr>
      <vt:lpstr>🕣 Time to Complete</vt:lpstr>
      <vt:lpstr>🙏Thank You for your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 Librarian ~ Testing SBC</dc:title>
  <dc:creator>Sandeep V</dc:creator>
  <cp:lastModifiedBy>Sandeep V</cp:lastModifiedBy>
  <cp:revision>7</cp:revision>
  <dcterms:created xsi:type="dcterms:W3CDTF">2022-10-16T05:36:09Z</dcterms:created>
  <dcterms:modified xsi:type="dcterms:W3CDTF">2022-10-16T14:32:36Z</dcterms:modified>
</cp:coreProperties>
</file>