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font" Target="fonts/Nunito-regular.fntdata"/><Relationship Id="rId10" Type="http://schemas.openxmlformats.org/officeDocument/2006/relationships/slide" Target="slides/slide6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7" Type="http://schemas.openxmlformats.org/officeDocument/2006/relationships/font" Target="fonts/HelveticaNeue-regular.fntdata"/><Relationship Id="rId16" Type="http://schemas.openxmlformats.org/officeDocument/2006/relationships/font" Target="fonts/MavenPro-bold.fntdata"/><Relationship Id="rId5" Type="http://schemas.openxmlformats.org/officeDocument/2006/relationships/slide" Target="slides/slide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Aspiring Minds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AML Final Project</a:t>
            </a: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Abhishek, Arnav, Rohit, Sandeep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 evaluation of your presentation will be evaluated in part based on the clarity of presentation (both the oral delivery and the effectiveness of the slide deck itself). Craft a presentation that clearly articulates the main research question, briefly describes the data and methods, and clearly presents the results. Follow general rules of good presentations - focus on figures and tables, with minimal text.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Research Questions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Char char="●"/>
            </a:pPr>
            <a:r>
              <a:rPr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 student's academic scores, what are common types of positions that may be suitable for her/him at their preferred location and desired salary?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Char char="●"/>
            </a:pPr>
            <a:r>
              <a:rPr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 student’s academic scores,other demographic information and desired job designation and salary, what specific academic score must the student improve upon to increase her/his chances of landing the desired job and by how much?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Char char="●"/>
            </a:pPr>
            <a:r>
              <a:rPr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 people of different genders get different salaries despite having similar scores? Are there other factors that need to be controlled in order to strengthen the correlation?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 Description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Methods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